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helifa Mazouz" userId="6362e5f7-e0af-4304-bd2d-ebf859a9719e" providerId="ADAL" clId="{7FB3CEAF-C5B9-4368-9771-3F315C6E811D}"/>
    <pc:docChg chg="custSel modSld">
      <pc:chgData name="Khelifa Mazouz" userId="6362e5f7-e0af-4304-bd2d-ebf859a9719e" providerId="ADAL" clId="{7FB3CEAF-C5B9-4368-9771-3F315C6E811D}" dt="2023-10-19T13:02:51.611" v="12" actId="26606"/>
      <pc:docMkLst>
        <pc:docMk/>
      </pc:docMkLst>
      <pc:sldChg chg="addSp modSp mod setBg addAnim">
        <pc:chgData name="Khelifa Mazouz" userId="6362e5f7-e0af-4304-bd2d-ebf859a9719e" providerId="ADAL" clId="{7FB3CEAF-C5B9-4368-9771-3F315C6E811D}" dt="2023-10-19T13:01:49.258" v="2"/>
        <pc:sldMkLst>
          <pc:docMk/>
          <pc:sldMk cId="4281393068" sldId="256"/>
        </pc:sldMkLst>
        <pc:spChg chg="mod">
          <ac:chgData name="Khelifa Mazouz" userId="6362e5f7-e0af-4304-bd2d-ebf859a9719e" providerId="ADAL" clId="{7FB3CEAF-C5B9-4368-9771-3F315C6E811D}" dt="2023-10-19T13:01:49.246" v="0" actId="26606"/>
          <ac:spMkLst>
            <pc:docMk/>
            <pc:sldMk cId="4281393068" sldId="256"/>
            <ac:spMk id="2" creationId="{8296DB0D-C178-0FBD-547A-F5EC1E1D854A}"/>
          </ac:spMkLst>
        </pc:spChg>
        <pc:spChg chg="mod">
          <ac:chgData name="Khelifa Mazouz" userId="6362e5f7-e0af-4304-bd2d-ebf859a9719e" providerId="ADAL" clId="{7FB3CEAF-C5B9-4368-9771-3F315C6E811D}" dt="2023-10-19T13:01:49.246" v="0" actId="26606"/>
          <ac:spMkLst>
            <pc:docMk/>
            <pc:sldMk cId="4281393068" sldId="256"/>
            <ac:spMk id="3" creationId="{28868334-8F55-8089-F54E-789743601925}"/>
          </ac:spMkLst>
        </pc:spChg>
        <pc:spChg chg="add">
          <ac:chgData name="Khelifa Mazouz" userId="6362e5f7-e0af-4304-bd2d-ebf859a9719e" providerId="ADAL" clId="{7FB3CEAF-C5B9-4368-9771-3F315C6E811D}" dt="2023-10-19T13:01:49.246" v="0" actId="26606"/>
          <ac:spMkLst>
            <pc:docMk/>
            <pc:sldMk cId="4281393068" sldId="256"/>
            <ac:spMk id="9" creationId="{C1DD1A8A-57D5-4A81-AD04-532B043C5611}"/>
          </ac:spMkLst>
        </pc:spChg>
        <pc:spChg chg="add">
          <ac:chgData name="Khelifa Mazouz" userId="6362e5f7-e0af-4304-bd2d-ebf859a9719e" providerId="ADAL" clId="{7FB3CEAF-C5B9-4368-9771-3F315C6E811D}" dt="2023-10-19T13:01:49.246" v="0" actId="26606"/>
          <ac:spMkLst>
            <pc:docMk/>
            <pc:sldMk cId="4281393068" sldId="256"/>
            <ac:spMk id="11" creationId="{007891EC-4501-44ED-A8C8-B11B6DB767AB}"/>
          </ac:spMkLst>
        </pc:spChg>
        <pc:picChg chg="add">
          <ac:chgData name="Khelifa Mazouz" userId="6362e5f7-e0af-4304-bd2d-ebf859a9719e" providerId="ADAL" clId="{7FB3CEAF-C5B9-4368-9771-3F315C6E811D}" dt="2023-10-19T13:01:49.246" v="0" actId="26606"/>
          <ac:picMkLst>
            <pc:docMk/>
            <pc:sldMk cId="4281393068" sldId="256"/>
            <ac:picMk id="5" creationId="{79DE7170-EFF8-4C53-D9AD-A778F4A8C3E0}"/>
          </ac:picMkLst>
        </pc:picChg>
      </pc:sldChg>
      <pc:sldChg chg="addSp modSp mod setBg">
        <pc:chgData name="Khelifa Mazouz" userId="6362e5f7-e0af-4304-bd2d-ebf859a9719e" providerId="ADAL" clId="{7FB3CEAF-C5B9-4368-9771-3F315C6E811D}" dt="2023-10-19T13:02:01.003" v="3" actId="26606"/>
        <pc:sldMkLst>
          <pc:docMk/>
          <pc:sldMk cId="2290995860" sldId="257"/>
        </pc:sldMkLst>
        <pc:spChg chg="mod">
          <ac:chgData name="Khelifa Mazouz" userId="6362e5f7-e0af-4304-bd2d-ebf859a9719e" providerId="ADAL" clId="{7FB3CEAF-C5B9-4368-9771-3F315C6E811D}" dt="2023-10-19T13:02:01.003" v="3" actId="26606"/>
          <ac:spMkLst>
            <pc:docMk/>
            <pc:sldMk cId="2290995860" sldId="257"/>
            <ac:spMk id="2" creationId="{0C8FD994-A2CB-904F-3EFB-A9AD88AEA04D}"/>
          </ac:spMkLst>
        </pc:spChg>
        <pc:spChg chg="mod">
          <ac:chgData name="Khelifa Mazouz" userId="6362e5f7-e0af-4304-bd2d-ebf859a9719e" providerId="ADAL" clId="{7FB3CEAF-C5B9-4368-9771-3F315C6E811D}" dt="2023-10-19T13:02:01.003" v="3" actId="26606"/>
          <ac:spMkLst>
            <pc:docMk/>
            <pc:sldMk cId="2290995860" sldId="257"/>
            <ac:spMk id="3" creationId="{E860D0FB-00D0-EADC-E777-E0DB699A4CDA}"/>
          </ac:spMkLst>
        </pc:spChg>
        <pc:spChg chg="add">
          <ac:chgData name="Khelifa Mazouz" userId="6362e5f7-e0af-4304-bd2d-ebf859a9719e" providerId="ADAL" clId="{7FB3CEAF-C5B9-4368-9771-3F315C6E811D}" dt="2023-10-19T13:02:01.003" v="3" actId="26606"/>
          <ac:spMkLst>
            <pc:docMk/>
            <pc:sldMk cId="2290995860" sldId="257"/>
            <ac:spMk id="9" creationId="{9F7D5CDA-D291-4307-BF55-1381FED29634}"/>
          </ac:spMkLst>
        </pc:spChg>
        <pc:spChg chg="add">
          <ac:chgData name="Khelifa Mazouz" userId="6362e5f7-e0af-4304-bd2d-ebf859a9719e" providerId="ADAL" clId="{7FB3CEAF-C5B9-4368-9771-3F315C6E811D}" dt="2023-10-19T13:02:01.003" v="3" actId="26606"/>
          <ac:spMkLst>
            <pc:docMk/>
            <pc:sldMk cId="2290995860" sldId="257"/>
            <ac:spMk id="11" creationId="{59B296B9-C5A5-4E4F-9B60-C907B5F1466C}"/>
          </ac:spMkLst>
        </pc:spChg>
        <pc:spChg chg="add">
          <ac:chgData name="Khelifa Mazouz" userId="6362e5f7-e0af-4304-bd2d-ebf859a9719e" providerId="ADAL" clId="{7FB3CEAF-C5B9-4368-9771-3F315C6E811D}" dt="2023-10-19T13:02:01.003" v="3" actId="26606"/>
          <ac:spMkLst>
            <pc:docMk/>
            <pc:sldMk cId="2290995860" sldId="257"/>
            <ac:spMk id="13" creationId="{D0300FD3-5AF1-6305-15FA-9078072672E2}"/>
          </ac:spMkLst>
        </pc:spChg>
        <pc:picChg chg="add">
          <ac:chgData name="Khelifa Mazouz" userId="6362e5f7-e0af-4304-bd2d-ebf859a9719e" providerId="ADAL" clId="{7FB3CEAF-C5B9-4368-9771-3F315C6E811D}" dt="2023-10-19T13:02:01.003" v="3" actId="26606"/>
          <ac:picMkLst>
            <pc:docMk/>
            <pc:sldMk cId="2290995860" sldId="257"/>
            <ac:picMk id="5" creationId="{4B18B078-4AE0-5664-6391-9C8A1F23B875}"/>
          </ac:picMkLst>
        </pc:picChg>
      </pc:sldChg>
      <pc:sldChg chg="addSp modSp mod setBg">
        <pc:chgData name="Khelifa Mazouz" userId="6362e5f7-e0af-4304-bd2d-ebf859a9719e" providerId="ADAL" clId="{7FB3CEAF-C5B9-4368-9771-3F315C6E811D}" dt="2023-10-19T13:02:07.035" v="4" actId="26606"/>
        <pc:sldMkLst>
          <pc:docMk/>
          <pc:sldMk cId="2461272331" sldId="258"/>
        </pc:sldMkLst>
        <pc:spChg chg="mod">
          <ac:chgData name="Khelifa Mazouz" userId="6362e5f7-e0af-4304-bd2d-ebf859a9719e" providerId="ADAL" clId="{7FB3CEAF-C5B9-4368-9771-3F315C6E811D}" dt="2023-10-19T13:02:07.035" v="4" actId="26606"/>
          <ac:spMkLst>
            <pc:docMk/>
            <pc:sldMk cId="2461272331" sldId="258"/>
            <ac:spMk id="2" creationId="{E1AAAC56-C283-5949-92D2-53327B3E3883}"/>
          </ac:spMkLst>
        </pc:spChg>
        <pc:spChg chg="mod">
          <ac:chgData name="Khelifa Mazouz" userId="6362e5f7-e0af-4304-bd2d-ebf859a9719e" providerId="ADAL" clId="{7FB3CEAF-C5B9-4368-9771-3F315C6E811D}" dt="2023-10-19T13:02:07.035" v="4" actId="26606"/>
          <ac:spMkLst>
            <pc:docMk/>
            <pc:sldMk cId="2461272331" sldId="258"/>
            <ac:spMk id="3" creationId="{7C8EA7F1-268B-F891-10A5-7317A4EEC3EC}"/>
          </ac:spMkLst>
        </pc:spChg>
        <pc:spChg chg="add">
          <ac:chgData name="Khelifa Mazouz" userId="6362e5f7-e0af-4304-bd2d-ebf859a9719e" providerId="ADAL" clId="{7FB3CEAF-C5B9-4368-9771-3F315C6E811D}" dt="2023-10-19T13:02:07.035" v="4" actId="26606"/>
          <ac:spMkLst>
            <pc:docMk/>
            <pc:sldMk cId="2461272331" sldId="258"/>
            <ac:spMk id="9" creationId="{330D6772-5550-42D5-B8BC-CDE28365623B}"/>
          </ac:spMkLst>
        </pc:spChg>
        <pc:spChg chg="add">
          <ac:chgData name="Khelifa Mazouz" userId="6362e5f7-e0af-4304-bd2d-ebf859a9719e" providerId="ADAL" clId="{7FB3CEAF-C5B9-4368-9771-3F315C6E811D}" dt="2023-10-19T13:02:07.035" v="4" actId="26606"/>
          <ac:spMkLst>
            <pc:docMk/>
            <pc:sldMk cId="2461272331" sldId="258"/>
            <ac:spMk id="11" creationId="{97DB0DD1-0F30-4B7E-A6DC-3DDA7D5B351C}"/>
          </ac:spMkLst>
        </pc:spChg>
        <pc:picChg chg="add">
          <ac:chgData name="Khelifa Mazouz" userId="6362e5f7-e0af-4304-bd2d-ebf859a9719e" providerId="ADAL" clId="{7FB3CEAF-C5B9-4368-9771-3F315C6E811D}" dt="2023-10-19T13:02:07.035" v="4" actId="26606"/>
          <ac:picMkLst>
            <pc:docMk/>
            <pc:sldMk cId="2461272331" sldId="258"/>
            <ac:picMk id="5" creationId="{DF730BE8-4FD2-7320-50A0-F0E5A31A59D2}"/>
          </ac:picMkLst>
        </pc:picChg>
      </pc:sldChg>
      <pc:sldChg chg="addSp modSp mod setBg">
        <pc:chgData name="Khelifa Mazouz" userId="6362e5f7-e0af-4304-bd2d-ebf859a9719e" providerId="ADAL" clId="{7FB3CEAF-C5B9-4368-9771-3F315C6E811D}" dt="2023-10-19T13:02:13.844" v="5" actId="26606"/>
        <pc:sldMkLst>
          <pc:docMk/>
          <pc:sldMk cId="2865912808" sldId="259"/>
        </pc:sldMkLst>
        <pc:spChg chg="mod">
          <ac:chgData name="Khelifa Mazouz" userId="6362e5f7-e0af-4304-bd2d-ebf859a9719e" providerId="ADAL" clId="{7FB3CEAF-C5B9-4368-9771-3F315C6E811D}" dt="2023-10-19T13:02:13.844" v="5" actId="26606"/>
          <ac:spMkLst>
            <pc:docMk/>
            <pc:sldMk cId="2865912808" sldId="259"/>
            <ac:spMk id="2" creationId="{CDEE8067-7347-A9DE-0911-500D866E9276}"/>
          </ac:spMkLst>
        </pc:spChg>
        <pc:spChg chg="mod">
          <ac:chgData name="Khelifa Mazouz" userId="6362e5f7-e0af-4304-bd2d-ebf859a9719e" providerId="ADAL" clId="{7FB3CEAF-C5B9-4368-9771-3F315C6E811D}" dt="2023-10-19T13:02:13.844" v="5" actId="26606"/>
          <ac:spMkLst>
            <pc:docMk/>
            <pc:sldMk cId="2865912808" sldId="259"/>
            <ac:spMk id="3" creationId="{2337A0E8-A5D8-D759-9469-0DC7BEFD57C0}"/>
          </ac:spMkLst>
        </pc:spChg>
        <pc:spChg chg="add">
          <ac:chgData name="Khelifa Mazouz" userId="6362e5f7-e0af-4304-bd2d-ebf859a9719e" providerId="ADAL" clId="{7FB3CEAF-C5B9-4368-9771-3F315C6E811D}" dt="2023-10-19T13:02:13.844" v="5" actId="26606"/>
          <ac:spMkLst>
            <pc:docMk/>
            <pc:sldMk cId="2865912808" sldId="259"/>
            <ac:spMk id="9" creationId="{362810D9-2C5A-477D-949C-C191895477F3}"/>
          </ac:spMkLst>
        </pc:spChg>
        <pc:spChg chg="add">
          <ac:chgData name="Khelifa Mazouz" userId="6362e5f7-e0af-4304-bd2d-ebf859a9719e" providerId="ADAL" clId="{7FB3CEAF-C5B9-4368-9771-3F315C6E811D}" dt="2023-10-19T13:02:13.844" v="5" actId="26606"/>
          <ac:spMkLst>
            <pc:docMk/>
            <pc:sldMk cId="2865912808" sldId="259"/>
            <ac:spMk id="11" creationId="{081E4A58-353D-44AE-B2FC-2A74E2E400F7}"/>
          </ac:spMkLst>
        </pc:spChg>
        <pc:picChg chg="add">
          <ac:chgData name="Khelifa Mazouz" userId="6362e5f7-e0af-4304-bd2d-ebf859a9719e" providerId="ADAL" clId="{7FB3CEAF-C5B9-4368-9771-3F315C6E811D}" dt="2023-10-19T13:02:13.844" v="5" actId="26606"/>
          <ac:picMkLst>
            <pc:docMk/>
            <pc:sldMk cId="2865912808" sldId="259"/>
            <ac:picMk id="5" creationId="{1B8DE84A-A6B1-D5B8-F418-1616F145AF51}"/>
          </ac:picMkLst>
        </pc:picChg>
      </pc:sldChg>
      <pc:sldChg chg="addSp modSp mod setBg">
        <pc:chgData name="Khelifa Mazouz" userId="6362e5f7-e0af-4304-bd2d-ebf859a9719e" providerId="ADAL" clId="{7FB3CEAF-C5B9-4368-9771-3F315C6E811D}" dt="2023-10-19T13:02:17.619" v="6" actId="26606"/>
        <pc:sldMkLst>
          <pc:docMk/>
          <pc:sldMk cId="1370549676" sldId="260"/>
        </pc:sldMkLst>
        <pc:spChg chg="mod">
          <ac:chgData name="Khelifa Mazouz" userId="6362e5f7-e0af-4304-bd2d-ebf859a9719e" providerId="ADAL" clId="{7FB3CEAF-C5B9-4368-9771-3F315C6E811D}" dt="2023-10-19T13:02:17.619" v="6" actId="26606"/>
          <ac:spMkLst>
            <pc:docMk/>
            <pc:sldMk cId="1370549676" sldId="260"/>
            <ac:spMk id="2" creationId="{3C2224BF-19B9-EF68-F521-0B18ED34E15B}"/>
          </ac:spMkLst>
        </pc:spChg>
        <pc:spChg chg="mod">
          <ac:chgData name="Khelifa Mazouz" userId="6362e5f7-e0af-4304-bd2d-ebf859a9719e" providerId="ADAL" clId="{7FB3CEAF-C5B9-4368-9771-3F315C6E811D}" dt="2023-10-19T13:02:17.619" v="6" actId="26606"/>
          <ac:spMkLst>
            <pc:docMk/>
            <pc:sldMk cId="1370549676" sldId="260"/>
            <ac:spMk id="3" creationId="{FAA8452E-F179-D24A-DDB0-3851689BD210}"/>
          </ac:spMkLst>
        </pc:spChg>
        <pc:spChg chg="add">
          <ac:chgData name="Khelifa Mazouz" userId="6362e5f7-e0af-4304-bd2d-ebf859a9719e" providerId="ADAL" clId="{7FB3CEAF-C5B9-4368-9771-3F315C6E811D}" dt="2023-10-19T13:02:17.619" v="6" actId="26606"/>
          <ac:spMkLst>
            <pc:docMk/>
            <pc:sldMk cId="1370549676" sldId="260"/>
            <ac:spMk id="9" creationId="{96CF2A2B-0745-440C-9224-C5C6A0A4286F}"/>
          </ac:spMkLst>
        </pc:spChg>
        <pc:spChg chg="add">
          <ac:chgData name="Khelifa Mazouz" userId="6362e5f7-e0af-4304-bd2d-ebf859a9719e" providerId="ADAL" clId="{7FB3CEAF-C5B9-4368-9771-3F315C6E811D}" dt="2023-10-19T13:02:17.619" v="6" actId="26606"/>
          <ac:spMkLst>
            <pc:docMk/>
            <pc:sldMk cId="1370549676" sldId="260"/>
            <ac:spMk id="11" creationId="{75BE6D6B-84C9-4D2B-97EB-773B7369EF82}"/>
          </ac:spMkLst>
        </pc:spChg>
        <pc:picChg chg="add">
          <ac:chgData name="Khelifa Mazouz" userId="6362e5f7-e0af-4304-bd2d-ebf859a9719e" providerId="ADAL" clId="{7FB3CEAF-C5B9-4368-9771-3F315C6E811D}" dt="2023-10-19T13:02:17.619" v="6" actId="26606"/>
          <ac:picMkLst>
            <pc:docMk/>
            <pc:sldMk cId="1370549676" sldId="260"/>
            <ac:picMk id="5" creationId="{F3D6033F-BCF0-5F49-7FF3-9A65488D29E3}"/>
          </ac:picMkLst>
        </pc:picChg>
      </pc:sldChg>
      <pc:sldChg chg="addSp modSp mod setBg">
        <pc:chgData name="Khelifa Mazouz" userId="6362e5f7-e0af-4304-bd2d-ebf859a9719e" providerId="ADAL" clId="{7FB3CEAF-C5B9-4368-9771-3F315C6E811D}" dt="2023-10-19T13:02:28.632" v="7" actId="26606"/>
        <pc:sldMkLst>
          <pc:docMk/>
          <pc:sldMk cId="834706510" sldId="261"/>
        </pc:sldMkLst>
        <pc:spChg chg="mod">
          <ac:chgData name="Khelifa Mazouz" userId="6362e5f7-e0af-4304-bd2d-ebf859a9719e" providerId="ADAL" clId="{7FB3CEAF-C5B9-4368-9771-3F315C6E811D}" dt="2023-10-19T13:02:28.632" v="7" actId="26606"/>
          <ac:spMkLst>
            <pc:docMk/>
            <pc:sldMk cId="834706510" sldId="261"/>
            <ac:spMk id="2" creationId="{87135F4D-6FE1-91C7-CF63-5BC0EC5EE949}"/>
          </ac:spMkLst>
        </pc:spChg>
        <pc:spChg chg="mod">
          <ac:chgData name="Khelifa Mazouz" userId="6362e5f7-e0af-4304-bd2d-ebf859a9719e" providerId="ADAL" clId="{7FB3CEAF-C5B9-4368-9771-3F315C6E811D}" dt="2023-10-19T13:02:28.632" v="7" actId="26606"/>
          <ac:spMkLst>
            <pc:docMk/>
            <pc:sldMk cId="834706510" sldId="261"/>
            <ac:spMk id="3" creationId="{2073E45B-12A9-F460-2CE9-07739381807C}"/>
          </ac:spMkLst>
        </pc:spChg>
        <pc:spChg chg="add">
          <ac:chgData name="Khelifa Mazouz" userId="6362e5f7-e0af-4304-bd2d-ebf859a9719e" providerId="ADAL" clId="{7FB3CEAF-C5B9-4368-9771-3F315C6E811D}" dt="2023-10-19T13:02:28.632" v="7" actId="26606"/>
          <ac:spMkLst>
            <pc:docMk/>
            <pc:sldMk cId="834706510" sldId="261"/>
            <ac:spMk id="8" creationId="{A7AE9375-4664-4DB2-922D-2782A6E439AC}"/>
          </ac:spMkLst>
        </pc:spChg>
        <pc:spChg chg="add">
          <ac:chgData name="Khelifa Mazouz" userId="6362e5f7-e0af-4304-bd2d-ebf859a9719e" providerId="ADAL" clId="{7FB3CEAF-C5B9-4368-9771-3F315C6E811D}" dt="2023-10-19T13:02:28.632" v="7" actId="26606"/>
          <ac:spMkLst>
            <pc:docMk/>
            <pc:sldMk cId="834706510" sldId="261"/>
            <ac:spMk id="12" creationId="{9DD005C1-8C51-42D6-9BEE-B9B83849743D}"/>
          </ac:spMkLst>
        </pc:spChg>
        <pc:cxnChg chg="add">
          <ac:chgData name="Khelifa Mazouz" userId="6362e5f7-e0af-4304-bd2d-ebf859a9719e" providerId="ADAL" clId="{7FB3CEAF-C5B9-4368-9771-3F315C6E811D}" dt="2023-10-19T13:02:28.632" v="7" actId="26606"/>
          <ac:cxnSpMkLst>
            <pc:docMk/>
            <pc:sldMk cId="834706510" sldId="261"/>
            <ac:cxnSpMk id="10" creationId="{EE504C98-6397-41C1-A8D8-2D9C4ED307E0}"/>
          </ac:cxnSpMkLst>
        </pc:cxnChg>
      </pc:sldChg>
      <pc:sldChg chg="addSp modSp mod setBg">
        <pc:chgData name="Khelifa Mazouz" userId="6362e5f7-e0af-4304-bd2d-ebf859a9719e" providerId="ADAL" clId="{7FB3CEAF-C5B9-4368-9771-3F315C6E811D}" dt="2023-10-19T13:02:32.760" v="8" actId="26606"/>
        <pc:sldMkLst>
          <pc:docMk/>
          <pc:sldMk cId="2087813513" sldId="262"/>
        </pc:sldMkLst>
        <pc:spChg chg="mod">
          <ac:chgData name="Khelifa Mazouz" userId="6362e5f7-e0af-4304-bd2d-ebf859a9719e" providerId="ADAL" clId="{7FB3CEAF-C5B9-4368-9771-3F315C6E811D}" dt="2023-10-19T13:02:32.760" v="8" actId="26606"/>
          <ac:spMkLst>
            <pc:docMk/>
            <pc:sldMk cId="2087813513" sldId="262"/>
            <ac:spMk id="2" creationId="{E213A108-BD7A-EF57-12FF-058228EEC0D9}"/>
          </ac:spMkLst>
        </pc:spChg>
        <pc:spChg chg="mod">
          <ac:chgData name="Khelifa Mazouz" userId="6362e5f7-e0af-4304-bd2d-ebf859a9719e" providerId="ADAL" clId="{7FB3CEAF-C5B9-4368-9771-3F315C6E811D}" dt="2023-10-19T13:02:32.760" v="8" actId="26606"/>
          <ac:spMkLst>
            <pc:docMk/>
            <pc:sldMk cId="2087813513" sldId="262"/>
            <ac:spMk id="3" creationId="{1762EAE9-2B89-6C0C-FBE5-884117611FA0}"/>
          </ac:spMkLst>
        </pc:spChg>
        <pc:spChg chg="add">
          <ac:chgData name="Khelifa Mazouz" userId="6362e5f7-e0af-4304-bd2d-ebf859a9719e" providerId="ADAL" clId="{7FB3CEAF-C5B9-4368-9771-3F315C6E811D}" dt="2023-10-19T13:02:32.760" v="8" actId="26606"/>
          <ac:spMkLst>
            <pc:docMk/>
            <pc:sldMk cId="2087813513" sldId="262"/>
            <ac:spMk id="8" creationId="{A7AE9375-4664-4DB2-922D-2782A6E439AC}"/>
          </ac:spMkLst>
        </pc:spChg>
        <pc:spChg chg="add">
          <ac:chgData name="Khelifa Mazouz" userId="6362e5f7-e0af-4304-bd2d-ebf859a9719e" providerId="ADAL" clId="{7FB3CEAF-C5B9-4368-9771-3F315C6E811D}" dt="2023-10-19T13:02:32.760" v="8" actId="26606"/>
          <ac:spMkLst>
            <pc:docMk/>
            <pc:sldMk cId="2087813513" sldId="262"/>
            <ac:spMk id="12" creationId="{9DD005C1-8C51-42D6-9BEE-B9B83849743D}"/>
          </ac:spMkLst>
        </pc:spChg>
        <pc:cxnChg chg="add">
          <ac:chgData name="Khelifa Mazouz" userId="6362e5f7-e0af-4304-bd2d-ebf859a9719e" providerId="ADAL" clId="{7FB3CEAF-C5B9-4368-9771-3F315C6E811D}" dt="2023-10-19T13:02:32.760" v="8" actId="26606"/>
          <ac:cxnSpMkLst>
            <pc:docMk/>
            <pc:sldMk cId="2087813513" sldId="262"/>
            <ac:cxnSpMk id="10" creationId="{EE504C98-6397-41C1-A8D8-2D9C4ED307E0}"/>
          </ac:cxnSpMkLst>
        </pc:cxnChg>
      </pc:sldChg>
      <pc:sldChg chg="addSp modSp mod setBg">
        <pc:chgData name="Khelifa Mazouz" userId="6362e5f7-e0af-4304-bd2d-ebf859a9719e" providerId="ADAL" clId="{7FB3CEAF-C5B9-4368-9771-3F315C6E811D}" dt="2023-10-19T13:02:36.385" v="9" actId="26606"/>
        <pc:sldMkLst>
          <pc:docMk/>
          <pc:sldMk cId="2210085698" sldId="263"/>
        </pc:sldMkLst>
        <pc:spChg chg="mod">
          <ac:chgData name="Khelifa Mazouz" userId="6362e5f7-e0af-4304-bd2d-ebf859a9719e" providerId="ADAL" clId="{7FB3CEAF-C5B9-4368-9771-3F315C6E811D}" dt="2023-10-19T13:02:36.385" v="9" actId="26606"/>
          <ac:spMkLst>
            <pc:docMk/>
            <pc:sldMk cId="2210085698" sldId="263"/>
            <ac:spMk id="2" creationId="{0EA7B5FB-07B1-FF2C-2B53-67E81FF0A9FA}"/>
          </ac:spMkLst>
        </pc:spChg>
        <pc:spChg chg="mod">
          <ac:chgData name="Khelifa Mazouz" userId="6362e5f7-e0af-4304-bd2d-ebf859a9719e" providerId="ADAL" clId="{7FB3CEAF-C5B9-4368-9771-3F315C6E811D}" dt="2023-10-19T13:02:36.385" v="9" actId="26606"/>
          <ac:spMkLst>
            <pc:docMk/>
            <pc:sldMk cId="2210085698" sldId="263"/>
            <ac:spMk id="3" creationId="{AC7C59CD-F4F6-56CB-0136-0FEDB7E48515}"/>
          </ac:spMkLst>
        </pc:spChg>
        <pc:spChg chg="add">
          <ac:chgData name="Khelifa Mazouz" userId="6362e5f7-e0af-4304-bd2d-ebf859a9719e" providerId="ADAL" clId="{7FB3CEAF-C5B9-4368-9771-3F315C6E811D}" dt="2023-10-19T13:02:36.385" v="9" actId="26606"/>
          <ac:spMkLst>
            <pc:docMk/>
            <pc:sldMk cId="2210085698" sldId="263"/>
            <ac:spMk id="9" creationId="{96CF2A2B-0745-440C-9224-C5C6A0A4286F}"/>
          </ac:spMkLst>
        </pc:spChg>
        <pc:spChg chg="add">
          <ac:chgData name="Khelifa Mazouz" userId="6362e5f7-e0af-4304-bd2d-ebf859a9719e" providerId="ADAL" clId="{7FB3CEAF-C5B9-4368-9771-3F315C6E811D}" dt="2023-10-19T13:02:36.385" v="9" actId="26606"/>
          <ac:spMkLst>
            <pc:docMk/>
            <pc:sldMk cId="2210085698" sldId="263"/>
            <ac:spMk id="11" creationId="{75BE6D6B-84C9-4D2B-97EB-773B7369EF82}"/>
          </ac:spMkLst>
        </pc:spChg>
        <pc:picChg chg="add">
          <ac:chgData name="Khelifa Mazouz" userId="6362e5f7-e0af-4304-bd2d-ebf859a9719e" providerId="ADAL" clId="{7FB3CEAF-C5B9-4368-9771-3F315C6E811D}" dt="2023-10-19T13:02:36.385" v="9" actId="26606"/>
          <ac:picMkLst>
            <pc:docMk/>
            <pc:sldMk cId="2210085698" sldId="263"/>
            <ac:picMk id="5" creationId="{A1ACAE0D-3C6B-D435-638E-8543AF4BDCE3}"/>
          </ac:picMkLst>
        </pc:picChg>
      </pc:sldChg>
      <pc:sldChg chg="addSp modSp mod setBg">
        <pc:chgData name="Khelifa Mazouz" userId="6362e5f7-e0af-4304-bd2d-ebf859a9719e" providerId="ADAL" clId="{7FB3CEAF-C5B9-4368-9771-3F315C6E811D}" dt="2023-10-19T13:02:39.626" v="10" actId="26606"/>
        <pc:sldMkLst>
          <pc:docMk/>
          <pc:sldMk cId="884083470" sldId="264"/>
        </pc:sldMkLst>
        <pc:spChg chg="mod">
          <ac:chgData name="Khelifa Mazouz" userId="6362e5f7-e0af-4304-bd2d-ebf859a9719e" providerId="ADAL" clId="{7FB3CEAF-C5B9-4368-9771-3F315C6E811D}" dt="2023-10-19T13:02:39.626" v="10" actId="26606"/>
          <ac:spMkLst>
            <pc:docMk/>
            <pc:sldMk cId="884083470" sldId="264"/>
            <ac:spMk id="2" creationId="{7ACEBC45-ECC0-A192-FD0D-8D88E5F3717E}"/>
          </ac:spMkLst>
        </pc:spChg>
        <pc:spChg chg="mod">
          <ac:chgData name="Khelifa Mazouz" userId="6362e5f7-e0af-4304-bd2d-ebf859a9719e" providerId="ADAL" clId="{7FB3CEAF-C5B9-4368-9771-3F315C6E811D}" dt="2023-10-19T13:02:39.626" v="10" actId="26606"/>
          <ac:spMkLst>
            <pc:docMk/>
            <pc:sldMk cId="884083470" sldId="264"/>
            <ac:spMk id="3" creationId="{78FD4469-48E2-80F0-E822-FF77EBBB870B}"/>
          </ac:spMkLst>
        </pc:spChg>
        <pc:spChg chg="add">
          <ac:chgData name="Khelifa Mazouz" userId="6362e5f7-e0af-4304-bd2d-ebf859a9719e" providerId="ADAL" clId="{7FB3CEAF-C5B9-4368-9771-3F315C6E811D}" dt="2023-10-19T13:02:39.626" v="10" actId="26606"/>
          <ac:spMkLst>
            <pc:docMk/>
            <pc:sldMk cId="884083470" sldId="264"/>
            <ac:spMk id="9" creationId="{8F90786E-B72D-4C32-BDCE-A170B007822D}"/>
          </ac:spMkLst>
        </pc:spChg>
        <pc:spChg chg="add">
          <ac:chgData name="Khelifa Mazouz" userId="6362e5f7-e0af-4304-bd2d-ebf859a9719e" providerId="ADAL" clId="{7FB3CEAF-C5B9-4368-9771-3F315C6E811D}" dt="2023-10-19T13:02:39.626" v="10" actId="26606"/>
          <ac:spMkLst>
            <pc:docMk/>
            <pc:sldMk cId="884083470" sldId="264"/>
            <ac:spMk id="11" creationId="{5E46F2E7-848F-4A6C-A098-4764FDEA771A}"/>
          </ac:spMkLst>
        </pc:spChg>
        <pc:picChg chg="add">
          <ac:chgData name="Khelifa Mazouz" userId="6362e5f7-e0af-4304-bd2d-ebf859a9719e" providerId="ADAL" clId="{7FB3CEAF-C5B9-4368-9771-3F315C6E811D}" dt="2023-10-19T13:02:39.626" v="10" actId="26606"/>
          <ac:picMkLst>
            <pc:docMk/>
            <pc:sldMk cId="884083470" sldId="264"/>
            <ac:picMk id="5" creationId="{7CD66F12-3156-9D16-0DAC-20B80BBD9376}"/>
          </ac:picMkLst>
        </pc:picChg>
      </pc:sldChg>
      <pc:sldChg chg="addSp modSp mod setBg">
        <pc:chgData name="Khelifa Mazouz" userId="6362e5f7-e0af-4304-bd2d-ebf859a9719e" providerId="ADAL" clId="{7FB3CEAF-C5B9-4368-9771-3F315C6E811D}" dt="2023-10-19T13:02:46.397" v="11" actId="26606"/>
        <pc:sldMkLst>
          <pc:docMk/>
          <pc:sldMk cId="2544699350" sldId="265"/>
        </pc:sldMkLst>
        <pc:spChg chg="mod">
          <ac:chgData name="Khelifa Mazouz" userId="6362e5f7-e0af-4304-bd2d-ebf859a9719e" providerId="ADAL" clId="{7FB3CEAF-C5B9-4368-9771-3F315C6E811D}" dt="2023-10-19T13:02:46.397" v="11" actId="26606"/>
          <ac:spMkLst>
            <pc:docMk/>
            <pc:sldMk cId="2544699350" sldId="265"/>
            <ac:spMk id="2" creationId="{D8E1C4E8-508E-2CCE-9196-9F4FF94657F4}"/>
          </ac:spMkLst>
        </pc:spChg>
        <pc:spChg chg="mod">
          <ac:chgData name="Khelifa Mazouz" userId="6362e5f7-e0af-4304-bd2d-ebf859a9719e" providerId="ADAL" clId="{7FB3CEAF-C5B9-4368-9771-3F315C6E811D}" dt="2023-10-19T13:02:46.397" v="11" actId="26606"/>
          <ac:spMkLst>
            <pc:docMk/>
            <pc:sldMk cId="2544699350" sldId="265"/>
            <ac:spMk id="3" creationId="{53CB945B-D3BB-22DA-5933-C6D1BEF5CA8C}"/>
          </ac:spMkLst>
        </pc:spChg>
        <pc:spChg chg="add">
          <ac:chgData name="Khelifa Mazouz" userId="6362e5f7-e0af-4304-bd2d-ebf859a9719e" providerId="ADAL" clId="{7FB3CEAF-C5B9-4368-9771-3F315C6E811D}" dt="2023-10-19T13:02:46.397" v="11" actId="26606"/>
          <ac:spMkLst>
            <pc:docMk/>
            <pc:sldMk cId="2544699350" sldId="265"/>
            <ac:spMk id="9" creationId="{96CF2A2B-0745-440C-9224-C5C6A0A4286F}"/>
          </ac:spMkLst>
        </pc:spChg>
        <pc:spChg chg="add">
          <ac:chgData name="Khelifa Mazouz" userId="6362e5f7-e0af-4304-bd2d-ebf859a9719e" providerId="ADAL" clId="{7FB3CEAF-C5B9-4368-9771-3F315C6E811D}" dt="2023-10-19T13:02:46.397" v="11" actId="26606"/>
          <ac:spMkLst>
            <pc:docMk/>
            <pc:sldMk cId="2544699350" sldId="265"/>
            <ac:spMk id="11" creationId="{75BE6D6B-84C9-4D2B-97EB-773B7369EF82}"/>
          </ac:spMkLst>
        </pc:spChg>
        <pc:picChg chg="add">
          <ac:chgData name="Khelifa Mazouz" userId="6362e5f7-e0af-4304-bd2d-ebf859a9719e" providerId="ADAL" clId="{7FB3CEAF-C5B9-4368-9771-3F315C6E811D}" dt="2023-10-19T13:02:46.397" v="11" actId="26606"/>
          <ac:picMkLst>
            <pc:docMk/>
            <pc:sldMk cId="2544699350" sldId="265"/>
            <ac:picMk id="5" creationId="{3C175FCA-1022-A03A-D1C9-CE1D324B2751}"/>
          </ac:picMkLst>
        </pc:picChg>
      </pc:sldChg>
      <pc:sldChg chg="addSp modSp mod setBg">
        <pc:chgData name="Khelifa Mazouz" userId="6362e5f7-e0af-4304-bd2d-ebf859a9719e" providerId="ADAL" clId="{7FB3CEAF-C5B9-4368-9771-3F315C6E811D}" dt="2023-10-19T13:02:51.611" v="12" actId="26606"/>
        <pc:sldMkLst>
          <pc:docMk/>
          <pc:sldMk cId="1066254102" sldId="266"/>
        </pc:sldMkLst>
        <pc:spChg chg="mod">
          <ac:chgData name="Khelifa Mazouz" userId="6362e5f7-e0af-4304-bd2d-ebf859a9719e" providerId="ADAL" clId="{7FB3CEAF-C5B9-4368-9771-3F315C6E811D}" dt="2023-10-19T13:02:51.611" v="12" actId="26606"/>
          <ac:spMkLst>
            <pc:docMk/>
            <pc:sldMk cId="1066254102" sldId="266"/>
            <ac:spMk id="2" creationId="{2A1E7BED-20D4-82E0-5B08-DF82A9F3D918}"/>
          </ac:spMkLst>
        </pc:spChg>
        <pc:spChg chg="mod">
          <ac:chgData name="Khelifa Mazouz" userId="6362e5f7-e0af-4304-bd2d-ebf859a9719e" providerId="ADAL" clId="{7FB3CEAF-C5B9-4368-9771-3F315C6E811D}" dt="2023-10-19T13:02:51.611" v="12" actId="26606"/>
          <ac:spMkLst>
            <pc:docMk/>
            <pc:sldMk cId="1066254102" sldId="266"/>
            <ac:spMk id="3" creationId="{D9DC10F6-7961-2AE2-E684-791AF540A3F4}"/>
          </ac:spMkLst>
        </pc:spChg>
        <pc:spChg chg="add">
          <ac:chgData name="Khelifa Mazouz" userId="6362e5f7-e0af-4304-bd2d-ebf859a9719e" providerId="ADAL" clId="{7FB3CEAF-C5B9-4368-9771-3F315C6E811D}" dt="2023-10-19T13:02:51.611" v="12" actId="26606"/>
          <ac:spMkLst>
            <pc:docMk/>
            <pc:sldMk cId="1066254102" sldId="266"/>
            <ac:spMk id="9" creationId="{7C432AFE-B3D2-4BFF-BF8F-96C27AFF1AC7}"/>
          </ac:spMkLst>
        </pc:spChg>
        <pc:spChg chg="add">
          <ac:chgData name="Khelifa Mazouz" userId="6362e5f7-e0af-4304-bd2d-ebf859a9719e" providerId="ADAL" clId="{7FB3CEAF-C5B9-4368-9771-3F315C6E811D}" dt="2023-10-19T13:02:51.611" v="12" actId="26606"/>
          <ac:spMkLst>
            <pc:docMk/>
            <pc:sldMk cId="1066254102" sldId="266"/>
            <ac:spMk id="11" creationId="{AF2F604E-43BE-4DC3-B983-E071523364F8}"/>
          </ac:spMkLst>
        </pc:spChg>
        <pc:spChg chg="add">
          <ac:chgData name="Khelifa Mazouz" userId="6362e5f7-e0af-4304-bd2d-ebf859a9719e" providerId="ADAL" clId="{7FB3CEAF-C5B9-4368-9771-3F315C6E811D}" dt="2023-10-19T13:02:51.611" v="12" actId="26606"/>
          <ac:spMkLst>
            <pc:docMk/>
            <pc:sldMk cId="1066254102" sldId="266"/>
            <ac:spMk id="13" creationId="{08C9B587-E65E-4B52-B37C-ABEBB6E87928}"/>
          </ac:spMkLst>
        </pc:spChg>
        <pc:picChg chg="add">
          <ac:chgData name="Khelifa Mazouz" userId="6362e5f7-e0af-4304-bd2d-ebf859a9719e" providerId="ADAL" clId="{7FB3CEAF-C5B9-4368-9771-3F315C6E811D}" dt="2023-10-19T13:02:51.611" v="12" actId="26606"/>
          <ac:picMkLst>
            <pc:docMk/>
            <pc:sldMk cId="1066254102" sldId="266"/>
            <ac:picMk id="5" creationId="{EC8AD3B3-551A-A205-2FBC-4493E51D6BC4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9T13:00:28.35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 24575,'157'-1'0,"170"3"0,-86 23 0,53 2 0,-276-26-118,7 0-194,-1-1 0,1-1 1,26-5-1,-26 0-6514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9T13:00:31.19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58 24575,'6'-4'0,"0"1"0,0 0 0,1 0 0,-1 0 0,1 1 0,-1 0 0,1 1 0,0-1 0,0 1 0,-1 1 0,12-1 0,14-3 0,17-6 0,0 2 0,1 3 0,0 1 0,0 3 0,1 1 0,51 9 0,-88-6 0,-1 1 0,0 0 0,17 8 0,-20-7 0,1-1 0,-1 0 0,1 0 0,0-1 0,20 2 0,18-3-1365,-27-2-5461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69508-A1B6-C36F-2B85-92F7736B51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532B97-5193-E5F2-B892-2E01216A90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AF6FE-EC9B-99B1-379E-77CC672E6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0D3A7-452B-F8DE-7D20-0EA744676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44DFB-8161-4602-B143-422291BFB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59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28857-D1E4-0852-2BA2-0AB4F2C0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0A6AB7-91F6-4C06-FA86-E65674F5CA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753F0-ED23-84E3-5114-3B508BDFC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F5AE3-AD2B-4BC8-AA84-2EAC4DCF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ED951-586F-E545-06FF-3FE3CBB3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74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2EAC3B-D501-974A-8377-A1F7A61343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3FC7BB-4190-7D88-3628-0C7FA2B34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04F8E-BC3D-302D-6C9A-21BBDF91A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93CEA-45E2-B0CD-3B4D-7331E7D3B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4345B-FDC1-3E37-E7D7-98BB1329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15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2348E-5E07-D795-021D-257A23AF1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64482-9105-1D53-9155-7CEE756F3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6CA50D-4201-AD3E-8895-4CFC888EA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CA441-9EB7-7B0E-B92A-46F9F64B0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6B026-2598-91AB-9C6E-FA01D80C4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480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09B03-4D90-5DFE-20E6-C78C79F3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B316A-AC7C-4751-4670-1CA697124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ECD1C-59D1-168E-C389-BA4273ADB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DB3E2-AEFC-4597-7C3F-031CB438B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17EF3-4042-0C60-2CE1-4438596EA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191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01782-47BC-6C0C-35D6-7B1E0F91E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0E592-6773-36B5-0733-49969006E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58AA71-B140-57B3-0B7C-28D005F1C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7BFE9-6039-B556-8EF5-BC1703710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D6A13-5982-6487-CA04-748866B6E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FCD49-2021-FC67-76BD-4DD432AD5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78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B0A27-ABB0-EDED-12AF-54937685E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73854-53E6-E64A-9EE1-D1DEFEEE6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9F35BC-FAFF-CBD5-5F60-71632DBB3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DA6AAA-D424-9121-6328-35CAE3B26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B19003-6B02-34B8-D587-DB7EEC1056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4C30B9-73D9-2D1E-71CB-E84F50B41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1AAA10-3053-7326-CDE0-5E93DCBFF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9134EF-0F1D-88F7-C7D5-4058F37F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928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47742-8D73-1640-7EBF-E1866F02E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C00038-2F4B-5C77-A126-36B15E92F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878BC-6BB2-F897-CC92-2CC9EEB37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7EBAC6-6AF5-5506-4CF1-C313286DE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389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43195F-CBFF-D25F-D977-E38141DA3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947B4B-7565-F4F2-AC84-51CCE3ED6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DB1734-5977-27F3-ECD7-AA43DCBDB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28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0A3B-FC9D-8583-E1B4-19DAD999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B6424-7D47-BA50-AC2D-B610638DC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A293B-2001-6DA3-4EDE-B96E52F294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90B5A-8918-44EB-D207-BCC6D1F4C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9F25A-B076-D5D9-FB1B-DAF81EF2C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6F938-40F4-5585-CAD1-AA4B9EAC4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882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5A8F3-7338-89BC-A0F4-9DAC0D191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FEE1B6-D2F8-9B22-176C-E5EFDB31C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02DA08-668B-ADBB-144A-0DB11B259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C5760-7C99-B759-42AB-A7182CB16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7D9A46-DAA1-250C-9171-54CE38167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CE4C7-D306-C43D-AE76-33CC360BD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68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AFBD82-13F4-A821-F407-C369F563F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DA872-4BAF-5CB3-9037-FC297D1B5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8A49D-03D1-F9F4-28DC-1296730969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14B15-1FA1-4722-BB46-8069629D902B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A8831-7F95-557F-C567-04B06C1B24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12BD6-4676-5D52-0F3B-DC06D23AB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D3009-53B1-4F34-9402-1D085C584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61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customXml" Target="../ink/ink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DE7170-EFF8-4C53-D9AD-A778F4A8C3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96DB0D-C178-0FBD-547A-F5EC1E1D85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GB" sz="5200">
                <a:solidFill>
                  <a:srgbClr val="FFFFFF"/>
                </a:solidFill>
              </a:rPr>
              <a:t>English tutorial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868334-8F55-8089-F54E-7897436019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ART OF GOOD WRITING</a:t>
            </a:r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39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6CF2A2B-0745-440C-9224-C5C6A0A42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BE6D6B-84C9-4D2B-97EB-773B7369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Close-up of a calculator keypad">
            <a:extLst>
              <a:ext uri="{FF2B5EF4-FFF2-40B4-BE49-F238E27FC236}">
                <a16:creationId xmlns:a16="http://schemas.microsoft.com/office/drawing/2014/main" id="{3C175FCA-1022-A03A-D1C9-CE1D324B27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b="15094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8E1C4E8-508E-2CCE-9196-9F4FF9465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728906"/>
            <a:ext cx="9792471" cy="2057037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  <a:effectLst/>
                <a:ea typeface="Times New Roman" panose="02020603050405020304" pitchFamily="18" charset="0"/>
              </a:rPr>
              <a:t>Adding suffix (cont.) 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B945B-D3BB-22DA-5933-C6D1BEF5C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8181" y="2957665"/>
            <a:ext cx="9792471" cy="3171423"/>
          </a:xfrm>
        </p:spPr>
        <p:txBody>
          <a:bodyPr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the accent shifts to the first syllable when you add the suffix that begins with a vowel, don’t double the final consonant.</a:t>
            </a:r>
            <a:endParaRPr lang="en-GB" sz="14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  <a:tabLst>
                <a:tab pos="228600" algn="l"/>
                <a:tab pos="5715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con</a:t>
            </a:r>
            <a:r>
              <a:rPr lang="en-US" sz="1400" u="sng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</a:t>
            </a: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r/</a:t>
            </a:r>
            <a:r>
              <a:rPr lang="en-US" sz="1400" u="sng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</a:t>
            </a: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ference	re</a:t>
            </a:r>
            <a:r>
              <a:rPr lang="en-US" sz="1400" u="sng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fer</a:t>
            </a: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en-US" sz="1400" u="sng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</a:t>
            </a: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ference		pre</a:t>
            </a:r>
            <a:r>
              <a:rPr lang="en-US" sz="1400" u="sng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fer</a:t>
            </a: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en-US" sz="1400" u="sng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</a:t>
            </a: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ferable, </a:t>
            </a:r>
            <a:r>
              <a:rPr lang="en-US" sz="1400" u="sng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</a:t>
            </a: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ference</a:t>
            </a:r>
            <a:endParaRPr lang="en-GB" sz="14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When a word of more than one syllable is not accented on the last syllable, keep the consonant single before adding a suffix.</a:t>
            </a:r>
            <a:endParaRPr lang="en-GB" sz="14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  <a:tabLst>
                <a:tab pos="5715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400" b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benefit/benefited		cancel/canceled	credit/crediting</a:t>
            </a:r>
            <a:endParaRPr lang="en-GB" sz="14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differ/difference		happen/happened	profit/profiting</a:t>
            </a:r>
            <a:endParaRPr lang="en-GB" sz="14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retail/retailing		total/totaled	             	travel/traveler</a:t>
            </a:r>
            <a:endParaRPr lang="en-GB" sz="14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2286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sz="1400" b="1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Exceptions:</a:t>
            </a:r>
            <a:r>
              <a:rPr lang="en-US" sz="1400" b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cancel/cancellation	program/programmed/programming/programmer</a:t>
            </a:r>
            <a:endParaRPr lang="en-GB" sz="14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228600" algn="l"/>
                <a:tab pos="10287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400" b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</a:t>
            </a:r>
            <a:r>
              <a:rPr lang="en-US" sz="14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format/formatted/formatting</a:t>
            </a:r>
            <a:endParaRPr lang="en-GB" sz="14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1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699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!!Rectangle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Hand with symbols">
            <a:extLst>
              <a:ext uri="{FF2B5EF4-FFF2-40B4-BE49-F238E27FC236}">
                <a16:creationId xmlns:a16="http://schemas.microsoft.com/office/drawing/2014/main" id="{EC8AD3B3-551A-A205-2FBC-4493E51D6B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1417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1E7BED-20D4-82E0-5B08-DF82A9F3D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r>
              <a:rPr lang="en-GB" sz="5000">
                <a:solidFill>
                  <a:schemeClr val="bg1"/>
                </a:solidFill>
              </a:rPr>
              <a:t>Adding suffix (cont.)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C10F6-7961-2AE2-E684-791AF540A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7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Regardless of syllables, don’t double a final consonant if the suffix begins with a consonant.</a:t>
            </a:r>
            <a:endParaRPr lang="en-GB" sz="17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700" b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7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commit/commitment	equip/equipment		glad/gladness</a:t>
            </a:r>
            <a:endParaRPr lang="en-GB" sz="17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7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7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hand/handful		sad/sadly			                      ship/shipment</a:t>
            </a:r>
            <a:endParaRPr lang="en-GB" sz="17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endParaRPr lang="en-GB" sz="17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7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a word ends with two or more consonants or two vowels before a final consonant, don’t double the final consonant.</a:t>
            </a:r>
            <a:endParaRPr lang="en-GB" sz="17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  <a:tabLst>
                <a:tab pos="228600" algn="l"/>
                <a:tab pos="5715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7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sz="17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confirm/confirming	exist/existence		look/looking</a:t>
            </a:r>
            <a:endParaRPr lang="en-GB" sz="17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228600" algn="l"/>
                <a:tab pos="5715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7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sz="17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prevail/prevailing	return/returned		treat/treated</a:t>
            </a:r>
            <a:endParaRPr lang="en-GB" sz="17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17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254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59CA2-CEB8-30B0-23D7-4805E6C2C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Adding suffix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367F4-E613-4266-84C7-823314498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2286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a consonant precedes the final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y,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change the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to </a:t>
            </a:r>
            <a:r>
              <a:rPr lang="en-US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before adding a suffix.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  <a:tabLst>
                <a:tab pos="228600" algn="l"/>
                <a:tab pos="5715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defy/defiant			happy/happiness		heavy/heaviest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  <a:tabLst>
                <a:tab pos="228600" algn="l"/>
                <a:tab pos="5715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hurry/hurried		likely/likelihood		plenty/plentiful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Bef>
                <a:spcPts val="1000"/>
              </a:spcBef>
              <a:buNone/>
            </a:pPr>
            <a:r>
              <a:rPr lang="en-US" sz="1800" b="1" i="1" dirty="0">
                <a:solidFill>
                  <a:srgbClr val="40404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800" b="1" i="1" dirty="0">
                <a:solidFill>
                  <a:srgbClr val="4040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Exceptions: </a:t>
            </a:r>
            <a:r>
              <a:rPr lang="en-US" sz="1800" i="0" dirty="0">
                <a:solidFill>
                  <a:srgbClr val="4040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the suffix begins with </a:t>
            </a:r>
            <a:r>
              <a:rPr lang="en-US" sz="1800" i="1" dirty="0" err="1">
                <a:solidFill>
                  <a:srgbClr val="4040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i="1" dirty="0">
                <a:solidFill>
                  <a:srgbClr val="4040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800" i="0" dirty="0">
                <a:solidFill>
                  <a:srgbClr val="4040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keep the </a:t>
            </a:r>
            <a:r>
              <a:rPr lang="en-US" sz="1800" i="1" dirty="0">
                <a:solidFill>
                  <a:srgbClr val="4040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800" i="0" dirty="0">
                <a:solidFill>
                  <a:srgbClr val="4040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800" i="1" dirty="0">
              <a:solidFill>
                <a:srgbClr val="40404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  <a:tabLst>
                <a:tab pos="571500" algn="l"/>
                <a:tab pos="11430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try/trying		forty/fortyish		accompany/accompanying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a vowel precedes the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y,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keep the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before the suffix.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  <a:tabLst>
                <a:tab pos="228600" algn="l"/>
                <a:tab pos="5715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annoy/annoyance	        delay/delayed    	employ/employable/employment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  <a:tabLst>
                <a:tab pos="2286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171950" algn="l"/>
                <a:tab pos="4457700" algn="l"/>
                <a:tab pos="5372100" algn="l"/>
                <a:tab pos="5829300" algn="l"/>
              </a:tabLst>
            </a:pPr>
            <a:r>
              <a:rPr lang="en-US" sz="18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       </a:t>
            </a: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Exceptions: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day/daily		pay/paid	slay/slain		lay/laid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745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45488-07D4-217C-A431-8912FF58B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Adding suffix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13B9-548D-EE93-860C-717F130E7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Unpredictable suffixes</a:t>
            </a:r>
          </a:p>
          <a:p>
            <a:pPr marL="0" lvl="0" indent="0">
              <a:buNone/>
              <a:tabLst>
                <a:tab pos="2286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171950" algn="l"/>
                <a:tab pos="4457700" algn="l"/>
                <a:tab pos="5372100" algn="l"/>
                <a:tab pos="58293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able/</a:t>
            </a:r>
            <a:r>
              <a:rPr lang="en-US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ible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ant/</a:t>
            </a:r>
            <a:r>
              <a:rPr lang="en-US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ent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ance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en-US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ence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</a:t>
            </a:r>
            <a:r>
              <a:rPr lang="en-US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ize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en-US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ise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en-US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yse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– Words that add these suffixes are not governed by clear rules. Consult your dictionary for spellings.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2286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171950" algn="l"/>
                <a:tab pos="4457700" algn="l"/>
                <a:tab pos="5372100" algn="l"/>
                <a:tab pos="5829300" algn="l"/>
              </a:tabLst>
            </a:pP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1430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171950" algn="l"/>
                <a:tab pos="4457700" algn="l"/>
                <a:tab pos="5372100" algn="l"/>
                <a:tab pos="58293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r>
              <a:rPr lang="en-US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sede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-</a:t>
            </a:r>
            <a:r>
              <a:rPr lang="en-US" sz="18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ceed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or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–cede</a:t>
            </a: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spelling of words with the final syllable pronounced “seed” is easy to learn: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supersede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is the ONLY such word that ends in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s-e-d-e. Exceed, proceed,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succeed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are the only three “seed” words spelled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c-e-e-d.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All other words with the syllable pronounced “seed” are spelled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c-e-d-e: intercede, precede, recede, secede.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4574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63E00-A5AA-2B46-E8A9-BC5063FC0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Proofreading </a:t>
            </a:r>
            <a:r>
              <a:rPr lang="en-GB" dirty="0" err="1"/>
              <a:t>practi</a:t>
            </a:r>
            <a:endParaRPr lang="en-GB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5A5FAF-629C-5FE8-3499-8687A1D88C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5535" y="1511559"/>
            <a:ext cx="8556171" cy="4379717"/>
          </a:xfr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CC17B0B-511C-0E98-EE92-78F2875B3CBC}"/>
                  </a:ext>
                </a:extLst>
              </p14:cNvPr>
              <p14:cNvContentPartPr/>
              <p14:nvPr/>
            </p14:nvContentPartPr>
            <p14:xfrm>
              <a:off x="4431857" y="1893144"/>
              <a:ext cx="427680" cy="2052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CC17B0B-511C-0E98-EE92-78F2875B3CB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25737" y="1887024"/>
                <a:ext cx="439920" cy="3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C2515F6A-4BC6-3207-0277-8963112D3516}"/>
                  </a:ext>
                </a:extLst>
              </p14:cNvPr>
              <p14:cNvContentPartPr/>
              <p14:nvPr/>
            </p14:nvContentPartPr>
            <p14:xfrm>
              <a:off x="2967017" y="4233864"/>
              <a:ext cx="269280" cy="216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C2515F6A-4BC6-3207-0277-8963112D351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960897" y="4227744"/>
                <a:ext cx="281520" cy="33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04470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olo journey">
            <a:extLst>
              <a:ext uri="{FF2B5EF4-FFF2-40B4-BE49-F238E27FC236}">
                <a16:creationId xmlns:a16="http://schemas.microsoft.com/office/drawing/2014/main" id="{4B18B078-4AE0-5664-6391-9C8A1F23B8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121" r="12289"/>
          <a:stretch/>
        </p:blipFill>
        <p:spPr>
          <a:xfrm>
            <a:off x="6103027" y="10"/>
            <a:ext cx="6088971" cy="6857990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9B296B9-C5A5-4E4F-9B60-C907B5F14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0300FD3-5AF1-6305-15FA-907807267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2285995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8FD994-A2CB-904F-3EFB-A9AD88AEA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328512"/>
            <a:ext cx="4778387" cy="1628970"/>
          </a:xfrm>
        </p:spPr>
        <p:txBody>
          <a:bodyPr anchor="ctr">
            <a:normAutofit/>
          </a:bodyPr>
          <a:lstStyle/>
          <a:p>
            <a:r>
              <a:rPr lang="en-GB" sz="4000"/>
              <a:t>Winners and lowers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0D0FB-00D0-EADC-E777-E0DB699A4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2884929"/>
            <a:ext cx="4659756" cy="3374137"/>
          </a:xfrm>
        </p:spPr>
        <p:txBody>
          <a:bodyPr anchor="ctr">
            <a:normAutofit/>
          </a:bodyPr>
          <a:lstStyle/>
          <a:p>
            <a:r>
              <a:rPr lang="en-US" sz="20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winner says, “It may be difficult, but it’s possible.”</a:t>
            </a:r>
            <a:endParaRPr lang="en-GB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0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loser says, “It may be possible, but it’s too difficult.”</a:t>
            </a:r>
            <a:endParaRPr lang="en-GB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2290995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0D6772-5550-42D5-B8BC-CDE283656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DB0DD1-0F30-4B7E-A6DC-3DDA7D5B3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730BE8-4FD2-7320-50A0-F0E5A31A59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1AAAC56-C283-5949-92D2-53327B3E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71569"/>
            <a:ext cx="4155825" cy="4072044"/>
          </a:xfrm>
        </p:spPr>
        <p:txBody>
          <a:bodyPr anchor="t">
            <a:normAutofit/>
          </a:bodyPr>
          <a:lstStyle/>
          <a:p>
            <a:r>
              <a:rPr lang="en-US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References and </a:t>
            </a:r>
            <a:r>
              <a:rPr lang="en-US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Resources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EA7F1-268B-F891-10A5-7317A4EEC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551" y="1671569"/>
            <a:ext cx="6167248" cy="4072044"/>
          </a:xfrm>
        </p:spPr>
        <p:txBody>
          <a:bodyPr>
            <a:normAutofit/>
          </a:bodyPr>
          <a:lstStyle/>
          <a:p>
            <a:r>
              <a:rPr lang="en-GB" sz="1700" b="1">
                <a:solidFill>
                  <a:srgbClr val="FFFFFF"/>
                </a:solidFill>
              </a:rPr>
              <a:t>Objectives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170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Acquire the “dictionary habit”—using dictionaries regularly to improve vocabulary, word choices, spelling, and pronunciation.</a:t>
            </a:r>
            <a:endParaRPr lang="en-GB" sz="17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170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Choose a printed dictionary that best meets your needs and use the full range of information it provides.</a:t>
            </a:r>
            <a:endParaRPr lang="en-GB" sz="17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200"/>
              <a:buFont typeface="Symbol" panose="05050102010706020507" pitchFamily="18" charset="2"/>
              <a:buChar char=""/>
            </a:pPr>
            <a:r>
              <a:rPr lang="en-US" sz="170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Select electronic dictionaries and thesauruses to consult when working at the computer.</a:t>
            </a:r>
            <a:endParaRPr lang="en-GB" sz="17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200"/>
              <a:buFont typeface="Symbol" panose="05050102010706020507" pitchFamily="18" charset="2"/>
              <a:buChar char=""/>
            </a:pPr>
            <a:r>
              <a:rPr lang="en-US" sz="170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Use a reference manual to expand your use of language, improve your writing style, revise content, and correct errors in your writing. </a:t>
            </a:r>
            <a:endParaRPr lang="en-GB" sz="17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200"/>
              <a:buFont typeface="Symbol" panose="05050102010706020507" pitchFamily="18" charset="2"/>
              <a:buChar char=""/>
            </a:pPr>
            <a:r>
              <a:rPr lang="en-US" sz="170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Supplement electronic tools to check spelling and grammar errors when editing and proofreading your work.</a:t>
            </a:r>
            <a:endParaRPr lang="en-GB" sz="17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7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272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!!Rectangle">
            <a:extLst>
              <a:ext uri="{FF2B5EF4-FFF2-40B4-BE49-F238E27FC236}">
                <a16:creationId xmlns:a16="http://schemas.microsoft.com/office/drawing/2014/main" id="{362810D9-2C5A-477D-949C-C19189547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8467"/>
            <a:ext cx="12191999" cy="6866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Exclamation mark on a yellow background">
            <a:extLst>
              <a:ext uri="{FF2B5EF4-FFF2-40B4-BE49-F238E27FC236}">
                <a16:creationId xmlns:a16="http://schemas.microsoft.com/office/drawing/2014/main" id="{1B8DE84A-A6B1-D5B8-F418-1616F145AF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 t="25000"/>
          <a:stretch/>
        </p:blipFill>
        <p:spPr>
          <a:xfrm>
            <a:off x="20" y="-9107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EE8067-7347-A9DE-0911-500D866E9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Spelling tips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7A0E8-A5D8-D759-9469-0DC7BEFD5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000" b="1" i="1" u="sng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IE</a:t>
            </a:r>
            <a:r>
              <a:rPr lang="en-US" sz="2000" b="1" u="sng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OR </a:t>
            </a:r>
            <a:r>
              <a:rPr lang="en-US" sz="2000" b="1" i="1" u="sng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EI</a:t>
            </a:r>
            <a:r>
              <a:rPr lang="en-US" sz="2000" b="1" u="sng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oldest rule in the book can help you remember: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tabLst>
                <a:tab pos="1828800" algn="l"/>
              </a:tabLst>
            </a:pP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before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tabLst>
                <a:tab pos="1828800" algn="l"/>
              </a:tabLst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Except after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tabLst>
                <a:tab pos="1828800" algn="l"/>
              </a:tabLst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Or when sounded like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tabLst>
                <a:tab pos="1828800" algn="l"/>
              </a:tabLst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 in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neighbor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weigh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buNone/>
              <a:tabLst>
                <a:tab pos="1828800" algn="l"/>
              </a:tabLst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comes before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in words that have a long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sound: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achieve	believe		chief		field		fierce		grievance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piece		relieve		siege		wield		yield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228600" algn="l"/>
              </a:tabLst>
            </a:pPr>
            <a:r>
              <a:rPr lang="en-US" sz="2000" b="1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Exceptions: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	either/neither 		leisurely	protein		weird		seize	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912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6CF2A2B-0745-440C-9224-C5C6A0A42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BE6D6B-84C9-4D2B-97EB-773B7369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Exclamation mark on a yellow background">
            <a:extLst>
              <a:ext uri="{FF2B5EF4-FFF2-40B4-BE49-F238E27FC236}">
                <a16:creationId xmlns:a16="http://schemas.microsoft.com/office/drawing/2014/main" id="{F3D6033F-BCF0-5F49-7FF3-9A65488D29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25000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2224BF-19B9-EF68-F521-0B18ED34E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728906"/>
            <a:ext cx="9792471" cy="2057037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Spelling tips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8452E-F179-D24A-DDB0-3851689BD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8181" y="2957665"/>
            <a:ext cx="9792471" cy="3171423"/>
          </a:xfrm>
        </p:spPr>
        <p:txBody>
          <a:bodyPr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828800" algn="l"/>
                <a:tab pos="2628900" algn="l"/>
                <a:tab pos="3429000" algn="l"/>
                <a:tab pos="4000500" algn="l"/>
                <a:tab pos="4686300" algn="l"/>
                <a:tab pos="5372100" algn="l"/>
              </a:tabLst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comes before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in words that have a long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sound: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  <a:tab pos="1371600" algn="l"/>
                <a:tab pos="2286000" algn="l"/>
                <a:tab pos="3200400" algn="l"/>
                <a:tab pos="4000500" algn="l"/>
                <a:tab pos="4686300" algn="l"/>
                <a:tab pos="5029200" algn="l"/>
              </a:tabLst>
            </a:pPr>
            <a:r>
              <a:rPr lang="en-US" sz="200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eight	freight	neighbor	 reign	surveillance	vein	weigh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  <a:tab pos="1371600" algn="l"/>
                <a:tab pos="2286000" algn="l"/>
                <a:tab pos="3200400" algn="l"/>
                <a:tab pos="4000500" algn="l"/>
                <a:tab pos="4686300" algn="l"/>
                <a:tab pos="5029200" algn="l"/>
              </a:tabLst>
            </a:pP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457200" algn="l"/>
                <a:tab pos="1485900" algn="l"/>
                <a:tab pos="1828800" algn="l"/>
                <a:tab pos="2628900" algn="l"/>
                <a:tab pos="3429000" algn="l"/>
                <a:tab pos="4000500" algn="l"/>
                <a:tab pos="4686300" algn="l"/>
                <a:tab pos="5372100" algn="l"/>
              </a:tabLst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comes before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after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—if the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ei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combination has a long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sound: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  <a:tab pos="1371600" algn="l"/>
                <a:tab pos="2286000" algn="l"/>
                <a:tab pos="3028950" algn="l"/>
                <a:tab pos="4114800" algn="l"/>
                <a:tab pos="5029200" algn="l"/>
              </a:tabLst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ceiling	conceit	deceive	perceive	 receipt	receive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549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135F4D-6FE1-91C7-CF63-5BC0EC5EE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925"/>
            <a:ext cx="4508946" cy="1325563"/>
          </a:xfrm>
        </p:spPr>
        <p:txBody>
          <a:bodyPr anchor="b">
            <a:normAutofit/>
          </a:bodyPr>
          <a:lstStyle/>
          <a:p>
            <a:pPr algn="r"/>
            <a:r>
              <a:rPr lang="en-GB">
                <a:solidFill>
                  <a:schemeClr val="bg1"/>
                </a:solidFill>
              </a:rPr>
              <a:t>Adding prefixes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E45B-12A9-F460-2CE9-077393818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667" y="2398957"/>
            <a:ext cx="9406666" cy="3526144"/>
          </a:xfrm>
        </p:spPr>
        <p:txBody>
          <a:bodyPr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6002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When the root word begins with the last letter of the prefix, a double letter results…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  <a:tab pos="16002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fr-FR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mis + spell = misspell			dis + satisfaction = dissatisfaction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  <a:tab pos="16002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fr-FR" sz="14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 + movable = immovable		il + legal = illegal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  <a:tab pos="16002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 + noticed = unnoticed		ir + responsible = irresponsible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  <a:tabLst>
                <a:tab pos="228600" algn="l"/>
                <a:tab pos="16002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endParaRPr lang="en-US" sz="140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6002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When the root word begins with a different letter, just add the prefix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  <a:tab pos="16002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+ comparable = incomparable	in + animate = inanimate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  <a:tab pos="16002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dis + appear = disappear		re + commend = recommend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  <a:tab pos="16002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dis + appoint = disappoint		un + able = unable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1400" b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06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13A108-BD7A-EF57-12FF-058228EEC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925"/>
            <a:ext cx="4508946" cy="1325563"/>
          </a:xfrm>
        </p:spPr>
        <p:txBody>
          <a:bodyPr anchor="b">
            <a:normAutofit/>
          </a:bodyPr>
          <a:lstStyle/>
          <a:p>
            <a:pPr algn="r"/>
            <a:r>
              <a:rPr lang="en-GB">
                <a:solidFill>
                  <a:schemeClr val="bg1"/>
                </a:solidFill>
              </a:rPr>
              <a:t>Adding suffix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2EAE9-2B89-6C0C-FBE5-884117611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667" y="2398957"/>
            <a:ext cx="9406666" cy="3526144"/>
          </a:xfrm>
        </p:spPr>
        <p:txBody>
          <a:bodyPr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6002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When the root word ends with a silent </a:t>
            </a:r>
            <a:r>
              <a:rPr lang="en-US" sz="1400" i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drop the silent </a:t>
            </a:r>
            <a:r>
              <a:rPr lang="en-US" sz="1400" i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before a suffix that begins with a vowel.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228600" algn="l"/>
                <a:tab pos="571500" algn="l"/>
                <a:tab pos="16002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advise/advisable			debate/debatable		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600200" algn="l"/>
                <a:tab pos="1828800" algn="l"/>
                <a:tab pos="2400300" algn="l"/>
                <a:tab pos="2628900" algn="l"/>
                <a:tab pos="3429000" algn="l"/>
                <a:tab pos="3886200" algn="l"/>
                <a:tab pos="4457700" algn="l"/>
                <a:tab pos="520065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guide/guidance			desire/desirous		reptile/reptilian		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600200" algn="l"/>
                <a:tab pos="1828800" algn="l"/>
                <a:tab pos="2400300" algn="l"/>
                <a:tab pos="2628900" algn="l"/>
                <a:tab pos="3429000" algn="l"/>
                <a:tab pos="3886200" algn="l"/>
                <a:tab pos="4457700" algn="l"/>
                <a:tab pos="520065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arrive/arrival			                bride/bridal	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2286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 b="1" i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Exceptions:</a:t>
            </a:r>
            <a:r>
              <a:rPr lang="en-US" sz="1400" b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mile/mileage 	dye/dyeing (changing a color)	drape/drapery</a:t>
            </a:r>
          </a:p>
          <a:p>
            <a:pPr marL="0" indent="0">
              <a:buNone/>
              <a:tabLst>
                <a:tab pos="2286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6002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When the root word ends with a silent </a:t>
            </a:r>
            <a:r>
              <a:rPr lang="en-US" sz="1400" i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keep the final </a:t>
            </a:r>
            <a:r>
              <a:rPr lang="en-US" sz="1400" i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before an ending that begins with a consonant.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228600" algn="l"/>
                <a:tab pos="5715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encourage/encouragement	false/falsehood	hope/hopeful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914400" algn="l"/>
                <a:tab pos="2400300" algn="l"/>
                <a:tab pos="3086100" algn="l"/>
                <a:tab pos="3429000" algn="l"/>
                <a:tab pos="3886200" algn="l"/>
                <a:tab pos="4572000" algn="l"/>
                <a:tab pos="5372100" algn="l"/>
                <a:tab pos="5829300" algn="l"/>
              </a:tabLst>
            </a:pP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sincere/sincerely		sure/surely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228600" algn="l"/>
                <a:tab pos="1085850" algn="l"/>
                <a:tab pos="1371600" algn="l"/>
                <a:tab pos="1600200" algn="l"/>
                <a:tab pos="2400300" algn="l"/>
                <a:tab pos="3086100" algn="l"/>
                <a:tab pos="3429000" algn="l"/>
                <a:tab pos="3886200" algn="l"/>
                <a:tab pos="4572000" algn="l"/>
                <a:tab pos="5372100" algn="l"/>
                <a:tab pos="5829300" algn="l"/>
              </a:tabLst>
            </a:pPr>
            <a:r>
              <a:rPr lang="en-US" sz="1400" b="1" i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Exceptions</a:t>
            </a:r>
            <a:r>
              <a:rPr lang="en-US" sz="1400" b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	 </a:t>
            </a:r>
            <a:r>
              <a:rPr lang="en-US" sz="140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acknowledge/acknowledgment	argue/argument	judge/judgment				nine/ninth		true/truly		whole/wholly</a:t>
            </a:r>
            <a:endParaRPr lang="en-GB" sz="14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813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6CF2A2B-0745-440C-9224-C5C6A0A42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BE6D6B-84C9-4D2B-97EB-773B7369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Exclamation mark on a yellow background">
            <a:extLst>
              <a:ext uri="{FF2B5EF4-FFF2-40B4-BE49-F238E27FC236}">
                <a16:creationId xmlns:a16="http://schemas.microsoft.com/office/drawing/2014/main" id="{A1ACAE0D-3C6B-D435-638E-8543AF4BDC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25000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A7B5FB-07B1-FF2C-2B53-67E81FF0A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728906"/>
            <a:ext cx="9792471" cy="2057037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Adding suffix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C59CD-F4F6-56CB-0136-0FEDB7E48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8181" y="2957665"/>
            <a:ext cx="9792471" cy="3171423"/>
          </a:xfrm>
        </p:spPr>
        <p:txBody>
          <a:bodyPr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6002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When the root word ends with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or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ge,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keep the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before suffixes beginning with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or </a:t>
            </a:r>
            <a:r>
              <a:rPr lang="en-US" sz="20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o.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6002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200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notice/noticeable	           advantage/advantageous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6002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200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20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enforce/enforceable	service/serviceable</a:t>
            </a:r>
            <a:endParaRPr lang="en-GB" sz="20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085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90786E-B72D-4C32-BDCE-A170B0078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46F2E7-848F-4A6C-A098-4764FDEA7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Question mark on green pastel background">
            <a:extLst>
              <a:ext uri="{FF2B5EF4-FFF2-40B4-BE49-F238E27FC236}">
                <a16:creationId xmlns:a16="http://schemas.microsoft.com/office/drawing/2014/main" id="{7CD66F12-3156-9D16-0DAC-20B80BBD93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3582" b="21418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CEBC45-ECC0-A192-FD0D-8D88E5F37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71570"/>
            <a:ext cx="5155261" cy="4072044"/>
          </a:xfrm>
        </p:spPr>
        <p:txBody>
          <a:bodyPr anchor="t">
            <a:normAutofit/>
          </a:bodyPr>
          <a:lstStyle/>
          <a:p>
            <a:r>
              <a:rPr lang="en-GB">
                <a:solidFill>
                  <a:srgbClr val="FFFFFF"/>
                </a:solidFill>
                <a:effectLst/>
                <a:ea typeface="Times New Roman" panose="02020603050405020304" pitchFamily="18" charset="0"/>
              </a:rPr>
              <a:t>Adding suffix (cont)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D4469-48E2-80F0-E822-FF77EBBB8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5986" y="1671566"/>
            <a:ext cx="5170861" cy="4072043"/>
          </a:xfrm>
        </p:spPr>
        <p:txBody>
          <a:bodyPr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2400300" algn="l"/>
                <a:tab pos="3086100" algn="l"/>
                <a:tab pos="3429000" algn="l"/>
                <a:tab pos="3886200" algn="l"/>
                <a:tab pos="4572000" algn="l"/>
                <a:tab pos="5372100" algn="l"/>
                <a:tab pos="5829300" algn="l"/>
              </a:tabLst>
            </a:pPr>
            <a:r>
              <a:rPr lang="en-US" sz="1300" spc="-3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the </a:t>
            </a:r>
            <a:r>
              <a:rPr lang="en-US" sz="1300" i="1" spc="-3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suffix</a:t>
            </a:r>
            <a:r>
              <a:rPr lang="en-US" sz="1300" spc="-3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begins with a vowel, double the final consonant of a </a:t>
            </a:r>
            <a:r>
              <a:rPr lang="en-US" sz="1300" i="1" spc="-3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one-syllable</a:t>
            </a:r>
            <a:r>
              <a:rPr lang="en-US" sz="1300" spc="-3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word that ends in a single consonant (except </a:t>
            </a:r>
            <a:r>
              <a:rPr lang="en-US" sz="1300" i="1" spc="-3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y, w,</a:t>
            </a:r>
            <a:r>
              <a:rPr lang="en-US" sz="1300" spc="-3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or </a:t>
            </a:r>
            <a:r>
              <a:rPr lang="en-US" sz="1300" i="1" spc="-3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x)</a:t>
            </a:r>
            <a:r>
              <a:rPr lang="en-US" sz="1300" spc="-3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preceded by a single vowel</a:t>
            </a:r>
            <a:endParaRPr lang="en-GB" sz="13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  <a:tabLst>
                <a:tab pos="571500" algn="l"/>
                <a:tab pos="1600200" algn="l"/>
                <a:tab pos="2400300" algn="l"/>
                <a:tab pos="27432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30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3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plan/planned	run/runner		sad/sadden</a:t>
            </a:r>
            <a:endParaRPr lang="en-GB" sz="13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600200" algn="l"/>
                <a:tab pos="2400300" algn="l"/>
                <a:tab pos="27432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30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3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ship/shipping	slip/slippage	wrap/wrapping</a:t>
            </a:r>
          </a:p>
          <a:p>
            <a:pPr marL="0" indent="0">
              <a:buNone/>
              <a:tabLst>
                <a:tab pos="571500" algn="l"/>
                <a:tab pos="1600200" algn="l"/>
                <a:tab pos="2400300" algn="l"/>
                <a:tab pos="27432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300" b="1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Exception</a:t>
            </a:r>
            <a:r>
              <a:rPr lang="en-US" sz="1300" b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	</a:t>
            </a:r>
            <a:r>
              <a:rPr lang="en-US" sz="13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bus/buses, busing, bused (your dictionary will show busses, bussing, and bussed as also acceptable spellings)</a:t>
            </a:r>
          </a:p>
          <a:p>
            <a:pPr marL="0" indent="0">
              <a:buNone/>
              <a:tabLst>
                <a:tab pos="571500" algn="l"/>
                <a:tab pos="1600200" algn="l"/>
                <a:tab pos="2400300" algn="l"/>
                <a:tab pos="27432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endParaRPr lang="en-GB" sz="13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  <a:tab pos="1828800" algn="l"/>
                <a:tab pos="2400300" algn="l"/>
                <a:tab pos="3086100" algn="l"/>
                <a:tab pos="3429000" algn="l"/>
                <a:tab pos="3886200" algn="l"/>
                <a:tab pos="4457700" algn="l"/>
                <a:tab pos="5372100" algn="l"/>
                <a:tab pos="5829300" algn="l"/>
              </a:tabLst>
            </a:pPr>
            <a:r>
              <a:rPr lang="en-US" sz="13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Apply the preceding rule to </a:t>
            </a:r>
            <a:r>
              <a:rPr lang="en-US" sz="1300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two-syllable</a:t>
            </a:r>
            <a:r>
              <a:rPr lang="en-US" sz="13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words if the second syllable is accented.</a:t>
            </a:r>
            <a:endParaRPr lang="en-GB" sz="13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300" b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3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admit/admitted		confer/conferred		occur/occurrence</a:t>
            </a:r>
            <a:endParaRPr lang="en-GB" sz="13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  <a:tab pos="18288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3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prefer/preferred	        refer/referring		               transfer/transferring</a:t>
            </a:r>
            <a:endParaRPr lang="en-GB" sz="13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914400" algn="l"/>
                <a:tab pos="1143000" algn="l"/>
                <a:tab pos="2400300" algn="l"/>
                <a:tab pos="2857500" algn="l"/>
                <a:tab pos="3429000" algn="l"/>
                <a:tab pos="3886200" algn="l"/>
                <a:tab pos="4343400" algn="l"/>
                <a:tab pos="4457700" algn="l"/>
                <a:tab pos="5372100" algn="l"/>
                <a:tab pos="5829300" algn="l"/>
              </a:tabLst>
            </a:pPr>
            <a:r>
              <a:rPr lang="en-US" sz="1300" b="1" i="1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</a:t>
            </a:r>
            <a:r>
              <a:rPr lang="en-US" sz="1300" b="1" i="1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Exception:</a:t>
            </a:r>
            <a:r>
              <a:rPr lang="en-US" sz="13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transferable</a:t>
            </a:r>
            <a:endParaRPr lang="en-GB" sz="130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083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bdb74b30-9568-4856-bdbf-06759778fcbc}" enabled="0" method="" siteId="{bdb74b30-9568-4856-bdbf-06759778fcb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1251</Words>
  <Application>Microsoft Office PowerPoint</Application>
  <PresentationFormat>Widescreen</PresentationFormat>
  <Paragraphs>99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Symbol</vt:lpstr>
      <vt:lpstr>Times New Roman</vt:lpstr>
      <vt:lpstr>Office Theme</vt:lpstr>
      <vt:lpstr>English tutorial 1</vt:lpstr>
      <vt:lpstr>Winners and lowers</vt:lpstr>
      <vt:lpstr>References and Resources</vt:lpstr>
      <vt:lpstr>Spelling tips</vt:lpstr>
      <vt:lpstr>Spelling tips (cont.)</vt:lpstr>
      <vt:lpstr>Adding prefixes</vt:lpstr>
      <vt:lpstr>Adding suffix</vt:lpstr>
      <vt:lpstr>Adding suffix (cont.)</vt:lpstr>
      <vt:lpstr>Adding suffix (cont)</vt:lpstr>
      <vt:lpstr>Adding suffix (cont.) </vt:lpstr>
      <vt:lpstr>Adding suffix (cont.)</vt:lpstr>
      <vt:lpstr>Adding suffix (cont.)</vt:lpstr>
      <vt:lpstr>Adding suffix</vt:lpstr>
      <vt:lpstr>Proofreading practi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tutorial 1</dc:title>
  <dc:creator>Khelifa Mazouz</dc:creator>
  <cp:lastModifiedBy>Khelifa Mazouz</cp:lastModifiedBy>
  <cp:revision>1</cp:revision>
  <dcterms:created xsi:type="dcterms:W3CDTF">2023-10-19T11:47:51Z</dcterms:created>
  <dcterms:modified xsi:type="dcterms:W3CDTF">2023-10-19T13:02:52Z</dcterms:modified>
</cp:coreProperties>
</file>