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33BC2-DF08-44B9-9D94-62FFA089F12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A0F8-55FE-4381-82B7-F824A546D9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33BC2-DF08-44B9-9D94-62FFA089F12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A0F8-55FE-4381-82B7-F824A546D94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48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1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86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2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4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6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73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4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3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88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5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63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10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5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16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4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3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6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6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2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6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393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des entreprises et entrepreneuriat</dc:title>
  <dc:creator>Bennacer Nasreddine</dc:creator>
  <cp:lastModifiedBy>Bennacer Nasreddine</cp:lastModifiedBy>
  <cp:revision>4</cp:revision>
  <dcterms:created xsi:type="dcterms:W3CDTF">2023-04-28T09:03:07Z</dcterms:created>
  <dcterms:modified xsi:type="dcterms:W3CDTF">2023-04-28T11:49:27Z</dcterms:modified>
</cp:coreProperties>
</file>