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6" r:id="rId2"/>
    <p:sldId id="387" r:id="rId3"/>
    <p:sldId id="388" r:id="rId4"/>
    <p:sldId id="389" r:id="rId5"/>
    <p:sldId id="390" r:id="rId6"/>
    <p:sldId id="391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403" r:id="rId19"/>
    <p:sldId id="404" r:id="rId20"/>
    <p:sldId id="405" r:id="rId21"/>
    <p:sldId id="406" r:id="rId22"/>
    <p:sldId id="407" r:id="rId23"/>
    <p:sldId id="408" r:id="rId24"/>
    <p:sldId id="409" r:id="rId25"/>
    <p:sldId id="410" r:id="rId26"/>
    <p:sldId id="411" r:id="rId27"/>
    <p:sldId id="41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33BC2-DF08-44B9-9D94-62FFA089F126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A0F8-55FE-4381-82B7-F824A546D9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91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33BC2-DF08-44B9-9D94-62FFA089F126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2A0F8-55FE-4381-82B7-F824A546D9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38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84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57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14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86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26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43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818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86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73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47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32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313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88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52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63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210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052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16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452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305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539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69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67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25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9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69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8393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Grand écran</PresentationFormat>
  <Paragraphs>0</Paragraphs>
  <Slides>27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Création des entreprises et entrepreneuriat</dc:title>
  <dc:creator>Bennacer Nasreddine</dc:creator>
  <cp:lastModifiedBy>Bennacer Nasreddine</cp:lastModifiedBy>
  <cp:revision>4</cp:revision>
  <dcterms:created xsi:type="dcterms:W3CDTF">2023-04-28T09:03:07Z</dcterms:created>
  <dcterms:modified xsi:type="dcterms:W3CDTF">2023-04-28T11:49:27Z</dcterms:modified>
</cp:coreProperties>
</file>