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6" r:id="rId7"/>
    <p:sldId id="262" r:id="rId8"/>
    <p:sldId id="263" r:id="rId9"/>
    <p:sldId id="261" r:id="rId10"/>
    <p:sldId id="264" r:id="rId11"/>
    <p:sldId id="271" r:id="rId12"/>
    <p:sldId id="267" r:id="rId13"/>
    <p:sldId id="270" r:id="rId14"/>
    <p:sldId id="265"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203300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327486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2711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200664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47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83680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230239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3278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419703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0BD6FC3-B24C-49B9-A1EF-CE562FFCE785}" type="datetimeFigureOut">
              <a:rPr lang="fr-FR" smtClean="0"/>
              <a:t>14/10/2025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116330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0BD6FC3-B24C-49B9-A1EF-CE562FFCE785}" type="datetimeFigureOut">
              <a:rPr lang="fr-FR" smtClean="0"/>
              <a:t>14/10/2025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11264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0BD6FC3-B24C-49B9-A1EF-CE562FFCE785}" type="datetimeFigureOut">
              <a:rPr lang="fr-FR" smtClean="0"/>
              <a:t>14/10/2025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23237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0BD6FC3-B24C-49B9-A1EF-CE562FFCE785}" type="datetimeFigureOut">
              <a:rPr lang="fr-FR" smtClean="0"/>
              <a:t>14/10/2025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15921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D6FC3-B24C-49B9-A1EF-CE562FFCE785}" type="datetimeFigureOut">
              <a:rPr lang="fr-FR" smtClean="0"/>
              <a:t>14/10/2025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361437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0BD6FC3-B24C-49B9-A1EF-CE562FFCE785}" type="datetimeFigureOut">
              <a:rPr lang="fr-FR" smtClean="0"/>
              <a:t>14/10/2025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368997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0BD6FC3-B24C-49B9-A1EF-CE562FFCE785}" type="datetimeFigureOut">
              <a:rPr lang="fr-FR" smtClean="0"/>
              <a:t>14/10/2025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A693A4-72B1-4B22-8211-4E1B96017B27}" type="slidenum">
              <a:rPr lang="fr-FR" smtClean="0"/>
              <a:t>‹N°›</a:t>
            </a:fld>
            <a:endParaRPr lang="fr-FR"/>
          </a:p>
        </p:txBody>
      </p:sp>
    </p:spTree>
    <p:extLst>
      <p:ext uri="{BB962C8B-B14F-4D97-AF65-F5344CB8AC3E}">
        <p14:creationId xmlns:p14="http://schemas.microsoft.com/office/powerpoint/2010/main" val="384623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BD6FC3-B24C-49B9-A1EF-CE562FFCE785}" type="datetimeFigureOut">
              <a:rPr lang="fr-FR" smtClean="0"/>
              <a:t>14/10/2025</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A693A4-72B1-4B22-8211-4E1B96017B27}" type="slidenum">
              <a:rPr lang="fr-FR" smtClean="0"/>
              <a:t>‹N°›</a:t>
            </a:fld>
            <a:endParaRPr lang="fr-FR"/>
          </a:p>
        </p:txBody>
      </p:sp>
    </p:spTree>
    <p:extLst>
      <p:ext uri="{BB962C8B-B14F-4D97-AF65-F5344CB8AC3E}">
        <p14:creationId xmlns:p14="http://schemas.microsoft.com/office/powerpoint/2010/main" val="12040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805" y="-1200150"/>
            <a:ext cx="9208558" cy="2743200"/>
          </a:xfrm>
        </p:spPr>
        <p:txBody>
          <a:bodyPr>
            <a:normAutofit fontScale="90000"/>
          </a:bodyPr>
          <a:lstStyle/>
          <a:p>
            <a:r>
              <a:rPr lang="fr-FR" sz="9600" dirty="0" smtClean="0">
                <a:solidFill>
                  <a:schemeClr val="tx1"/>
                </a:solidFill>
              </a:rPr>
              <a:t>MARKETING  VERT                 </a:t>
            </a:r>
            <a:endParaRPr lang="fr-FR" sz="9600" dirty="0">
              <a:solidFill>
                <a:schemeClr val="tx1"/>
              </a:solidFill>
            </a:endParaRPr>
          </a:p>
        </p:txBody>
      </p:sp>
      <p:sp>
        <p:nvSpPr>
          <p:cNvPr id="3" name="Sous-titre 2"/>
          <p:cNvSpPr>
            <a:spLocks noGrp="1"/>
          </p:cNvSpPr>
          <p:nvPr>
            <p:ph type="subTitle" idx="1"/>
          </p:nvPr>
        </p:nvSpPr>
        <p:spPr>
          <a:xfrm>
            <a:off x="2764367" y="2332101"/>
            <a:ext cx="7766936" cy="1096899"/>
          </a:xfrm>
        </p:spPr>
        <p:txBody>
          <a:bodyPr>
            <a:normAutofit fontScale="92500" lnSpcReduction="20000"/>
          </a:bodyPr>
          <a:lstStyle/>
          <a:p>
            <a:r>
              <a:rPr lang="fr-FR" sz="2600" b="1" dirty="0" smtClean="0">
                <a:solidFill>
                  <a:schemeClr val="tx1"/>
                </a:solidFill>
              </a:rPr>
              <a:t>Présenté par :   </a:t>
            </a:r>
          </a:p>
          <a:p>
            <a:r>
              <a:rPr lang="fr-FR" dirty="0" smtClean="0">
                <a:solidFill>
                  <a:schemeClr val="tx1"/>
                </a:solidFill>
              </a:rPr>
              <a:t>TOUAG CHERIFA </a:t>
            </a:r>
          </a:p>
          <a:p>
            <a:r>
              <a:rPr lang="fr-FR" dirty="0" smtClean="0">
                <a:solidFill>
                  <a:schemeClr val="tx1"/>
                </a:solidFill>
              </a:rPr>
              <a:t>     BENHAMOUCHE  Nora                                                                                                                                </a:t>
            </a:r>
            <a:endParaRPr lang="fr-FR" dirty="0">
              <a:solidFill>
                <a:schemeClr val="tx1"/>
              </a:solidFill>
            </a:endParaRPr>
          </a:p>
        </p:txBody>
      </p:sp>
      <p:sp>
        <p:nvSpPr>
          <p:cNvPr id="4" name="Rectangle 3"/>
          <p:cNvSpPr/>
          <p:nvPr/>
        </p:nvSpPr>
        <p:spPr>
          <a:xfrm>
            <a:off x="760209" y="1358384"/>
            <a:ext cx="253596" cy="369332"/>
          </a:xfrm>
          <a:prstGeom prst="rect">
            <a:avLst/>
          </a:prstGeom>
        </p:spPr>
        <p:txBody>
          <a:bodyPr wrap="none">
            <a:spAutoFit/>
          </a:bodyPr>
          <a:lstStyle/>
          <a:p>
            <a:r>
              <a:rPr lang="fr-FR" dirty="0" smtClean="0"/>
              <a:t> </a:t>
            </a:r>
            <a:endParaRPr lang="fr-FR" dirty="0"/>
          </a:p>
        </p:txBody>
      </p:sp>
      <p:pic>
        <p:nvPicPr>
          <p:cNvPr id="5" name="Image 4"/>
          <p:cNvPicPr>
            <a:picLocks noChangeAspect="1"/>
          </p:cNvPicPr>
          <p:nvPr/>
        </p:nvPicPr>
        <p:blipFill>
          <a:blip r:embed="rId2"/>
          <a:stretch>
            <a:fillRect/>
          </a:stretch>
        </p:blipFill>
        <p:spPr>
          <a:xfrm>
            <a:off x="1013805" y="1543050"/>
            <a:ext cx="6743700" cy="3883489"/>
          </a:xfrm>
          <a:prstGeom prst="rect">
            <a:avLst/>
          </a:prstGeom>
        </p:spPr>
      </p:pic>
    </p:spTree>
    <p:extLst>
      <p:ext uri="{BB962C8B-B14F-4D97-AF65-F5344CB8AC3E}">
        <p14:creationId xmlns:p14="http://schemas.microsoft.com/office/powerpoint/2010/main" val="138577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smtClean="0">
                <a:solidFill>
                  <a:schemeClr val="tx1"/>
                </a:solidFill>
              </a:rPr>
              <a:t>ETUDE DE CAS 01 :  Patagonia  </a:t>
            </a:r>
            <a:endParaRPr lang="fr-FR" dirty="0">
              <a:solidFill>
                <a:schemeClr val="tx1"/>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 présentation de Patagonia  </a:t>
            </a:r>
          </a:p>
          <a:p>
            <a:r>
              <a:rPr lang="fr-FR" dirty="0" smtClean="0"/>
              <a:t>Est une entreprise américaine de fabriquer des produits de  haute qualité tout en minimisant son impact sur l'environnement  et en promouvant la responsabilité sociale .</a:t>
            </a:r>
          </a:p>
          <a:p>
            <a:r>
              <a:rPr lang="fr-FR" dirty="0" smtClean="0"/>
              <a:t>STRATEGIE DE MARKETING VERT :                                                                                         patagonia est un excellent exemple de réussite en marketing vert l'entreprise a intègre la durabilité au cœur de son modèle économique.                                        patagonia communique ouvertement sur l'impact environnementale de ses produits  et des ses Operations, elle publie  des rapports de durabilité détaillés et encourage ses clients à en savoir plus sur la provenance  de ses produits .  Elle  propose  sensibilisation es service  de réparation et organise des évènement de réparation,  elle diffuse des publicités et des compagnes de sensibilisation qui mettent en avant ses engagements en faveur de la durabilité . </a:t>
            </a:r>
          </a:p>
          <a:p>
            <a:r>
              <a:rPr lang="fr-FR" dirty="0" smtClean="0"/>
              <a:t> </a:t>
            </a:r>
            <a:endParaRPr lang="fr-FR" dirty="0"/>
          </a:p>
        </p:txBody>
      </p:sp>
    </p:spTree>
    <p:extLst>
      <p:ext uri="{BB962C8B-B14F-4D97-AF65-F5344CB8AC3E}">
        <p14:creationId xmlns:p14="http://schemas.microsoft.com/office/powerpoint/2010/main" val="286221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98322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DE CAS 02 :H&amp;M </a:t>
            </a:r>
            <a:endParaRPr lang="fr-FR" dirty="0"/>
          </a:p>
        </p:txBody>
      </p:sp>
      <p:sp>
        <p:nvSpPr>
          <p:cNvPr id="3" name="Espace réservé du contenu 2"/>
          <p:cNvSpPr>
            <a:spLocks noGrp="1"/>
          </p:cNvSpPr>
          <p:nvPr>
            <p:ph idx="1"/>
          </p:nvPr>
        </p:nvSpPr>
        <p:spPr/>
        <p:txBody>
          <a:bodyPr/>
          <a:lstStyle/>
          <a:p>
            <a:r>
              <a:rPr lang="fr-FR" dirty="0" smtClean="0"/>
              <a:t>LE MARKETING VERT CHEZ H&amp;M :</a:t>
            </a:r>
          </a:p>
          <a:p>
            <a:r>
              <a:rPr lang="fr-FR" dirty="0" smtClean="0"/>
              <a:t> H&amp;M  ,géant suédois de la fast fashion ,fait face à de fortes critiques liées à la pollution textile et à la surcon-sommation .pour améliorer son image et répondre aux attentes des consommateurs ,l'entreprise a lancé une stratégie de marketing vert . Elle a crée la collection « conçois » ,composée de vêtements durables ou recyclé ,et mis en place un programme de recyclage  dans ses magasin . H&amp;M  communique aussi sur ses objectifs environnementaux comme l'utilisation exclusive de matériaux durables d'ici 2023 et la neutralité carbone d'ici 2040. malgré ces efforts ,H&amp;M  reste critiquée pour green-  washing  ,car son modèle de production de massereste peu compatible avec une démarche écologique authentique </a:t>
            </a:r>
            <a:endParaRPr lang="fr-FR" dirty="0"/>
          </a:p>
        </p:txBody>
      </p:sp>
    </p:spTree>
    <p:extLst>
      <p:ext uri="{BB962C8B-B14F-4D97-AF65-F5344CB8AC3E}">
        <p14:creationId xmlns:p14="http://schemas.microsoft.com/office/powerpoint/2010/main" val="97483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28136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conclusion </a:t>
            </a:r>
            <a:endParaRPr lang="fr-FR" dirty="0"/>
          </a:p>
        </p:txBody>
      </p:sp>
      <p:sp>
        <p:nvSpPr>
          <p:cNvPr id="3" name="Espace réservé du contenu 2"/>
          <p:cNvSpPr>
            <a:spLocks noGrp="1"/>
          </p:cNvSpPr>
          <p:nvPr>
            <p:ph idx="1"/>
          </p:nvPr>
        </p:nvSpPr>
        <p:spPr/>
        <p:txBody>
          <a:bodyPr/>
          <a:lstStyle/>
          <a:p>
            <a:r>
              <a:rPr lang="fr-FR" dirty="0" smtClean="0"/>
              <a:t>Le marketing vert s'impose aujourd'hui comme un outil essentiel pour les entreprises souhaitant concilier croissance économique et responsabilité environnementale . Pour  qu'il soit réellement efficace ,il ne doit pas se limiter à une simple stratégie de communication, mais s'appuyer sur des actions concrètes et transparentes intégrées dans l'ensemble  du processus de production.  Les consommateurs ,de plus en plus informés ,exigent de la cohérence entre le discours écologique et les pratiques réelles des marque . Ainsi, le véritable défi du marketing  vert consiste à bâtir une relation de confiance durable fondée sur l'authenticité et l'engagement environnemental, loin des pratiques de greenwashing .     </a:t>
            </a:r>
            <a:endParaRPr lang="fr-FR" dirty="0"/>
          </a:p>
        </p:txBody>
      </p:sp>
    </p:spTree>
    <p:extLst>
      <p:ext uri="{BB962C8B-B14F-4D97-AF65-F5344CB8AC3E}">
        <p14:creationId xmlns:p14="http://schemas.microsoft.com/office/powerpoint/2010/main" val="3539753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a:t>
            </a:r>
            <a:endParaRPr lang="fr-FR" dirty="0"/>
          </a:p>
        </p:txBody>
      </p:sp>
      <p:sp>
        <p:nvSpPr>
          <p:cNvPr id="3" name="Espace réservé du contenu 2"/>
          <p:cNvSpPr>
            <a:spLocks noGrp="1"/>
          </p:cNvSpPr>
          <p:nvPr>
            <p:ph idx="1"/>
          </p:nvPr>
        </p:nvSpPr>
        <p:spPr/>
        <p:txBody>
          <a:bodyPr/>
          <a:lstStyle/>
          <a:p>
            <a:r>
              <a:rPr lang="fr-FR" dirty="0" smtClean="0"/>
              <a:t>Article de Michael ,j polonsky the new roules of green  marketing jacquelyn ottman 2011 </a:t>
            </a:r>
          </a:p>
          <a:p>
            <a:r>
              <a:rPr lang="fr-FR" dirty="0" smtClean="0"/>
              <a:t>Robert dahlstrom « green marketing management 2010 »</a:t>
            </a:r>
            <a:endParaRPr lang="fr-FR" dirty="0"/>
          </a:p>
        </p:txBody>
      </p:sp>
    </p:spTree>
    <p:extLst>
      <p:ext uri="{BB962C8B-B14F-4D97-AF65-F5344CB8AC3E}">
        <p14:creationId xmlns:p14="http://schemas.microsoft.com/office/powerpoint/2010/main" val="129847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000120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r>
              <a:rPr lang="fr-FR" dirty="0" smtClean="0"/>
              <a:t>Introduction </a:t>
            </a:r>
          </a:p>
          <a:p>
            <a:r>
              <a:rPr lang="fr-FR" dirty="0" smtClean="0"/>
              <a:t>Définition de marketing vert </a:t>
            </a:r>
          </a:p>
          <a:p>
            <a:r>
              <a:rPr lang="fr-FR" dirty="0" smtClean="0"/>
              <a:t>Les formes les  de marketing vert</a:t>
            </a:r>
          </a:p>
          <a:p>
            <a:r>
              <a:rPr lang="fr-FR" dirty="0" smtClean="0"/>
              <a:t>Les avantage de marketing vert  </a:t>
            </a:r>
          </a:p>
          <a:p>
            <a:r>
              <a:rPr lang="fr-FR" dirty="0" smtClean="0"/>
              <a:t>Les  limite et marketing vert </a:t>
            </a:r>
          </a:p>
          <a:p>
            <a:r>
              <a:rPr lang="fr-FR" dirty="0" smtClean="0"/>
              <a:t>Les stratégie du marketing vert     </a:t>
            </a:r>
          </a:p>
          <a:p>
            <a:r>
              <a:rPr lang="fr-FR" dirty="0" smtClean="0"/>
              <a:t>                   études de cas </a:t>
            </a:r>
          </a:p>
          <a:p>
            <a:r>
              <a:rPr lang="fr-FR" dirty="0" smtClean="0"/>
              <a:t>Conclusion     </a:t>
            </a:r>
            <a:endParaRPr lang="fr-FR" dirty="0"/>
          </a:p>
        </p:txBody>
      </p:sp>
    </p:spTree>
    <p:extLst>
      <p:ext uri="{BB962C8B-B14F-4D97-AF65-F5344CB8AC3E}">
        <p14:creationId xmlns:p14="http://schemas.microsoft.com/office/powerpoint/2010/main" val="272828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p:txBody>
          <a:bodyPr/>
          <a:lstStyle/>
          <a:p>
            <a:r>
              <a:rPr lang="fr-FR" dirty="0" smtClean="0"/>
              <a:t>Le marketing  vert est une approche qui vise à promouvoir des produit et service respectueux de  l'environnement .                                                                                                      Né  dans des années  1970 avec  la montée des préoccupations écologiques, il   s'est  recèlement  développé dans les années 1990 lorsque les consommateurs ont commencé à privilégier des achats plus responsable aujourd'hui ,il représente un enjeu stratégique pour les entreprises  cherchant à allier performance économique et durabilité. </a:t>
            </a:r>
          </a:p>
          <a:p>
            <a:r>
              <a:rPr lang="fr-FR" dirty="0" smtClean="0"/>
              <a:t>Problématique                                                                                                                                                                                                         Comment utiliser le marketing vert de maniére  authentique et efficace sans  tomber dans le greenwashing      </a:t>
            </a:r>
            <a:endParaRPr lang="fr-FR" dirty="0"/>
          </a:p>
        </p:txBody>
      </p:sp>
    </p:spTree>
    <p:extLst>
      <p:ext uri="{BB962C8B-B14F-4D97-AF65-F5344CB8AC3E}">
        <p14:creationId xmlns:p14="http://schemas.microsoft.com/office/powerpoint/2010/main" val="185194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de marketing vert</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Selon Michel J,POLONSKY  :  le marketing vert est l'ensemble des activités conçues pour générer  et faciliter des échanges destinés à satisfaire les besoins et  les désirs humains ,tout en minimisant les impacts nuisible sur l'environnement naturel .</a:t>
            </a:r>
            <a:endParaRPr lang="fr-FR" dirty="0"/>
          </a:p>
        </p:txBody>
      </p:sp>
    </p:spTree>
    <p:extLst>
      <p:ext uri="{BB962C8B-B14F-4D97-AF65-F5344CB8AC3E}">
        <p14:creationId xmlns:p14="http://schemas.microsoft.com/office/powerpoint/2010/main" val="65927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FORMES DE MARKETING VERT  </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1  Marketing écologique :  promouvoir des produits respectueux de  l'environnement .                                                                                                                                 Exemple  :  une marque de savon utilisant des naturels et biodégradables  .</a:t>
            </a:r>
          </a:p>
          <a:p>
            <a:r>
              <a:rPr lang="fr-FR" dirty="0" smtClean="0"/>
              <a:t>2  Marketing durable : intégrer la durabilité dans les stratégies marketing pour un avenir meilleur  .                                                                                 Exemple : une entreprise de mode proposant des vêtements en matériaux recyclés   .  </a:t>
            </a:r>
          </a:p>
          <a:p>
            <a:r>
              <a:rPr lang="fr-FR" dirty="0" smtClean="0"/>
              <a:t>3 Marketing environnemental : actions marketing visant à réduire  l'impact environnemental .                                                                                                Exemple : une entreprise réduisant ses emballages pour minimiser les déchets  </a:t>
            </a:r>
          </a:p>
          <a:p>
            <a:r>
              <a:rPr lang="fr-FR" dirty="0" smtClean="0"/>
              <a:t>4  Green marketing  :  promouvoir des produits verts pour leur fiable impact écologique .                                                                                                    Exemple : publicité pour des ampoules led économes en énergie.</a:t>
            </a:r>
          </a:p>
          <a:p>
            <a:r>
              <a:rPr lang="fr-FR" dirty="0" smtClean="0"/>
              <a:t>5 Eco marketing :  stratégies marketing centrées sur les aspects écologique des produits .                                                                                                      Exemple  :  une marque de produits alimentaires mettant en avant ses pratiques agricoles durables  .</a:t>
            </a:r>
          </a:p>
          <a:p>
            <a:r>
              <a:rPr lang="fr-FR" dirty="0"/>
              <a:t> </a:t>
            </a:r>
            <a:r>
              <a:rPr lang="fr-FR" dirty="0" smtClean="0"/>
              <a:t>6 Marketing responsable : approche marketing prenant en compte les impacts sociaux et environnementaux .                                                                                                                            Exemple : une entreprise s'engageant à utiliser des sources d'énergie renouvelable pour ses activités .                                                                                                                                        </a:t>
            </a:r>
            <a:endParaRPr lang="fr-FR" dirty="0"/>
          </a:p>
        </p:txBody>
      </p:sp>
    </p:spTree>
    <p:extLst>
      <p:ext uri="{BB962C8B-B14F-4D97-AF65-F5344CB8AC3E}">
        <p14:creationId xmlns:p14="http://schemas.microsoft.com/office/powerpoint/2010/main" val="293424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avantage de marketing vert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Pour les entreprises :</a:t>
            </a:r>
            <a:r>
              <a:rPr lang="fr-FR" dirty="0" smtClean="0">
                <a:sym typeface="Wingdings" panose="05000000000000000000" pitchFamily="2" charset="2"/>
              </a:rPr>
              <a:t>                                                                                       _</a:t>
            </a:r>
            <a:r>
              <a:rPr lang="fr-FR" dirty="0" smtClean="0"/>
              <a:t>  Se démarquer  sur le marché .                                                                          _ fidéliser les clients                                                                                           _réduire  certains couts                                                                                                                                  _  améliorer leur image et anticiper les règlementations </a:t>
            </a:r>
          </a:p>
          <a:p>
            <a:r>
              <a:rPr lang="fr-FR" dirty="0" smtClean="0"/>
              <a:t>Pour les consommateurs :                                                                                                           _ accéder à des produits  plus sains                                                                                            _ soutenir des valeurs écologiques                                                                                                       _ être mieux informés et bénéficier d'innovation respectueuses de  l'environnement</a:t>
            </a:r>
          </a:p>
          <a:p>
            <a:r>
              <a:rPr lang="fr-FR" dirty="0" smtClean="0"/>
              <a:t>Pour l'environnement </a:t>
            </a:r>
            <a:r>
              <a:rPr lang="fr-FR" dirty="0" smtClean="0">
                <a:sym typeface="Wingdings" panose="05000000000000000000" pitchFamily="2" charset="2"/>
              </a:rPr>
              <a:t>                                                                                                        _réduire la pollution et la consommation des ressources                                                             _protéger la biodiversité lutter contre le changement climatique                                             _sensibiliser la société aux enjeux écologique </a:t>
            </a:r>
            <a:r>
              <a:rPr lang="fr-FR" dirty="0" smtClean="0"/>
              <a:t> </a:t>
            </a:r>
            <a:endParaRPr lang="fr-FR" dirty="0"/>
          </a:p>
        </p:txBody>
      </p:sp>
    </p:spTree>
    <p:extLst>
      <p:ext uri="{BB962C8B-B14F-4D97-AF65-F5344CB8AC3E}">
        <p14:creationId xmlns:p14="http://schemas.microsoft.com/office/powerpoint/2010/main" val="3369671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limite de marketing vert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1 Scepticisme des consommateur :                                                                            _ les clients doutent souvent de la sincérité des messages écologique couse du  greenwashing.</a:t>
            </a:r>
          </a:p>
          <a:p>
            <a:r>
              <a:rPr lang="fr-FR" dirty="0" smtClean="0"/>
              <a:t>2    Coûts plus élevés :                                                                                               _produire de manière écologique coute souvent plus cher, ce qui peut réduire la rentabilité ou augmenter les prix .</a:t>
            </a:r>
          </a:p>
          <a:p>
            <a:r>
              <a:rPr lang="fr-FR" dirty="0" smtClean="0"/>
              <a:t>3 Mise en œuvre complexe : _changer les processus internes ( production ,logistique ,marketing  ) pour devenir plus « vert «   est difficile et demande du temps . </a:t>
            </a:r>
          </a:p>
          <a:p>
            <a:r>
              <a:rPr lang="fr-FR" dirty="0"/>
              <a:t>4</a:t>
            </a:r>
            <a:r>
              <a:rPr lang="fr-FR" dirty="0" smtClean="0"/>
              <a:t>  Absence de normes claires :                                                                                              _ il n'existe pas    toujours des standards universels pour définir un produit «  vert « ce qui complique la transparence . </a:t>
            </a:r>
          </a:p>
          <a:p>
            <a:r>
              <a:rPr lang="fr-FR" dirty="0" smtClean="0"/>
              <a:t>5  Perception de moindre  qualité:                                                                                  </a:t>
            </a:r>
            <a:r>
              <a:rPr lang="fr-FR" dirty="0" smtClean="0">
                <a:sym typeface="Wingdings" panose="05000000000000000000" pitchFamily="2" charset="2"/>
              </a:rPr>
              <a:t> _ certains consommateurs pensent que les produit écologique sont moins efficace ou moins performantes.</a:t>
            </a:r>
          </a:p>
          <a:p>
            <a:r>
              <a:rPr lang="fr-FR" dirty="0" smtClean="0">
                <a:sym typeface="Wingdings" panose="05000000000000000000" pitchFamily="2" charset="2"/>
              </a:rPr>
              <a:t>6 Marché limite  :                                                                                                                                                _ tous les consommateurs ne sont pas prêts à payer plus pour des produits écologiques, ce qui limite la demande . </a:t>
            </a:r>
          </a:p>
          <a:p>
            <a:r>
              <a:rPr lang="fr-FR" dirty="0" smtClean="0">
                <a:sym typeface="Wingdings" panose="05000000000000000000" pitchFamily="2" charset="2"/>
              </a:rPr>
              <a:t>7 Communication difficile  : _expliquer les avantage écologiques d'un produit de maniére simple et convaincante est souvent complexe  . </a:t>
            </a:r>
            <a:r>
              <a:rPr lang="fr-FR" dirty="0" smtClean="0"/>
              <a:t>  </a:t>
            </a:r>
            <a:endParaRPr lang="fr-FR" dirty="0"/>
          </a:p>
        </p:txBody>
      </p:sp>
    </p:spTree>
    <p:extLst>
      <p:ext uri="{BB962C8B-B14F-4D97-AF65-F5344CB8AC3E}">
        <p14:creationId xmlns:p14="http://schemas.microsoft.com/office/powerpoint/2010/main" val="332158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stratégie de marketing vert</a:t>
            </a:r>
            <a:endParaRPr lang="fr-FR" dirty="0"/>
          </a:p>
        </p:txBody>
      </p:sp>
      <p:sp>
        <p:nvSpPr>
          <p:cNvPr id="3" name="Espace réservé du contenu 2"/>
          <p:cNvSpPr>
            <a:spLocks noGrp="1"/>
          </p:cNvSpPr>
          <p:nvPr>
            <p:ph idx="1"/>
          </p:nvPr>
        </p:nvSpPr>
        <p:spPr>
          <a:xfrm>
            <a:off x="677334" y="1108364"/>
            <a:ext cx="8596668" cy="5597236"/>
          </a:xfrm>
        </p:spPr>
        <p:txBody>
          <a:bodyPr>
            <a:normAutofit fontScale="85000" lnSpcReduction="20000"/>
          </a:bodyPr>
          <a:lstStyle/>
          <a:p>
            <a:r>
              <a:rPr lang="fr-FR" b="1" dirty="0" smtClean="0">
                <a:solidFill>
                  <a:schemeClr val="accent2"/>
                </a:solidFill>
              </a:rPr>
              <a:t>1 COMPRENDER LES VALEURS  ET CROYANCES DES CONSOMATEUR  :                                  </a:t>
            </a:r>
            <a:r>
              <a:rPr lang="fr-FR" dirty="0" smtClean="0"/>
              <a:t>il faut connaitre ce qui motive les consommateurs à acheter vert  , comme les respect de la nature ou la sante .                                                                         _exemple  : une marque  de produit bio comprend que ses clients veulent protéger leur sante et l'environnement .</a:t>
            </a:r>
          </a:p>
          <a:p>
            <a:r>
              <a:rPr lang="fr-FR" dirty="0" smtClean="0">
                <a:solidFill>
                  <a:schemeClr val="accent2"/>
                </a:solidFill>
              </a:rPr>
              <a:t>2_ CONCEVOIR DES PRODUITS </a:t>
            </a:r>
            <a:r>
              <a:rPr lang="fr-FR" dirty="0" smtClean="0"/>
              <a:t>:créer des produits qui respectent l'environnement tout en répondant aux besoins des consommateurs.                                                  Exemple une entreprise fabrique des bouteilles en plastique recyclé . </a:t>
            </a:r>
          </a:p>
          <a:p>
            <a:r>
              <a:rPr lang="fr-FR" dirty="0" smtClean="0">
                <a:solidFill>
                  <a:schemeClr val="accent2"/>
                </a:solidFill>
              </a:rPr>
              <a:t>3 _OFFRIR DES BENIFICES PRATIQUES TOUT EN SENSIBILISANT LE CONSOMMATER  </a:t>
            </a:r>
            <a:r>
              <a:rPr lang="fr-FR" dirty="0" smtClean="0"/>
              <a:t>:                        le produit   doit être utile et facile à utiliser ,tout en expliquant son impact positif sur la planète                                                                                                                                          _  Exemple : peu d'électricité et  expliqué pourquoi c'est bon pour l'environnement .</a:t>
            </a:r>
          </a:p>
          <a:p>
            <a:r>
              <a:rPr lang="fr-FR" dirty="0" smtClean="0">
                <a:solidFill>
                  <a:schemeClr val="accent2"/>
                </a:solidFill>
              </a:rPr>
              <a:t> 4 _Etablir la crédibilité et la transparence </a:t>
            </a:r>
            <a:r>
              <a:rPr lang="fr-FR" dirty="0" smtClean="0"/>
              <a:t>:                                                                        être honnête sur les actions écologique de l'entreprise et prouver ses engagements .                    _ Exemple : une marque montre  ses labels bio et ses certifications sur ses emballages .</a:t>
            </a:r>
          </a:p>
          <a:p>
            <a:r>
              <a:rPr lang="fr-FR" dirty="0" smtClean="0">
                <a:solidFill>
                  <a:schemeClr val="accent2"/>
                </a:solidFill>
              </a:rPr>
              <a:t>5- Etre proactif et innovant  </a:t>
            </a:r>
            <a:r>
              <a:rPr lang="fr-FR" dirty="0" smtClean="0"/>
              <a:t>:                                                                                       Chercher de nouvelles idées pour réduire l'impact environnemental avant même que les clients le demandant .                                                                                                                      _Exemple une société invente un emballage boidégrable .</a:t>
            </a:r>
          </a:p>
          <a:p>
            <a:r>
              <a:rPr lang="fr-FR" dirty="0" smtClean="0">
                <a:solidFill>
                  <a:schemeClr val="accent2"/>
                </a:solidFill>
              </a:rPr>
              <a:t>6_ Adopter une vision holistique et impliquer la communauté </a:t>
            </a:r>
            <a:r>
              <a:rPr lang="fr-FR" dirty="0" smtClean="0"/>
              <a:t>:                                                                                         penser à l'impact global de l'entreprise et travailler  avec la communauté pour protéger la planète .                                                                                                                                          _ Exemple : une entreprise organise une journée de nettoyage</a:t>
            </a:r>
          </a:p>
          <a:p>
            <a:r>
              <a:rPr lang="fr-FR" dirty="0" smtClean="0"/>
              <a:t>7- Encourager l'usage  responsable et la fin de vie des produits :  Aider  les  consommateurs à bien utiliser et recycler les produit après leur usage . _  Exemple : une marque récupère les  anciens produits pour les recycler .</a:t>
            </a:r>
            <a:endParaRPr lang="fr-FR" dirty="0"/>
          </a:p>
        </p:txBody>
      </p:sp>
    </p:spTree>
    <p:extLst>
      <p:ext uri="{BB962C8B-B14F-4D97-AF65-F5344CB8AC3E}">
        <p14:creationId xmlns:p14="http://schemas.microsoft.com/office/powerpoint/2010/main" val="753420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381</TotalTime>
  <Words>1095</Words>
  <Application>Microsoft Office PowerPoint</Application>
  <PresentationFormat>Grand écran</PresentationFormat>
  <Paragraphs>60</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Trebuchet MS</vt:lpstr>
      <vt:lpstr>Wingdings</vt:lpstr>
      <vt:lpstr>Wingdings 3</vt:lpstr>
      <vt:lpstr>Facette</vt:lpstr>
      <vt:lpstr>MARKETING  VERT                 </vt:lpstr>
      <vt:lpstr>Présentation PowerPoint</vt:lpstr>
      <vt:lpstr>PLAN</vt:lpstr>
      <vt:lpstr>Introduction     </vt:lpstr>
      <vt:lpstr>Définition de marketing vert</vt:lpstr>
      <vt:lpstr>LES FORMES DE MARKETING VERT  </vt:lpstr>
      <vt:lpstr>Les avantage de marketing vert  </vt:lpstr>
      <vt:lpstr>Les limite de marketing vert </vt:lpstr>
      <vt:lpstr>Les stratégie de marketing vert</vt:lpstr>
      <vt:lpstr> ETUDE DE CAS 01 :  Patagonia  </vt:lpstr>
      <vt:lpstr>Présentation PowerPoint</vt:lpstr>
      <vt:lpstr>ETUDE DE CAS 02 :H&amp;M </vt:lpstr>
      <vt:lpstr>Présentation PowerPoint</vt:lpstr>
      <vt:lpstr> conclusion </vt:lpstr>
      <vt:lpstr>Bibliographie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VERT</dc:title>
  <dc:creator>TOSHIBA</dc:creator>
  <cp:lastModifiedBy>TOSHIBA</cp:lastModifiedBy>
  <cp:revision>45</cp:revision>
  <dcterms:created xsi:type="dcterms:W3CDTF">2025-10-13T21:22:02Z</dcterms:created>
  <dcterms:modified xsi:type="dcterms:W3CDTF">2025-10-14T21:28:25Z</dcterms:modified>
</cp:coreProperties>
</file>