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0383838" cy="7126288"/>
  <p:notesSz cx="6858000" cy="9144000"/>
  <p:defaultTextStyle>
    <a:defPPr>
      <a:defRPr lang="fr-FR"/>
    </a:defPPr>
    <a:lvl1pPr marL="0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66B8-1A12-4771-BCA5-E6479A2969BD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F882-0EB9-4507-9210-AB45B3667D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1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92" y="285382"/>
            <a:ext cx="9345454" cy="1187715"/>
          </a:xfrm>
          <a:prstGeom prst="rect">
            <a:avLst/>
          </a:prstGeom>
        </p:spPr>
        <p:txBody>
          <a:bodyPr vert="horz" lIns="100054" tIns="50027" rIns="100054" bIns="500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92" y="1662801"/>
            <a:ext cx="9345454" cy="4703021"/>
          </a:xfrm>
          <a:prstGeom prst="rect">
            <a:avLst/>
          </a:prstGeom>
        </p:spPr>
        <p:txBody>
          <a:bodyPr vert="horz" lIns="100054" tIns="50027" rIns="100054" bIns="500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92" y="6605014"/>
            <a:ext cx="2422896" cy="379409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66B8-1A12-4771-BCA5-E6479A2969BD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7812" y="6605014"/>
            <a:ext cx="3288215" cy="379409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1750" y="6605014"/>
            <a:ext cx="2422896" cy="379409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F882-0EB9-4507-9210-AB45B3667D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63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05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201" indent="-375201" algn="l" defTabSz="100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36" indent="-312668" algn="l" defTabSz="10005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l" defTabSz="100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l" defTabSz="10005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l" defTabSz="100053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l" defTabSz="100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l" defTabSz="100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l" defTabSz="100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l" defTabSz="100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4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1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6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7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0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58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3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2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4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3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8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95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4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5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82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5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8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9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4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1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81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3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89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5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7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2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88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2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4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2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5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3838" cy="7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2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pc8</dc:creator>
  <cp:lastModifiedBy>pc8</cp:lastModifiedBy>
  <cp:revision>1</cp:revision>
  <dcterms:created xsi:type="dcterms:W3CDTF">2025-02-20T18:38:54Z</dcterms:created>
  <dcterms:modified xsi:type="dcterms:W3CDTF">2025-02-20T18:38:54Z</dcterms:modified>
</cp:coreProperties>
</file>