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1246402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397624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4098388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354785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2312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CBFFD28-5901-4B7F-B81A-6726608F04A3}"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1908581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CBFFD28-5901-4B7F-B81A-6726608F04A3}" type="datetimeFigureOut">
              <a:rPr lang="fr-FR" smtClean="0"/>
              <a:t>17/03/2021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806165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CBFFD28-5901-4B7F-B81A-6726608F04A3}" type="datetimeFigureOut">
              <a:rPr lang="fr-FR" smtClean="0"/>
              <a:t>17/03/2021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685357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CBFFD28-5901-4B7F-B81A-6726608F04A3}" type="datetimeFigureOut">
              <a:rPr lang="fr-FR" smtClean="0"/>
              <a:t>17/03/2021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84702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4CBFFD28-5901-4B7F-B81A-6726608F04A3}"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2483675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4CBFFD28-5901-4B7F-B81A-6726608F04A3}"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EF8276-91D8-4EDD-A98C-F9A47EAE5152}" type="slidenum">
              <a:rPr lang="fr-FR" smtClean="0"/>
              <a:t>‹N°›</a:t>
            </a:fld>
            <a:endParaRPr lang="fr-FR"/>
          </a:p>
        </p:txBody>
      </p:sp>
    </p:spTree>
    <p:extLst>
      <p:ext uri="{BB962C8B-B14F-4D97-AF65-F5344CB8AC3E}">
        <p14:creationId xmlns:p14="http://schemas.microsoft.com/office/powerpoint/2010/main" val="367619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FFD28-5901-4B7F-B81A-6726608F04A3}" type="datetimeFigureOut">
              <a:rPr lang="fr-FR" smtClean="0"/>
              <a:t>17/03/2021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EF8276-91D8-4EDD-A98C-F9A47EAE5152}" type="slidenum">
              <a:rPr lang="fr-FR" smtClean="0"/>
              <a:t>‹N°›</a:t>
            </a:fld>
            <a:endParaRPr lang="fr-FR"/>
          </a:p>
        </p:txBody>
      </p:sp>
    </p:spTree>
    <p:extLst>
      <p:ext uri="{BB962C8B-B14F-4D97-AF65-F5344CB8AC3E}">
        <p14:creationId xmlns:p14="http://schemas.microsoft.com/office/powerpoint/2010/main" val="12883019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976407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5122" name="Picture 2"/>
          <p:cNvPicPr>
            <a:picLocks noChangeAspect="1" noChangeArrowheads="1"/>
          </p:cNvPicPr>
          <p:nvPr/>
        </p:nvPicPr>
        <p:blipFill>
          <a:blip r:embed="rId2" cstate="print"/>
          <a:srcRect/>
          <a:stretch>
            <a:fillRect/>
          </a:stretch>
        </p:blipFill>
        <p:spPr bwMode="auto">
          <a:xfrm>
            <a:off x="1660380" y="188641"/>
            <a:ext cx="8684092" cy="6054998"/>
          </a:xfrm>
          <a:prstGeom prst="rect">
            <a:avLst/>
          </a:prstGeom>
          <a:noFill/>
          <a:ln w="9525">
            <a:noFill/>
            <a:miter lim="800000"/>
            <a:headEnd/>
            <a:tailEnd/>
          </a:ln>
        </p:spPr>
      </p:pic>
    </p:spTree>
    <p:extLst>
      <p:ext uri="{BB962C8B-B14F-4D97-AF65-F5344CB8AC3E}">
        <p14:creationId xmlns:p14="http://schemas.microsoft.com/office/powerpoint/2010/main" val="4000299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18256"/>
            <a:ext cx="8229600" cy="1143000"/>
          </a:xfrm>
        </p:spPr>
        <p:txBody>
          <a:bodyPr>
            <a:normAutofit fontScale="90000"/>
          </a:bodyPr>
          <a:lstStyle/>
          <a:p>
            <a:r>
              <a:rPr lang="fr-FR" dirty="0" smtClean="0"/>
              <a:t>Mode d’action des FT</a:t>
            </a:r>
            <a:br>
              <a:rPr lang="fr-FR" dirty="0" smtClean="0"/>
            </a:br>
            <a:r>
              <a:rPr lang="fr-FR" dirty="0" smtClean="0"/>
              <a:t>modification de l’état chromatinien</a:t>
            </a:r>
            <a:endParaRPr lang="fr-FR" dirty="0"/>
          </a:p>
        </p:txBody>
      </p:sp>
      <p:pic>
        <p:nvPicPr>
          <p:cNvPr id="53250" name="Picture 2"/>
          <p:cNvPicPr>
            <a:picLocks noGrp="1" noChangeAspect="1" noChangeArrowheads="1"/>
          </p:cNvPicPr>
          <p:nvPr>
            <p:ph idx="1"/>
          </p:nvPr>
        </p:nvPicPr>
        <p:blipFill>
          <a:blip r:embed="rId2" cstate="print"/>
          <a:srcRect/>
          <a:stretch>
            <a:fillRect/>
          </a:stretch>
        </p:blipFill>
        <p:spPr bwMode="auto">
          <a:xfrm>
            <a:off x="1991545" y="1340768"/>
            <a:ext cx="8424935" cy="5400600"/>
          </a:xfrm>
          <a:prstGeom prst="rect">
            <a:avLst/>
          </a:prstGeom>
          <a:noFill/>
          <a:ln w="9525">
            <a:noFill/>
            <a:miter lim="800000"/>
            <a:headEnd/>
            <a:tailEnd/>
          </a:ln>
        </p:spPr>
      </p:pic>
    </p:spTree>
    <p:extLst>
      <p:ext uri="{BB962C8B-B14F-4D97-AF65-F5344CB8AC3E}">
        <p14:creationId xmlns:p14="http://schemas.microsoft.com/office/powerpoint/2010/main" val="710112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Résultat de recherche d'images pour &quot;COMPLEXE CO ACTIVATEUR HAT&quot;"/>
          <p:cNvPicPr>
            <a:picLocks noChangeAspect="1" noChangeArrowheads="1"/>
          </p:cNvPicPr>
          <p:nvPr/>
        </p:nvPicPr>
        <p:blipFill>
          <a:blip r:embed="rId2" cstate="print"/>
          <a:srcRect/>
          <a:stretch>
            <a:fillRect/>
          </a:stretch>
        </p:blipFill>
        <p:spPr bwMode="auto">
          <a:xfrm>
            <a:off x="1524000" y="-304875"/>
            <a:ext cx="9144000" cy="9134475"/>
          </a:xfrm>
          <a:prstGeom prst="rect">
            <a:avLst/>
          </a:prstGeom>
          <a:noFill/>
        </p:spPr>
      </p:pic>
    </p:spTree>
    <p:extLst>
      <p:ext uri="{BB962C8B-B14F-4D97-AF65-F5344CB8AC3E}">
        <p14:creationId xmlns:p14="http://schemas.microsoft.com/office/powerpoint/2010/main" val="209423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21506" name="Picture 2" descr="Résultat de recherche d'images pour &quot;COMPLEXE CO ACTIVATEUR HAT&quot;"/>
          <p:cNvPicPr>
            <a:picLocks noChangeAspect="1" noChangeArrowheads="1"/>
          </p:cNvPicPr>
          <p:nvPr/>
        </p:nvPicPr>
        <p:blipFill>
          <a:blip r:embed="rId2" cstate="print"/>
          <a:srcRect/>
          <a:stretch>
            <a:fillRect/>
          </a:stretch>
        </p:blipFill>
        <p:spPr bwMode="auto">
          <a:xfrm>
            <a:off x="1524000" y="-387423"/>
            <a:ext cx="8892480" cy="7992888"/>
          </a:xfrm>
          <a:prstGeom prst="rect">
            <a:avLst/>
          </a:prstGeom>
          <a:noFill/>
        </p:spPr>
      </p:pic>
    </p:spTree>
    <p:extLst>
      <p:ext uri="{BB962C8B-B14F-4D97-AF65-F5344CB8AC3E}">
        <p14:creationId xmlns:p14="http://schemas.microsoft.com/office/powerpoint/2010/main" val="3591498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54274" name="Picture 2"/>
          <p:cNvPicPr>
            <a:picLocks noChangeAspect="1" noChangeArrowheads="1"/>
          </p:cNvPicPr>
          <p:nvPr/>
        </p:nvPicPr>
        <p:blipFill>
          <a:blip r:embed="rId2" cstate="print"/>
          <a:srcRect/>
          <a:stretch>
            <a:fillRect/>
          </a:stretch>
        </p:blipFill>
        <p:spPr bwMode="auto">
          <a:xfrm>
            <a:off x="1535254" y="332657"/>
            <a:ext cx="9132747" cy="5616624"/>
          </a:xfrm>
          <a:prstGeom prst="rect">
            <a:avLst/>
          </a:prstGeom>
          <a:noFill/>
          <a:ln w="9525">
            <a:noFill/>
            <a:miter lim="800000"/>
            <a:headEnd/>
            <a:tailEnd/>
          </a:ln>
        </p:spPr>
      </p:pic>
    </p:spTree>
    <p:extLst>
      <p:ext uri="{BB962C8B-B14F-4D97-AF65-F5344CB8AC3E}">
        <p14:creationId xmlns:p14="http://schemas.microsoft.com/office/powerpoint/2010/main" val="710461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Picture 2"/>
          <p:cNvPicPr>
            <a:picLocks noChangeAspect="1" noChangeArrowheads="1"/>
          </p:cNvPicPr>
          <p:nvPr/>
        </p:nvPicPr>
        <p:blipFill>
          <a:blip r:embed="rId2" cstate="print"/>
          <a:srcRect/>
          <a:stretch>
            <a:fillRect/>
          </a:stretch>
        </p:blipFill>
        <p:spPr bwMode="auto">
          <a:xfrm>
            <a:off x="1524000" y="-27384"/>
            <a:ext cx="9144000" cy="6897609"/>
          </a:xfrm>
          <a:prstGeom prst="rect">
            <a:avLst/>
          </a:prstGeom>
          <a:noFill/>
          <a:ln w="9525">
            <a:noFill/>
            <a:miter lim="800000"/>
            <a:headEnd/>
            <a:tailEnd/>
          </a:ln>
        </p:spPr>
      </p:pic>
    </p:spTree>
    <p:extLst>
      <p:ext uri="{BB962C8B-B14F-4D97-AF65-F5344CB8AC3E}">
        <p14:creationId xmlns:p14="http://schemas.microsoft.com/office/powerpoint/2010/main" val="37469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274638"/>
            <a:ext cx="8229600" cy="778098"/>
          </a:xfrm>
        </p:spPr>
        <p:txBody>
          <a:bodyPr/>
          <a:lstStyle/>
          <a:p>
            <a:r>
              <a:rPr lang="fr-FR" dirty="0" err="1" smtClean="0"/>
              <a:t>Metylation</a:t>
            </a:r>
            <a:r>
              <a:rPr lang="fr-FR" dirty="0" smtClean="0"/>
              <a:t> des bases</a:t>
            </a:r>
            <a:endParaRPr lang="fr-FR" dirty="0"/>
          </a:p>
        </p:txBody>
      </p:sp>
      <p:pic>
        <p:nvPicPr>
          <p:cNvPr id="60418" name="Picture 2"/>
          <p:cNvPicPr>
            <a:picLocks noGrp="1" noChangeAspect="1" noChangeArrowheads="1"/>
          </p:cNvPicPr>
          <p:nvPr>
            <p:ph idx="1"/>
          </p:nvPr>
        </p:nvPicPr>
        <p:blipFill>
          <a:blip r:embed="rId2" cstate="print"/>
          <a:srcRect/>
          <a:stretch>
            <a:fillRect/>
          </a:stretch>
        </p:blipFill>
        <p:spPr bwMode="auto">
          <a:xfrm>
            <a:off x="1919536" y="1124745"/>
            <a:ext cx="8229600" cy="2761995"/>
          </a:xfrm>
          <a:prstGeom prst="rect">
            <a:avLst/>
          </a:prstGeom>
          <a:noFill/>
          <a:ln w="9525">
            <a:noFill/>
            <a:miter lim="800000"/>
            <a:headEnd/>
            <a:tailEnd/>
          </a:ln>
        </p:spPr>
      </p:pic>
    </p:spTree>
    <p:extLst>
      <p:ext uri="{BB962C8B-B14F-4D97-AF65-F5344CB8AC3E}">
        <p14:creationId xmlns:p14="http://schemas.microsoft.com/office/powerpoint/2010/main" val="4058719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75520" y="260649"/>
            <a:ext cx="8496944" cy="4525963"/>
          </a:xfrm>
        </p:spPr>
        <p:txBody>
          <a:bodyPr>
            <a:noAutofit/>
          </a:bodyPr>
          <a:lstStyle/>
          <a:p>
            <a:pPr algn="just"/>
            <a:r>
              <a:rPr lang="fr-FR" sz="1800" dirty="0"/>
              <a:t>Le facteur de transcription SP1</a:t>
            </a:r>
          </a:p>
          <a:p>
            <a:pPr algn="just">
              <a:buNone/>
            </a:pPr>
            <a:r>
              <a:rPr lang="fr-FR" sz="1800" dirty="0"/>
              <a:t>La protéine Sp1 pour </a:t>
            </a:r>
            <a:r>
              <a:rPr lang="fr-FR" sz="1800" dirty="0" err="1"/>
              <a:t>Specificity</a:t>
            </a:r>
            <a:r>
              <a:rPr lang="fr-FR" sz="1800" dirty="0"/>
              <a:t> </a:t>
            </a:r>
            <a:r>
              <a:rPr lang="fr-FR" sz="1800" dirty="0" err="1"/>
              <a:t>protein</a:t>
            </a:r>
            <a:r>
              <a:rPr lang="fr-FR" sz="1800" dirty="0"/>
              <a:t> 1 est impliqué dans la régulation de la transcription des gènes sans boîte TATA, exprimés constitutivement dans toutes les cellules, ainsi que dans le maintien d’un état </a:t>
            </a:r>
            <a:r>
              <a:rPr lang="fr-FR" sz="1800" dirty="0" err="1"/>
              <a:t>démethylé</a:t>
            </a:r>
            <a:r>
              <a:rPr lang="fr-FR" sz="1800" dirty="0"/>
              <a:t> des </a:t>
            </a:r>
            <a:r>
              <a:rPr lang="fr-FR" sz="1800" dirty="0" err="1"/>
              <a:t>ilôts</a:t>
            </a:r>
            <a:r>
              <a:rPr lang="fr-FR" sz="1800" dirty="0"/>
              <a:t> </a:t>
            </a:r>
            <a:r>
              <a:rPr lang="fr-FR" sz="1800" dirty="0" err="1"/>
              <a:t>CpG</a:t>
            </a:r>
            <a:r>
              <a:rPr lang="fr-FR" sz="1800" dirty="0"/>
              <a:t>;  Ces observations ont conduit à la notion que Sp1 agit comme un facteur de transcription général requis pour la transcription des gènes cellulaires. Un gène cible de Sp1 est défini par la présence dans le promoteur d’un site GC capable de lier Sp1.</a:t>
            </a:r>
            <a:endParaRPr lang="fr-FR" sz="1800" dirty="0"/>
          </a:p>
        </p:txBody>
      </p:sp>
      <p:pic>
        <p:nvPicPr>
          <p:cNvPr id="50178" name="Picture 2"/>
          <p:cNvPicPr>
            <a:picLocks noChangeAspect="1" noChangeArrowheads="1"/>
          </p:cNvPicPr>
          <p:nvPr/>
        </p:nvPicPr>
        <p:blipFill>
          <a:blip r:embed="rId2" cstate="print"/>
          <a:srcRect/>
          <a:stretch>
            <a:fillRect/>
          </a:stretch>
        </p:blipFill>
        <p:spPr bwMode="auto">
          <a:xfrm>
            <a:off x="1703512" y="2636912"/>
            <a:ext cx="8568952" cy="4221088"/>
          </a:xfrm>
          <a:prstGeom prst="rect">
            <a:avLst/>
          </a:prstGeom>
          <a:noFill/>
          <a:ln w="9525">
            <a:noFill/>
            <a:miter lim="800000"/>
            <a:headEnd/>
            <a:tailEnd/>
          </a:ln>
        </p:spPr>
      </p:pic>
    </p:spTree>
    <p:extLst>
      <p:ext uri="{BB962C8B-B14F-4D97-AF65-F5344CB8AC3E}">
        <p14:creationId xmlns:p14="http://schemas.microsoft.com/office/powerpoint/2010/main" val="3008820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Words>
  <Application>Microsoft Office PowerPoint</Application>
  <PresentationFormat>Grand écran</PresentationFormat>
  <Paragraphs>4</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 Office</vt:lpstr>
      <vt:lpstr>Présentation PowerPoint</vt:lpstr>
      <vt:lpstr>Présentation PowerPoint</vt:lpstr>
      <vt:lpstr>Mode d’action des FT modification de l’état chromatinien</vt:lpstr>
      <vt:lpstr>Présentation PowerPoint</vt:lpstr>
      <vt:lpstr>Présentation PowerPoint</vt:lpstr>
      <vt:lpstr>Présentation PowerPoint</vt:lpstr>
      <vt:lpstr>Présentation PowerPoint</vt:lpstr>
      <vt:lpstr>Metylation des bases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1</cp:revision>
  <dcterms:created xsi:type="dcterms:W3CDTF">2021-03-17T22:36:12Z</dcterms:created>
  <dcterms:modified xsi:type="dcterms:W3CDTF">2021-03-17T22:36:34Z</dcterms:modified>
</cp:coreProperties>
</file>