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59882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926581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451518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290372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57132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597352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3220747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128259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2193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92438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4110285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012325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70506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135778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3035054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D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1035796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92EB18-7DA8-40B1-BF44-00A802E93058}" type="datetimeFigureOut">
              <a:rPr lang="fr-DZ" smtClean="0"/>
              <a:t>14/04/2025</a:t>
            </a:fld>
            <a:endParaRPr lang="fr-D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D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F39506-A2F9-4934-80FA-8FE855DD2986}" type="slidenum">
              <a:rPr lang="fr-DZ" smtClean="0"/>
              <a:t>‹N°›</a:t>
            </a:fld>
            <a:endParaRPr lang="fr-DZ"/>
          </a:p>
        </p:txBody>
      </p:sp>
    </p:spTree>
    <p:extLst>
      <p:ext uri="{BB962C8B-B14F-4D97-AF65-F5344CB8AC3E}">
        <p14:creationId xmlns:p14="http://schemas.microsoft.com/office/powerpoint/2010/main" val="267528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027552-C961-4C23-8BE3-502F0502D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03201"/>
            <a:ext cx="9144000" cy="584199"/>
          </a:xfrm>
        </p:spPr>
        <p:txBody>
          <a:bodyPr>
            <a:normAutofit fontScale="90000"/>
          </a:bodyPr>
          <a:lstStyle/>
          <a:p>
            <a:pPr algn="ctr"/>
            <a:r>
              <a:rPr lang="ar-DZ" sz="44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 </a:t>
            </a:r>
            <a:r>
              <a:rPr lang="ar-DZ" sz="4000" b="1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اختبار المكتسبات القبلية </a:t>
            </a:r>
            <a:r>
              <a:rPr lang="ar-DZ" sz="4400" i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endParaRPr lang="fr-DZ" sz="44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ECA58A3-3DE0-4309-AF2E-9E63CCFB6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787400"/>
            <a:ext cx="10477500" cy="5232400"/>
          </a:xfrm>
        </p:spPr>
        <p:txBody>
          <a:bodyPr numCol="2">
            <a:normAutofit/>
          </a:bodyPr>
          <a:lstStyle/>
          <a:p>
            <a:pPr algn="r" rtl="1">
              <a:lnSpc>
                <a:spcPct val="120000"/>
              </a:lnSpc>
              <a:spcAft>
                <a:spcPts val="800"/>
              </a:spcAft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لاختبار المكتسبات القبلية لدى الطلبة في مقياس "لسانيات تطبيقية"، يمكن طرح الأسئلة التالية: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المقصود باللسانيات التطبيقية، وما مجالات تطبيقها الرئيسية؟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 تختلف اللسانيات التطبيقية عن اللسانيات النظرية؟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دور اللسانيات التطبيقية في تعليم اللغات الثانية؟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هي أهمية تحليل الأخطاء اللغوية في سياق اللسانيات التطبيقية؟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 تساهم اللسانيات التطبيقية في تطوير تقنيات الترجمة الآلية؟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</a:t>
            </a: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ا العلاقة بين اللسانيات التطبيقية وعلم النفس اللغوي؟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هي تطبيقات اللسانيات التطبيقية في مجال تقييم الاختبارات اللغوية؟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كيف يمكن للسانيات التطبيقية أن تساعد في حل مشكلات التواصل بين الثقافات؟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دور اللسانيات التطبيقية في تطوير المناهج التعليمية للغات؟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ما هي التحديات التي تواجه اللسانيات التطبيقية في الممارسة العملية؟</a:t>
            </a:r>
          </a:p>
          <a:p>
            <a:pPr marL="457200" indent="-457200" algn="r" rtl="1">
              <a:lnSpc>
                <a:spcPct val="120000"/>
              </a:lnSpc>
              <a:spcAft>
                <a:spcPts val="800"/>
              </a:spcAft>
              <a:buAutoNum type="arabicPeriod"/>
            </a:pPr>
            <a:r>
              <a:rPr lang="ar-DZ" sz="200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 </a:t>
            </a:r>
            <a:r>
              <a:rPr lang="ar-DZ" sz="2000" dirty="0">
                <a:effectLst/>
                <a:latin typeface="Sakkal Majalla" panose="02000000000000000000" pitchFamily="2" charset="-78"/>
                <a:ea typeface="Calibri" panose="020F0502020204030204" pitchFamily="34" charset="0"/>
                <a:cs typeface="Sakkal Majalla" panose="02000000000000000000" pitchFamily="2" charset="-78"/>
              </a:rPr>
              <a:t>هذه الأسئلة تساعد في تقييم فهم الطلبة الأساسي لمفاهيم اللسانيات التطبيقية وتطبيقاتها قبل البدء في المقرر.</a:t>
            </a:r>
            <a:endParaRPr lang="fr-DZ" dirty="0"/>
          </a:p>
        </p:txBody>
      </p:sp>
    </p:spTree>
    <p:extLst>
      <p:ext uri="{BB962C8B-B14F-4D97-AF65-F5344CB8AC3E}">
        <p14:creationId xmlns:p14="http://schemas.microsoft.com/office/powerpoint/2010/main" val="3736126809"/>
      </p:ext>
    </p:extLst>
  </p:cSld>
  <p:clrMapOvr>
    <a:masterClrMapping/>
  </p:clrMapOvr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19</TotalTime>
  <Words>141</Words>
  <Application>Microsoft Office PowerPoint</Application>
  <PresentationFormat>Grand écran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Century Gothic</vt:lpstr>
      <vt:lpstr>Sakkal Majalla</vt:lpstr>
      <vt:lpstr>Wingdings 3</vt:lpstr>
      <vt:lpstr>Brin</vt:lpstr>
      <vt:lpstr>" اختبار المكتسبات القبلية "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"بطاقة تعريفية بالأستاذ"</dc:title>
  <dc:creator>Nadjim Hannachi</dc:creator>
  <cp:lastModifiedBy>Nadjim Hannachi</cp:lastModifiedBy>
  <cp:revision>6</cp:revision>
  <dcterms:created xsi:type="dcterms:W3CDTF">2025-03-01T12:48:39Z</dcterms:created>
  <dcterms:modified xsi:type="dcterms:W3CDTF">2025-04-14T12:34:06Z</dcterms:modified>
</cp:coreProperties>
</file>