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6" r:id="rId1"/>
  </p:sldMasterIdLst>
  <p:sldIdLst>
    <p:sldId id="256" r:id="rId2"/>
  </p:sldIdLst>
  <p:sldSz cx="12192000" cy="6858000"/>
  <p:notesSz cx="6858000" cy="9144000"/>
  <p:custShowLst>
    <p:custShow name="Diaporama personnalisé 1" id="0">
      <p:sldLst>
        <p:sld r:id="rId2"/>
      </p:sldLst>
    </p:custShow>
  </p:custShow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126" y="7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4FC533C-D1FD-4B40-B959-66C4D5550462}" type="doc">
      <dgm:prSet loTypeId="urn:microsoft.com/office/officeart/2005/8/layout/hierarchy2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DZ"/>
        </a:p>
      </dgm:t>
    </dgm:pt>
    <dgm:pt modelId="{DFA8A839-8FB0-4563-929F-1DF6D417F0CE}">
      <dgm:prSet phldrT="[Texte]" custT="1"/>
      <dgm:spPr/>
      <dgm:t>
        <a:bodyPr/>
        <a:lstStyle/>
        <a:p>
          <a:r>
            <a:rPr lang="ar-DZ" sz="2000" b="1" i="1" dirty="0">
              <a:latin typeface="Sakkal Majalla" panose="02000000000000000000" pitchFamily="2" charset="-78"/>
              <a:cs typeface="Sakkal Majalla" panose="02000000000000000000" pitchFamily="2" charset="-78"/>
            </a:rPr>
            <a:t>"الملكات اللغوية: إنشاء اللغة (الكلام) ، فهم اللغة (الاستماع)"</a:t>
          </a:r>
          <a:endParaRPr lang="fr-DZ" sz="2000" b="1" i="1" dirty="0">
            <a:solidFill>
              <a:schemeClr val="bg1"/>
            </a:solidFill>
            <a:latin typeface="Sakkal Majalla" panose="02000000000000000000" pitchFamily="2" charset="-78"/>
            <a:cs typeface="Sakkal Majalla" panose="02000000000000000000" pitchFamily="2" charset="-78"/>
          </a:endParaRPr>
        </a:p>
      </dgm:t>
    </dgm:pt>
    <dgm:pt modelId="{A9D2C184-3731-4CCF-B1F6-66234AA24107}" type="parTrans" cxnId="{CFD38919-A7C6-41C6-B7F2-BCAD0917934A}">
      <dgm:prSet/>
      <dgm:spPr/>
      <dgm:t>
        <a:bodyPr/>
        <a:lstStyle/>
        <a:p>
          <a:endParaRPr lang="fr-DZ"/>
        </a:p>
      </dgm:t>
    </dgm:pt>
    <dgm:pt modelId="{CBF6E120-6095-40E2-BC11-79A9F6A9F459}" type="sibTrans" cxnId="{CFD38919-A7C6-41C6-B7F2-BCAD0917934A}">
      <dgm:prSet/>
      <dgm:spPr/>
      <dgm:t>
        <a:bodyPr/>
        <a:lstStyle/>
        <a:p>
          <a:endParaRPr lang="fr-DZ"/>
        </a:p>
      </dgm:t>
    </dgm:pt>
    <dgm:pt modelId="{7EF6C09B-FA63-4A38-AE45-6EA8837127DD}">
      <dgm:prSet phldrT="[Texte]" custT="1"/>
      <dgm:spPr/>
      <dgm:t>
        <a:bodyPr/>
        <a:lstStyle/>
        <a:p>
          <a:r>
            <a:rPr lang="ar-DZ" sz="1800" b="1" i="1" dirty="0">
              <a:solidFill>
                <a:schemeClr val="bg1"/>
              </a:solidFill>
              <a:latin typeface="Sakkal Majalla" panose="02000000000000000000" pitchFamily="2" charset="-78"/>
              <a:cs typeface="Sakkal Majalla" panose="02000000000000000000" pitchFamily="2" charset="-78"/>
            </a:rPr>
            <a:t>أولا:</a:t>
          </a:r>
        </a:p>
        <a:p>
          <a:r>
            <a:rPr lang="ar-DZ" sz="1800" b="1" i="1" dirty="0">
              <a:solidFill>
                <a:schemeClr val="bg1"/>
              </a:solidFill>
              <a:latin typeface="Sakkal Majalla" panose="02000000000000000000" pitchFamily="2" charset="-78"/>
              <a:cs typeface="Sakkal Majalla" panose="02000000000000000000" pitchFamily="2" charset="-78"/>
            </a:rPr>
            <a:t> مفهوم الملكة (المهارة اللغوية)</a:t>
          </a:r>
        </a:p>
      </dgm:t>
    </dgm:pt>
    <dgm:pt modelId="{C346EDBF-2B27-406A-B354-50D78C43B3D0}" type="parTrans" cxnId="{82432A09-FF9B-4A37-976B-126EA611F770}">
      <dgm:prSet/>
      <dgm:spPr/>
      <dgm:t>
        <a:bodyPr/>
        <a:lstStyle/>
        <a:p>
          <a:endParaRPr lang="fr-DZ"/>
        </a:p>
      </dgm:t>
    </dgm:pt>
    <dgm:pt modelId="{290B8EDC-FAD2-4CE7-9BB1-B543C311B43C}" type="sibTrans" cxnId="{82432A09-FF9B-4A37-976B-126EA611F770}">
      <dgm:prSet/>
      <dgm:spPr/>
      <dgm:t>
        <a:bodyPr/>
        <a:lstStyle/>
        <a:p>
          <a:endParaRPr lang="fr-DZ"/>
        </a:p>
      </dgm:t>
    </dgm:pt>
    <dgm:pt modelId="{81D1A35A-9A55-455C-9C00-19C5528BF093}">
      <dgm:prSet phldrT="[Texte]" custT="1"/>
      <dgm:spPr/>
      <dgm:t>
        <a:bodyPr/>
        <a:lstStyle/>
        <a:p>
          <a:r>
            <a:rPr lang="ar-DZ" sz="1800" b="1" i="1">
              <a:solidFill>
                <a:schemeClr val="bg1"/>
              </a:solidFill>
              <a:latin typeface="Sakkal Majalla" panose="02000000000000000000" pitchFamily="2" charset="-78"/>
              <a:cs typeface="Sakkal Majalla" panose="02000000000000000000" pitchFamily="2" charset="-78"/>
            </a:rPr>
            <a:t>    ثانيا:      أنواع المهارات اللغوية</a:t>
          </a:r>
        </a:p>
        <a:p>
          <a:r>
            <a:rPr lang="ar-DZ" sz="1800" b="1" i="1">
              <a:solidFill>
                <a:schemeClr val="bg1"/>
              </a:solidFill>
              <a:latin typeface="Sakkal Majalla" panose="02000000000000000000" pitchFamily="2" charset="-78"/>
              <a:cs typeface="Sakkal Majalla" panose="02000000000000000000" pitchFamily="2" charset="-78"/>
            </a:rPr>
            <a:t> أ-مهارة إنشاء اللغة (الكلام)</a:t>
          </a:r>
        </a:p>
        <a:p>
          <a:r>
            <a:rPr lang="ar-DZ" sz="1800" b="1" i="1">
              <a:solidFill>
                <a:schemeClr val="bg1"/>
              </a:solidFill>
              <a:latin typeface="Sakkal Majalla" panose="02000000000000000000" pitchFamily="2" charset="-78"/>
              <a:cs typeface="Sakkal Majalla" panose="02000000000000000000" pitchFamily="2" charset="-78"/>
            </a:rPr>
            <a:t> ب-مهارة فهم اللغة (الاستماع)</a:t>
          </a:r>
          <a:endParaRPr lang="fr-DZ" sz="1800" b="1" i="1" dirty="0">
            <a:solidFill>
              <a:schemeClr val="bg1"/>
            </a:solidFill>
            <a:latin typeface="Sakkal Majalla" panose="02000000000000000000" pitchFamily="2" charset="-78"/>
            <a:cs typeface="Sakkal Majalla" panose="02000000000000000000" pitchFamily="2" charset="-78"/>
          </a:endParaRPr>
        </a:p>
      </dgm:t>
    </dgm:pt>
    <dgm:pt modelId="{6B2B88CE-748E-4C51-BFAE-F5E25C727963}" type="parTrans" cxnId="{718BF92F-EB9A-41C5-BB0E-AA940652D12E}">
      <dgm:prSet/>
      <dgm:spPr/>
      <dgm:t>
        <a:bodyPr/>
        <a:lstStyle/>
        <a:p>
          <a:endParaRPr lang="fr-DZ"/>
        </a:p>
      </dgm:t>
    </dgm:pt>
    <dgm:pt modelId="{477A1385-DE3C-4DCE-9212-594CDB0D6CD8}" type="sibTrans" cxnId="{718BF92F-EB9A-41C5-BB0E-AA940652D12E}">
      <dgm:prSet/>
      <dgm:spPr/>
      <dgm:t>
        <a:bodyPr/>
        <a:lstStyle/>
        <a:p>
          <a:endParaRPr lang="fr-DZ"/>
        </a:p>
      </dgm:t>
    </dgm:pt>
    <dgm:pt modelId="{B848811D-4F46-4581-9691-850E216C489B}" type="pres">
      <dgm:prSet presAssocID="{54FC533C-D1FD-4B40-B959-66C4D5550462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14BED8C8-685C-4959-AD3F-A7D79479961A}" type="pres">
      <dgm:prSet presAssocID="{DFA8A839-8FB0-4563-929F-1DF6D417F0CE}" presName="root1" presStyleCnt="0"/>
      <dgm:spPr/>
    </dgm:pt>
    <dgm:pt modelId="{EB69571C-1364-41DB-91F2-CA9324E81B59}" type="pres">
      <dgm:prSet presAssocID="{DFA8A839-8FB0-4563-929F-1DF6D417F0CE}" presName="LevelOneTextNode" presStyleLbl="node0" presStyleIdx="0" presStyleCnt="1" custScaleY="66842">
        <dgm:presLayoutVars>
          <dgm:chPref val="3"/>
        </dgm:presLayoutVars>
      </dgm:prSet>
      <dgm:spPr/>
    </dgm:pt>
    <dgm:pt modelId="{006260B5-8B46-445D-BA50-3C9DCEEADCD3}" type="pres">
      <dgm:prSet presAssocID="{DFA8A839-8FB0-4563-929F-1DF6D417F0CE}" presName="level2hierChild" presStyleCnt="0"/>
      <dgm:spPr/>
    </dgm:pt>
    <dgm:pt modelId="{871DB2A7-AC31-4A30-AC95-5A7514D936F4}" type="pres">
      <dgm:prSet presAssocID="{C346EDBF-2B27-406A-B354-50D78C43B3D0}" presName="conn2-1" presStyleLbl="parChTrans1D2" presStyleIdx="0" presStyleCnt="2"/>
      <dgm:spPr/>
    </dgm:pt>
    <dgm:pt modelId="{8E9F60CB-C325-4D25-B7BC-1E3A54AAE193}" type="pres">
      <dgm:prSet presAssocID="{C346EDBF-2B27-406A-B354-50D78C43B3D0}" presName="connTx" presStyleLbl="parChTrans1D2" presStyleIdx="0" presStyleCnt="2"/>
      <dgm:spPr/>
    </dgm:pt>
    <dgm:pt modelId="{F9304510-8EB1-41F0-A07E-96A9EDAE9096}" type="pres">
      <dgm:prSet presAssocID="{7EF6C09B-FA63-4A38-AE45-6EA8837127DD}" presName="root2" presStyleCnt="0"/>
      <dgm:spPr/>
    </dgm:pt>
    <dgm:pt modelId="{8E978F6B-8DD7-4C1A-AD41-87BB95BA7F68}" type="pres">
      <dgm:prSet presAssocID="{7EF6C09B-FA63-4A38-AE45-6EA8837127DD}" presName="LevelTwoTextNode" presStyleLbl="node2" presStyleIdx="0" presStyleCnt="2" custScaleY="69120">
        <dgm:presLayoutVars>
          <dgm:chPref val="3"/>
        </dgm:presLayoutVars>
      </dgm:prSet>
      <dgm:spPr/>
    </dgm:pt>
    <dgm:pt modelId="{8ABFD06B-DE41-4271-B527-17BA5D56A021}" type="pres">
      <dgm:prSet presAssocID="{7EF6C09B-FA63-4A38-AE45-6EA8837127DD}" presName="level3hierChild" presStyleCnt="0"/>
      <dgm:spPr/>
    </dgm:pt>
    <dgm:pt modelId="{090D6FD7-FF06-4BEB-BA2B-592249A82461}" type="pres">
      <dgm:prSet presAssocID="{6B2B88CE-748E-4C51-BFAE-F5E25C727963}" presName="conn2-1" presStyleLbl="parChTrans1D2" presStyleIdx="1" presStyleCnt="2"/>
      <dgm:spPr/>
    </dgm:pt>
    <dgm:pt modelId="{C938AAE4-6BB7-4E92-ADAC-3A3EA8554A11}" type="pres">
      <dgm:prSet presAssocID="{6B2B88CE-748E-4C51-BFAE-F5E25C727963}" presName="connTx" presStyleLbl="parChTrans1D2" presStyleIdx="1" presStyleCnt="2"/>
      <dgm:spPr/>
    </dgm:pt>
    <dgm:pt modelId="{EAB47531-9099-447D-BA70-F7A5527E894E}" type="pres">
      <dgm:prSet presAssocID="{81D1A35A-9A55-455C-9C00-19C5528BF093}" presName="root2" presStyleCnt="0"/>
      <dgm:spPr/>
    </dgm:pt>
    <dgm:pt modelId="{9EC0DE8D-E222-4327-8B32-0B2F1F584FAC}" type="pres">
      <dgm:prSet presAssocID="{81D1A35A-9A55-455C-9C00-19C5528BF093}" presName="LevelTwoTextNode" presStyleLbl="node2" presStyleIdx="1" presStyleCnt="2" custScaleY="72909">
        <dgm:presLayoutVars>
          <dgm:chPref val="3"/>
        </dgm:presLayoutVars>
      </dgm:prSet>
      <dgm:spPr/>
    </dgm:pt>
    <dgm:pt modelId="{C003D702-F0E8-4C87-8334-8D2B501540AC}" type="pres">
      <dgm:prSet presAssocID="{81D1A35A-9A55-455C-9C00-19C5528BF093}" presName="level3hierChild" presStyleCnt="0"/>
      <dgm:spPr/>
    </dgm:pt>
  </dgm:ptLst>
  <dgm:cxnLst>
    <dgm:cxn modelId="{82432A09-FF9B-4A37-976B-126EA611F770}" srcId="{DFA8A839-8FB0-4563-929F-1DF6D417F0CE}" destId="{7EF6C09B-FA63-4A38-AE45-6EA8837127DD}" srcOrd="0" destOrd="0" parTransId="{C346EDBF-2B27-406A-B354-50D78C43B3D0}" sibTransId="{290B8EDC-FAD2-4CE7-9BB1-B543C311B43C}"/>
    <dgm:cxn modelId="{CFD38919-A7C6-41C6-B7F2-BCAD0917934A}" srcId="{54FC533C-D1FD-4B40-B959-66C4D5550462}" destId="{DFA8A839-8FB0-4563-929F-1DF6D417F0CE}" srcOrd="0" destOrd="0" parTransId="{A9D2C184-3731-4CCF-B1F6-66234AA24107}" sibTransId="{CBF6E120-6095-40E2-BC11-79A9F6A9F459}"/>
    <dgm:cxn modelId="{718BF92F-EB9A-41C5-BB0E-AA940652D12E}" srcId="{DFA8A839-8FB0-4563-929F-1DF6D417F0CE}" destId="{81D1A35A-9A55-455C-9C00-19C5528BF093}" srcOrd="1" destOrd="0" parTransId="{6B2B88CE-748E-4C51-BFAE-F5E25C727963}" sibTransId="{477A1385-DE3C-4DCE-9212-594CDB0D6CD8}"/>
    <dgm:cxn modelId="{8FF33641-1E99-4FC0-888D-FD4AD4BDC840}" type="presOf" srcId="{C346EDBF-2B27-406A-B354-50D78C43B3D0}" destId="{871DB2A7-AC31-4A30-AC95-5A7514D936F4}" srcOrd="0" destOrd="0" presId="urn:microsoft.com/office/officeart/2005/8/layout/hierarchy2"/>
    <dgm:cxn modelId="{9CDFD362-22C7-4547-9962-E18AAD6D5880}" type="presOf" srcId="{6B2B88CE-748E-4C51-BFAE-F5E25C727963}" destId="{C938AAE4-6BB7-4E92-ADAC-3A3EA8554A11}" srcOrd="1" destOrd="0" presId="urn:microsoft.com/office/officeart/2005/8/layout/hierarchy2"/>
    <dgm:cxn modelId="{FE633770-BD97-4B67-A20A-501D42BB935C}" type="presOf" srcId="{C346EDBF-2B27-406A-B354-50D78C43B3D0}" destId="{8E9F60CB-C325-4D25-B7BC-1E3A54AAE193}" srcOrd="1" destOrd="0" presId="urn:microsoft.com/office/officeart/2005/8/layout/hierarchy2"/>
    <dgm:cxn modelId="{4DF7B956-C07D-47AB-BF64-17617C3EAB6A}" type="presOf" srcId="{7EF6C09B-FA63-4A38-AE45-6EA8837127DD}" destId="{8E978F6B-8DD7-4C1A-AD41-87BB95BA7F68}" srcOrd="0" destOrd="0" presId="urn:microsoft.com/office/officeart/2005/8/layout/hierarchy2"/>
    <dgm:cxn modelId="{CE0F9057-A719-45F6-8B8C-7B2E5707CAA3}" type="presOf" srcId="{6B2B88CE-748E-4C51-BFAE-F5E25C727963}" destId="{090D6FD7-FF06-4BEB-BA2B-592249A82461}" srcOrd="0" destOrd="0" presId="urn:microsoft.com/office/officeart/2005/8/layout/hierarchy2"/>
    <dgm:cxn modelId="{26399EA5-F1CE-4EDC-BF13-3F7C08FD8BF0}" type="presOf" srcId="{DFA8A839-8FB0-4563-929F-1DF6D417F0CE}" destId="{EB69571C-1364-41DB-91F2-CA9324E81B59}" srcOrd="0" destOrd="0" presId="urn:microsoft.com/office/officeart/2005/8/layout/hierarchy2"/>
    <dgm:cxn modelId="{8B2972D5-AED2-4CF7-9E45-317BEAC38DAB}" type="presOf" srcId="{81D1A35A-9A55-455C-9C00-19C5528BF093}" destId="{9EC0DE8D-E222-4327-8B32-0B2F1F584FAC}" srcOrd="0" destOrd="0" presId="urn:microsoft.com/office/officeart/2005/8/layout/hierarchy2"/>
    <dgm:cxn modelId="{701688F7-3889-4411-A848-DD9E6C3AD572}" type="presOf" srcId="{54FC533C-D1FD-4B40-B959-66C4D5550462}" destId="{B848811D-4F46-4581-9691-850E216C489B}" srcOrd="0" destOrd="0" presId="urn:microsoft.com/office/officeart/2005/8/layout/hierarchy2"/>
    <dgm:cxn modelId="{E4A3653C-D2F9-4A74-B3E4-5C5BBF42F9CF}" type="presParOf" srcId="{B848811D-4F46-4581-9691-850E216C489B}" destId="{14BED8C8-685C-4959-AD3F-A7D79479961A}" srcOrd="0" destOrd="0" presId="urn:microsoft.com/office/officeart/2005/8/layout/hierarchy2"/>
    <dgm:cxn modelId="{8B8D5D39-CC90-45ED-8283-437AE50E7975}" type="presParOf" srcId="{14BED8C8-685C-4959-AD3F-A7D79479961A}" destId="{EB69571C-1364-41DB-91F2-CA9324E81B59}" srcOrd="0" destOrd="0" presId="urn:microsoft.com/office/officeart/2005/8/layout/hierarchy2"/>
    <dgm:cxn modelId="{8374E907-A7EB-4C86-93D5-1C691DAF758C}" type="presParOf" srcId="{14BED8C8-685C-4959-AD3F-A7D79479961A}" destId="{006260B5-8B46-445D-BA50-3C9DCEEADCD3}" srcOrd="1" destOrd="0" presId="urn:microsoft.com/office/officeart/2005/8/layout/hierarchy2"/>
    <dgm:cxn modelId="{A644CA77-3581-4E8F-BB81-A63AA6B70728}" type="presParOf" srcId="{006260B5-8B46-445D-BA50-3C9DCEEADCD3}" destId="{871DB2A7-AC31-4A30-AC95-5A7514D936F4}" srcOrd="0" destOrd="0" presId="urn:microsoft.com/office/officeart/2005/8/layout/hierarchy2"/>
    <dgm:cxn modelId="{A835DA7A-B9CD-465C-A091-E4C7F5B79859}" type="presParOf" srcId="{871DB2A7-AC31-4A30-AC95-5A7514D936F4}" destId="{8E9F60CB-C325-4D25-B7BC-1E3A54AAE193}" srcOrd="0" destOrd="0" presId="urn:microsoft.com/office/officeart/2005/8/layout/hierarchy2"/>
    <dgm:cxn modelId="{897D2ECC-98D4-43CE-9E52-0AA8251C3517}" type="presParOf" srcId="{006260B5-8B46-445D-BA50-3C9DCEEADCD3}" destId="{F9304510-8EB1-41F0-A07E-96A9EDAE9096}" srcOrd="1" destOrd="0" presId="urn:microsoft.com/office/officeart/2005/8/layout/hierarchy2"/>
    <dgm:cxn modelId="{324BF57D-FA7A-4C41-8319-E04A26F95889}" type="presParOf" srcId="{F9304510-8EB1-41F0-A07E-96A9EDAE9096}" destId="{8E978F6B-8DD7-4C1A-AD41-87BB95BA7F68}" srcOrd="0" destOrd="0" presId="urn:microsoft.com/office/officeart/2005/8/layout/hierarchy2"/>
    <dgm:cxn modelId="{A68F03F3-564C-4F77-9D21-DB0FC2A01FF3}" type="presParOf" srcId="{F9304510-8EB1-41F0-A07E-96A9EDAE9096}" destId="{8ABFD06B-DE41-4271-B527-17BA5D56A021}" srcOrd="1" destOrd="0" presId="urn:microsoft.com/office/officeart/2005/8/layout/hierarchy2"/>
    <dgm:cxn modelId="{6141905B-CEDF-4C1D-98BD-A16A52E5CE62}" type="presParOf" srcId="{006260B5-8B46-445D-BA50-3C9DCEEADCD3}" destId="{090D6FD7-FF06-4BEB-BA2B-592249A82461}" srcOrd="2" destOrd="0" presId="urn:microsoft.com/office/officeart/2005/8/layout/hierarchy2"/>
    <dgm:cxn modelId="{CC1922DF-1BDA-43D1-A11F-61399FF223FE}" type="presParOf" srcId="{090D6FD7-FF06-4BEB-BA2B-592249A82461}" destId="{C938AAE4-6BB7-4E92-ADAC-3A3EA8554A11}" srcOrd="0" destOrd="0" presId="urn:microsoft.com/office/officeart/2005/8/layout/hierarchy2"/>
    <dgm:cxn modelId="{D668CAFE-0AC0-4857-9DBE-2AEE82676CF1}" type="presParOf" srcId="{006260B5-8B46-445D-BA50-3C9DCEEADCD3}" destId="{EAB47531-9099-447D-BA70-F7A5527E894E}" srcOrd="3" destOrd="0" presId="urn:microsoft.com/office/officeart/2005/8/layout/hierarchy2"/>
    <dgm:cxn modelId="{73522D32-BF29-4C4D-9447-827D498AB27E}" type="presParOf" srcId="{EAB47531-9099-447D-BA70-F7A5527E894E}" destId="{9EC0DE8D-E222-4327-8B32-0B2F1F584FAC}" srcOrd="0" destOrd="0" presId="urn:microsoft.com/office/officeart/2005/8/layout/hierarchy2"/>
    <dgm:cxn modelId="{35106231-751B-4896-98F9-245EC9B17EC7}" type="presParOf" srcId="{EAB47531-9099-447D-BA70-F7A5527E894E}" destId="{C003D702-F0E8-4C87-8334-8D2B501540AC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B69571C-1364-41DB-91F2-CA9324E81B59}">
      <dsp:nvSpPr>
        <dsp:cNvPr id="0" name=""/>
        <dsp:cNvSpPr/>
      </dsp:nvSpPr>
      <dsp:spPr>
        <a:xfrm>
          <a:off x="2910" y="1929677"/>
          <a:ext cx="4390319" cy="146728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DZ" sz="2000" b="1" i="1" kern="1200" dirty="0">
              <a:latin typeface="Sakkal Majalla" panose="02000000000000000000" pitchFamily="2" charset="-78"/>
              <a:cs typeface="Sakkal Majalla" panose="02000000000000000000" pitchFamily="2" charset="-78"/>
            </a:rPr>
            <a:t>"الملكات اللغوية: إنشاء اللغة (الكلام) ، فهم اللغة (الاستماع)"</a:t>
          </a:r>
          <a:endParaRPr lang="fr-DZ" sz="2000" b="1" i="1" kern="1200" dirty="0">
            <a:solidFill>
              <a:schemeClr val="bg1"/>
            </a:solidFill>
            <a:latin typeface="Sakkal Majalla" panose="02000000000000000000" pitchFamily="2" charset="-78"/>
            <a:cs typeface="Sakkal Majalla" panose="02000000000000000000" pitchFamily="2" charset="-78"/>
          </a:endParaRPr>
        </a:p>
      </dsp:txBody>
      <dsp:txXfrm>
        <a:off x="45885" y="1972652"/>
        <a:ext cx="4304369" cy="1381338"/>
      </dsp:txXfrm>
    </dsp:sp>
    <dsp:sp modelId="{871DB2A7-AC31-4A30-AC95-5A7514D936F4}">
      <dsp:nvSpPr>
        <dsp:cNvPr id="0" name=""/>
        <dsp:cNvSpPr/>
      </dsp:nvSpPr>
      <dsp:spPr>
        <a:xfrm rot="19872854">
          <a:off x="4269425" y="2143796"/>
          <a:ext cx="2003737" cy="74179"/>
        </a:xfrm>
        <a:custGeom>
          <a:avLst/>
          <a:gdLst/>
          <a:ahLst/>
          <a:cxnLst/>
          <a:rect l="0" t="0" r="0" b="0"/>
          <a:pathLst>
            <a:path>
              <a:moveTo>
                <a:pt x="0" y="37089"/>
              </a:moveTo>
              <a:lnTo>
                <a:pt x="2003737" y="37089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r-DZ" sz="700" kern="1200"/>
        </a:p>
      </dsp:txBody>
      <dsp:txXfrm>
        <a:off x="5221200" y="2130792"/>
        <a:ext cx="100186" cy="100186"/>
      </dsp:txXfrm>
    </dsp:sp>
    <dsp:sp modelId="{8E978F6B-8DD7-4C1A-AD41-87BB95BA7F68}">
      <dsp:nvSpPr>
        <dsp:cNvPr id="0" name=""/>
        <dsp:cNvSpPr/>
      </dsp:nvSpPr>
      <dsp:spPr>
        <a:xfrm>
          <a:off x="6149357" y="939803"/>
          <a:ext cx="4390319" cy="151729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DZ" sz="1800" b="1" i="1" kern="1200" dirty="0">
              <a:solidFill>
                <a:schemeClr val="bg1"/>
              </a:solidFill>
              <a:latin typeface="Sakkal Majalla" panose="02000000000000000000" pitchFamily="2" charset="-78"/>
              <a:cs typeface="Sakkal Majalla" panose="02000000000000000000" pitchFamily="2" charset="-78"/>
            </a:rPr>
            <a:t>أولا: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DZ" sz="1800" b="1" i="1" kern="1200" dirty="0">
              <a:solidFill>
                <a:schemeClr val="bg1"/>
              </a:solidFill>
              <a:latin typeface="Sakkal Majalla" panose="02000000000000000000" pitchFamily="2" charset="-78"/>
              <a:cs typeface="Sakkal Majalla" panose="02000000000000000000" pitchFamily="2" charset="-78"/>
            </a:rPr>
            <a:t> مفهوم الملكة (المهارة اللغوية)</a:t>
          </a:r>
        </a:p>
      </dsp:txBody>
      <dsp:txXfrm>
        <a:off x="6193797" y="984243"/>
        <a:ext cx="4301439" cy="1428414"/>
      </dsp:txXfrm>
    </dsp:sp>
    <dsp:sp modelId="{090D6FD7-FF06-4BEB-BA2B-592249A82461}">
      <dsp:nvSpPr>
        <dsp:cNvPr id="0" name=""/>
        <dsp:cNvSpPr/>
      </dsp:nvSpPr>
      <dsp:spPr>
        <a:xfrm rot="1663989">
          <a:off x="4279270" y="3087874"/>
          <a:ext cx="1984046" cy="74179"/>
        </a:xfrm>
        <a:custGeom>
          <a:avLst/>
          <a:gdLst/>
          <a:ahLst/>
          <a:cxnLst/>
          <a:rect l="0" t="0" r="0" b="0"/>
          <a:pathLst>
            <a:path>
              <a:moveTo>
                <a:pt x="0" y="37089"/>
              </a:moveTo>
              <a:lnTo>
                <a:pt x="1984046" y="37089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r-DZ" sz="700" kern="1200"/>
        </a:p>
      </dsp:txBody>
      <dsp:txXfrm>
        <a:off x="5221692" y="3075362"/>
        <a:ext cx="99202" cy="99202"/>
      </dsp:txXfrm>
    </dsp:sp>
    <dsp:sp modelId="{9EC0DE8D-E222-4327-8B32-0B2F1F584FAC}">
      <dsp:nvSpPr>
        <dsp:cNvPr id="0" name=""/>
        <dsp:cNvSpPr/>
      </dsp:nvSpPr>
      <dsp:spPr>
        <a:xfrm>
          <a:off x="6149357" y="2786371"/>
          <a:ext cx="4390319" cy="160046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DZ" sz="1800" b="1" i="1" kern="1200">
              <a:solidFill>
                <a:schemeClr val="bg1"/>
              </a:solidFill>
              <a:latin typeface="Sakkal Majalla" panose="02000000000000000000" pitchFamily="2" charset="-78"/>
              <a:cs typeface="Sakkal Majalla" panose="02000000000000000000" pitchFamily="2" charset="-78"/>
            </a:rPr>
            <a:t>    ثانيا:      أنواع المهارات اللغوية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DZ" sz="1800" b="1" i="1" kern="1200">
              <a:solidFill>
                <a:schemeClr val="bg1"/>
              </a:solidFill>
              <a:latin typeface="Sakkal Majalla" panose="02000000000000000000" pitchFamily="2" charset="-78"/>
              <a:cs typeface="Sakkal Majalla" panose="02000000000000000000" pitchFamily="2" charset="-78"/>
            </a:rPr>
            <a:t> أ-مهارة إنشاء اللغة (الكلام)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DZ" sz="1800" b="1" i="1" kern="1200">
              <a:solidFill>
                <a:schemeClr val="bg1"/>
              </a:solidFill>
              <a:latin typeface="Sakkal Majalla" panose="02000000000000000000" pitchFamily="2" charset="-78"/>
              <a:cs typeface="Sakkal Majalla" panose="02000000000000000000" pitchFamily="2" charset="-78"/>
            </a:rPr>
            <a:t> ب-مهارة فهم اللغة (الاستماع)</a:t>
          </a:r>
          <a:endParaRPr lang="fr-DZ" sz="1800" b="1" i="1" kern="1200" dirty="0">
            <a:solidFill>
              <a:schemeClr val="bg1"/>
            </a:solidFill>
            <a:latin typeface="Sakkal Majalla" panose="02000000000000000000" pitchFamily="2" charset="-78"/>
            <a:cs typeface="Sakkal Majalla" panose="02000000000000000000" pitchFamily="2" charset="-78"/>
          </a:endParaRPr>
        </a:p>
      </dsp:txBody>
      <dsp:txXfrm>
        <a:off x="6196233" y="2833247"/>
        <a:ext cx="4296567" cy="150671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10A8CF-2BD8-4E04-B6EA-74918D285662}" type="datetimeFigureOut">
              <a:rPr lang="fr-DZ" smtClean="0"/>
              <a:t>15/04/2025</a:t>
            </a:fld>
            <a:endParaRPr lang="fr-D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D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4362EF1B-C119-43F2-9373-CBB71109FECC}" type="slidenum">
              <a:rPr lang="fr-DZ" smtClean="0"/>
              <a:t>‹N°›</a:t>
            </a:fld>
            <a:endParaRPr lang="fr-DZ"/>
          </a:p>
        </p:txBody>
      </p:sp>
    </p:spTree>
    <p:extLst>
      <p:ext uri="{BB962C8B-B14F-4D97-AF65-F5344CB8AC3E}">
        <p14:creationId xmlns:p14="http://schemas.microsoft.com/office/powerpoint/2010/main" val="4390176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 panoramiqu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10A8CF-2BD8-4E04-B6EA-74918D285662}" type="datetimeFigureOut">
              <a:rPr lang="fr-DZ" smtClean="0"/>
              <a:t>15/04/2025</a:t>
            </a:fld>
            <a:endParaRPr lang="fr-D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D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4362EF1B-C119-43F2-9373-CBB71109FECC}" type="slidenum">
              <a:rPr lang="fr-DZ" smtClean="0"/>
              <a:t>‹N°›</a:t>
            </a:fld>
            <a:endParaRPr lang="fr-DZ"/>
          </a:p>
        </p:txBody>
      </p:sp>
    </p:spTree>
    <p:extLst>
      <p:ext uri="{BB962C8B-B14F-4D97-AF65-F5344CB8AC3E}">
        <p14:creationId xmlns:p14="http://schemas.microsoft.com/office/powerpoint/2010/main" val="52763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10A8CF-2BD8-4E04-B6EA-74918D285662}" type="datetimeFigureOut">
              <a:rPr lang="fr-DZ" smtClean="0"/>
              <a:t>15/04/2025</a:t>
            </a:fld>
            <a:endParaRPr lang="fr-D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D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4362EF1B-C119-43F2-9373-CBB71109FECC}" type="slidenum">
              <a:rPr lang="fr-DZ" smtClean="0"/>
              <a:t>‹N°›</a:t>
            </a:fld>
            <a:endParaRPr lang="fr-DZ"/>
          </a:p>
        </p:txBody>
      </p:sp>
    </p:spTree>
    <p:extLst>
      <p:ext uri="{BB962C8B-B14F-4D97-AF65-F5344CB8AC3E}">
        <p14:creationId xmlns:p14="http://schemas.microsoft.com/office/powerpoint/2010/main" val="173959157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10A8CF-2BD8-4E04-B6EA-74918D285662}" type="datetimeFigureOut">
              <a:rPr lang="fr-DZ" smtClean="0"/>
              <a:t>15/04/2025</a:t>
            </a:fld>
            <a:endParaRPr lang="fr-D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D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4362EF1B-C119-43F2-9373-CBB71109FECC}" type="slidenum">
              <a:rPr lang="fr-DZ" smtClean="0"/>
              <a:t>‹N°›</a:t>
            </a:fld>
            <a:endParaRPr lang="fr-DZ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85747281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10A8CF-2BD8-4E04-B6EA-74918D285662}" type="datetimeFigureOut">
              <a:rPr lang="fr-DZ" smtClean="0"/>
              <a:t>15/04/2025</a:t>
            </a:fld>
            <a:endParaRPr lang="fr-D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D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4362EF1B-C119-43F2-9373-CBB71109FECC}" type="slidenum">
              <a:rPr lang="fr-DZ" smtClean="0"/>
              <a:t>‹N°›</a:t>
            </a:fld>
            <a:endParaRPr lang="fr-DZ"/>
          </a:p>
        </p:txBody>
      </p:sp>
    </p:spTree>
    <p:extLst>
      <p:ext uri="{BB962C8B-B14F-4D97-AF65-F5344CB8AC3E}">
        <p14:creationId xmlns:p14="http://schemas.microsoft.com/office/powerpoint/2010/main" val="220484300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 colon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10A8CF-2BD8-4E04-B6EA-74918D285662}" type="datetimeFigureOut">
              <a:rPr lang="fr-DZ" smtClean="0"/>
              <a:t>15/04/2025</a:t>
            </a:fld>
            <a:endParaRPr lang="fr-D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D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62EF1B-C119-43F2-9373-CBB71109FECC}" type="slidenum">
              <a:rPr lang="fr-DZ" smtClean="0"/>
              <a:t>‹N°›</a:t>
            </a:fld>
            <a:endParaRPr lang="fr-DZ"/>
          </a:p>
        </p:txBody>
      </p:sp>
    </p:spTree>
    <p:extLst>
      <p:ext uri="{BB962C8B-B14F-4D97-AF65-F5344CB8AC3E}">
        <p14:creationId xmlns:p14="http://schemas.microsoft.com/office/powerpoint/2010/main" val="347380412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 colonnes d’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10A8CF-2BD8-4E04-B6EA-74918D285662}" type="datetimeFigureOut">
              <a:rPr lang="fr-DZ" smtClean="0"/>
              <a:t>15/04/2025</a:t>
            </a:fld>
            <a:endParaRPr lang="fr-D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D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62EF1B-C119-43F2-9373-CBB71109FECC}" type="slidenum">
              <a:rPr lang="fr-DZ" smtClean="0"/>
              <a:t>‹N°›</a:t>
            </a:fld>
            <a:endParaRPr lang="fr-DZ"/>
          </a:p>
        </p:txBody>
      </p:sp>
    </p:spTree>
    <p:extLst>
      <p:ext uri="{BB962C8B-B14F-4D97-AF65-F5344CB8AC3E}">
        <p14:creationId xmlns:p14="http://schemas.microsoft.com/office/powerpoint/2010/main" val="19933726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10A8CF-2BD8-4E04-B6EA-74918D285662}" type="datetimeFigureOut">
              <a:rPr lang="fr-DZ" smtClean="0"/>
              <a:t>15/04/2025</a:t>
            </a:fld>
            <a:endParaRPr lang="fr-D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D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62EF1B-C119-43F2-9373-CBB71109FECC}" type="slidenum">
              <a:rPr lang="fr-DZ" smtClean="0"/>
              <a:t>‹N°›</a:t>
            </a:fld>
            <a:endParaRPr lang="fr-DZ"/>
          </a:p>
        </p:txBody>
      </p:sp>
    </p:spTree>
    <p:extLst>
      <p:ext uri="{BB962C8B-B14F-4D97-AF65-F5344CB8AC3E}">
        <p14:creationId xmlns:p14="http://schemas.microsoft.com/office/powerpoint/2010/main" val="60133797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ltGray"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ED10A8CF-2BD8-4E04-B6EA-74918D285662}" type="datetimeFigureOut">
              <a:rPr lang="fr-DZ" smtClean="0"/>
              <a:t>15/04/2025</a:t>
            </a:fld>
            <a:endParaRPr lang="fr-D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fr-D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4362EF1B-C119-43F2-9373-CBB71109FECC}" type="slidenum">
              <a:rPr lang="fr-DZ" smtClean="0"/>
              <a:t>‹N°›</a:t>
            </a:fld>
            <a:endParaRPr lang="fr-DZ"/>
          </a:p>
        </p:txBody>
      </p:sp>
    </p:spTree>
    <p:extLst>
      <p:ext uri="{BB962C8B-B14F-4D97-AF65-F5344CB8AC3E}">
        <p14:creationId xmlns:p14="http://schemas.microsoft.com/office/powerpoint/2010/main" val="4901647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10A8CF-2BD8-4E04-B6EA-74918D285662}" type="datetimeFigureOut">
              <a:rPr lang="fr-DZ" smtClean="0"/>
              <a:t>15/04/2025</a:t>
            </a:fld>
            <a:endParaRPr lang="fr-D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D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62EF1B-C119-43F2-9373-CBB71109FECC}" type="slidenum">
              <a:rPr lang="fr-DZ" smtClean="0"/>
              <a:t>‹N°›</a:t>
            </a:fld>
            <a:endParaRPr lang="fr-DZ"/>
          </a:p>
        </p:txBody>
      </p:sp>
    </p:spTree>
    <p:extLst>
      <p:ext uri="{BB962C8B-B14F-4D97-AF65-F5344CB8AC3E}">
        <p14:creationId xmlns:p14="http://schemas.microsoft.com/office/powerpoint/2010/main" val="25030502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10A8CF-2BD8-4E04-B6EA-74918D285662}" type="datetimeFigureOut">
              <a:rPr lang="fr-DZ" smtClean="0"/>
              <a:t>15/04/2025</a:t>
            </a:fld>
            <a:endParaRPr lang="fr-D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D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4362EF1B-C119-43F2-9373-CBB71109FECC}" type="slidenum">
              <a:rPr lang="fr-DZ" smtClean="0"/>
              <a:t>‹N°›</a:t>
            </a:fld>
            <a:endParaRPr lang="fr-DZ"/>
          </a:p>
        </p:txBody>
      </p:sp>
    </p:spTree>
    <p:extLst>
      <p:ext uri="{BB962C8B-B14F-4D97-AF65-F5344CB8AC3E}">
        <p14:creationId xmlns:p14="http://schemas.microsoft.com/office/powerpoint/2010/main" val="18824058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10A8CF-2BD8-4E04-B6EA-74918D285662}" type="datetimeFigureOut">
              <a:rPr lang="fr-DZ" smtClean="0"/>
              <a:t>15/04/2025</a:t>
            </a:fld>
            <a:endParaRPr lang="fr-D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D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62EF1B-C119-43F2-9373-CBB71109FECC}" type="slidenum">
              <a:rPr lang="fr-DZ" smtClean="0"/>
              <a:t>‹N°›</a:t>
            </a:fld>
            <a:endParaRPr lang="fr-DZ"/>
          </a:p>
        </p:txBody>
      </p:sp>
    </p:spTree>
    <p:extLst>
      <p:ext uri="{BB962C8B-B14F-4D97-AF65-F5344CB8AC3E}">
        <p14:creationId xmlns:p14="http://schemas.microsoft.com/office/powerpoint/2010/main" val="25562762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10A8CF-2BD8-4E04-B6EA-74918D285662}" type="datetimeFigureOut">
              <a:rPr lang="fr-DZ" smtClean="0"/>
              <a:t>15/04/2025</a:t>
            </a:fld>
            <a:endParaRPr lang="fr-D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D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62EF1B-C119-43F2-9373-CBB71109FECC}" type="slidenum">
              <a:rPr lang="fr-DZ" smtClean="0"/>
              <a:t>‹N°›</a:t>
            </a:fld>
            <a:endParaRPr lang="fr-DZ"/>
          </a:p>
        </p:txBody>
      </p:sp>
    </p:spTree>
    <p:extLst>
      <p:ext uri="{BB962C8B-B14F-4D97-AF65-F5344CB8AC3E}">
        <p14:creationId xmlns:p14="http://schemas.microsoft.com/office/powerpoint/2010/main" val="38619768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10A8CF-2BD8-4E04-B6EA-74918D285662}" type="datetimeFigureOut">
              <a:rPr lang="fr-DZ" smtClean="0"/>
              <a:t>15/04/2025</a:t>
            </a:fld>
            <a:endParaRPr lang="fr-D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D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62EF1B-C119-43F2-9373-CBB71109FECC}" type="slidenum">
              <a:rPr lang="fr-DZ" smtClean="0"/>
              <a:t>‹N°›</a:t>
            </a:fld>
            <a:endParaRPr lang="fr-DZ"/>
          </a:p>
        </p:txBody>
      </p:sp>
    </p:spTree>
    <p:extLst>
      <p:ext uri="{BB962C8B-B14F-4D97-AF65-F5344CB8AC3E}">
        <p14:creationId xmlns:p14="http://schemas.microsoft.com/office/powerpoint/2010/main" val="5877146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10A8CF-2BD8-4E04-B6EA-74918D285662}" type="datetimeFigureOut">
              <a:rPr lang="fr-DZ" smtClean="0"/>
              <a:t>15/04/2025</a:t>
            </a:fld>
            <a:endParaRPr lang="fr-D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D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62EF1B-C119-43F2-9373-CBB71109FECC}" type="slidenum">
              <a:rPr lang="fr-DZ" smtClean="0"/>
              <a:t>‹N°›</a:t>
            </a:fld>
            <a:endParaRPr lang="fr-DZ"/>
          </a:p>
        </p:txBody>
      </p:sp>
    </p:spTree>
    <p:extLst>
      <p:ext uri="{BB962C8B-B14F-4D97-AF65-F5344CB8AC3E}">
        <p14:creationId xmlns:p14="http://schemas.microsoft.com/office/powerpoint/2010/main" val="35768040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10A8CF-2BD8-4E04-B6EA-74918D285662}" type="datetimeFigureOut">
              <a:rPr lang="fr-DZ" smtClean="0"/>
              <a:t>15/04/2025</a:t>
            </a:fld>
            <a:endParaRPr lang="fr-D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D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62EF1B-C119-43F2-9373-CBB71109FECC}" type="slidenum">
              <a:rPr lang="fr-DZ" smtClean="0"/>
              <a:t>‹N°›</a:t>
            </a:fld>
            <a:endParaRPr lang="fr-DZ"/>
          </a:p>
        </p:txBody>
      </p:sp>
    </p:spTree>
    <p:extLst>
      <p:ext uri="{BB962C8B-B14F-4D97-AF65-F5344CB8AC3E}">
        <p14:creationId xmlns:p14="http://schemas.microsoft.com/office/powerpoint/2010/main" val="28143316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10A8CF-2BD8-4E04-B6EA-74918D285662}" type="datetimeFigureOut">
              <a:rPr lang="fr-DZ" smtClean="0"/>
              <a:t>15/04/2025</a:t>
            </a:fld>
            <a:endParaRPr lang="fr-D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D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62EF1B-C119-43F2-9373-CBB71109FECC}" type="slidenum">
              <a:rPr lang="fr-DZ" smtClean="0"/>
              <a:t>‹N°›</a:t>
            </a:fld>
            <a:endParaRPr lang="fr-DZ"/>
          </a:p>
        </p:txBody>
      </p:sp>
    </p:spTree>
    <p:extLst>
      <p:ext uri="{BB962C8B-B14F-4D97-AF65-F5344CB8AC3E}">
        <p14:creationId xmlns:p14="http://schemas.microsoft.com/office/powerpoint/2010/main" val="14194298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10A8CF-2BD8-4E04-B6EA-74918D285662}" type="datetimeFigureOut">
              <a:rPr lang="fr-DZ" smtClean="0"/>
              <a:t>15/04/2025</a:t>
            </a:fld>
            <a:endParaRPr lang="fr-D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D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62EF1B-C119-43F2-9373-CBB71109FECC}" type="slidenum">
              <a:rPr lang="fr-DZ" smtClean="0"/>
              <a:t>‹N°›</a:t>
            </a:fld>
            <a:endParaRPr lang="fr-DZ"/>
          </a:p>
        </p:txBody>
      </p:sp>
    </p:spTree>
    <p:extLst>
      <p:ext uri="{BB962C8B-B14F-4D97-AF65-F5344CB8AC3E}">
        <p14:creationId xmlns:p14="http://schemas.microsoft.com/office/powerpoint/2010/main" val="355626962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27" r:id="rId1"/>
    <p:sldLayoutId id="2147483728" r:id="rId2"/>
    <p:sldLayoutId id="2147483729" r:id="rId3"/>
    <p:sldLayoutId id="2147483730" r:id="rId4"/>
    <p:sldLayoutId id="2147483731" r:id="rId5"/>
    <p:sldLayoutId id="2147483732" r:id="rId6"/>
    <p:sldLayoutId id="2147483733" r:id="rId7"/>
    <p:sldLayoutId id="2147483734" r:id="rId8"/>
    <p:sldLayoutId id="2147483735" r:id="rId9"/>
    <p:sldLayoutId id="2147483736" r:id="rId10"/>
    <p:sldLayoutId id="2147483737" r:id="rId11"/>
    <p:sldLayoutId id="2147483738" r:id="rId12"/>
    <p:sldLayoutId id="2147483739" r:id="rId13"/>
    <p:sldLayoutId id="2147483740" r:id="rId14"/>
    <p:sldLayoutId id="2147483741" r:id="rId15"/>
    <p:sldLayoutId id="2147483742" r:id="rId16"/>
    <p:sldLayoutId id="2147483743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ED9CA95-00C8-4667-BF82-4048554D9F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1579" y="804520"/>
            <a:ext cx="9603275" cy="587136"/>
          </a:xfrm>
        </p:spPr>
        <p:txBody>
          <a:bodyPr>
            <a:normAutofit fontScale="90000"/>
          </a:bodyPr>
          <a:lstStyle/>
          <a:p>
            <a:pPr algn="ctr" rtl="1"/>
            <a:r>
              <a:rPr lang="ar-DZ" sz="3600" b="1" i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المحاضرة الثالثة: "الملكات اللغوية: إنشاء اللغة (الكلام) ، فهم اللغة (الاستماع)"</a:t>
            </a:r>
            <a:endParaRPr lang="fr-DZ" sz="3600" b="1" i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graphicFrame>
        <p:nvGraphicFramePr>
          <p:cNvPr id="13" name="Espace réservé du contenu 12">
            <a:extLst>
              <a:ext uri="{FF2B5EF4-FFF2-40B4-BE49-F238E27FC236}">
                <a16:creationId xmlns:a16="http://schemas.microsoft.com/office/drawing/2014/main" id="{4C4C8FC5-24D0-441F-ABBD-1A711F55F9F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23092113"/>
              </p:ext>
            </p:extLst>
          </p:nvPr>
        </p:nvGraphicFramePr>
        <p:xfrm>
          <a:off x="1137146" y="1226556"/>
          <a:ext cx="10542588" cy="53266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373989354"/>
      </p:ext>
    </p:extLst>
  </p:cSld>
  <p:clrMapOvr>
    <a:masterClrMapping/>
  </p:clrMapOvr>
</p:sld>
</file>

<file path=ppt/theme/theme1.xml><?xml version="1.0" encoding="utf-8"?>
<a:theme xmlns:a="http://schemas.openxmlformats.org/drawingml/2006/main" name="Berlin">
  <a:themeElements>
    <a:clrScheme name="Berlin">
      <a:dk1>
        <a:sysClr val="windowText" lastClr="000000"/>
      </a:dk1>
      <a:lt1>
        <a:sysClr val="window" lastClr="FFFFFF"/>
      </a:lt1>
      <a:dk2>
        <a:srgbClr val="9D360E"/>
      </a:dk2>
      <a:lt2>
        <a:srgbClr val="E7E6E6"/>
      </a:lt2>
      <a:accent1>
        <a:srgbClr val="F09415"/>
      </a:accent1>
      <a:accent2>
        <a:srgbClr val="C1B56B"/>
      </a:accent2>
      <a:accent3>
        <a:srgbClr val="4BAF73"/>
      </a:accent3>
      <a:accent4>
        <a:srgbClr val="5AA6C0"/>
      </a:accent4>
      <a:accent5>
        <a:srgbClr val="D17DF9"/>
      </a:accent5>
      <a:accent6>
        <a:srgbClr val="FA7E5C"/>
      </a:accent6>
      <a:hlink>
        <a:srgbClr val="FFAE3E"/>
      </a:hlink>
      <a:folHlink>
        <a:srgbClr val="FCC77E"/>
      </a:folHlink>
    </a:clrScheme>
    <a:fontScheme name="Berlin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C0CBE056-4EF4-4D92-969E-947779DA7AA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TM04033917[[fn=Berlin]]</Template>
  <TotalTime>82</TotalTime>
  <Words>62</Words>
  <Application>Microsoft Office PowerPoint</Application>
  <PresentationFormat>Grand écran</PresentationFormat>
  <Paragraphs>7</Paragraphs>
  <Slides>1</Slides>
  <Notes>0</Notes>
  <HiddenSlides>0</HiddenSlides>
  <MMClips>0</MMClips>
  <ScaleCrop>false</ScaleCrop>
  <HeadingPairs>
    <vt:vector size="8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  <vt:variant>
        <vt:lpstr>Diaporamas personnalisés</vt:lpstr>
      </vt:variant>
      <vt:variant>
        <vt:i4>1</vt:i4>
      </vt:variant>
    </vt:vector>
  </HeadingPairs>
  <TitlesOfParts>
    <vt:vector size="6" baseType="lpstr">
      <vt:lpstr>Arial</vt:lpstr>
      <vt:lpstr>Sakkal Majalla</vt:lpstr>
      <vt:lpstr>Trebuchet MS</vt:lpstr>
      <vt:lpstr>Berlin</vt:lpstr>
      <vt:lpstr>المحاضرة الثالثة: "الملكات اللغوية: إنشاء اللغة (الكلام) ، فهم اللغة (الاستماع)"</vt:lpstr>
      <vt:lpstr>Diaporama personnalisé 1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</dc:title>
  <dc:creator>Nadjim Hannachi</dc:creator>
  <cp:lastModifiedBy>Nadjim Hannachi</cp:lastModifiedBy>
  <cp:revision>5</cp:revision>
  <dcterms:created xsi:type="dcterms:W3CDTF">2025-02-28T23:22:41Z</dcterms:created>
  <dcterms:modified xsi:type="dcterms:W3CDTF">2025-04-15T11:02:55Z</dcterms:modified>
</cp:coreProperties>
</file>