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68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045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3134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89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17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32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346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8285540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710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91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CD29A23-1934-4636-8B38-D7535AB7BB44}" type="datetimeFigureOut">
              <a:rPr lang="fr-FR" smtClean="0"/>
              <a:t>21/04/2026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F80CB6E-F4C2-47BF-929C-74ADDA06609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4F4A62-4EB6-4166-9848-9A05AB2EB18C}" type="datetimeFigureOut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21/04/2026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ACB8218-A4F9-4593-B758-B5C05B2D4287}" type="slidenum">
              <a:rPr lang="fr-FR" smtClean="0">
                <a:solidFill>
                  <a:srgbClr val="F0A22E">
                    <a:shade val="75000"/>
                  </a:srgbClr>
                </a:solidFill>
              </a:rPr>
              <a:pPr/>
              <a:t>‹N°›</a:t>
            </a:fld>
            <a:endParaRPr lang="fr-FR">
              <a:solidFill>
                <a:srgbClr val="F0A22E">
                  <a:shade val="75000"/>
                </a:srgbClr>
              </a:solidFill>
            </a:endParaRPr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19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wahiba.soualah@univ-bejaia.dz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0776" y="1916832"/>
            <a:ext cx="8136904" cy="4387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>
              <a:solidFill>
                <a:prstClr val="black"/>
              </a:solidFill>
              <a:latin typeface="Simplified Arabic" panose="02020603050405020304" pitchFamily="18" charset="-78"/>
              <a:ea typeface="Verdana"/>
              <a:cs typeface="Simplified Arabic" panose="02020603050405020304" pitchFamily="18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اللقب: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صوالح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الاسم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وهيبة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الوظيفة</a:t>
            </a: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أستاذ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 </a:t>
            </a:r>
            <a:r>
              <a:rPr lang="ar-SA" sz="24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قسم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"أ"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محاضرة 2: محمد البشير الابراهيمي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البريد </a:t>
            </a: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المهني </a:t>
            </a:r>
            <a:r>
              <a:rPr lang="ar-SA" sz="2400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:  </a:t>
            </a:r>
            <a:r>
              <a:rPr lang="ar-SA" sz="2400" u="sng" dirty="0" smtClean="0">
                <a:solidFill>
                  <a:srgbClr val="0000FF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r>
              <a:rPr lang="fr-FR" sz="2400" u="sng" dirty="0" smtClean="0">
                <a:solidFill>
                  <a:srgbClr val="0000FF"/>
                </a:solidFill>
                <a:latin typeface="Simplified Arabic"/>
                <a:ea typeface="Calibri"/>
                <a:cs typeface="Arial"/>
                <a:hlinkClick r:id="rId2"/>
              </a:rPr>
              <a:t>wahiba.soualah@univ-bejaia.dz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endParaRPr lang="ar-SA" sz="2400" b="1" dirty="0" smtClean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  <a:p>
            <a:pPr algn="ctr" rtl="1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 smtClean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> </a:t>
            </a:r>
            <a:endParaRPr lang="fr-FR" sz="2400" dirty="0">
              <a:solidFill>
                <a:prstClr val="black"/>
              </a:solidFill>
              <a:latin typeface="Amiri" pitchFamily="2" charset="-78"/>
              <a:ea typeface="Verdana"/>
              <a:cs typeface="Amiri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3228" y="116632"/>
            <a:ext cx="439503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وزارة التعليم العالي والبحث العلمي</a:t>
            </a: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 smtClean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endParaRPr lang="ar-SA" sz="2800" dirty="0">
              <a:solidFill>
                <a:prstClr val="black"/>
              </a:solidFill>
              <a:latin typeface="Amiri" pitchFamily="2" charset="-78"/>
              <a:ea typeface="Times New Roman"/>
              <a:cs typeface="Amiri" pitchFamily="2" charset="-78"/>
            </a:endParaRPr>
          </a:p>
          <a:p>
            <a:pPr algn="ctr"/>
            <a:r>
              <a:rPr lang="ar-DZ" sz="2200" dirty="0" smtClean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جامعة </a:t>
            </a: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عبد الرحمن ميرة- بجاية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كلية الآداب واللغات</a:t>
            </a:r>
            <a: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/>
            </a:r>
            <a:br>
              <a:rPr lang="ar-SA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</a:br>
            <a:r>
              <a:rPr lang="ar-DZ" sz="2200" dirty="0">
                <a:solidFill>
                  <a:prstClr val="black"/>
                </a:solidFill>
                <a:latin typeface="Amiri" pitchFamily="2" charset="-78"/>
                <a:ea typeface="Times New Roman"/>
                <a:cs typeface="Amiri" pitchFamily="2" charset="-78"/>
              </a:rPr>
              <a:t>قسم اللغة و الأدب العربي</a:t>
            </a:r>
            <a: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  <a:t/>
            </a:r>
            <a:br>
              <a:rPr lang="fr-FR" sz="2200" dirty="0">
                <a:solidFill>
                  <a:prstClr val="black"/>
                </a:solidFill>
                <a:latin typeface="Amiri" pitchFamily="2" charset="-78"/>
                <a:ea typeface="Verdana"/>
                <a:cs typeface="Amiri" pitchFamily="2" charset="-78"/>
              </a:rPr>
            </a:br>
            <a:endParaRPr lang="fr-FR" sz="2200" dirty="0">
              <a:solidFill>
                <a:prstClr val="black"/>
              </a:solidFill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76" y="620688"/>
            <a:ext cx="2349940" cy="108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65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4000">
        <p:circle/>
      </p:transition>
    </mc:Choice>
    <mc:Fallback xmlns="">
      <p:transition advClick="0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5723468" cy="626073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البشير الإبراهيمي</a:t>
            </a:r>
            <a:r>
              <a:rPr lang="ar-SA" sz="2800" b="1" cap="all" dirty="0">
                <a:solidFill>
                  <a:srgbClr val="4E3B30"/>
                </a:solidFill>
                <a:latin typeface="Amiri" pitchFamily="2" charset="-78"/>
                <a:ea typeface="Calibri"/>
                <a:cs typeface="Amiri" pitchFamily="2" charset="-78"/>
              </a:rPr>
              <a:t> (1889- 1965).</a:t>
            </a:r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 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2204865"/>
            <a:ext cx="309721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452935"/>
      </p:ext>
    </p:extLst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03648" y="1628800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0" indent="0" algn="just" rtl="1">
              <a:buNone/>
            </a:pPr>
            <a:r>
              <a:rPr lang="ar-SA" sz="2600" dirty="0">
                <a:latin typeface="Amiri" pitchFamily="2" charset="-78"/>
                <a:cs typeface="Amiri" pitchFamily="2" charset="-78"/>
              </a:rPr>
              <a:t>محمد البشير الإبراهيمي</a:t>
            </a:r>
            <a:r>
              <a:rPr lang="fr-FR" sz="2600" dirty="0">
                <a:latin typeface="Amiri" pitchFamily="2" charset="-78"/>
                <a:cs typeface="Amiri" pitchFamily="2" charset="-78"/>
              </a:rPr>
              <a:t> </a:t>
            </a:r>
            <a:r>
              <a:rPr lang="ar-SA" sz="2600" dirty="0" smtClean="0">
                <a:latin typeface="Amiri" pitchFamily="2" charset="-78"/>
                <a:cs typeface="Amiri" pitchFamily="2" charset="-78"/>
              </a:rPr>
              <a:t>عالم </a:t>
            </a:r>
            <a:r>
              <a:rPr lang="ar-SA" sz="2600" dirty="0">
                <a:latin typeface="Amiri" pitchFamily="2" charset="-78"/>
                <a:cs typeface="Amiri" pitchFamily="2" charset="-78"/>
              </a:rPr>
              <a:t>إصلاحي، مفكر، وخليفة بن باديس في رئاسة جمعية </a:t>
            </a:r>
            <a:r>
              <a:rPr lang="ar-SA" sz="2600" dirty="0" smtClean="0">
                <a:latin typeface="Amiri" pitchFamily="2" charset="-78"/>
                <a:cs typeface="Amiri" pitchFamily="2" charset="-78"/>
              </a:rPr>
              <a:t>العلماء.</a:t>
            </a:r>
            <a:endParaRPr lang="fr-FR" sz="2600" dirty="0">
              <a:latin typeface="Amiri" pitchFamily="2" charset="-78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 smtClean="0">
                <a:latin typeface="Amiri" pitchFamily="2" charset="-78"/>
                <a:ea typeface="Calibri"/>
                <a:cs typeface="Amiri" pitchFamily="2" charset="-78"/>
              </a:rPr>
              <a:t>هو </a:t>
            </a: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أحد أبرز أعلام الفكر والنهضة في الجزائر والمغرب العربي. 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جمع بين العلم الشرعي، اللغة العربية، الإصلاح التربوي، والنضال الوطني. </a:t>
            </a:r>
            <a:endParaRPr lang="fr-FR" sz="26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600" dirty="0">
                <a:latin typeface="Amiri" pitchFamily="2" charset="-78"/>
                <a:ea typeface="Calibri"/>
                <a:cs typeface="Amiri" pitchFamily="2" charset="-78"/>
              </a:rPr>
              <a:t>كان قلمًا مجاهدًا ومربيًا للأجيال، يدافع عن الهوية العربية الإسلامية ضد الاستعمار الفرنسي</a:t>
            </a:r>
            <a:r>
              <a:rPr lang="fr-FR" sz="26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0" indent="0" algn="just" rtl="1">
              <a:buNone/>
            </a:pPr>
            <a:endParaRPr lang="fr-FR" dirty="0">
              <a:latin typeface="Amiri" pitchFamily="2" charset="-78"/>
              <a:cs typeface="Amir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790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5000">
        <p:circle/>
      </p:transition>
    </mc:Choice>
    <mc:Fallback xmlns="">
      <p:transition spd="slow" advClick="0" advTm="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/>
          <a:lstStyle/>
          <a:p>
            <a:r>
              <a:rPr lang="ar-SA" sz="2800" b="1" dirty="0">
                <a:solidFill>
                  <a:prstClr val="black"/>
                </a:solidFill>
                <a:latin typeface="Amiri" pitchFamily="2" charset="-78"/>
                <a:cs typeface="Amiri" pitchFamily="2" charset="-78"/>
              </a:rPr>
              <a:t>النشأة والتكوين </a:t>
            </a:r>
            <a:r>
              <a:rPr lang="ar-SA" sz="2800" b="1" dirty="0" smtClean="0">
                <a:solidFill>
                  <a:prstClr val="black"/>
                </a:solidFill>
                <a:latin typeface="Amiri" pitchFamily="2" charset="-78"/>
                <a:cs typeface="Amiri" pitchFamily="2" charset="-78"/>
              </a:rPr>
              <a:t>العلمي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700809"/>
            <a:ext cx="6696744" cy="3744416"/>
          </a:xfrm>
        </p:spPr>
        <p:txBody>
          <a:bodyPr>
            <a:normAutofit fontScale="70000" lnSpcReduction="20000"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ولد سنة 1889م في رأس الوادي (برج بوعريريج)، نسبه عربي شريف يعود إلى قبيلة أولاد إبراهم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أصيب بعاهة في رجله اليسرى، فتعوض بالقراءة والحفظ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حفظ القرآن في البيت، ثم درس على عمه محمد المكي (علوم عربية وشرعية)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رحل 1911م إلى الحجاز (المدينة المنورة)، ثم القاهرة ودمشق، حيث درس في الأزهر ودرّس في المسجد الأموي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41148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نشأ في أسرة علمية، وكوّن نفسه علميًا رغم العاهة والاستعمار. رحلاته وسعت أفقه وجعلته يلتقي بعلماء كبار مثل أحمد شوقي، وتعرف على بن باديس سنة 1913م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23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739209"/>
          </a:xfrm>
        </p:spPr>
        <p:txBody>
          <a:bodyPr>
            <a:normAutofit/>
          </a:bodyPr>
          <a:lstStyle/>
          <a:p>
            <a:r>
              <a:rPr lang="ar-SA" sz="3200" b="1" dirty="0" smtClean="0">
                <a:latin typeface="Amiri" pitchFamily="2" charset="-78"/>
                <a:cs typeface="Amiri" pitchFamily="2" charset="-78"/>
              </a:rPr>
              <a:t>دوره في جمعية العلماء المسلمين</a:t>
            </a:r>
            <a:endParaRPr lang="fr-FR" sz="32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00808"/>
            <a:ext cx="6912768" cy="4022261"/>
          </a:xfrm>
        </p:spPr>
        <p:txBody>
          <a:bodyPr>
            <a:normAutofit fontScale="92500" lnSpcReduction="20000"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عاد إلى الجزائر 1920م وبدأ نشر التعليم الحر والدروس الدينية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1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ساهم مع بن باديس في تأسيس الجمعية سنة 1931م (رد على مئوية الاحتلال الفرنسي)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1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تولى منصب نائب الرئيس، ثم أصبح رئيسًا بعد وفاة بن باديس سنة 1940م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1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اتخذ تلمسان مركزًا إشعاعيًا، أسس مدارس حرة و"مدرسة الحديث"، وأصدر جريدة "البصائر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".</a:t>
            </a:r>
            <a:endParaRPr lang="fr-FR" sz="1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>
                <a:latin typeface="Amiri" pitchFamily="2" charset="-78"/>
                <a:ea typeface="Calibri"/>
                <a:cs typeface="Amiri" pitchFamily="2" charset="-78"/>
              </a:rPr>
              <a:t>حوّل الإصلاح من جهد فردي إلى عمل مؤسسي منظم. ركز على نشر التعليم العربي الإسلامي، إحياء اللغة، ومقاومة الجهل والخرافات</a:t>
            </a:r>
            <a:r>
              <a:rPr lang="fr-FR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1200" dirty="0">
              <a:latin typeface="Amiri" pitchFamily="2" charset="-78"/>
              <a:ea typeface="Calibri"/>
              <a:cs typeface="Amiri" pitchFamily="2" charset="-78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967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ar-SA" sz="2800" b="1" dirty="0" smtClean="0">
                <a:latin typeface="Amiri" pitchFamily="2" charset="-78"/>
                <a:cs typeface="Amiri" pitchFamily="2" charset="-78"/>
              </a:rPr>
              <a:t>الموقف الوطني والتدويل</a:t>
            </a:r>
            <a:endParaRPr lang="fr-FR" sz="2800" b="1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5616" y="1772816"/>
            <a:ext cx="6768752" cy="3950253"/>
          </a:xfrm>
        </p:spPr>
        <p:txBody>
          <a:bodyPr>
            <a:normAutofit lnSpcReduction="10000"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بعد أحداث 8 مايو 1945 اعتُقل مرة أخرى، لكنه استمر في توسيع المدارس والصحافة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ساهم في تدويل القضية الجزائرية: تواصل مع الدول العربية والإسلامية، ودعم الثورة التحريرية 1954م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dirty="0">
                <a:latin typeface="Calibri"/>
                <a:ea typeface="Calibri"/>
                <a:cs typeface="Amiri"/>
              </a:rPr>
              <a:t>انتُخب عضوًا في مجمع اللغة العربية بالقاهرة ودمشق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dirty="0">
                <a:latin typeface="Calibri"/>
                <a:ea typeface="Calibri"/>
                <a:cs typeface="Amiri"/>
              </a:rPr>
              <a:t>اعتبر الدفاع عن الهوية الإسلامية والعربية جزءًا من التحرر الوطني. دفع ثمن مواقفه بالسجن والنفي، لكنه نقل القضية إلى الساحة الدولية</a:t>
            </a:r>
            <a:r>
              <a:rPr lang="fr-FR" dirty="0">
                <a:latin typeface="Amiri"/>
                <a:ea typeface="Calibri"/>
                <a:cs typeface="Arial"/>
              </a:rPr>
              <a:t>.</a:t>
            </a:r>
            <a:endParaRPr lang="fr-FR" sz="12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82334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ar-SA" sz="3200" dirty="0" smtClean="0">
                <a:latin typeface="Amiri" pitchFamily="2" charset="-78"/>
                <a:cs typeface="Amiri" pitchFamily="2" charset="-78"/>
              </a:rPr>
              <a:t>فكره الإصلاحي</a:t>
            </a:r>
            <a:endParaRPr lang="fr-FR" sz="32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916832"/>
            <a:ext cx="6840760" cy="3806237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محاور أساسية: نشر التعليم العربي الحر، إحياء اللغة العربية، مقاومة الجهل والخرافة، ترسيخ الانتماء الوطني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دعا إلى العودة إلى القرآن والسنة بفهم سليم، وإصلاح التعليم كأداة تحرير للعقول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جمع بين الأصالة الإسلامية والانفتاح على المعاصرة، وربط بين العلم والعمل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ثقافته موسوعية: لغة، أدب، تاريخ، فقه، ومعرفة عميقة بالمجتمع الجزائري</a:t>
            </a:r>
            <a:r>
              <a:rPr lang="fr-FR" sz="2800" dirty="0" smtClean="0"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ar-SA" sz="28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marL="0" lv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800" dirty="0" smtClean="0">
                <a:latin typeface="Amiri" pitchFamily="2" charset="-78"/>
                <a:ea typeface="Calibri"/>
                <a:cs typeface="Amiri" pitchFamily="2" charset="-78"/>
              </a:rPr>
              <a:t>فكره </a:t>
            </a: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معتدل وواضح: يبدأ الإصلاح من بناء الإنسان الواعي بهويته. التعليم هو الطريق الأقصر إلى الاستقلال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533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/>
          </a:bodyPr>
          <a:lstStyle/>
          <a:p>
            <a:r>
              <a:rPr lang="ar-SA" sz="2800" dirty="0" smtClean="0">
                <a:latin typeface="Amiri" pitchFamily="2" charset="-78"/>
                <a:cs typeface="Amiri" pitchFamily="2" charset="-78"/>
              </a:rPr>
              <a:t>أسلوبه الأدبي</a:t>
            </a:r>
            <a:endParaRPr lang="fr-FR" sz="2800" dirty="0">
              <a:latin typeface="Amiri" pitchFamily="2" charset="-78"/>
              <a:cs typeface="Amiri" pitchFamily="2" charset="-7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59632" y="1484784"/>
            <a:ext cx="6696744" cy="4392488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أسلوب جزل ودقيق: مرسل أو موزون حسب المقام، مع صور بيانية وسخرية لاذعة في النقد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برع في التصوير، العاطفة، والاقتباس من التراث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أبرز مؤلفاته: "عيون البصائر" (مقالات)، دراسات لغوية ("بقايا فصيح العربية"، "أسرار الضمائر")، ملحمة </a:t>
            </a:r>
            <a:r>
              <a:rPr lang="ar-SA" sz="2800" dirty="0" err="1">
                <a:latin typeface="Amiri" pitchFamily="2" charset="-78"/>
                <a:ea typeface="Calibri"/>
                <a:cs typeface="Amiri" pitchFamily="2" charset="-78"/>
              </a:rPr>
              <a:t>رجزية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34290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Blip>
                <a:blip r:embed="rId2"/>
              </a:buBlip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الإرث: إصلاح تربوي، دفاع عن اللغة، ونموذج للمصلح الذي يجمع بين الفكر والعمل</a:t>
            </a:r>
            <a:r>
              <a:rPr lang="fr-FR" sz="2800" dirty="0">
                <a:latin typeface="Amiri" pitchFamily="2" charset="-78"/>
                <a:ea typeface="Calibri"/>
                <a:cs typeface="Amiri" pitchFamily="2" charset="-78"/>
              </a:rPr>
              <a:t>.</a:t>
            </a:r>
          </a:p>
          <a:p>
            <a:pPr marL="64008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sz="2800" dirty="0">
                <a:latin typeface="Amiri" pitchFamily="2" charset="-78"/>
                <a:ea typeface="Calibri"/>
                <a:cs typeface="Amiri" pitchFamily="2" charset="-78"/>
              </a:rPr>
              <a:t>أسلوبه قوي ومؤثر، يوقظ القارئ ويحرض على النهضة. تركه إرثًا فكريًا ولغويًا ووطنيًا يُجمع في 5 أجزاء من "آثار الإمام</a:t>
            </a:r>
            <a:r>
              <a:rPr lang="fr-FR" sz="2800" dirty="0" smtClean="0">
                <a:latin typeface="Amiri" pitchFamily="2" charset="-78"/>
                <a:ea typeface="Calibri"/>
                <a:cs typeface="Amiri" pitchFamily="2" charset="-78"/>
              </a:rPr>
              <a:t>".</a:t>
            </a:r>
            <a:endParaRPr lang="ar-SA" sz="2800" dirty="0" smtClean="0">
              <a:latin typeface="Amiri" pitchFamily="2" charset="-78"/>
              <a:ea typeface="Calibri"/>
              <a:cs typeface="Amiri" pitchFamily="2" charset="-78"/>
            </a:endParaRPr>
          </a:p>
          <a:p>
            <a:pPr marL="0" lvl="0" indent="0" algn="ctr" rtl="1">
              <a:buClr>
                <a:srgbClr val="AA2B1E"/>
              </a:buClr>
              <a:buNone/>
            </a:pPr>
            <a:r>
              <a:rPr lang="ar-SA" sz="3400" b="1" dirty="0">
                <a:solidFill>
                  <a:prstClr val="black"/>
                </a:solidFill>
                <a:latin typeface="Amiri" pitchFamily="2" charset="-78"/>
                <a:ea typeface="Calibri"/>
                <a:cs typeface="Amiri" pitchFamily="2" charset="-78"/>
              </a:rPr>
              <a:t>ختامًا </a:t>
            </a:r>
            <a:r>
              <a:rPr lang="ar-SA" sz="3400" dirty="0">
                <a:solidFill>
                  <a:prstClr val="black"/>
                </a:solidFill>
                <a:latin typeface="Amiri" pitchFamily="2" charset="-78"/>
                <a:ea typeface="Calibri"/>
                <a:cs typeface="Amiri" pitchFamily="2" charset="-78"/>
              </a:rPr>
              <a:t>البشير الابراهيمي نموذج للعالم المصلح الذي ربط بين الدين واللغة والتربية والوطن</a:t>
            </a:r>
            <a:r>
              <a:rPr lang="fr-FR" sz="3400" dirty="0">
                <a:solidFill>
                  <a:prstClr val="black"/>
                </a:solidFill>
                <a:latin typeface="Amiri" pitchFamily="2" charset="-78"/>
                <a:ea typeface="Calibri"/>
                <a:cs typeface="Amiri" pitchFamily="2" charset="-78"/>
              </a:rPr>
              <a:t>.</a:t>
            </a:r>
            <a:endParaRPr lang="fr-FR" sz="3400" dirty="0">
              <a:solidFill>
                <a:prstClr val="black"/>
              </a:solidFill>
              <a:latin typeface="Amiri" pitchFamily="2" charset="-78"/>
              <a:cs typeface="Amiri" pitchFamily="2" charset="-78"/>
            </a:endParaRPr>
          </a:p>
          <a:p>
            <a:pPr marL="640080" indent="0" algn="ctr" rtl="1">
              <a:lnSpc>
                <a:spcPct val="115000"/>
              </a:lnSpc>
              <a:spcAft>
                <a:spcPts val="1000"/>
              </a:spcAft>
              <a:buNone/>
            </a:pPr>
            <a:endParaRPr lang="fr-FR" sz="2800" dirty="0">
              <a:latin typeface="Calibri"/>
              <a:ea typeface="Calibri"/>
              <a:cs typeface="Arial"/>
            </a:endParaRPr>
          </a:p>
          <a:p>
            <a:pPr marL="0" indent="0" algn="r" rt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762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</TotalTime>
  <Words>548</Words>
  <Application>Microsoft Office PowerPoint</Application>
  <PresentationFormat>Affichage à l'écran (4:3)</PresentationFormat>
  <Paragraphs>48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Punaise</vt:lpstr>
      <vt:lpstr>Promenade</vt:lpstr>
      <vt:lpstr>Présentation PowerPoint</vt:lpstr>
      <vt:lpstr>البشير الإبراهيمي (1889- 1965). </vt:lpstr>
      <vt:lpstr>Présentation PowerPoint</vt:lpstr>
      <vt:lpstr>النشأة والتكوين العلمي </vt:lpstr>
      <vt:lpstr>دوره في جمعية العلماء المسلمين</vt:lpstr>
      <vt:lpstr>الموقف الوطني والتدويل</vt:lpstr>
      <vt:lpstr>فكره الإصلاحي</vt:lpstr>
      <vt:lpstr>أسلوبه الأدبي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البشير الإبراهيمي (1889- 1965).</dc:title>
  <dc:creator>Windows User</dc:creator>
  <cp:lastModifiedBy>Windows User</cp:lastModifiedBy>
  <cp:revision>30</cp:revision>
  <dcterms:created xsi:type="dcterms:W3CDTF">2026-04-11T00:15:48Z</dcterms:created>
  <dcterms:modified xsi:type="dcterms:W3CDTF">2026-04-21T10:19:31Z</dcterms:modified>
</cp:coreProperties>
</file>