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18E8DD72-B756-42A5-BC59-75C68BC625F2}" type="datetimeFigureOut">
              <a:rPr lang="en-US" smtClean="0"/>
              <a:t>5/16/2023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B2A89A3-400D-43D9-837D-69FF9C2E09C5}" type="slidenum">
              <a:rPr lang="en-US" smtClean="0"/>
              <a:t>‹N°›</a:t>
            </a:fld>
            <a:endParaRPr lang="en-US"/>
          </a:p>
        </p:txBody>
      </p:sp>
    </p:spTree>
    <p:extLst>
      <p:ext uri="{BB962C8B-B14F-4D97-AF65-F5344CB8AC3E}">
        <p14:creationId xmlns:p14="http://schemas.microsoft.com/office/powerpoint/2010/main" val="10473071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8DD72-B756-42A5-BC59-75C68BC625F2}" type="datetimeFigureOut">
              <a:rPr lang="en-US" smtClean="0"/>
              <a:t>5/16/2023</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A89A3-400D-43D9-837D-69FF9C2E09C5}" type="slidenum">
              <a:rPr lang="en-US" smtClean="0"/>
              <a:t>‹N°›</a:t>
            </a:fld>
            <a:endParaRPr lang="en-US"/>
          </a:p>
        </p:txBody>
      </p:sp>
    </p:spTree>
    <p:extLst>
      <p:ext uri="{BB962C8B-B14F-4D97-AF65-F5344CB8AC3E}">
        <p14:creationId xmlns:p14="http://schemas.microsoft.com/office/powerpoint/2010/main" val="1238868868"/>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ctr"/>
            <a:r>
              <a:rPr lang="fr-FR" b="1" smtClean="0">
                <a:latin typeface="Times New Roman" panose="02020603050405020304" pitchFamily="18" charset="0"/>
                <a:cs typeface="Times New Roman" panose="02020603050405020304" pitchFamily="18" charset="0"/>
              </a:rPr>
              <a:t>Chapitre IV</a:t>
            </a:r>
            <a:br>
              <a:rPr lang="fr-FR" b="1" smtClean="0">
                <a:latin typeface="Times New Roman" panose="02020603050405020304" pitchFamily="18" charset="0"/>
                <a:cs typeface="Times New Roman" panose="02020603050405020304" pitchFamily="18" charset="0"/>
              </a:rPr>
            </a:br>
            <a:r>
              <a:rPr lang="fr-FR" b="1" smtClean="0">
                <a:latin typeface="Times New Roman" panose="02020603050405020304" pitchFamily="18" charset="0"/>
                <a:cs typeface="Times New Roman" panose="02020603050405020304" pitchFamily="18" charset="0"/>
              </a:rPr>
              <a:t/>
            </a:r>
            <a:br>
              <a:rPr lang="fr-FR" b="1" smtClean="0">
                <a:latin typeface="Times New Roman" panose="02020603050405020304" pitchFamily="18" charset="0"/>
                <a:cs typeface="Times New Roman" panose="02020603050405020304" pitchFamily="18" charset="0"/>
              </a:rPr>
            </a:br>
            <a:r>
              <a:rPr lang="fr-FR" b="1" smtClean="0">
                <a:latin typeface="Times New Roman" panose="02020603050405020304" pitchFamily="18" charset="0"/>
                <a:cs typeface="Times New Roman" panose="02020603050405020304" pitchFamily="18" charset="0"/>
              </a:rPr>
              <a:t>Quelques dispositifs de soutien et d’incitation à l’entrepreneuriat en Algérie </a:t>
            </a:r>
            <a:endParaRPr lang="fr-FR"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8082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124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670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235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098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3058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715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64525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5447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034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ctr"/>
            <a:r>
              <a:rPr lang="fr-FR" b="1" smtClean="0">
                <a:latin typeface="Times New Roman" panose="02020603050405020304" pitchFamily="18" charset="0"/>
                <a:cs typeface="Times New Roman" panose="02020603050405020304" pitchFamily="18" charset="0"/>
              </a:rPr>
              <a:t>2- Incitations en faveur du développement de l’investissement en Algérie</a:t>
            </a:r>
            <a:endParaRPr lang="fr-FR"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780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just">
              <a:lnSpc>
                <a:spcPct val="150000"/>
              </a:lnSpc>
            </a:pPr>
            <a:r>
              <a:rPr lang="fr-FR" sz="2800" b="1" i="1" smtClean="0">
                <a:latin typeface="Times New Roman" panose="02020603050405020304" pitchFamily="18" charset="0"/>
                <a:cs typeface="Times New Roman" panose="02020603050405020304" pitchFamily="18" charset="0"/>
              </a:rPr>
              <a:t>Introduction </a:t>
            </a:r>
            <a:br>
              <a:rPr lang="fr-FR" sz="2800" b="1" i="1"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fr-FR" sz="2800" smtClean="0">
                <a:latin typeface="Times New Roman" panose="02020603050405020304" pitchFamily="18" charset="0"/>
                <a:cs typeface="Times New Roman" panose="02020603050405020304" pitchFamily="18" charset="0"/>
              </a:rPr>
              <a:t>Les activités productives constituent un levier de croissance et de développement pour le territoire d’accueil. C’est pourquoi la création des entreprises représente un enjeu important pour les pouvoirs publics, qui, depuis déjà plusieurs années, ont mis/ et continuent de mettre en place plusieurs dispositifs en vue d’encourager l’entrepreneuriat en Algérie. Ce chapitre est consacré aux dispositifs en question, qui prennent plusieurs formes.  </a:t>
            </a:r>
            <a:endParaRPr lang="en-US" sz="2800"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0912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40381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2774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28640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8435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01438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0498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5497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94028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910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963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pPr algn="ctr"/>
            <a:r>
              <a:rPr lang="fr-FR" b="1" smtClean="0">
                <a:latin typeface="Times New Roman" panose="02020603050405020304" pitchFamily="18" charset="0"/>
                <a:cs typeface="Times New Roman" panose="02020603050405020304" pitchFamily="18" charset="0"/>
              </a:rPr>
              <a:t>1- Organismes de soutien à l’entrepreneuriat en Algérie</a:t>
            </a:r>
            <a:endParaRPr lang="fr-FR" dirty="0">
              <a:latin typeface="Times New Roman" panose="02020603050405020304" pitchFamily="18" charset="0"/>
              <a:cs typeface="Times New Roman" panose="02020603050405020304" pitchFamily="18" charset="0"/>
            </a:endParaRPr>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81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016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5893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3151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391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611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858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80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3751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hidden="1"/>
          <p:cNvSpPr>
            <a:spLocks noGrp="1"/>
          </p:cNvSpPr>
          <p:nvPr>
            <p:ph type="title"/>
          </p:nvPr>
        </p:nvSpPr>
        <p:spPr/>
        <p:txBody>
          <a:bodyPr/>
          <a:lstStyle/>
          <a:p>
            <a:endParaRPr lang="en-US"/>
          </a:p>
        </p:txBody>
      </p:sp>
      <p:pic>
        <p:nvPicPr>
          <p:cNvPr id="3" name="Imag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506460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Words>
  <Application>Microsoft Office PowerPoint</Application>
  <PresentationFormat>Grand écran</PresentationFormat>
  <Paragraphs>4</Paragraphs>
  <Slides>32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Calibri Light</vt:lpstr>
      <vt:lpstr>Times New Roman</vt:lpstr>
      <vt:lpstr>Thème Office</vt:lpstr>
      <vt:lpstr>Chapitre IV  Quelques dispositifs de soutien et d’incitation à l’entrepreneuriat en Algérie </vt:lpstr>
      <vt:lpstr>Introduction   Les activités productives constituent un levier de croissance et de développement pour le territoire d’accueil. C’est pourquoi la création des entreprises représente un enjeu important pour les pouvoirs publics, qui, depuis déjà plusieurs années, ont mis/ et continuent de mettre en place plusieurs dispositifs en vue d’encourager l’entrepreneuriat en Algérie. Ce chapitre est consacré aux dispositifs en question, qui prennent plusieurs formes.  </vt:lpstr>
      <vt:lpstr>1- Organismes de soutien à l’entrepreneuriat en Algérie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Incitations en faveur du développement de l’investissement en Algérie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IV  Quelques dispositifs de soutien et d’incitation à l’entrepreneuriat en Algérie </dc:title>
  <dc:creator>Bennacer Nasreddine</dc:creator>
  <cp:lastModifiedBy>Bennacer Nasreddine</cp:lastModifiedBy>
  <cp:revision>1</cp:revision>
  <dcterms:created xsi:type="dcterms:W3CDTF">2023-05-16T08:49:17Z</dcterms:created>
  <dcterms:modified xsi:type="dcterms:W3CDTF">2023-05-16T08:49:17Z</dcterms:modified>
</cp:coreProperties>
</file>