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73" r:id="rId14"/>
    <p:sldId id="274" r:id="rId15"/>
    <p:sldId id="267" r:id="rId16"/>
    <p:sldId id="268" r:id="rId17"/>
    <p:sldId id="269" r:id="rId18"/>
    <p:sldId id="27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581" y="7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E0369-DE78-49D9-AE5D-5A1E4C46F0B9}" type="doc">
      <dgm:prSet loTypeId="urn:microsoft.com/office/officeart/2005/8/layout/radial5" loCatId="cycle" qsTypeId="urn:microsoft.com/office/officeart/2005/8/quickstyle/simple1" qsCatId="simple" csTypeId="urn:microsoft.com/office/officeart/2005/8/colors/accent2_2" csCatId="accent2" phldr="1"/>
      <dgm:spPr/>
      <dgm:t>
        <a:bodyPr/>
        <a:lstStyle/>
        <a:p>
          <a:endParaRPr lang="fr-FR"/>
        </a:p>
      </dgm:t>
    </dgm:pt>
    <dgm:pt modelId="{89ED1C09-D924-42A9-B281-3FF66EFFDA31}">
      <dgm:prSet phldrT="[Texte]"/>
      <dgm:spPr/>
      <dgm:t>
        <a:bodyPr/>
        <a:lstStyle/>
        <a:p>
          <a:r>
            <a:rPr lang="fr-FR" b="1" dirty="0" smtClean="0"/>
            <a:t>Sources de la morale</a:t>
          </a:r>
          <a:endParaRPr lang="fr-FR" b="1" dirty="0"/>
        </a:p>
      </dgm:t>
    </dgm:pt>
    <dgm:pt modelId="{5685CCE4-74F9-4186-AB2A-D21084333082}" type="parTrans" cxnId="{B57D6DC9-8154-426C-A499-67D116E83880}">
      <dgm:prSet/>
      <dgm:spPr/>
      <dgm:t>
        <a:bodyPr/>
        <a:lstStyle/>
        <a:p>
          <a:endParaRPr lang="fr-FR"/>
        </a:p>
      </dgm:t>
    </dgm:pt>
    <dgm:pt modelId="{4445826D-5276-4BFD-8638-80A7E24F1533}" type="sibTrans" cxnId="{B57D6DC9-8154-426C-A499-67D116E83880}">
      <dgm:prSet/>
      <dgm:spPr/>
      <dgm:t>
        <a:bodyPr/>
        <a:lstStyle/>
        <a:p>
          <a:endParaRPr lang="fr-FR"/>
        </a:p>
      </dgm:t>
    </dgm:pt>
    <dgm:pt modelId="{E0F59177-9FE3-4A54-862F-6CCD986B8123}">
      <dgm:prSet phldrT="[Texte]"/>
      <dgm:spPr/>
      <dgm:t>
        <a:bodyPr/>
        <a:lstStyle/>
        <a:p>
          <a:r>
            <a:rPr lang="fr-FR" b="1" dirty="0" smtClean="0"/>
            <a:t>La religion </a:t>
          </a:r>
          <a:endParaRPr lang="fr-FR" b="1" dirty="0"/>
        </a:p>
      </dgm:t>
    </dgm:pt>
    <dgm:pt modelId="{17DCD69C-5BE3-4744-B91A-9BB2CB872768}" type="parTrans" cxnId="{4A55EE3B-9FB7-489A-8667-AF21F7C5BB64}">
      <dgm:prSet/>
      <dgm:spPr/>
      <dgm:t>
        <a:bodyPr/>
        <a:lstStyle/>
        <a:p>
          <a:endParaRPr lang="fr-FR"/>
        </a:p>
      </dgm:t>
    </dgm:pt>
    <dgm:pt modelId="{1CE1A193-8273-400B-A0C6-DDA516EE247E}" type="sibTrans" cxnId="{4A55EE3B-9FB7-489A-8667-AF21F7C5BB64}">
      <dgm:prSet/>
      <dgm:spPr/>
      <dgm:t>
        <a:bodyPr/>
        <a:lstStyle/>
        <a:p>
          <a:endParaRPr lang="fr-FR"/>
        </a:p>
      </dgm:t>
    </dgm:pt>
    <dgm:pt modelId="{4596D863-496A-4B50-A524-C7950359151B}">
      <dgm:prSet phldrT="[Texte]"/>
      <dgm:spPr/>
      <dgm:t>
        <a:bodyPr/>
        <a:lstStyle/>
        <a:p>
          <a:r>
            <a:rPr lang="fr-FR" b="1" dirty="0" smtClean="0"/>
            <a:t>Le sens du devoir</a:t>
          </a:r>
          <a:endParaRPr lang="fr-FR" b="1" dirty="0"/>
        </a:p>
      </dgm:t>
    </dgm:pt>
    <dgm:pt modelId="{DE9C9186-C1CC-4801-A35B-5A000AA593F3}" type="parTrans" cxnId="{37D1F2FC-B9F4-429E-9C31-D8C774A65DB0}">
      <dgm:prSet/>
      <dgm:spPr/>
      <dgm:t>
        <a:bodyPr/>
        <a:lstStyle/>
        <a:p>
          <a:endParaRPr lang="fr-FR"/>
        </a:p>
      </dgm:t>
    </dgm:pt>
    <dgm:pt modelId="{ED01A7F8-85A7-4393-B368-B60C1862DC6D}" type="sibTrans" cxnId="{37D1F2FC-B9F4-429E-9C31-D8C774A65DB0}">
      <dgm:prSet/>
      <dgm:spPr/>
      <dgm:t>
        <a:bodyPr/>
        <a:lstStyle/>
        <a:p>
          <a:endParaRPr lang="fr-FR"/>
        </a:p>
      </dgm:t>
    </dgm:pt>
    <dgm:pt modelId="{A4C21AF1-984D-4CCA-AB0E-BDEAD2267CB1}">
      <dgm:prSet phldrT="[Texte]"/>
      <dgm:spPr/>
      <dgm:t>
        <a:bodyPr/>
        <a:lstStyle/>
        <a:p>
          <a:r>
            <a:rPr lang="fr-FR" b="1" dirty="0" smtClean="0"/>
            <a:t>Le sens du respect</a:t>
          </a:r>
          <a:endParaRPr lang="fr-FR" b="1" dirty="0"/>
        </a:p>
      </dgm:t>
    </dgm:pt>
    <dgm:pt modelId="{C4F8991E-B27E-48F5-A3B5-EA966E46297D}" type="parTrans" cxnId="{95D0BA1F-C9A5-4528-B3BE-44CB886396CF}">
      <dgm:prSet/>
      <dgm:spPr/>
      <dgm:t>
        <a:bodyPr/>
        <a:lstStyle/>
        <a:p>
          <a:endParaRPr lang="fr-FR"/>
        </a:p>
      </dgm:t>
    </dgm:pt>
    <dgm:pt modelId="{470D8569-2F6D-462A-9E11-6329CE474888}" type="sibTrans" cxnId="{95D0BA1F-C9A5-4528-B3BE-44CB886396CF}">
      <dgm:prSet/>
      <dgm:spPr/>
      <dgm:t>
        <a:bodyPr/>
        <a:lstStyle/>
        <a:p>
          <a:endParaRPr lang="fr-FR"/>
        </a:p>
      </dgm:t>
    </dgm:pt>
    <dgm:pt modelId="{1542DF5C-FA0C-46FD-B2C6-1E1756BF195A}">
      <dgm:prSet phldrT="[Texte]"/>
      <dgm:spPr/>
      <dgm:t>
        <a:bodyPr/>
        <a:lstStyle/>
        <a:p>
          <a:r>
            <a:rPr lang="fr-FR" b="1" dirty="0" smtClean="0"/>
            <a:t>La conscience</a:t>
          </a:r>
          <a:endParaRPr lang="fr-FR" b="1" dirty="0"/>
        </a:p>
      </dgm:t>
    </dgm:pt>
    <dgm:pt modelId="{06796479-26F3-42F0-B7FE-E6634772D67E}" type="parTrans" cxnId="{ED82FADD-5E76-4072-831F-F2E0FDC4342A}">
      <dgm:prSet/>
      <dgm:spPr/>
      <dgm:t>
        <a:bodyPr/>
        <a:lstStyle/>
        <a:p>
          <a:endParaRPr lang="fr-FR"/>
        </a:p>
      </dgm:t>
    </dgm:pt>
    <dgm:pt modelId="{9182B894-4B4C-4526-8F1C-EC7FE6386C53}" type="sibTrans" cxnId="{ED82FADD-5E76-4072-831F-F2E0FDC4342A}">
      <dgm:prSet/>
      <dgm:spPr/>
      <dgm:t>
        <a:bodyPr/>
        <a:lstStyle/>
        <a:p>
          <a:endParaRPr lang="fr-FR"/>
        </a:p>
      </dgm:t>
    </dgm:pt>
    <dgm:pt modelId="{89F3CDFF-6B8A-4CFB-952F-AE231CD0276F}">
      <dgm:prSet/>
      <dgm:spPr/>
      <dgm:t>
        <a:bodyPr/>
        <a:lstStyle/>
        <a:p>
          <a:endParaRPr lang="fr-FR"/>
        </a:p>
      </dgm:t>
    </dgm:pt>
    <dgm:pt modelId="{FFCE2033-6F6B-4552-A867-DCD9A78376D3}" type="parTrans" cxnId="{1C28ABA2-98AB-467E-B8D3-C6689B616BEB}">
      <dgm:prSet/>
      <dgm:spPr/>
      <dgm:t>
        <a:bodyPr/>
        <a:lstStyle/>
        <a:p>
          <a:endParaRPr lang="fr-FR"/>
        </a:p>
      </dgm:t>
    </dgm:pt>
    <dgm:pt modelId="{19D6A22E-A610-4282-B8AB-4173E26A976D}" type="sibTrans" cxnId="{1C28ABA2-98AB-467E-B8D3-C6689B616BEB}">
      <dgm:prSet/>
      <dgm:spPr/>
      <dgm:t>
        <a:bodyPr/>
        <a:lstStyle/>
        <a:p>
          <a:endParaRPr lang="fr-FR"/>
        </a:p>
      </dgm:t>
    </dgm:pt>
    <dgm:pt modelId="{CCD0B7DB-74D2-4072-AC64-05F51BF463C5}">
      <dgm:prSet/>
      <dgm:spPr/>
      <dgm:t>
        <a:bodyPr/>
        <a:lstStyle/>
        <a:p>
          <a:endParaRPr lang="fr-FR" dirty="0"/>
        </a:p>
      </dgm:t>
    </dgm:pt>
    <dgm:pt modelId="{ECCF8AAB-3316-4F3A-A231-4467FA7D3F70}" type="parTrans" cxnId="{C1E90683-A1E4-40CB-818D-17A044ED8DE1}">
      <dgm:prSet/>
      <dgm:spPr/>
      <dgm:t>
        <a:bodyPr/>
        <a:lstStyle/>
        <a:p>
          <a:endParaRPr lang="fr-FR"/>
        </a:p>
      </dgm:t>
    </dgm:pt>
    <dgm:pt modelId="{190E3A37-7B16-4AE6-86CA-9C5C4F41AB30}" type="sibTrans" cxnId="{C1E90683-A1E4-40CB-818D-17A044ED8DE1}">
      <dgm:prSet/>
      <dgm:spPr/>
      <dgm:t>
        <a:bodyPr/>
        <a:lstStyle/>
        <a:p>
          <a:endParaRPr lang="fr-FR"/>
        </a:p>
      </dgm:t>
    </dgm:pt>
    <dgm:pt modelId="{17AE4527-C8D7-45C1-9EA9-2BACD55B8AA1}">
      <dgm:prSet/>
      <dgm:spPr/>
      <dgm:t>
        <a:bodyPr/>
        <a:lstStyle/>
        <a:p>
          <a:endParaRPr lang="fr-FR"/>
        </a:p>
      </dgm:t>
    </dgm:pt>
    <dgm:pt modelId="{8D5A96F2-3896-469C-B707-1777C4259035}" type="parTrans" cxnId="{65ED7FE9-4EBE-4209-A78D-E69391959295}">
      <dgm:prSet/>
      <dgm:spPr/>
      <dgm:t>
        <a:bodyPr/>
        <a:lstStyle/>
        <a:p>
          <a:endParaRPr lang="fr-FR"/>
        </a:p>
      </dgm:t>
    </dgm:pt>
    <dgm:pt modelId="{59739D7E-D79F-4720-AA09-BAFF8870316B}" type="sibTrans" cxnId="{65ED7FE9-4EBE-4209-A78D-E69391959295}">
      <dgm:prSet/>
      <dgm:spPr/>
      <dgm:t>
        <a:bodyPr/>
        <a:lstStyle/>
        <a:p>
          <a:endParaRPr lang="fr-FR"/>
        </a:p>
      </dgm:t>
    </dgm:pt>
    <dgm:pt modelId="{F662CD80-46A7-4F2D-B0B1-887114479F18}">
      <dgm:prSet/>
      <dgm:spPr/>
      <dgm:t>
        <a:bodyPr/>
        <a:lstStyle/>
        <a:p>
          <a:endParaRPr lang="fr-FR" dirty="0"/>
        </a:p>
      </dgm:t>
    </dgm:pt>
    <dgm:pt modelId="{9DDE4E7E-5719-4461-8840-2233EC95BC87}" type="parTrans" cxnId="{0C380F8D-05BB-4B11-85B1-892B9F18BFD8}">
      <dgm:prSet/>
      <dgm:spPr/>
      <dgm:t>
        <a:bodyPr/>
        <a:lstStyle/>
        <a:p>
          <a:endParaRPr lang="fr-FR"/>
        </a:p>
      </dgm:t>
    </dgm:pt>
    <dgm:pt modelId="{738E2A3F-FB3C-4390-B32D-EFB72F0E6FD4}" type="sibTrans" cxnId="{0C380F8D-05BB-4B11-85B1-892B9F18BFD8}">
      <dgm:prSet/>
      <dgm:spPr/>
      <dgm:t>
        <a:bodyPr/>
        <a:lstStyle/>
        <a:p>
          <a:endParaRPr lang="fr-FR"/>
        </a:p>
      </dgm:t>
    </dgm:pt>
    <dgm:pt modelId="{244ACAF8-D26F-46C9-8A35-060CD9D86AA1}">
      <dgm:prSet/>
      <dgm:spPr/>
      <dgm:t>
        <a:bodyPr/>
        <a:lstStyle/>
        <a:p>
          <a:endParaRPr lang="fr-FR" dirty="0"/>
        </a:p>
      </dgm:t>
    </dgm:pt>
    <dgm:pt modelId="{C78A66FB-ECDA-417C-8173-0471AEC7F44B}" type="parTrans" cxnId="{F8D07359-F2E5-456E-A010-E604CEBC802D}">
      <dgm:prSet/>
      <dgm:spPr/>
      <dgm:t>
        <a:bodyPr/>
        <a:lstStyle/>
        <a:p>
          <a:endParaRPr lang="fr-FR"/>
        </a:p>
      </dgm:t>
    </dgm:pt>
    <dgm:pt modelId="{05EA8AFF-74B0-4F99-91D1-DFB1F37C7DC6}" type="sibTrans" cxnId="{F8D07359-F2E5-456E-A010-E604CEBC802D}">
      <dgm:prSet/>
      <dgm:spPr/>
      <dgm:t>
        <a:bodyPr/>
        <a:lstStyle/>
        <a:p>
          <a:endParaRPr lang="fr-FR"/>
        </a:p>
      </dgm:t>
    </dgm:pt>
    <dgm:pt modelId="{6F5B50FD-DACF-47C3-9EE2-F5A1BEF2499A}">
      <dgm:prSet/>
      <dgm:spPr/>
      <dgm:t>
        <a:bodyPr/>
        <a:lstStyle/>
        <a:p>
          <a:endParaRPr lang="fr-FR" dirty="0"/>
        </a:p>
      </dgm:t>
    </dgm:pt>
    <dgm:pt modelId="{C90DD687-C0AB-4D04-86F8-9CF18EB28C41}" type="parTrans" cxnId="{973A75F6-0DDD-4F32-8A0F-BF853549F1F9}">
      <dgm:prSet/>
      <dgm:spPr/>
      <dgm:t>
        <a:bodyPr/>
        <a:lstStyle/>
        <a:p>
          <a:endParaRPr lang="fr-FR"/>
        </a:p>
      </dgm:t>
    </dgm:pt>
    <dgm:pt modelId="{BAF3E6F2-29EC-4449-BC27-A0A740C75CA3}" type="sibTrans" cxnId="{973A75F6-0DDD-4F32-8A0F-BF853549F1F9}">
      <dgm:prSet/>
      <dgm:spPr/>
      <dgm:t>
        <a:bodyPr/>
        <a:lstStyle/>
        <a:p>
          <a:endParaRPr lang="fr-FR"/>
        </a:p>
      </dgm:t>
    </dgm:pt>
    <dgm:pt modelId="{6678D5B7-A3EF-4EB7-BB54-A6F5E4B99256}">
      <dgm:prSet/>
      <dgm:spPr/>
      <dgm:t>
        <a:bodyPr/>
        <a:lstStyle/>
        <a:p>
          <a:endParaRPr lang="fr-FR" dirty="0"/>
        </a:p>
      </dgm:t>
    </dgm:pt>
    <dgm:pt modelId="{8F2943DD-0083-4F1E-A8A2-3E28853DC1ED}" type="parTrans" cxnId="{FE6A99A7-45BD-4872-B599-C677BDC9CD7B}">
      <dgm:prSet/>
      <dgm:spPr/>
      <dgm:t>
        <a:bodyPr/>
        <a:lstStyle/>
        <a:p>
          <a:endParaRPr lang="fr-FR"/>
        </a:p>
      </dgm:t>
    </dgm:pt>
    <dgm:pt modelId="{C8CA3310-F7CC-46AF-A13A-C2DC97A5DE69}" type="sibTrans" cxnId="{FE6A99A7-45BD-4872-B599-C677BDC9CD7B}">
      <dgm:prSet/>
      <dgm:spPr/>
      <dgm:t>
        <a:bodyPr/>
        <a:lstStyle/>
        <a:p>
          <a:endParaRPr lang="fr-FR"/>
        </a:p>
      </dgm:t>
    </dgm:pt>
    <dgm:pt modelId="{66D11BAA-7151-43A6-911B-E72270DC9039}">
      <dgm:prSet/>
      <dgm:spPr/>
      <dgm:t>
        <a:bodyPr/>
        <a:lstStyle/>
        <a:p>
          <a:endParaRPr lang="fr-FR" dirty="0"/>
        </a:p>
      </dgm:t>
    </dgm:pt>
    <dgm:pt modelId="{6CCEE0BA-E446-48CD-B0DA-24A3E207680A}" type="parTrans" cxnId="{3AC9D6E9-76D0-4294-B8DA-6857BE2FAB57}">
      <dgm:prSet/>
      <dgm:spPr/>
      <dgm:t>
        <a:bodyPr/>
        <a:lstStyle/>
        <a:p>
          <a:endParaRPr lang="fr-FR"/>
        </a:p>
      </dgm:t>
    </dgm:pt>
    <dgm:pt modelId="{A6AE1BB9-392B-4A9A-A80B-0CEA606CC451}" type="sibTrans" cxnId="{3AC9D6E9-76D0-4294-B8DA-6857BE2FAB57}">
      <dgm:prSet/>
      <dgm:spPr/>
      <dgm:t>
        <a:bodyPr/>
        <a:lstStyle/>
        <a:p>
          <a:endParaRPr lang="fr-FR"/>
        </a:p>
      </dgm:t>
    </dgm:pt>
    <dgm:pt modelId="{0078D3BD-DC89-4C25-A2CB-24A44AE9366C}">
      <dgm:prSet/>
      <dgm:spPr/>
      <dgm:t>
        <a:bodyPr/>
        <a:lstStyle/>
        <a:p>
          <a:endParaRPr lang="fr-FR" dirty="0"/>
        </a:p>
      </dgm:t>
    </dgm:pt>
    <dgm:pt modelId="{63FEC71F-DB0B-4C3D-87AE-63E35986B4A8}" type="parTrans" cxnId="{61B43BD9-499F-4C5E-8F6E-B2C222208015}">
      <dgm:prSet/>
      <dgm:spPr/>
      <dgm:t>
        <a:bodyPr/>
        <a:lstStyle/>
        <a:p>
          <a:endParaRPr lang="fr-FR"/>
        </a:p>
      </dgm:t>
    </dgm:pt>
    <dgm:pt modelId="{BA35C93A-D6E4-4BFA-8BBB-CC1699C1EB7E}" type="sibTrans" cxnId="{61B43BD9-499F-4C5E-8F6E-B2C222208015}">
      <dgm:prSet/>
      <dgm:spPr/>
      <dgm:t>
        <a:bodyPr/>
        <a:lstStyle/>
        <a:p>
          <a:endParaRPr lang="fr-FR"/>
        </a:p>
      </dgm:t>
    </dgm:pt>
    <dgm:pt modelId="{4DE2094E-C513-4AEF-A556-4D776CFA315C}">
      <dgm:prSet phldrT="[Texte]"/>
      <dgm:spPr/>
      <dgm:t>
        <a:bodyPr/>
        <a:lstStyle/>
        <a:p>
          <a:endParaRPr lang="fr-FR"/>
        </a:p>
      </dgm:t>
    </dgm:pt>
    <dgm:pt modelId="{A5D27BA0-DF35-41DB-BC12-3673696DD73E}" type="parTrans" cxnId="{DF5E94B8-CFE0-46B9-AFB0-33FF91258E00}">
      <dgm:prSet/>
      <dgm:spPr/>
      <dgm:t>
        <a:bodyPr/>
        <a:lstStyle/>
        <a:p>
          <a:endParaRPr lang="fr-FR"/>
        </a:p>
      </dgm:t>
    </dgm:pt>
    <dgm:pt modelId="{82643343-7563-4F95-9C15-16861DDD956D}" type="sibTrans" cxnId="{DF5E94B8-CFE0-46B9-AFB0-33FF91258E00}">
      <dgm:prSet/>
      <dgm:spPr/>
      <dgm:t>
        <a:bodyPr/>
        <a:lstStyle/>
        <a:p>
          <a:endParaRPr lang="fr-FR"/>
        </a:p>
      </dgm:t>
    </dgm:pt>
    <dgm:pt modelId="{63F0BC21-894E-48EB-97C0-53CB78B5AD0B}">
      <dgm:prSet custRadScaleRad="115050" custRadScaleInc="42358"/>
      <dgm:spPr/>
      <dgm:t>
        <a:bodyPr/>
        <a:lstStyle/>
        <a:p>
          <a:endParaRPr lang="fr-FR"/>
        </a:p>
      </dgm:t>
    </dgm:pt>
    <dgm:pt modelId="{EDEC9069-5A98-4838-9103-A196CCD233AD}" type="parTrans" cxnId="{AB78B7D0-F3E3-4A62-8014-9F3638FD8F6D}">
      <dgm:prSet/>
      <dgm:spPr/>
      <dgm:t>
        <a:bodyPr/>
        <a:lstStyle/>
        <a:p>
          <a:endParaRPr lang="fr-FR"/>
        </a:p>
      </dgm:t>
    </dgm:pt>
    <dgm:pt modelId="{9F13FB89-37D3-41FA-9C8C-9B54E0287670}" type="sibTrans" cxnId="{AB78B7D0-F3E3-4A62-8014-9F3638FD8F6D}">
      <dgm:prSet/>
      <dgm:spPr/>
      <dgm:t>
        <a:bodyPr/>
        <a:lstStyle/>
        <a:p>
          <a:endParaRPr lang="fr-FR"/>
        </a:p>
      </dgm:t>
    </dgm:pt>
    <dgm:pt modelId="{08DEB282-D9DE-4619-81A1-9AD700DE1EAE}" type="pres">
      <dgm:prSet presAssocID="{946E0369-DE78-49D9-AE5D-5A1E4C46F0B9}" presName="Name0" presStyleCnt="0">
        <dgm:presLayoutVars>
          <dgm:chMax val="1"/>
          <dgm:dir/>
          <dgm:animLvl val="ctr"/>
          <dgm:resizeHandles val="exact"/>
        </dgm:presLayoutVars>
      </dgm:prSet>
      <dgm:spPr/>
      <dgm:t>
        <a:bodyPr/>
        <a:lstStyle/>
        <a:p>
          <a:endParaRPr lang="fr-FR"/>
        </a:p>
      </dgm:t>
    </dgm:pt>
    <dgm:pt modelId="{25879D2C-E601-40BE-8252-9806FF2822D8}" type="pres">
      <dgm:prSet presAssocID="{89ED1C09-D924-42A9-B281-3FF66EFFDA31}" presName="centerShape" presStyleLbl="node0" presStyleIdx="0" presStyleCnt="1" custScaleX="134848"/>
      <dgm:spPr/>
      <dgm:t>
        <a:bodyPr/>
        <a:lstStyle/>
        <a:p>
          <a:endParaRPr lang="fr-FR"/>
        </a:p>
      </dgm:t>
    </dgm:pt>
    <dgm:pt modelId="{CB98E3CA-2F75-439B-8394-846E3B3B3429}" type="pres">
      <dgm:prSet presAssocID="{17DCD69C-5BE3-4744-B91A-9BB2CB872768}" presName="parTrans" presStyleLbl="sibTrans2D1" presStyleIdx="0" presStyleCnt="4"/>
      <dgm:spPr/>
      <dgm:t>
        <a:bodyPr/>
        <a:lstStyle/>
        <a:p>
          <a:endParaRPr lang="fr-FR"/>
        </a:p>
      </dgm:t>
    </dgm:pt>
    <dgm:pt modelId="{EA09A0C9-01AD-48AD-8EE9-B98E91EDC398}" type="pres">
      <dgm:prSet presAssocID="{17DCD69C-5BE3-4744-B91A-9BB2CB872768}" presName="connectorText" presStyleLbl="sibTrans2D1" presStyleIdx="0" presStyleCnt="4"/>
      <dgm:spPr/>
      <dgm:t>
        <a:bodyPr/>
        <a:lstStyle/>
        <a:p>
          <a:endParaRPr lang="fr-FR"/>
        </a:p>
      </dgm:t>
    </dgm:pt>
    <dgm:pt modelId="{F146637F-3082-473E-83B6-97CB99742A85}" type="pres">
      <dgm:prSet presAssocID="{E0F59177-9FE3-4A54-862F-6CCD986B8123}" presName="node" presStyleLbl="node1" presStyleIdx="0" presStyleCnt="4">
        <dgm:presLayoutVars>
          <dgm:bulletEnabled val="1"/>
        </dgm:presLayoutVars>
      </dgm:prSet>
      <dgm:spPr/>
      <dgm:t>
        <a:bodyPr/>
        <a:lstStyle/>
        <a:p>
          <a:endParaRPr lang="fr-FR"/>
        </a:p>
      </dgm:t>
    </dgm:pt>
    <dgm:pt modelId="{B86CDF10-6A38-4BA0-9E7D-F0CD39B71EBB}" type="pres">
      <dgm:prSet presAssocID="{DE9C9186-C1CC-4801-A35B-5A000AA593F3}" presName="parTrans" presStyleLbl="sibTrans2D1" presStyleIdx="1" presStyleCnt="4"/>
      <dgm:spPr/>
      <dgm:t>
        <a:bodyPr/>
        <a:lstStyle/>
        <a:p>
          <a:endParaRPr lang="fr-FR"/>
        </a:p>
      </dgm:t>
    </dgm:pt>
    <dgm:pt modelId="{AB7C804A-ED5B-4886-9BAA-519F786B45F9}" type="pres">
      <dgm:prSet presAssocID="{DE9C9186-C1CC-4801-A35B-5A000AA593F3}" presName="connectorText" presStyleLbl="sibTrans2D1" presStyleIdx="1" presStyleCnt="4"/>
      <dgm:spPr/>
      <dgm:t>
        <a:bodyPr/>
        <a:lstStyle/>
        <a:p>
          <a:endParaRPr lang="fr-FR"/>
        </a:p>
      </dgm:t>
    </dgm:pt>
    <dgm:pt modelId="{6DF32ED1-C2ED-466A-A0ED-FE89CD195521}" type="pres">
      <dgm:prSet presAssocID="{4596D863-496A-4B50-A524-C7950359151B}" presName="node" presStyleLbl="node1" presStyleIdx="1" presStyleCnt="4" custRadScaleRad="110511" custRadScaleInc="-44170">
        <dgm:presLayoutVars>
          <dgm:bulletEnabled val="1"/>
        </dgm:presLayoutVars>
      </dgm:prSet>
      <dgm:spPr/>
      <dgm:t>
        <a:bodyPr/>
        <a:lstStyle/>
        <a:p>
          <a:endParaRPr lang="fr-FR"/>
        </a:p>
      </dgm:t>
    </dgm:pt>
    <dgm:pt modelId="{7EEE41DA-4FC3-43E6-A7B2-B88F8C91C1A7}" type="pres">
      <dgm:prSet presAssocID="{C4F8991E-B27E-48F5-A3B5-EA966E46297D}" presName="parTrans" presStyleLbl="sibTrans2D1" presStyleIdx="2" presStyleCnt="4"/>
      <dgm:spPr/>
      <dgm:t>
        <a:bodyPr/>
        <a:lstStyle/>
        <a:p>
          <a:endParaRPr lang="fr-FR"/>
        </a:p>
      </dgm:t>
    </dgm:pt>
    <dgm:pt modelId="{BE311E7E-61EF-430F-91F5-787FF0ECA287}" type="pres">
      <dgm:prSet presAssocID="{C4F8991E-B27E-48F5-A3B5-EA966E46297D}" presName="connectorText" presStyleLbl="sibTrans2D1" presStyleIdx="2" presStyleCnt="4"/>
      <dgm:spPr/>
      <dgm:t>
        <a:bodyPr/>
        <a:lstStyle/>
        <a:p>
          <a:endParaRPr lang="fr-FR"/>
        </a:p>
      </dgm:t>
    </dgm:pt>
    <dgm:pt modelId="{636B9993-F2D5-4DBE-9689-F04242570D8E}" type="pres">
      <dgm:prSet presAssocID="{A4C21AF1-984D-4CCA-AB0E-BDEAD2267CB1}" presName="node" presStyleLbl="node1" presStyleIdx="2" presStyleCnt="4">
        <dgm:presLayoutVars>
          <dgm:bulletEnabled val="1"/>
        </dgm:presLayoutVars>
      </dgm:prSet>
      <dgm:spPr/>
      <dgm:t>
        <a:bodyPr/>
        <a:lstStyle/>
        <a:p>
          <a:endParaRPr lang="fr-FR"/>
        </a:p>
      </dgm:t>
    </dgm:pt>
    <dgm:pt modelId="{920DA07E-D020-4B7F-B753-54AD0CB669D2}" type="pres">
      <dgm:prSet presAssocID="{06796479-26F3-42F0-B7FE-E6634772D67E}" presName="parTrans" presStyleLbl="sibTrans2D1" presStyleIdx="3" presStyleCnt="4"/>
      <dgm:spPr/>
      <dgm:t>
        <a:bodyPr/>
        <a:lstStyle/>
        <a:p>
          <a:endParaRPr lang="fr-FR"/>
        </a:p>
      </dgm:t>
    </dgm:pt>
    <dgm:pt modelId="{C6351118-75E2-4700-97D5-290424E85B42}" type="pres">
      <dgm:prSet presAssocID="{06796479-26F3-42F0-B7FE-E6634772D67E}" presName="connectorText" presStyleLbl="sibTrans2D1" presStyleIdx="3" presStyleCnt="4"/>
      <dgm:spPr/>
      <dgm:t>
        <a:bodyPr/>
        <a:lstStyle/>
        <a:p>
          <a:endParaRPr lang="fr-FR"/>
        </a:p>
      </dgm:t>
    </dgm:pt>
    <dgm:pt modelId="{43B79E4B-5435-455F-BA82-56890A629B34}" type="pres">
      <dgm:prSet presAssocID="{1542DF5C-FA0C-46FD-B2C6-1E1756BF195A}" presName="node" presStyleLbl="node1" presStyleIdx="3" presStyleCnt="4" custRadScaleRad="115050" custRadScaleInc="42358">
        <dgm:presLayoutVars>
          <dgm:bulletEnabled val="1"/>
        </dgm:presLayoutVars>
      </dgm:prSet>
      <dgm:spPr/>
      <dgm:t>
        <a:bodyPr/>
        <a:lstStyle/>
        <a:p>
          <a:endParaRPr lang="fr-FR"/>
        </a:p>
      </dgm:t>
    </dgm:pt>
  </dgm:ptLst>
  <dgm:cxnLst>
    <dgm:cxn modelId="{4A55EE3B-9FB7-489A-8667-AF21F7C5BB64}" srcId="{89ED1C09-D924-42A9-B281-3FF66EFFDA31}" destId="{E0F59177-9FE3-4A54-862F-6CCD986B8123}" srcOrd="0" destOrd="0" parTransId="{17DCD69C-5BE3-4744-B91A-9BB2CB872768}" sibTransId="{1CE1A193-8273-400B-A0C6-DDA516EE247E}"/>
    <dgm:cxn modelId="{50A4A279-D1A7-4F64-8679-0C780116324F}" type="presOf" srcId="{1542DF5C-FA0C-46FD-B2C6-1E1756BF195A}" destId="{43B79E4B-5435-455F-BA82-56890A629B34}" srcOrd="0" destOrd="0" presId="urn:microsoft.com/office/officeart/2005/8/layout/radial5"/>
    <dgm:cxn modelId="{973A75F6-0DDD-4F32-8A0F-BF853549F1F9}" srcId="{946E0369-DE78-49D9-AE5D-5A1E4C46F0B9}" destId="{6F5B50FD-DACF-47C3-9EE2-F5A1BEF2499A}" srcOrd="4" destOrd="0" parTransId="{C90DD687-C0AB-4D04-86F8-9CF18EB28C41}" sibTransId="{BAF3E6F2-29EC-4449-BC27-A0A740C75CA3}"/>
    <dgm:cxn modelId="{0C380F8D-05BB-4B11-85B1-892B9F18BFD8}" srcId="{946E0369-DE78-49D9-AE5D-5A1E4C46F0B9}" destId="{F662CD80-46A7-4F2D-B0B1-887114479F18}" srcOrd="2" destOrd="0" parTransId="{9DDE4E7E-5719-4461-8840-2233EC95BC87}" sibTransId="{738E2A3F-FB3C-4390-B32D-EFB72F0E6FD4}"/>
    <dgm:cxn modelId="{90B33AD0-1FD9-470E-8379-6FCD9E31DA89}" type="presOf" srcId="{946E0369-DE78-49D9-AE5D-5A1E4C46F0B9}" destId="{08DEB282-D9DE-4619-81A1-9AD700DE1EAE}" srcOrd="0" destOrd="0" presId="urn:microsoft.com/office/officeart/2005/8/layout/radial5"/>
    <dgm:cxn modelId="{DF3D65A7-E90E-4FB6-86E0-A562D43B5A90}" type="presOf" srcId="{17DCD69C-5BE3-4744-B91A-9BB2CB872768}" destId="{EA09A0C9-01AD-48AD-8EE9-B98E91EDC398}" srcOrd="1" destOrd="0" presId="urn:microsoft.com/office/officeart/2005/8/layout/radial5"/>
    <dgm:cxn modelId="{F8D07359-F2E5-456E-A010-E604CEBC802D}" srcId="{946E0369-DE78-49D9-AE5D-5A1E4C46F0B9}" destId="{244ACAF8-D26F-46C9-8A35-060CD9D86AA1}" srcOrd="8" destOrd="0" parTransId="{C78A66FB-ECDA-417C-8173-0471AEC7F44B}" sibTransId="{05EA8AFF-74B0-4F99-91D1-DFB1F37C7DC6}"/>
    <dgm:cxn modelId="{66AAA9F6-3AB1-4005-A1A6-40974EFDD359}" type="presOf" srcId="{17DCD69C-5BE3-4744-B91A-9BB2CB872768}" destId="{CB98E3CA-2F75-439B-8394-846E3B3B3429}" srcOrd="0" destOrd="0" presId="urn:microsoft.com/office/officeart/2005/8/layout/radial5"/>
    <dgm:cxn modelId="{8156DA15-480F-4905-AF40-E915A24D5648}" type="presOf" srcId="{4596D863-496A-4B50-A524-C7950359151B}" destId="{6DF32ED1-C2ED-466A-A0ED-FE89CD195521}" srcOrd="0" destOrd="0" presId="urn:microsoft.com/office/officeart/2005/8/layout/radial5"/>
    <dgm:cxn modelId="{C7036D2F-4F2E-40A8-AC46-3E725494392E}" type="presOf" srcId="{06796479-26F3-42F0-B7FE-E6634772D67E}" destId="{920DA07E-D020-4B7F-B753-54AD0CB669D2}" srcOrd="0" destOrd="0" presId="urn:microsoft.com/office/officeart/2005/8/layout/radial5"/>
    <dgm:cxn modelId="{DF5E94B8-CFE0-46B9-AFB0-33FF91258E00}" srcId="{946E0369-DE78-49D9-AE5D-5A1E4C46F0B9}" destId="{4DE2094E-C513-4AEF-A556-4D776CFA315C}" srcOrd="10" destOrd="0" parTransId="{A5D27BA0-DF35-41DB-BC12-3673696DD73E}" sibTransId="{82643343-7563-4F95-9C15-16861DDD956D}"/>
    <dgm:cxn modelId="{BFA12FDC-63F7-4107-8DF4-82F64A64D191}" type="presOf" srcId="{C4F8991E-B27E-48F5-A3B5-EA966E46297D}" destId="{BE311E7E-61EF-430F-91F5-787FF0ECA287}" srcOrd="1" destOrd="0" presId="urn:microsoft.com/office/officeart/2005/8/layout/radial5"/>
    <dgm:cxn modelId="{1C28ABA2-98AB-467E-B8D3-C6689B616BEB}" srcId="{946E0369-DE78-49D9-AE5D-5A1E4C46F0B9}" destId="{89F3CDFF-6B8A-4CFB-952F-AE231CD0276F}" srcOrd="3" destOrd="0" parTransId="{FFCE2033-6F6B-4552-A867-DCD9A78376D3}" sibTransId="{19D6A22E-A610-4282-B8AB-4173E26A976D}"/>
    <dgm:cxn modelId="{6F712BD4-2C27-4212-8472-5700F20D821C}" type="presOf" srcId="{06796479-26F3-42F0-B7FE-E6634772D67E}" destId="{C6351118-75E2-4700-97D5-290424E85B42}" srcOrd="1" destOrd="0" presId="urn:microsoft.com/office/officeart/2005/8/layout/radial5"/>
    <dgm:cxn modelId="{C542D463-B7D1-4D16-A4E4-33FE5591A194}" type="presOf" srcId="{DE9C9186-C1CC-4801-A35B-5A000AA593F3}" destId="{B86CDF10-6A38-4BA0-9E7D-F0CD39B71EBB}" srcOrd="0" destOrd="0" presId="urn:microsoft.com/office/officeart/2005/8/layout/radial5"/>
    <dgm:cxn modelId="{AB78B7D0-F3E3-4A62-8014-9F3638FD8F6D}" srcId="{946E0369-DE78-49D9-AE5D-5A1E4C46F0B9}" destId="{63F0BC21-894E-48EB-97C0-53CB78B5AD0B}" srcOrd="11" destOrd="0" parTransId="{EDEC9069-5A98-4838-9103-A196CCD233AD}" sibTransId="{9F13FB89-37D3-41FA-9C8C-9B54E0287670}"/>
    <dgm:cxn modelId="{B8001F66-DBA9-4420-A2CB-E098ACB1E270}" type="presOf" srcId="{E0F59177-9FE3-4A54-862F-6CCD986B8123}" destId="{F146637F-3082-473E-83B6-97CB99742A85}" srcOrd="0" destOrd="0" presId="urn:microsoft.com/office/officeart/2005/8/layout/radial5"/>
    <dgm:cxn modelId="{95D0BA1F-C9A5-4528-B3BE-44CB886396CF}" srcId="{89ED1C09-D924-42A9-B281-3FF66EFFDA31}" destId="{A4C21AF1-984D-4CCA-AB0E-BDEAD2267CB1}" srcOrd="2" destOrd="0" parTransId="{C4F8991E-B27E-48F5-A3B5-EA966E46297D}" sibTransId="{470D8569-2F6D-462A-9E11-6329CE474888}"/>
    <dgm:cxn modelId="{4554DCAE-3BDA-4A70-957F-9DD5E711C673}" type="presOf" srcId="{A4C21AF1-984D-4CCA-AB0E-BDEAD2267CB1}" destId="{636B9993-F2D5-4DBE-9689-F04242570D8E}" srcOrd="0" destOrd="0" presId="urn:microsoft.com/office/officeart/2005/8/layout/radial5"/>
    <dgm:cxn modelId="{ED82FADD-5E76-4072-831F-F2E0FDC4342A}" srcId="{89ED1C09-D924-42A9-B281-3FF66EFFDA31}" destId="{1542DF5C-FA0C-46FD-B2C6-1E1756BF195A}" srcOrd="3" destOrd="0" parTransId="{06796479-26F3-42F0-B7FE-E6634772D67E}" sibTransId="{9182B894-4B4C-4526-8F1C-EC7FE6386C53}"/>
    <dgm:cxn modelId="{61B43BD9-499F-4C5E-8F6E-B2C222208015}" srcId="{946E0369-DE78-49D9-AE5D-5A1E4C46F0B9}" destId="{0078D3BD-DC89-4C25-A2CB-24A44AE9366C}" srcOrd="7" destOrd="0" parTransId="{63FEC71F-DB0B-4C3D-87AE-63E35986B4A8}" sibTransId="{BA35C93A-D6E4-4BFA-8BBB-CC1699C1EB7E}"/>
    <dgm:cxn modelId="{3EED66E6-5D7F-4162-B8B5-1A057B4DDBC2}" type="presOf" srcId="{C4F8991E-B27E-48F5-A3B5-EA966E46297D}" destId="{7EEE41DA-4FC3-43E6-A7B2-B88F8C91C1A7}" srcOrd="0" destOrd="0" presId="urn:microsoft.com/office/officeart/2005/8/layout/radial5"/>
    <dgm:cxn modelId="{65ED7FE9-4EBE-4209-A78D-E69391959295}" srcId="{946E0369-DE78-49D9-AE5D-5A1E4C46F0B9}" destId="{17AE4527-C8D7-45C1-9EA9-2BACD55B8AA1}" srcOrd="1" destOrd="0" parTransId="{8D5A96F2-3896-469C-B707-1777C4259035}" sibTransId="{59739D7E-D79F-4720-AA09-BAFF8870316B}"/>
    <dgm:cxn modelId="{3AC9D6E9-76D0-4294-B8DA-6857BE2FAB57}" srcId="{946E0369-DE78-49D9-AE5D-5A1E4C46F0B9}" destId="{66D11BAA-7151-43A6-911B-E72270DC9039}" srcOrd="6" destOrd="0" parTransId="{6CCEE0BA-E446-48CD-B0DA-24A3E207680A}" sibTransId="{A6AE1BB9-392B-4A9A-A80B-0CEA606CC451}"/>
    <dgm:cxn modelId="{AE2E0769-CF0C-40C2-B87A-30A843448531}" type="presOf" srcId="{89ED1C09-D924-42A9-B281-3FF66EFFDA31}" destId="{25879D2C-E601-40BE-8252-9806FF2822D8}" srcOrd="0" destOrd="0" presId="urn:microsoft.com/office/officeart/2005/8/layout/radial5"/>
    <dgm:cxn modelId="{1EFE7A79-71F8-404E-A383-83D0066EEE1B}" type="presOf" srcId="{DE9C9186-C1CC-4801-A35B-5A000AA593F3}" destId="{AB7C804A-ED5B-4886-9BAA-519F786B45F9}" srcOrd="1" destOrd="0" presId="urn:microsoft.com/office/officeart/2005/8/layout/radial5"/>
    <dgm:cxn modelId="{37D1F2FC-B9F4-429E-9C31-D8C774A65DB0}" srcId="{89ED1C09-D924-42A9-B281-3FF66EFFDA31}" destId="{4596D863-496A-4B50-A524-C7950359151B}" srcOrd="1" destOrd="0" parTransId="{DE9C9186-C1CC-4801-A35B-5A000AA593F3}" sibTransId="{ED01A7F8-85A7-4393-B368-B60C1862DC6D}"/>
    <dgm:cxn modelId="{FE6A99A7-45BD-4872-B599-C677BDC9CD7B}" srcId="{946E0369-DE78-49D9-AE5D-5A1E4C46F0B9}" destId="{6678D5B7-A3EF-4EB7-BB54-A6F5E4B99256}" srcOrd="5" destOrd="0" parTransId="{8F2943DD-0083-4F1E-A8A2-3E28853DC1ED}" sibTransId="{C8CA3310-F7CC-46AF-A13A-C2DC97A5DE69}"/>
    <dgm:cxn modelId="{B57D6DC9-8154-426C-A499-67D116E83880}" srcId="{946E0369-DE78-49D9-AE5D-5A1E4C46F0B9}" destId="{89ED1C09-D924-42A9-B281-3FF66EFFDA31}" srcOrd="0" destOrd="0" parTransId="{5685CCE4-74F9-4186-AB2A-D21084333082}" sibTransId="{4445826D-5276-4BFD-8638-80A7E24F1533}"/>
    <dgm:cxn modelId="{C1E90683-A1E4-40CB-818D-17A044ED8DE1}" srcId="{946E0369-DE78-49D9-AE5D-5A1E4C46F0B9}" destId="{CCD0B7DB-74D2-4072-AC64-05F51BF463C5}" srcOrd="9" destOrd="0" parTransId="{ECCF8AAB-3316-4F3A-A231-4467FA7D3F70}" sibTransId="{190E3A37-7B16-4AE6-86CA-9C5C4F41AB30}"/>
    <dgm:cxn modelId="{D87FDCB2-9411-451A-8C80-F076DD31252F}" type="presParOf" srcId="{08DEB282-D9DE-4619-81A1-9AD700DE1EAE}" destId="{25879D2C-E601-40BE-8252-9806FF2822D8}" srcOrd="0" destOrd="0" presId="urn:microsoft.com/office/officeart/2005/8/layout/radial5"/>
    <dgm:cxn modelId="{3FD9E48C-5924-4712-805F-C63B61EFCDDF}" type="presParOf" srcId="{08DEB282-D9DE-4619-81A1-9AD700DE1EAE}" destId="{CB98E3CA-2F75-439B-8394-846E3B3B3429}" srcOrd="1" destOrd="0" presId="urn:microsoft.com/office/officeart/2005/8/layout/radial5"/>
    <dgm:cxn modelId="{09E19CE1-8EE7-4883-9413-68DB03B86911}" type="presParOf" srcId="{CB98E3CA-2F75-439B-8394-846E3B3B3429}" destId="{EA09A0C9-01AD-48AD-8EE9-B98E91EDC398}" srcOrd="0" destOrd="0" presId="urn:microsoft.com/office/officeart/2005/8/layout/radial5"/>
    <dgm:cxn modelId="{6E16A03A-7875-43A4-87DA-8C9395B71025}" type="presParOf" srcId="{08DEB282-D9DE-4619-81A1-9AD700DE1EAE}" destId="{F146637F-3082-473E-83B6-97CB99742A85}" srcOrd="2" destOrd="0" presId="urn:microsoft.com/office/officeart/2005/8/layout/radial5"/>
    <dgm:cxn modelId="{AE417A91-B5C4-4066-B060-39166E455823}" type="presParOf" srcId="{08DEB282-D9DE-4619-81A1-9AD700DE1EAE}" destId="{B86CDF10-6A38-4BA0-9E7D-F0CD39B71EBB}" srcOrd="3" destOrd="0" presId="urn:microsoft.com/office/officeart/2005/8/layout/radial5"/>
    <dgm:cxn modelId="{E6B75CCF-392E-4855-BFC0-E85A5D8FD094}" type="presParOf" srcId="{B86CDF10-6A38-4BA0-9E7D-F0CD39B71EBB}" destId="{AB7C804A-ED5B-4886-9BAA-519F786B45F9}" srcOrd="0" destOrd="0" presId="urn:microsoft.com/office/officeart/2005/8/layout/radial5"/>
    <dgm:cxn modelId="{526C2977-06EC-4AD2-B175-0977AF6656CA}" type="presParOf" srcId="{08DEB282-D9DE-4619-81A1-9AD700DE1EAE}" destId="{6DF32ED1-C2ED-466A-A0ED-FE89CD195521}" srcOrd="4" destOrd="0" presId="urn:microsoft.com/office/officeart/2005/8/layout/radial5"/>
    <dgm:cxn modelId="{4F23C687-9DD6-4805-9870-A116EDA56DF4}" type="presParOf" srcId="{08DEB282-D9DE-4619-81A1-9AD700DE1EAE}" destId="{7EEE41DA-4FC3-43E6-A7B2-B88F8C91C1A7}" srcOrd="5" destOrd="0" presId="urn:microsoft.com/office/officeart/2005/8/layout/radial5"/>
    <dgm:cxn modelId="{365FCC51-E43D-4F07-A447-978DCD300FAB}" type="presParOf" srcId="{7EEE41DA-4FC3-43E6-A7B2-B88F8C91C1A7}" destId="{BE311E7E-61EF-430F-91F5-787FF0ECA287}" srcOrd="0" destOrd="0" presId="urn:microsoft.com/office/officeart/2005/8/layout/radial5"/>
    <dgm:cxn modelId="{5EDA23F7-4AD1-448C-8E21-8A591D790D02}" type="presParOf" srcId="{08DEB282-D9DE-4619-81A1-9AD700DE1EAE}" destId="{636B9993-F2D5-4DBE-9689-F04242570D8E}" srcOrd="6" destOrd="0" presId="urn:microsoft.com/office/officeart/2005/8/layout/radial5"/>
    <dgm:cxn modelId="{5E47B4A8-7A33-4992-9F47-11B1C739FA90}" type="presParOf" srcId="{08DEB282-D9DE-4619-81A1-9AD700DE1EAE}" destId="{920DA07E-D020-4B7F-B753-54AD0CB669D2}" srcOrd="7" destOrd="0" presId="urn:microsoft.com/office/officeart/2005/8/layout/radial5"/>
    <dgm:cxn modelId="{D2CD7802-3C1C-4F79-BF24-26AEC52F0815}" type="presParOf" srcId="{920DA07E-D020-4B7F-B753-54AD0CB669D2}" destId="{C6351118-75E2-4700-97D5-290424E85B42}" srcOrd="0" destOrd="0" presId="urn:microsoft.com/office/officeart/2005/8/layout/radial5"/>
    <dgm:cxn modelId="{F7FCB959-A914-424F-B0CD-BADB4EC4670E}" type="presParOf" srcId="{08DEB282-D9DE-4619-81A1-9AD700DE1EAE}" destId="{43B79E4B-5435-455F-BA82-56890A629B3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F038F-F778-4ACE-B43A-4987D0D90B3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fr-FR"/>
        </a:p>
      </dgm:t>
    </dgm:pt>
    <dgm:pt modelId="{F6B1EB5A-8109-4A31-BF2B-D6B48DC55BA0}">
      <dgm:prSet phldrT="[Texte]" custT="1"/>
      <dgm:spPr/>
      <dgm:t>
        <a:bodyPr/>
        <a:lstStyle/>
        <a:p>
          <a:r>
            <a:rPr lang="fr-FR" sz="2000" dirty="0" smtClean="0"/>
            <a:t>morale</a:t>
          </a:r>
          <a:endParaRPr lang="fr-FR" sz="2000" dirty="0"/>
        </a:p>
      </dgm:t>
    </dgm:pt>
    <dgm:pt modelId="{05C467FE-CBDF-463D-93A0-184EF66E6F74}" type="parTrans" cxnId="{548DC45B-541E-4445-99D3-834ABB629DC9}">
      <dgm:prSet/>
      <dgm:spPr/>
      <dgm:t>
        <a:bodyPr/>
        <a:lstStyle/>
        <a:p>
          <a:endParaRPr lang="fr-FR"/>
        </a:p>
      </dgm:t>
    </dgm:pt>
    <dgm:pt modelId="{0333937B-2278-4360-903F-5FF7D9EA1784}" type="sibTrans" cxnId="{548DC45B-541E-4445-99D3-834ABB629DC9}">
      <dgm:prSet/>
      <dgm:spPr/>
      <dgm:t>
        <a:bodyPr/>
        <a:lstStyle/>
        <a:p>
          <a:endParaRPr lang="fr-FR"/>
        </a:p>
      </dgm:t>
    </dgm:pt>
    <dgm:pt modelId="{C3E28DE5-7B35-4C8F-BA76-8B80506A7CCD}">
      <dgm:prSet phldrT="[Texte]" custT="1"/>
      <dgm:spPr/>
      <dgm:t>
        <a:bodyPr/>
        <a:lstStyle/>
        <a:p>
          <a:r>
            <a:rPr lang="fr-FR" sz="1800" b="1" dirty="0" smtClean="0">
              <a:solidFill>
                <a:schemeClr val="tx2">
                  <a:lumMod val="75000"/>
                </a:schemeClr>
              </a:solidFill>
            </a:rPr>
            <a:t>Ce que la société juge bon</a:t>
          </a:r>
          <a:endParaRPr lang="fr-FR" sz="1800" b="1" dirty="0">
            <a:solidFill>
              <a:schemeClr val="tx2">
                <a:lumMod val="75000"/>
              </a:schemeClr>
            </a:solidFill>
          </a:endParaRPr>
        </a:p>
      </dgm:t>
    </dgm:pt>
    <dgm:pt modelId="{37F0AA2D-541E-4AC6-B3A6-712C5037DF1A}" type="parTrans" cxnId="{1A16DE5C-17E3-4B36-AE9F-C669F05C72CA}">
      <dgm:prSet/>
      <dgm:spPr/>
      <dgm:t>
        <a:bodyPr/>
        <a:lstStyle/>
        <a:p>
          <a:endParaRPr lang="fr-FR"/>
        </a:p>
      </dgm:t>
    </dgm:pt>
    <dgm:pt modelId="{1EAD0CB1-0A5B-4751-90FC-0B1D6DEF0A92}" type="sibTrans" cxnId="{1A16DE5C-17E3-4B36-AE9F-C669F05C72CA}">
      <dgm:prSet/>
      <dgm:spPr/>
      <dgm:t>
        <a:bodyPr/>
        <a:lstStyle/>
        <a:p>
          <a:endParaRPr lang="fr-FR"/>
        </a:p>
      </dgm:t>
    </dgm:pt>
    <dgm:pt modelId="{9A9A8B08-65E3-4490-8A1E-04558B687496}">
      <dgm:prSet phldrT="[Texte]" custT="1"/>
      <dgm:spPr/>
      <dgm:t>
        <a:bodyPr/>
        <a:lstStyle/>
        <a:p>
          <a:r>
            <a:rPr lang="fr-FR" sz="2000" dirty="0" smtClean="0"/>
            <a:t>Éthique</a:t>
          </a:r>
          <a:r>
            <a:rPr lang="fr-FR" sz="2600" dirty="0" smtClean="0"/>
            <a:t> </a:t>
          </a:r>
          <a:endParaRPr lang="fr-FR" sz="2600" dirty="0"/>
        </a:p>
      </dgm:t>
    </dgm:pt>
    <dgm:pt modelId="{A4B57C87-F0AA-4254-949F-D9480DBE54D8}" type="parTrans" cxnId="{73918523-41A5-4B55-BA81-5E856E4DE212}">
      <dgm:prSet/>
      <dgm:spPr/>
      <dgm:t>
        <a:bodyPr/>
        <a:lstStyle/>
        <a:p>
          <a:endParaRPr lang="fr-FR"/>
        </a:p>
      </dgm:t>
    </dgm:pt>
    <dgm:pt modelId="{87D02F84-65CB-476A-BF32-6750B1100545}" type="sibTrans" cxnId="{73918523-41A5-4B55-BA81-5E856E4DE212}">
      <dgm:prSet/>
      <dgm:spPr/>
      <dgm:t>
        <a:bodyPr/>
        <a:lstStyle/>
        <a:p>
          <a:endParaRPr lang="fr-FR"/>
        </a:p>
      </dgm:t>
    </dgm:pt>
    <dgm:pt modelId="{D50AB089-9990-4564-874B-373433CDA9C2}">
      <dgm:prSet phldrT="[Texte]" custT="1"/>
      <dgm:spPr/>
      <dgm:t>
        <a:bodyPr/>
        <a:lstStyle/>
        <a:p>
          <a:r>
            <a:rPr lang="fr-FR" sz="1800" b="1" dirty="0" smtClean="0">
              <a:solidFill>
                <a:schemeClr val="tx2">
                  <a:lumMod val="75000"/>
                </a:schemeClr>
              </a:solidFill>
            </a:rPr>
            <a:t>Ce que je juge bon</a:t>
          </a:r>
          <a:endParaRPr lang="fr-FR" sz="1800" b="1" dirty="0">
            <a:solidFill>
              <a:schemeClr val="tx2">
                <a:lumMod val="75000"/>
              </a:schemeClr>
            </a:solidFill>
          </a:endParaRPr>
        </a:p>
      </dgm:t>
    </dgm:pt>
    <dgm:pt modelId="{820D47B1-1127-42A0-8779-9A640AA978DF}" type="parTrans" cxnId="{B116FEFE-32F6-48E3-B407-D8DFB06D4A41}">
      <dgm:prSet/>
      <dgm:spPr/>
      <dgm:t>
        <a:bodyPr/>
        <a:lstStyle/>
        <a:p>
          <a:endParaRPr lang="fr-FR"/>
        </a:p>
      </dgm:t>
    </dgm:pt>
    <dgm:pt modelId="{8BACB98B-F9D2-4618-89B0-906FBA971492}" type="sibTrans" cxnId="{B116FEFE-32F6-48E3-B407-D8DFB06D4A41}">
      <dgm:prSet/>
      <dgm:spPr/>
      <dgm:t>
        <a:bodyPr/>
        <a:lstStyle/>
        <a:p>
          <a:endParaRPr lang="fr-FR"/>
        </a:p>
      </dgm:t>
    </dgm:pt>
    <dgm:pt modelId="{029CC082-9586-42C5-8C24-9C1961A9F88B}">
      <dgm:prSet phldrT="[Texte]" custT="1"/>
      <dgm:spPr/>
      <dgm:t>
        <a:bodyPr/>
        <a:lstStyle/>
        <a:p>
          <a:r>
            <a:rPr lang="fr-FR" sz="2000" dirty="0" smtClean="0"/>
            <a:t>Déontologie</a:t>
          </a:r>
          <a:r>
            <a:rPr lang="fr-FR" sz="2600" dirty="0" smtClean="0"/>
            <a:t> </a:t>
          </a:r>
          <a:endParaRPr lang="fr-FR" sz="2600" dirty="0"/>
        </a:p>
      </dgm:t>
    </dgm:pt>
    <dgm:pt modelId="{03E70CC5-3616-40F9-BC8F-7E19660D49C3}" type="parTrans" cxnId="{05AF9FD5-FA06-4EC8-92C9-551C0C60019A}">
      <dgm:prSet/>
      <dgm:spPr/>
      <dgm:t>
        <a:bodyPr/>
        <a:lstStyle/>
        <a:p>
          <a:endParaRPr lang="fr-FR"/>
        </a:p>
      </dgm:t>
    </dgm:pt>
    <dgm:pt modelId="{6F35DC1F-A31F-4DFC-91BB-4A61FD536D5D}" type="sibTrans" cxnId="{05AF9FD5-FA06-4EC8-92C9-551C0C60019A}">
      <dgm:prSet/>
      <dgm:spPr/>
      <dgm:t>
        <a:bodyPr/>
        <a:lstStyle/>
        <a:p>
          <a:endParaRPr lang="fr-FR"/>
        </a:p>
      </dgm:t>
    </dgm:pt>
    <dgm:pt modelId="{85FC83DA-1124-4E7F-8F07-4E4B50F42EFD}">
      <dgm:prSet phldrT="[Texte]" custT="1"/>
      <dgm:spPr/>
      <dgm:t>
        <a:bodyPr/>
        <a:lstStyle/>
        <a:p>
          <a:r>
            <a:rPr lang="fr-FR" sz="1800" b="1" dirty="0" smtClean="0">
              <a:solidFill>
                <a:schemeClr val="tx2">
                  <a:lumMod val="75000"/>
                </a:schemeClr>
              </a:solidFill>
            </a:rPr>
            <a:t>Ce que la profession m’impose</a:t>
          </a:r>
          <a:endParaRPr lang="fr-FR" sz="1800" b="1" dirty="0">
            <a:solidFill>
              <a:schemeClr val="tx2">
                <a:lumMod val="75000"/>
              </a:schemeClr>
            </a:solidFill>
          </a:endParaRPr>
        </a:p>
      </dgm:t>
    </dgm:pt>
    <dgm:pt modelId="{420621D3-503B-4547-B724-B483E2D38524}" type="parTrans" cxnId="{E55AA455-DCF0-4CE6-B000-6D2276954327}">
      <dgm:prSet/>
      <dgm:spPr/>
      <dgm:t>
        <a:bodyPr/>
        <a:lstStyle/>
        <a:p>
          <a:endParaRPr lang="fr-FR"/>
        </a:p>
      </dgm:t>
    </dgm:pt>
    <dgm:pt modelId="{36CD66D3-42FA-45EA-AD09-788A1A82AEF0}" type="sibTrans" cxnId="{E55AA455-DCF0-4CE6-B000-6D2276954327}">
      <dgm:prSet/>
      <dgm:spPr/>
      <dgm:t>
        <a:bodyPr/>
        <a:lstStyle/>
        <a:p>
          <a:endParaRPr lang="fr-FR"/>
        </a:p>
      </dgm:t>
    </dgm:pt>
    <dgm:pt modelId="{F1237682-0230-42F9-B914-9DFD16985E1C}" type="pres">
      <dgm:prSet presAssocID="{09DF038F-F778-4ACE-B43A-4987D0D90B31}" presName="Name0" presStyleCnt="0">
        <dgm:presLayoutVars>
          <dgm:dir/>
          <dgm:animLvl val="lvl"/>
          <dgm:resizeHandles val="exact"/>
        </dgm:presLayoutVars>
      </dgm:prSet>
      <dgm:spPr/>
      <dgm:t>
        <a:bodyPr/>
        <a:lstStyle/>
        <a:p>
          <a:endParaRPr lang="fr-FR"/>
        </a:p>
      </dgm:t>
    </dgm:pt>
    <dgm:pt modelId="{D83988BD-0D53-4C79-8C81-C8B9C8963D5B}" type="pres">
      <dgm:prSet presAssocID="{F6B1EB5A-8109-4A31-BF2B-D6B48DC55BA0}" presName="linNode" presStyleCnt="0"/>
      <dgm:spPr/>
    </dgm:pt>
    <dgm:pt modelId="{0700EA57-8D91-4607-896A-4269EA5BE0EF}" type="pres">
      <dgm:prSet presAssocID="{F6B1EB5A-8109-4A31-BF2B-D6B48DC55BA0}" presName="parentText" presStyleLbl="node1" presStyleIdx="0" presStyleCnt="3" custScaleY="65527">
        <dgm:presLayoutVars>
          <dgm:chMax val="1"/>
          <dgm:bulletEnabled val="1"/>
        </dgm:presLayoutVars>
      </dgm:prSet>
      <dgm:spPr/>
      <dgm:t>
        <a:bodyPr/>
        <a:lstStyle/>
        <a:p>
          <a:endParaRPr lang="fr-FR"/>
        </a:p>
      </dgm:t>
    </dgm:pt>
    <dgm:pt modelId="{A3203CCF-F678-4E4A-B56C-0FD92E89A25C}" type="pres">
      <dgm:prSet presAssocID="{F6B1EB5A-8109-4A31-BF2B-D6B48DC55BA0}" presName="descendantText" presStyleLbl="alignAccFollowNode1" presStyleIdx="0" presStyleCnt="3">
        <dgm:presLayoutVars>
          <dgm:bulletEnabled val="1"/>
        </dgm:presLayoutVars>
      </dgm:prSet>
      <dgm:spPr/>
      <dgm:t>
        <a:bodyPr/>
        <a:lstStyle/>
        <a:p>
          <a:endParaRPr lang="fr-FR"/>
        </a:p>
      </dgm:t>
    </dgm:pt>
    <dgm:pt modelId="{07BEC271-F681-4943-BC53-BD0891A56B00}" type="pres">
      <dgm:prSet presAssocID="{0333937B-2278-4360-903F-5FF7D9EA1784}" presName="sp" presStyleCnt="0"/>
      <dgm:spPr/>
    </dgm:pt>
    <dgm:pt modelId="{15AF7103-86A4-4583-951E-C2B28FB1FAC8}" type="pres">
      <dgm:prSet presAssocID="{9A9A8B08-65E3-4490-8A1E-04558B687496}" presName="linNode" presStyleCnt="0"/>
      <dgm:spPr/>
    </dgm:pt>
    <dgm:pt modelId="{17E8CB99-4B99-458E-8B4D-CB4715D0EAA3}" type="pres">
      <dgm:prSet presAssocID="{9A9A8B08-65E3-4490-8A1E-04558B687496}" presName="parentText" presStyleLbl="node1" presStyleIdx="1" presStyleCnt="3" custScaleY="56515">
        <dgm:presLayoutVars>
          <dgm:chMax val="1"/>
          <dgm:bulletEnabled val="1"/>
        </dgm:presLayoutVars>
      </dgm:prSet>
      <dgm:spPr/>
      <dgm:t>
        <a:bodyPr/>
        <a:lstStyle/>
        <a:p>
          <a:endParaRPr lang="fr-FR"/>
        </a:p>
      </dgm:t>
    </dgm:pt>
    <dgm:pt modelId="{68E3F78C-8B06-4055-A14D-A752D302C78D}" type="pres">
      <dgm:prSet presAssocID="{9A9A8B08-65E3-4490-8A1E-04558B687496}" presName="descendantText" presStyleLbl="alignAccFollowNode1" presStyleIdx="1" presStyleCnt="3">
        <dgm:presLayoutVars>
          <dgm:bulletEnabled val="1"/>
        </dgm:presLayoutVars>
      </dgm:prSet>
      <dgm:spPr/>
      <dgm:t>
        <a:bodyPr/>
        <a:lstStyle/>
        <a:p>
          <a:endParaRPr lang="fr-FR"/>
        </a:p>
      </dgm:t>
    </dgm:pt>
    <dgm:pt modelId="{99FE6B10-C7A3-48D4-8719-756CF11EB3AB}" type="pres">
      <dgm:prSet presAssocID="{87D02F84-65CB-476A-BF32-6750B1100545}" presName="sp" presStyleCnt="0"/>
      <dgm:spPr/>
    </dgm:pt>
    <dgm:pt modelId="{D9924522-9DE9-4036-8A00-6FAFCFC7D4E5}" type="pres">
      <dgm:prSet presAssocID="{029CC082-9586-42C5-8C24-9C1961A9F88B}" presName="linNode" presStyleCnt="0"/>
      <dgm:spPr/>
    </dgm:pt>
    <dgm:pt modelId="{6C3C9713-40F2-499E-A8C8-4A3F5D42062B}" type="pres">
      <dgm:prSet presAssocID="{029CC082-9586-42C5-8C24-9C1961A9F88B}" presName="parentText" presStyleLbl="node1" presStyleIdx="2" presStyleCnt="3" custScaleY="55087">
        <dgm:presLayoutVars>
          <dgm:chMax val="1"/>
          <dgm:bulletEnabled val="1"/>
        </dgm:presLayoutVars>
      </dgm:prSet>
      <dgm:spPr/>
      <dgm:t>
        <a:bodyPr/>
        <a:lstStyle/>
        <a:p>
          <a:endParaRPr lang="fr-FR"/>
        </a:p>
      </dgm:t>
    </dgm:pt>
    <dgm:pt modelId="{0FACB19E-1F7C-4CD3-98AB-1C94E24B1D75}" type="pres">
      <dgm:prSet presAssocID="{029CC082-9586-42C5-8C24-9C1961A9F88B}" presName="descendantText" presStyleLbl="alignAccFollowNode1" presStyleIdx="2" presStyleCnt="3">
        <dgm:presLayoutVars>
          <dgm:bulletEnabled val="1"/>
        </dgm:presLayoutVars>
      </dgm:prSet>
      <dgm:spPr/>
      <dgm:t>
        <a:bodyPr/>
        <a:lstStyle/>
        <a:p>
          <a:endParaRPr lang="fr-FR"/>
        </a:p>
      </dgm:t>
    </dgm:pt>
  </dgm:ptLst>
  <dgm:cxnLst>
    <dgm:cxn modelId="{1A16DE5C-17E3-4B36-AE9F-C669F05C72CA}" srcId="{F6B1EB5A-8109-4A31-BF2B-D6B48DC55BA0}" destId="{C3E28DE5-7B35-4C8F-BA76-8B80506A7CCD}" srcOrd="0" destOrd="0" parTransId="{37F0AA2D-541E-4AC6-B3A6-712C5037DF1A}" sibTransId="{1EAD0CB1-0A5B-4751-90FC-0B1D6DEF0A92}"/>
    <dgm:cxn modelId="{BD0BE275-7A2C-4215-AD7A-B2A959E559EF}" type="presOf" srcId="{F6B1EB5A-8109-4A31-BF2B-D6B48DC55BA0}" destId="{0700EA57-8D91-4607-896A-4269EA5BE0EF}" srcOrd="0" destOrd="0" presId="urn:microsoft.com/office/officeart/2005/8/layout/vList5"/>
    <dgm:cxn modelId="{E55AA455-DCF0-4CE6-B000-6D2276954327}" srcId="{029CC082-9586-42C5-8C24-9C1961A9F88B}" destId="{85FC83DA-1124-4E7F-8F07-4E4B50F42EFD}" srcOrd="0" destOrd="0" parTransId="{420621D3-503B-4547-B724-B483E2D38524}" sibTransId="{36CD66D3-42FA-45EA-AD09-788A1A82AEF0}"/>
    <dgm:cxn modelId="{B116FEFE-32F6-48E3-B407-D8DFB06D4A41}" srcId="{9A9A8B08-65E3-4490-8A1E-04558B687496}" destId="{D50AB089-9990-4564-874B-373433CDA9C2}" srcOrd="0" destOrd="0" parTransId="{820D47B1-1127-42A0-8779-9A640AA978DF}" sibTransId="{8BACB98B-F9D2-4618-89B0-906FBA971492}"/>
    <dgm:cxn modelId="{DC6DB4EF-4A90-49E4-933F-8A6FA82900F3}" type="presOf" srcId="{D50AB089-9990-4564-874B-373433CDA9C2}" destId="{68E3F78C-8B06-4055-A14D-A752D302C78D}" srcOrd="0" destOrd="0" presId="urn:microsoft.com/office/officeart/2005/8/layout/vList5"/>
    <dgm:cxn modelId="{BA5C4824-C1E8-4E0B-A14E-D002A5509E89}" type="presOf" srcId="{029CC082-9586-42C5-8C24-9C1961A9F88B}" destId="{6C3C9713-40F2-499E-A8C8-4A3F5D42062B}" srcOrd="0" destOrd="0" presId="urn:microsoft.com/office/officeart/2005/8/layout/vList5"/>
    <dgm:cxn modelId="{B5C97551-B04F-4A71-855C-27AAF76B0A8D}" type="presOf" srcId="{85FC83DA-1124-4E7F-8F07-4E4B50F42EFD}" destId="{0FACB19E-1F7C-4CD3-98AB-1C94E24B1D75}" srcOrd="0" destOrd="0" presId="urn:microsoft.com/office/officeart/2005/8/layout/vList5"/>
    <dgm:cxn modelId="{548DC45B-541E-4445-99D3-834ABB629DC9}" srcId="{09DF038F-F778-4ACE-B43A-4987D0D90B31}" destId="{F6B1EB5A-8109-4A31-BF2B-D6B48DC55BA0}" srcOrd="0" destOrd="0" parTransId="{05C467FE-CBDF-463D-93A0-184EF66E6F74}" sibTransId="{0333937B-2278-4360-903F-5FF7D9EA1784}"/>
    <dgm:cxn modelId="{42B6C1AD-27EF-494B-9010-50F30501CCA5}" type="presOf" srcId="{09DF038F-F778-4ACE-B43A-4987D0D90B31}" destId="{F1237682-0230-42F9-B914-9DFD16985E1C}" srcOrd="0" destOrd="0" presId="urn:microsoft.com/office/officeart/2005/8/layout/vList5"/>
    <dgm:cxn modelId="{73918523-41A5-4B55-BA81-5E856E4DE212}" srcId="{09DF038F-F778-4ACE-B43A-4987D0D90B31}" destId="{9A9A8B08-65E3-4490-8A1E-04558B687496}" srcOrd="1" destOrd="0" parTransId="{A4B57C87-F0AA-4254-949F-D9480DBE54D8}" sibTransId="{87D02F84-65CB-476A-BF32-6750B1100545}"/>
    <dgm:cxn modelId="{A6F6D7A3-406A-4855-BA5C-55C972465E6A}" type="presOf" srcId="{9A9A8B08-65E3-4490-8A1E-04558B687496}" destId="{17E8CB99-4B99-458E-8B4D-CB4715D0EAA3}" srcOrd="0" destOrd="0" presId="urn:microsoft.com/office/officeart/2005/8/layout/vList5"/>
    <dgm:cxn modelId="{B6BF2B53-B8CA-485A-AEE7-1C7C3C090C51}" type="presOf" srcId="{C3E28DE5-7B35-4C8F-BA76-8B80506A7CCD}" destId="{A3203CCF-F678-4E4A-B56C-0FD92E89A25C}" srcOrd="0" destOrd="0" presId="urn:microsoft.com/office/officeart/2005/8/layout/vList5"/>
    <dgm:cxn modelId="{05AF9FD5-FA06-4EC8-92C9-551C0C60019A}" srcId="{09DF038F-F778-4ACE-B43A-4987D0D90B31}" destId="{029CC082-9586-42C5-8C24-9C1961A9F88B}" srcOrd="2" destOrd="0" parTransId="{03E70CC5-3616-40F9-BC8F-7E19660D49C3}" sibTransId="{6F35DC1F-A31F-4DFC-91BB-4A61FD536D5D}"/>
    <dgm:cxn modelId="{886266EF-842C-408E-9A7D-6DB0572955CD}" type="presParOf" srcId="{F1237682-0230-42F9-B914-9DFD16985E1C}" destId="{D83988BD-0D53-4C79-8C81-C8B9C8963D5B}" srcOrd="0" destOrd="0" presId="urn:microsoft.com/office/officeart/2005/8/layout/vList5"/>
    <dgm:cxn modelId="{9A7E18F2-3623-45FC-9937-9A59F17378B5}" type="presParOf" srcId="{D83988BD-0D53-4C79-8C81-C8B9C8963D5B}" destId="{0700EA57-8D91-4607-896A-4269EA5BE0EF}" srcOrd="0" destOrd="0" presId="urn:microsoft.com/office/officeart/2005/8/layout/vList5"/>
    <dgm:cxn modelId="{5EECA741-027B-486C-8CBC-7550248D4219}" type="presParOf" srcId="{D83988BD-0D53-4C79-8C81-C8B9C8963D5B}" destId="{A3203CCF-F678-4E4A-B56C-0FD92E89A25C}" srcOrd="1" destOrd="0" presId="urn:microsoft.com/office/officeart/2005/8/layout/vList5"/>
    <dgm:cxn modelId="{34E65D3E-692D-4931-9090-461008E5F082}" type="presParOf" srcId="{F1237682-0230-42F9-B914-9DFD16985E1C}" destId="{07BEC271-F681-4943-BC53-BD0891A56B00}" srcOrd="1" destOrd="0" presId="urn:microsoft.com/office/officeart/2005/8/layout/vList5"/>
    <dgm:cxn modelId="{47214D7C-12D5-450E-A43E-2CACB46C7031}" type="presParOf" srcId="{F1237682-0230-42F9-B914-9DFD16985E1C}" destId="{15AF7103-86A4-4583-951E-C2B28FB1FAC8}" srcOrd="2" destOrd="0" presId="urn:microsoft.com/office/officeart/2005/8/layout/vList5"/>
    <dgm:cxn modelId="{9CB02ED0-9909-46D2-A2D4-FA1427795F44}" type="presParOf" srcId="{15AF7103-86A4-4583-951E-C2B28FB1FAC8}" destId="{17E8CB99-4B99-458E-8B4D-CB4715D0EAA3}" srcOrd="0" destOrd="0" presId="urn:microsoft.com/office/officeart/2005/8/layout/vList5"/>
    <dgm:cxn modelId="{2EDD9C7B-5491-4F8B-94D7-37BB88F795B5}" type="presParOf" srcId="{15AF7103-86A4-4583-951E-C2B28FB1FAC8}" destId="{68E3F78C-8B06-4055-A14D-A752D302C78D}" srcOrd="1" destOrd="0" presId="urn:microsoft.com/office/officeart/2005/8/layout/vList5"/>
    <dgm:cxn modelId="{4D9FE2B0-7CCC-4C5D-A80C-8EB16C0173B4}" type="presParOf" srcId="{F1237682-0230-42F9-B914-9DFD16985E1C}" destId="{99FE6B10-C7A3-48D4-8719-756CF11EB3AB}" srcOrd="3" destOrd="0" presId="urn:microsoft.com/office/officeart/2005/8/layout/vList5"/>
    <dgm:cxn modelId="{54D70458-7B5C-4206-B49E-BA19FDA3DAC5}" type="presParOf" srcId="{F1237682-0230-42F9-B914-9DFD16985E1C}" destId="{D9924522-9DE9-4036-8A00-6FAFCFC7D4E5}" srcOrd="4" destOrd="0" presId="urn:microsoft.com/office/officeart/2005/8/layout/vList5"/>
    <dgm:cxn modelId="{F18B7E1D-4EE2-49E8-AAC6-C70EFA7D6815}" type="presParOf" srcId="{D9924522-9DE9-4036-8A00-6FAFCFC7D4E5}" destId="{6C3C9713-40F2-499E-A8C8-4A3F5D42062B}" srcOrd="0" destOrd="0" presId="urn:microsoft.com/office/officeart/2005/8/layout/vList5"/>
    <dgm:cxn modelId="{CDFFB77E-A705-42CD-BED5-79BB0A570C18}" type="presParOf" srcId="{D9924522-9DE9-4036-8A00-6FAFCFC7D4E5}" destId="{0FACB19E-1F7C-4CD3-98AB-1C94E24B1D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3A40E-1E7E-49A1-9104-DD5C7155A54B}" type="doc">
      <dgm:prSet loTypeId="urn:microsoft.com/office/officeart/2005/8/layout/lProcess3" loCatId="process" qsTypeId="urn:microsoft.com/office/officeart/2005/8/quickstyle/simple1" qsCatId="simple" csTypeId="urn:microsoft.com/office/officeart/2005/8/colors/accent2_3" csCatId="accent2" phldr="1"/>
      <dgm:spPr/>
      <dgm:t>
        <a:bodyPr/>
        <a:lstStyle/>
        <a:p>
          <a:endParaRPr lang="fr-FR"/>
        </a:p>
      </dgm:t>
    </dgm:pt>
    <dgm:pt modelId="{BA3CC064-E355-4169-92FD-A752FED9BA0D}">
      <dgm:prSet phldrT="[Texte]" custT="1"/>
      <dgm:spPr/>
      <dgm:t>
        <a:bodyPr/>
        <a:lstStyle/>
        <a:p>
          <a:r>
            <a:rPr lang="fr-FR" sz="1600" dirty="0" smtClean="0"/>
            <a:t>Didactique</a:t>
          </a:r>
          <a:r>
            <a:rPr lang="fr-FR" sz="500" dirty="0" smtClean="0"/>
            <a:t> </a:t>
          </a:r>
          <a:endParaRPr lang="fr-FR" sz="500" dirty="0"/>
        </a:p>
      </dgm:t>
    </dgm:pt>
    <dgm:pt modelId="{2E38F667-FC5A-45C6-A112-E6FA270091E7}" type="parTrans" cxnId="{D9F943FB-769C-44C5-BE21-B4ADBF132743}">
      <dgm:prSet/>
      <dgm:spPr/>
      <dgm:t>
        <a:bodyPr/>
        <a:lstStyle/>
        <a:p>
          <a:endParaRPr lang="fr-FR"/>
        </a:p>
      </dgm:t>
    </dgm:pt>
    <dgm:pt modelId="{82E0B313-6427-4C45-AE6B-38011557C672}" type="sibTrans" cxnId="{D9F943FB-769C-44C5-BE21-B4ADBF132743}">
      <dgm:prSet/>
      <dgm:spPr/>
      <dgm:t>
        <a:bodyPr/>
        <a:lstStyle/>
        <a:p>
          <a:endParaRPr lang="fr-FR"/>
        </a:p>
      </dgm:t>
    </dgm:pt>
    <dgm:pt modelId="{EF5899B8-4892-4FA6-A1BD-778101930A7B}">
      <dgm:prSet phldrT="[Texte]" custT="1"/>
      <dgm:spPr/>
      <dgm:t>
        <a:bodyPr/>
        <a:lstStyle/>
        <a:p>
          <a:r>
            <a:rPr lang="fr-FR" sz="2000" dirty="0" smtClean="0"/>
            <a:t>Rapport au savoir</a:t>
          </a:r>
          <a:endParaRPr lang="fr-FR" sz="2000" dirty="0"/>
        </a:p>
      </dgm:t>
    </dgm:pt>
    <dgm:pt modelId="{BCCAFC39-B7B1-4B95-AA42-1959E6078B83}" type="parTrans" cxnId="{BD779536-013B-4C28-867B-AEAFBF1559AD}">
      <dgm:prSet/>
      <dgm:spPr/>
      <dgm:t>
        <a:bodyPr/>
        <a:lstStyle/>
        <a:p>
          <a:endParaRPr lang="fr-FR"/>
        </a:p>
      </dgm:t>
    </dgm:pt>
    <dgm:pt modelId="{CF2D9D42-5E70-4DF3-BC26-CEE80794E6BD}" type="sibTrans" cxnId="{BD779536-013B-4C28-867B-AEAFBF1559AD}">
      <dgm:prSet/>
      <dgm:spPr/>
      <dgm:t>
        <a:bodyPr/>
        <a:lstStyle/>
        <a:p>
          <a:endParaRPr lang="fr-FR"/>
        </a:p>
      </dgm:t>
    </dgm:pt>
    <dgm:pt modelId="{BE4AB8E3-2E6D-4637-A4E3-45E9069D7955}">
      <dgm:prSet phldrT="[Texte]" custT="1"/>
      <dgm:spPr/>
      <dgm:t>
        <a:bodyPr/>
        <a:lstStyle/>
        <a:p>
          <a:r>
            <a:rPr lang="fr-FR" sz="1800" dirty="0" smtClean="0"/>
            <a:t>Pédagogie</a:t>
          </a:r>
          <a:r>
            <a:rPr lang="fr-FR" sz="2700" dirty="0" smtClean="0"/>
            <a:t> </a:t>
          </a:r>
          <a:endParaRPr lang="fr-FR" sz="2700" dirty="0"/>
        </a:p>
      </dgm:t>
    </dgm:pt>
    <dgm:pt modelId="{C285B3C0-41A0-4C0D-B36E-D1155AFEF784}" type="parTrans" cxnId="{CD7E5ED4-654E-4F25-81E7-FD4B53164F8D}">
      <dgm:prSet/>
      <dgm:spPr/>
      <dgm:t>
        <a:bodyPr/>
        <a:lstStyle/>
        <a:p>
          <a:endParaRPr lang="fr-FR"/>
        </a:p>
      </dgm:t>
    </dgm:pt>
    <dgm:pt modelId="{EA06AA58-39FA-4E19-970E-8BA62716DE1E}" type="sibTrans" cxnId="{CD7E5ED4-654E-4F25-81E7-FD4B53164F8D}">
      <dgm:prSet/>
      <dgm:spPr/>
      <dgm:t>
        <a:bodyPr/>
        <a:lstStyle/>
        <a:p>
          <a:endParaRPr lang="fr-FR"/>
        </a:p>
      </dgm:t>
    </dgm:pt>
    <dgm:pt modelId="{79340DAE-B571-4A84-854C-4DD1597FA814}">
      <dgm:prSet phldrT="[Texte]" custT="1"/>
      <dgm:spPr/>
      <dgm:t>
        <a:bodyPr/>
        <a:lstStyle/>
        <a:p>
          <a:r>
            <a:rPr lang="fr-FR" sz="2000" dirty="0" smtClean="0"/>
            <a:t>Rapport à la classe</a:t>
          </a:r>
          <a:endParaRPr lang="fr-FR" sz="2000" dirty="0"/>
        </a:p>
      </dgm:t>
    </dgm:pt>
    <dgm:pt modelId="{2C62D606-DDCC-4895-9C23-68065364B092}" type="parTrans" cxnId="{3646717F-41D6-43D6-B510-88B56DEF9990}">
      <dgm:prSet/>
      <dgm:spPr/>
      <dgm:t>
        <a:bodyPr/>
        <a:lstStyle/>
        <a:p>
          <a:endParaRPr lang="fr-FR"/>
        </a:p>
      </dgm:t>
    </dgm:pt>
    <dgm:pt modelId="{1F161A2C-8043-427B-B597-874D0A823619}" type="sibTrans" cxnId="{3646717F-41D6-43D6-B510-88B56DEF9990}">
      <dgm:prSet/>
      <dgm:spPr/>
      <dgm:t>
        <a:bodyPr/>
        <a:lstStyle/>
        <a:p>
          <a:endParaRPr lang="fr-FR"/>
        </a:p>
      </dgm:t>
    </dgm:pt>
    <dgm:pt modelId="{92A69371-F025-4ED0-8305-ED40F1C5523E}" type="pres">
      <dgm:prSet presAssocID="{1A63A40E-1E7E-49A1-9104-DD5C7155A54B}" presName="Name0" presStyleCnt="0">
        <dgm:presLayoutVars>
          <dgm:chPref val="3"/>
          <dgm:dir/>
          <dgm:animLvl val="lvl"/>
          <dgm:resizeHandles/>
        </dgm:presLayoutVars>
      </dgm:prSet>
      <dgm:spPr/>
      <dgm:t>
        <a:bodyPr/>
        <a:lstStyle/>
        <a:p>
          <a:endParaRPr lang="fr-FR"/>
        </a:p>
      </dgm:t>
    </dgm:pt>
    <dgm:pt modelId="{392066FA-B022-451A-9129-865991E63943}" type="pres">
      <dgm:prSet presAssocID="{BA3CC064-E355-4169-92FD-A752FED9BA0D}" presName="horFlow" presStyleCnt="0"/>
      <dgm:spPr/>
    </dgm:pt>
    <dgm:pt modelId="{CC158229-AA0C-4FAF-A18F-7769FA98F963}" type="pres">
      <dgm:prSet presAssocID="{BA3CC064-E355-4169-92FD-A752FED9BA0D}" presName="bigChev" presStyleLbl="node1" presStyleIdx="0" presStyleCnt="2" custScaleX="86803" custScaleY="53822"/>
      <dgm:spPr/>
      <dgm:t>
        <a:bodyPr/>
        <a:lstStyle/>
        <a:p>
          <a:endParaRPr lang="fr-FR"/>
        </a:p>
      </dgm:t>
    </dgm:pt>
    <dgm:pt modelId="{2E1EABA4-CB76-441E-95D2-6A35AD1427E5}" type="pres">
      <dgm:prSet presAssocID="{BCCAFC39-B7B1-4B95-AA42-1959E6078B83}" presName="parTrans" presStyleCnt="0"/>
      <dgm:spPr/>
    </dgm:pt>
    <dgm:pt modelId="{38ABD449-1991-44C0-89CC-87118A3957A0}" type="pres">
      <dgm:prSet presAssocID="{EF5899B8-4892-4FA6-A1BD-778101930A7B}" presName="node" presStyleLbl="alignAccFollowNode1" presStyleIdx="0" presStyleCnt="2" custScaleX="197280" custScaleY="64846">
        <dgm:presLayoutVars>
          <dgm:bulletEnabled val="1"/>
        </dgm:presLayoutVars>
      </dgm:prSet>
      <dgm:spPr/>
      <dgm:t>
        <a:bodyPr/>
        <a:lstStyle/>
        <a:p>
          <a:endParaRPr lang="fr-FR"/>
        </a:p>
      </dgm:t>
    </dgm:pt>
    <dgm:pt modelId="{2B8D5B53-EE05-4366-BA8E-A47B6A7189A7}" type="pres">
      <dgm:prSet presAssocID="{BA3CC064-E355-4169-92FD-A752FED9BA0D}" presName="vSp" presStyleCnt="0"/>
      <dgm:spPr/>
    </dgm:pt>
    <dgm:pt modelId="{7D8D706E-6732-4CEF-8683-47642225D9FD}" type="pres">
      <dgm:prSet presAssocID="{BE4AB8E3-2E6D-4637-A4E3-45E9069D7955}" presName="horFlow" presStyleCnt="0"/>
      <dgm:spPr/>
    </dgm:pt>
    <dgm:pt modelId="{DF16C351-6631-4BD4-825B-FF093D31FDE4}" type="pres">
      <dgm:prSet presAssocID="{BE4AB8E3-2E6D-4637-A4E3-45E9069D7955}" presName="bigChev" presStyleLbl="node1" presStyleIdx="1" presStyleCnt="2" custScaleX="89159" custScaleY="60000" custLinFactNeighborX="6753" custLinFactNeighborY="-3733"/>
      <dgm:spPr/>
      <dgm:t>
        <a:bodyPr/>
        <a:lstStyle/>
        <a:p>
          <a:endParaRPr lang="fr-FR"/>
        </a:p>
      </dgm:t>
    </dgm:pt>
    <dgm:pt modelId="{FFF3DFA2-6E20-4658-9560-3574AC823B7D}" type="pres">
      <dgm:prSet presAssocID="{2C62D606-DDCC-4895-9C23-68065364B092}" presName="parTrans" presStyleCnt="0"/>
      <dgm:spPr/>
    </dgm:pt>
    <dgm:pt modelId="{FA7794BF-7A39-4A2E-B21F-D51FFEE555CE}" type="pres">
      <dgm:prSet presAssocID="{79340DAE-B571-4A84-854C-4DD1597FA814}" presName="node" presStyleLbl="alignAccFollowNode1" presStyleIdx="1" presStyleCnt="2" custScaleX="214874" custScaleY="81713" custLinFactNeighborY="0">
        <dgm:presLayoutVars>
          <dgm:bulletEnabled val="1"/>
        </dgm:presLayoutVars>
      </dgm:prSet>
      <dgm:spPr/>
      <dgm:t>
        <a:bodyPr/>
        <a:lstStyle/>
        <a:p>
          <a:endParaRPr lang="fr-FR"/>
        </a:p>
      </dgm:t>
    </dgm:pt>
  </dgm:ptLst>
  <dgm:cxnLst>
    <dgm:cxn modelId="{CD7E5ED4-654E-4F25-81E7-FD4B53164F8D}" srcId="{1A63A40E-1E7E-49A1-9104-DD5C7155A54B}" destId="{BE4AB8E3-2E6D-4637-A4E3-45E9069D7955}" srcOrd="1" destOrd="0" parTransId="{C285B3C0-41A0-4C0D-B36E-D1155AFEF784}" sibTransId="{EA06AA58-39FA-4E19-970E-8BA62716DE1E}"/>
    <dgm:cxn modelId="{3646717F-41D6-43D6-B510-88B56DEF9990}" srcId="{BE4AB8E3-2E6D-4637-A4E3-45E9069D7955}" destId="{79340DAE-B571-4A84-854C-4DD1597FA814}" srcOrd="0" destOrd="0" parTransId="{2C62D606-DDCC-4895-9C23-68065364B092}" sibTransId="{1F161A2C-8043-427B-B597-874D0A823619}"/>
    <dgm:cxn modelId="{BD779536-013B-4C28-867B-AEAFBF1559AD}" srcId="{BA3CC064-E355-4169-92FD-A752FED9BA0D}" destId="{EF5899B8-4892-4FA6-A1BD-778101930A7B}" srcOrd="0" destOrd="0" parTransId="{BCCAFC39-B7B1-4B95-AA42-1959E6078B83}" sibTransId="{CF2D9D42-5E70-4DF3-BC26-CEE80794E6BD}"/>
    <dgm:cxn modelId="{EC7FE830-FECF-4EEA-9BA0-2544A75B9537}" type="presOf" srcId="{1A63A40E-1E7E-49A1-9104-DD5C7155A54B}" destId="{92A69371-F025-4ED0-8305-ED40F1C5523E}" srcOrd="0" destOrd="0" presId="urn:microsoft.com/office/officeart/2005/8/layout/lProcess3"/>
    <dgm:cxn modelId="{8BB26CC9-BC2C-4A91-8D95-BFA54AC8DDD2}" type="presOf" srcId="{EF5899B8-4892-4FA6-A1BD-778101930A7B}" destId="{38ABD449-1991-44C0-89CC-87118A3957A0}" srcOrd="0" destOrd="0" presId="urn:microsoft.com/office/officeart/2005/8/layout/lProcess3"/>
    <dgm:cxn modelId="{D9F943FB-769C-44C5-BE21-B4ADBF132743}" srcId="{1A63A40E-1E7E-49A1-9104-DD5C7155A54B}" destId="{BA3CC064-E355-4169-92FD-A752FED9BA0D}" srcOrd="0" destOrd="0" parTransId="{2E38F667-FC5A-45C6-A112-E6FA270091E7}" sibTransId="{82E0B313-6427-4C45-AE6B-38011557C672}"/>
    <dgm:cxn modelId="{7E8DA296-6052-4B83-AAF7-08B100CD050E}" type="presOf" srcId="{BA3CC064-E355-4169-92FD-A752FED9BA0D}" destId="{CC158229-AA0C-4FAF-A18F-7769FA98F963}" srcOrd="0" destOrd="0" presId="urn:microsoft.com/office/officeart/2005/8/layout/lProcess3"/>
    <dgm:cxn modelId="{13B8B79E-5ECE-40B4-9927-FC6CFF8F4550}" type="presOf" srcId="{79340DAE-B571-4A84-854C-4DD1597FA814}" destId="{FA7794BF-7A39-4A2E-B21F-D51FFEE555CE}" srcOrd="0" destOrd="0" presId="urn:microsoft.com/office/officeart/2005/8/layout/lProcess3"/>
    <dgm:cxn modelId="{2EA29A40-B038-47D4-A15B-C88968654944}" type="presOf" srcId="{BE4AB8E3-2E6D-4637-A4E3-45E9069D7955}" destId="{DF16C351-6631-4BD4-825B-FF093D31FDE4}" srcOrd="0" destOrd="0" presId="urn:microsoft.com/office/officeart/2005/8/layout/lProcess3"/>
    <dgm:cxn modelId="{AB94A461-FE3C-4D84-B931-FC96EB92FAE1}" type="presParOf" srcId="{92A69371-F025-4ED0-8305-ED40F1C5523E}" destId="{392066FA-B022-451A-9129-865991E63943}" srcOrd="0" destOrd="0" presId="urn:microsoft.com/office/officeart/2005/8/layout/lProcess3"/>
    <dgm:cxn modelId="{FDC2B1B5-554F-4B1E-8DCA-E45C6AF1A5C4}" type="presParOf" srcId="{392066FA-B022-451A-9129-865991E63943}" destId="{CC158229-AA0C-4FAF-A18F-7769FA98F963}" srcOrd="0" destOrd="0" presId="urn:microsoft.com/office/officeart/2005/8/layout/lProcess3"/>
    <dgm:cxn modelId="{2A098BBE-F804-4530-A440-B43C6A3180F7}" type="presParOf" srcId="{392066FA-B022-451A-9129-865991E63943}" destId="{2E1EABA4-CB76-441E-95D2-6A35AD1427E5}" srcOrd="1" destOrd="0" presId="urn:microsoft.com/office/officeart/2005/8/layout/lProcess3"/>
    <dgm:cxn modelId="{087380FE-1473-4B7F-9D73-32293566A8D0}" type="presParOf" srcId="{392066FA-B022-451A-9129-865991E63943}" destId="{38ABD449-1991-44C0-89CC-87118A3957A0}" srcOrd="2" destOrd="0" presId="urn:microsoft.com/office/officeart/2005/8/layout/lProcess3"/>
    <dgm:cxn modelId="{95893931-10D2-4E4F-A35D-38736E167407}" type="presParOf" srcId="{92A69371-F025-4ED0-8305-ED40F1C5523E}" destId="{2B8D5B53-EE05-4366-BA8E-A47B6A7189A7}" srcOrd="1" destOrd="0" presId="urn:microsoft.com/office/officeart/2005/8/layout/lProcess3"/>
    <dgm:cxn modelId="{5384739E-DC01-47E2-8E13-AB232E785EB5}" type="presParOf" srcId="{92A69371-F025-4ED0-8305-ED40F1C5523E}" destId="{7D8D706E-6732-4CEF-8683-47642225D9FD}" srcOrd="2" destOrd="0" presId="urn:microsoft.com/office/officeart/2005/8/layout/lProcess3"/>
    <dgm:cxn modelId="{C9421924-8B58-47E7-9DD7-4670B892EF8B}" type="presParOf" srcId="{7D8D706E-6732-4CEF-8683-47642225D9FD}" destId="{DF16C351-6631-4BD4-825B-FF093D31FDE4}" srcOrd="0" destOrd="0" presId="urn:microsoft.com/office/officeart/2005/8/layout/lProcess3"/>
    <dgm:cxn modelId="{44617EFB-37F2-4A12-8576-434C2F222A5D}" type="presParOf" srcId="{7D8D706E-6732-4CEF-8683-47642225D9FD}" destId="{FFF3DFA2-6E20-4658-9560-3574AC823B7D}" srcOrd="1" destOrd="0" presId="urn:microsoft.com/office/officeart/2005/8/layout/lProcess3"/>
    <dgm:cxn modelId="{7F48316E-5A9B-4D9A-92D9-A036168FB7CA}" type="presParOf" srcId="{7D8D706E-6732-4CEF-8683-47642225D9FD}" destId="{FA7794BF-7A39-4A2E-B21F-D51FFEE555C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9D2C-E601-40BE-8252-9806FF2822D8}">
      <dsp:nvSpPr>
        <dsp:cNvPr id="0" name=""/>
        <dsp:cNvSpPr/>
      </dsp:nvSpPr>
      <dsp:spPr>
        <a:xfrm>
          <a:off x="2520278" y="1498005"/>
          <a:ext cx="1440162" cy="10679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Sources de la morale</a:t>
          </a:r>
          <a:endParaRPr lang="fr-FR" sz="1700" b="1" kern="1200" dirty="0"/>
        </a:p>
      </dsp:txBody>
      <dsp:txXfrm>
        <a:off x="2731185" y="1654408"/>
        <a:ext cx="1018348" cy="755183"/>
      </dsp:txXfrm>
    </dsp:sp>
    <dsp:sp modelId="{CB98E3CA-2F75-439B-8394-846E3B3B3429}">
      <dsp:nvSpPr>
        <dsp:cNvPr id="0" name=""/>
        <dsp:cNvSpPr/>
      </dsp:nvSpPr>
      <dsp:spPr>
        <a:xfrm rot="16200000">
          <a:off x="3127068" y="1109102"/>
          <a:ext cx="226582" cy="3631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161056" y="1215713"/>
        <a:ext cx="158607" cy="217870"/>
      </dsp:txXfrm>
    </dsp:sp>
    <dsp:sp modelId="{F146637F-3082-473E-83B6-97CB99742A85}">
      <dsp:nvSpPr>
        <dsp:cNvPr id="0" name=""/>
        <dsp:cNvSpPr/>
      </dsp:nvSpPr>
      <dsp:spPr>
        <a:xfrm>
          <a:off x="2706365" y="2500"/>
          <a:ext cx="1067989" cy="10679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La religion </a:t>
          </a:r>
          <a:endParaRPr lang="fr-FR" sz="1200" b="1" kern="1200" dirty="0"/>
        </a:p>
      </dsp:txBody>
      <dsp:txXfrm>
        <a:off x="2862768" y="158903"/>
        <a:ext cx="755183" cy="755183"/>
      </dsp:txXfrm>
    </dsp:sp>
    <dsp:sp modelId="{B86CDF10-6A38-4BA0-9E7D-F0CD39B71EBB}">
      <dsp:nvSpPr>
        <dsp:cNvPr id="0" name=""/>
        <dsp:cNvSpPr/>
      </dsp:nvSpPr>
      <dsp:spPr>
        <a:xfrm rot="20407410">
          <a:off x="3969880" y="1545458"/>
          <a:ext cx="228133" cy="3631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971919" y="1629716"/>
        <a:ext cx="159693" cy="217870"/>
      </dsp:txXfrm>
    </dsp:sp>
    <dsp:sp modelId="{6DF32ED1-C2ED-466A-A0ED-FE89CD195521}">
      <dsp:nvSpPr>
        <dsp:cNvPr id="0" name=""/>
        <dsp:cNvSpPr/>
      </dsp:nvSpPr>
      <dsp:spPr>
        <a:xfrm>
          <a:off x="4260606" y="936098"/>
          <a:ext cx="1067989" cy="10679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Le sens du devoir</a:t>
          </a:r>
          <a:endParaRPr lang="fr-FR" sz="1200" b="1" kern="1200" dirty="0"/>
        </a:p>
      </dsp:txBody>
      <dsp:txXfrm>
        <a:off x="4417009" y="1092501"/>
        <a:ext cx="755183" cy="755183"/>
      </dsp:txXfrm>
    </dsp:sp>
    <dsp:sp modelId="{7EEE41DA-4FC3-43E6-A7B2-B88F8C91C1A7}">
      <dsp:nvSpPr>
        <dsp:cNvPr id="0" name=""/>
        <dsp:cNvSpPr/>
      </dsp:nvSpPr>
      <dsp:spPr>
        <a:xfrm rot="5400000">
          <a:off x="3127068" y="2591781"/>
          <a:ext cx="226582" cy="3631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161056" y="2630417"/>
        <a:ext cx="158607" cy="217870"/>
      </dsp:txXfrm>
    </dsp:sp>
    <dsp:sp modelId="{636B9993-F2D5-4DBE-9689-F04242570D8E}">
      <dsp:nvSpPr>
        <dsp:cNvPr id="0" name=""/>
        <dsp:cNvSpPr/>
      </dsp:nvSpPr>
      <dsp:spPr>
        <a:xfrm>
          <a:off x="2706365" y="2993509"/>
          <a:ext cx="1067989" cy="10679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Le sens du respect</a:t>
          </a:r>
          <a:endParaRPr lang="fr-FR" sz="1200" b="1" kern="1200" dirty="0"/>
        </a:p>
      </dsp:txBody>
      <dsp:txXfrm>
        <a:off x="2862768" y="3149912"/>
        <a:ext cx="755183" cy="755183"/>
      </dsp:txXfrm>
    </dsp:sp>
    <dsp:sp modelId="{920DA07E-D020-4B7F-B753-54AD0CB669D2}">
      <dsp:nvSpPr>
        <dsp:cNvPr id="0" name=""/>
        <dsp:cNvSpPr/>
      </dsp:nvSpPr>
      <dsp:spPr>
        <a:xfrm rot="11943666">
          <a:off x="2228833" y="1546354"/>
          <a:ext cx="262884" cy="3631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2305536" y="1631855"/>
        <a:ext cx="184019" cy="217870"/>
      </dsp:txXfrm>
    </dsp:sp>
    <dsp:sp modelId="{43B79E4B-5435-455F-BA82-56890A629B34}">
      <dsp:nvSpPr>
        <dsp:cNvPr id="0" name=""/>
        <dsp:cNvSpPr/>
      </dsp:nvSpPr>
      <dsp:spPr>
        <a:xfrm>
          <a:off x="1080125" y="936105"/>
          <a:ext cx="1067989" cy="10679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La conscience</a:t>
          </a:r>
          <a:endParaRPr lang="fr-FR" sz="1200" b="1" kern="1200" dirty="0"/>
        </a:p>
      </dsp:txBody>
      <dsp:txXfrm>
        <a:off x="1236528" y="1092508"/>
        <a:ext cx="755183" cy="75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3CCF-F678-4E4A-B56C-0FD92E89A25C}">
      <dsp:nvSpPr>
        <dsp:cNvPr id="0" name=""/>
        <dsp:cNvSpPr/>
      </dsp:nvSpPr>
      <dsp:spPr>
        <a:xfrm rot="5400000">
          <a:off x="3788207" y="-1593375"/>
          <a:ext cx="714144" cy="390144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chemeClr val="tx2">
                  <a:lumMod val="75000"/>
                </a:schemeClr>
              </a:solidFill>
            </a:rPr>
            <a:t>Ce que la société juge bon</a:t>
          </a:r>
          <a:endParaRPr lang="fr-FR" sz="1800" b="1" kern="1200" dirty="0">
            <a:solidFill>
              <a:schemeClr val="tx2">
                <a:lumMod val="75000"/>
              </a:schemeClr>
            </a:solidFill>
          </a:endParaRPr>
        </a:p>
      </dsp:txBody>
      <dsp:txXfrm rot="-5400000">
        <a:off x="2194559" y="35135"/>
        <a:ext cx="3866578" cy="644420"/>
      </dsp:txXfrm>
    </dsp:sp>
    <dsp:sp modelId="{0700EA57-8D91-4607-896A-4269EA5BE0EF}">
      <dsp:nvSpPr>
        <dsp:cNvPr id="0" name=""/>
        <dsp:cNvSpPr/>
      </dsp:nvSpPr>
      <dsp:spPr>
        <a:xfrm>
          <a:off x="0" y="64871"/>
          <a:ext cx="2194560" cy="58494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morale</a:t>
          </a:r>
          <a:endParaRPr lang="fr-FR" sz="2000" kern="1200" dirty="0"/>
        </a:p>
      </dsp:txBody>
      <dsp:txXfrm>
        <a:off x="28555" y="93426"/>
        <a:ext cx="2137450" cy="527837"/>
      </dsp:txXfrm>
    </dsp:sp>
    <dsp:sp modelId="{68E3F78C-8B06-4055-A14D-A752D302C78D}">
      <dsp:nvSpPr>
        <dsp:cNvPr id="0" name=""/>
        <dsp:cNvSpPr/>
      </dsp:nvSpPr>
      <dsp:spPr>
        <a:xfrm rot="5400000">
          <a:off x="3788207" y="-834596"/>
          <a:ext cx="714144" cy="390144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chemeClr val="tx2">
                  <a:lumMod val="75000"/>
                </a:schemeClr>
              </a:solidFill>
            </a:rPr>
            <a:t>Ce que je juge bon</a:t>
          </a:r>
          <a:endParaRPr lang="fr-FR" sz="1800" b="1" kern="1200" dirty="0">
            <a:solidFill>
              <a:schemeClr val="tx2">
                <a:lumMod val="75000"/>
              </a:schemeClr>
            </a:solidFill>
          </a:endParaRPr>
        </a:p>
      </dsp:txBody>
      <dsp:txXfrm rot="-5400000">
        <a:off x="2194559" y="793914"/>
        <a:ext cx="3866578" cy="644420"/>
      </dsp:txXfrm>
    </dsp:sp>
    <dsp:sp modelId="{17E8CB99-4B99-458E-8B4D-CB4715D0EAA3}">
      <dsp:nvSpPr>
        <dsp:cNvPr id="0" name=""/>
        <dsp:cNvSpPr/>
      </dsp:nvSpPr>
      <dsp:spPr>
        <a:xfrm>
          <a:off x="0" y="863874"/>
          <a:ext cx="2194560" cy="50449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Éthique</a:t>
          </a:r>
          <a:r>
            <a:rPr lang="fr-FR" sz="2600" kern="1200" dirty="0" smtClean="0"/>
            <a:t> </a:t>
          </a:r>
          <a:endParaRPr lang="fr-FR" sz="2600" kern="1200" dirty="0"/>
        </a:p>
      </dsp:txBody>
      <dsp:txXfrm>
        <a:off x="24628" y="888502"/>
        <a:ext cx="2145304" cy="455242"/>
      </dsp:txXfrm>
    </dsp:sp>
    <dsp:sp modelId="{0FACB19E-1F7C-4CD3-98AB-1C94E24B1D75}">
      <dsp:nvSpPr>
        <dsp:cNvPr id="0" name=""/>
        <dsp:cNvSpPr/>
      </dsp:nvSpPr>
      <dsp:spPr>
        <a:xfrm rot="5400000">
          <a:off x="3788207" y="-75816"/>
          <a:ext cx="714144" cy="3901440"/>
        </a:xfrm>
        <a:prstGeom prst="round2Same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solidFill>
                <a:schemeClr val="tx2">
                  <a:lumMod val="75000"/>
                </a:schemeClr>
              </a:solidFill>
            </a:rPr>
            <a:t>Ce que la profession m’impose</a:t>
          </a:r>
          <a:endParaRPr lang="fr-FR" sz="1800" b="1" kern="1200" dirty="0">
            <a:solidFill>
              <a:schemeClr val="tx2">
                <a:lumMod val="75000"/>
              </a:schemeClr>
            </a:solidFill>
          </a:endParaRPr>
        </a:p>
      </dsp:txBody>
      <dsp:txXfrm rot="-5400000">
        <a:off x="2194559" y="1552694"/>
        <a:ext cx="3866578" cy="644420"/>
      </dsp:txXfrm>
    </dsp:sp>
    <dsp:sp modelId="{6C3C9713-40F2-499E-A8C8-4A3F5D42062B}">
      <dsp:nvSpPr>
        <dsp:cNvPr id="0" name=""/>
        <dsp:cNvSpPr/>
      </dsp:nvSpPr>
      <dsp:spPr>
        <a:xfrm>
          <a:off x="0" y="1629027"/>
          <a:ext cx="2194560" cy="49175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Déontologie</a:t>
          </a:r>
          <a:r>
            <a:rPr lang="fr-FR" sz="2600" kern="1200" dirty="0" smtClean="0"/>
            <a:t> </a:t>
          </a:r>
          <a:endParaRPr lang="fr-FR" sz="2600" kern="1200" dirty="0"/>
        </a:p>
      </dsp:txBody>
      <dsp:txXfrm>
        <a:off x="24005" y="1653032"/>
        <a:ext cx="2146550" cy="443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B2424-5CB2-4D66-BCAA-F3BF5C7E6FC5}" type="datetimeFigureOut">
              <a:rPr lang="fr-FR" smtClean="0"/>
              <a:t>02/10/2022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74A37-A5B4-4BFB-AFC7-F0F38FDC9D37}" type="slidenum">
              <a:rPr lang="fr-FR" smtClean="0"/>
              <a:t>‹N°›</a:t>
            </a:fld>
            <a:endParaRPr lang="fr-FR"/>
          </a:p>
        </p:txBody>
      </p:sp>
    </p:spTree>
    <p:extLst>
      <p:ext uri="{BB962C8B-B14F-4D97-AF65-F5344CB8AC3E}">
        <p14:creationId xmlns:p14="http://schemas.microsoft.com/office/powerpoint/2010/main" val="139081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A74A37-A5B4-4BFB-AFC7-F0F38FDC9D37}" type="slidenum">
              <a:rPr lang="fr-FR" smtClean="0"/>
              <a:t>3</a:t>
            </a:fld>
            <a:endParaRPr lang="fr-FR"/>
          </a:p>
        </p:txBody>
      </p:sp>
    </p:spTree>
    <p:extLst>
      <p:ext uri="{BB962C8B-B14F-4D97-AF65-F5344CB8AC3E}">
        <p14:creationId xmlns:p14="http://schemas.microsoft.com/office/powerpoint/2010/main" val="2837671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9D94268-8BCE-4783-9F3A-A7241DBE9A7C}" type="datetimeFigureOut">
              <a:rPr lang="fr-FR" smtClean="0"/>
              <a:t>02/10/2022</a:t>
            </a:fld>
            <a:endParaRPr lang="fr-FR"/>
          </a:p>
        </p:txBody>
      </p:sp>
      <p:sp>
        <p:nvSpPr>
          <p:cNvPr id="5" name="Footer Placeholder 4"/>
          <p:cNvSpPr>
            <a:spLocks noGrp="1"/>
          </p:cNvSpPr>
          <p:nvPr>
            <p:ph type="ftr" sz="quarter" idx="11"/>
          </p:nvPr>
        </p:nvSpPr>
        <p:spPr>
          <a:xfrm>
            <a:off x="1174044" y="5357592"/>
            <a:ext cx="5034845" cy="365125"/>
          </a:xfrm>
        </p:spPr>
        <p:txBody>
          <a:bodyPr/>
          <a:lstStyle/>
          <a:p>
            <a:endParaRPr lang="fr-F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65352E5-1B8A-4917-859A-3DC82645583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D94268-8BCE-4783-9F3A-A7241DBE9A7C}" type="datetimeFigureOut">
              <a:rPr lang="fr-FR" smtClean="0"/>
              <a:t>02/10/2022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D94268-8BCE-4783-9F3A-A7241DBE9A7C}" type="datetimeFigureOut">
              <a:rPr lang="fr-FR" smtClean="0"/>
              <a:t>02/10/2022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D94268-8BCE-4783-9F3A-A7241DBE9A7C}" type="datetimeFigureOut">
              <a:rPr lang="fr-FR" smtClean="0"/>
              <a:t>02/10/2022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D94268-8BCE-4783-9F3A-A7241DBE9A7C}" type="datetimeFigureOut">
              <a:rPr lang="fr-FR" smtClean="0"/>
              <a:t>02/10/2022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69D94268-8BCE-4783-9F3A-A7241DBE9A7C}" type="datetimeFigureOut">
              <a:rPr lang="fr-FR" smtClean="0"/>
              <a:t>02/10/2022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5352E5-1B8A-4917-859A-3DC826455836}" type="slidenum">
              <a:rPr lang="fr-FR" smtClean="0"/>
              <a:t>‹N°›</a:t>
            </a:fld>
            <a:endParaRPr lang="fr-FR"/>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9D94268-8BCE-4783-9F3A-A7241DBE9A7C}" type="datetimeFigureOut">
              <a:rPr lang="fr-FR" smtClean="0"/>
              <a:t>02/10/2022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65352E5-1B8A-4917-859A-3DC826455836}" type="slidenum">
              <a:rPr lang="fr-FR" smtClean="0"/>
              <a:t>‹N°›</a:t>
            </a:fld>
            <a:endParaRPr lang="fr-FR"/>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9D94268-8BCE-4783-9F3A-A7241DBE9A7C}" type="datetimeFigureOut">
              <a:rPr lang="fr-FR" smtClean="0"/>
              <a:t>02/10/2022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4268-8BCE-4783-9F3A-A7241DBE9A7C}" type="datetimeFigureOut">
              <a:rPr lang="fr-FR" smtClean="0"/>
              <a:t>02/10/2022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65352E5-1B8A-4917-859A-3DC82645583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69D94268-8BCE-4783-9F3A-A7241DBE9A7C}" type="datetimeFigureOut">
              <a:rPr lang="fr-FR" smtClean="0"/>
              <a:t>02/10/2022</a:t>
            </a:fld>
            <a:endParaRPr lang="fr-FR"/>
          </a:p>
        </p:txBody>
      </p:sp>
      <p:sp>
        <p:nvSpPr>
          <p:cNvPr id="6" name="Footer Placeholder 5"/>
          <p:cNvSpPr>
            <a:spLocks noGrp="1"/>
          </p:cNvSpPr>
          <p:nvPr>
            <p:ph type="ftr" sz="quarter" idx="11"/>
          </p:nvPr>
        </p:nvSpPr>
        <p:spPr>
          <a:xfrm rot="-60000">
            <a:off x="914554" y="5829261"/>
            <a:ext cx="3522607" cy="365125"/>
          </a:xfrm>
        </p:spPr>
        <p:txBody>
          <a:bodyPr/>
          <a:lstStyle/>
          <a:p>
            <a:endParaRPr lang="fr-FR"/>
          </a:p>
        </p:txBody>
      </p:sp>
      <p:sp>
        <p:nvSpPr>
          <p:cNvPr id="7" name="Slide Number Placeholder 6"/>
          <p:cNvSpPr>
            <a:spLocks noGrp="1"/>
          </p:cNvSpPr>
          <p:nvPr>
            <p:ph type="sldNum" sz="quarter" idx="12"/>
          </p:nvPr>
        </p:nvSpPr>
        <p:spPr>
          <a:xfrm rot="60000">
            <a:off x="7557313" y="5896961"/>
            <a:ext cx="554023" cy="365125"/>
          </a:xfrm>
        </p:spPr>
        <p:txBody>
          <a:bodyPr/>
          <a:lstStyle/>
          <a:p>
            <a:fld id="{265352E5-1B8A-4917-859A-3DC82645583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69D94268-8BCE-4783-9F3A-A7241DBE9A7C}" type="datetimeFigureOut">
              <a:rPr lang="fr-FR" smtClean="0"/>
              <a:t>02/10/2022</a:t>
            </a:fld>
            <a:endParaRPr lang="fr-FR"/>
          </a:p>
        </p:txBody>
      </p:sp>
      <p:sp>
        <p:nvSpPr>
          <p:cNvPr id="6" name="Footer Placeholder 5"/>
          <p:cNvSpPr>
            <a:spLocks noGrp="1"/>
          </p:cNvSpPr>
          <p:nvPr>
            <p:ph type="ftr" sz="quarter" idx="11"/>
          </p:nvPr>
        </p:nvSpPr>
        <p:spPr>
          <a:xfrm rot="-60000">
            <a:off x="914569" y="5831037"/>
            <a:ext cx="3319043" cy="365125"/>
          </a:xfrm>
        </p:spPr>
        <p:txBody>
          <a:bodyPr/>
          <a:lstStyle/>
          <a:p>
            <a:endParaRPr lang="fr-FR"/>
          </a:p>
        </p:txBody>
      </p:sp>
      <p:sp>
        <p:nvSpPr>
          <p:cNvPr id="7" name="Slide Number Placeholder 6"/>
          <p:cNvSpPr>
            <a:spLocks noGrp="1"/>
          </p:cNvSpPr>
          <p:nvPr>
            <p:ph type="sldNum" sz="quarter" idx="12"/>
          </p:nvPr>
        </p:nvSpPr>
        <p:spPr>
          <a:xfrm rot="60000">
            <a:off x="7562089" y="5900026"/>
            <a:ext cx="554023" cy="365125"/>
          </a:xfrm>
        </p:spPr>
        <p:txBody>
          <a:bodyPr/>
          <a:lstStyle/>
          <a:p>
            <a:fld id="{265352E5-1B8A-4917-859A-3DC82645583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9D94268-8BCE-4783-9F3A-A7241DBE9A7C}" type="datetimeFigureOut">
              <a:rPr lang="fr-FR" smtClean="0"/>
              <a:t>02/10/2022</a:t>
            </a:fld>
            <a:endParaRPr lang="fr-F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65352E5-1B8A-4917-859A-3DC82645583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3501008"/>
            <a:ext cx="5723468" cy="1828090"/>
          </a:xfrm>
        </p:spPr>
        <p:txBody>
          <a:bodyPr>
            <a:normAutofit/>
          </a:bodyPr>
          <a:lstStyle/>
          <a:p>
            <a:r>
              <a:rPr lang="fr-FR" sz="3200" dirty="0"/>
              <a:t>C</a:t>
            </a:r>
            <a:r>
              <a:rPr lang="fr-FR" sz="3200" dirty="0" smtClean="0"/>
              <a:t>hapitre 1: Concepts</a:t>
            </a:r>
            <a:endParaRPr lang="fr-FR" sz="3200" dirty="0"/>
          </a:p>
        </p:txBody>
      </p:sp>
      <p:sp>
        <p:nvSpPr>
          <p:cNvPr id="3" name="Sous-titre 2"/>
          <p:cNvSpPr>
            <a:spLocks noGrp="1"/>
          </p:cNvSpPr>
          <p:nvPr>
            <p:ph type="subTitle" idx="1"/>
          </p:nvPr>
        </p:nvSpPr>
        <p:spPr>
          <a:xfrm>
            <a:off x="1619672" y="1844824"/>
            <a:ext cx="5712179" cy="1524000"/>
          </a:xfrm>
        </p:spPr>
        <p:txBody>
          <a:bodyPr>
            <a:noAutofit/>
          </a:bodyPr>
          <a:lstStyle/>
          <a:p>
            <a:r>
              <a:rPr lang="fr-FR" sz="4400" b="1" dirty="0" smtClean="0"/>
              <a:t>Module: éthique et d</a:t>
            </a:r>
            <a:r>
              <a:rPr lang="fr-FR" sz="4400" b="1" dirty="0"/>
              <a:t>é</a:t>
            </a:r>
            <a:r>
              <a:rPr lang="fr-FR" sz="4400" b="1" dirty="0" smtClean="0"/>
              <a:t>ontologie universitaire</a:t>
            </a:r>
            <a:endParaRPr lang="fr-FR" sz="4400" b="1" dirty="0"/>
          </a:p>
        </p:txBody>
      </p:sp>
    </p:spTree>
    <p:extLst>
      <p:ext uri="{BB962C8B-B14F-4D97-AF65-F5344CB8AC3E}">
        <p14:creationId xmlns:p14="http://schemas.microsoft.com/office/powerpoint/2010/main" val="117674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683" y="980728"/>
            <a:ext cx="5759573" cy="64807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Apprentissage et  enseignement </a:t>
            </a:r>
            <a:endParaRPr lang="fr-FR" sz="2800" b="1" dirty="0"/>
          </a:p>
        </p:txBody>
      </p:sp>
      <p:sp>
        <p:nvSpPr>
          <p:cNvPr id="3" name="Rectangle 2"/>
          <p:cNvSpPr/>
          <p:nvPr/>
        </p:nvSpPr>
        <p:spPr>
          <a:xfrm>
            <a:off x="1115616" y="1772816"/>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Apprentissage  </a:t>
            </a:r>
            <a:endParaRPr lang="fr-FR" sz="2800" b="1" dirty="0"/>
          </a:p>
        </p:txBody>
      </p:sp>
      <p:sp>
        <p:nvSpPr>
          <p:cNvPr id="4" name="Rectangle 3"/>
          <p:cNvSpPr/>
          <p:nvPr/>
        </p:nvSpPr>
        <p:spPr>
          <a:xfrm>
            <a:off x="971600" y="2636912"/>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C00000"/>
                </a:solidFill>
              </a:rPr>
              <a:t>Définition </a:t>
            </a:r>
          </a:p>
          <a:p>
            <a:pPr algn="just"/>
            <a:r>
              <a:rPr lang="fr-FR" b="1" dirty="0" smtClean="0">
                <a:solidFill>
                  <a:schemeClr val="tx2">
                    <a:lumMod val="75000"/>
                  </a:schemeClr>
                </a:solidFill>
              </a:rPr>
              <a:t>On appelle apprentissage le processus d’acquisition de connaissances, d’habiletés, de valeurs et d’attitudes, possibilité au moyen de l’étude, de l’enseignement et de l’expérience.</a:t>
            </a:r>
          </a:p>
          <a:p>
            <a:endParaRPr lang="fr-FR" b="1" dirty="0">
              <a:solidFill>
                <a:schemeClr val="tx2">
                  <a:lumMod val="75000"/>
                </a:schemeClr>
              </a:solidFill>
            </a:endParaRPr>
          </a:p>
          <a:p>
            <a:r>
              <a:rPr lang="fr-FR" b="1" dirty="0" smtClean="0">
                <a:solidFill>
                  <a:srgbClr val="C00000"/>
                </a:solidFill>
              </a:rPr>
              <a:t>Théories fondamentales de l’apprentissage:</a:t>
            </a:r>
          </a:p>
          <a:p>
            <a:pPr marL="342900" indent="-342900">
              <a:buAutoNum type="arabicPeriod"/>
            </a:pPr>
            <a:r>
              <a:rPr lang="fr-FR" b="1" dirty="0" smtClean="0">
                <a:solidFill>
                  <a:srgbClr val="C00000"/>
                </a:solidFill>
              </a:rPr>
              <a:t>Le behaviourisme (théorie comportementaliste)</a:t>
            </a:r>
          </a:p>
          <a:p>
            <a:endParaRPr lang="fr-FR" b="1" dirty="0" smtClean="0">
              <a:solidFill>
                <a:schemeClr val="tx2">
                  <a:lumMod val="75000"/>
                </a:schemeClr>
              </a:solidFill>
            </a:endParaRPr>
          </a:p>
          <a:p>
            <a:pPr algn="just"/>
            <a:r>
              <a:rPr lang="fr-FR" b="1" dirty="0">
                <a:solidFill>
                  <a:schemeClr val="tx2">
                    <a:lumMod val="75000"/>
                  </a:schemeClr>
                </a:solidFill>
              </a:rPr>
              <a:t>Pour le behaviorisme, l’apprentissage est un changement de comportement que l’on doit donc pouvoir prouver. Et ce changement de comportement repose sur 3 axes : l’acquisition d’un comportement, le renforcement de ce comportement, et l’association entre les stimuli et le comportement observable de l’individu.</a:t>
            </a:r>
            <a:endParaRPr lang="fr-FR" b="1" dirty="0" smtClean="0">
              <a:solidFill>
                <a:schemeClr val="tx2">
                  <a:lumMod val="75000"/>
                </a:schemeClr>
              </a:solidFill>
            </a:endParaRP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106665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08941"/>
            <a:ext cx="7128792" cy="4524315"/>
          </a:xfrm>
          <a:prstGeom prst="rect">
            <a:avLst/>
          </a:prstGeom>
        </p:spPr>
        <p:txBody>
          <a:bodyPr wrap="square">
            <a:spAutoFit/>
          </a:bodyPr>
          <a:lstStyle/>
          <a:p>
            <a:pPr marL="342900" indent="-342900">
              <a:buAutoNum type="arabicPeriod" startAt="2"/>
            </a:pPr>
            <a:r>
              <a:rPr lang="fr-FR" b="1" dirty="0" smtClean="0">
                <a:solidFill>
                  <a:srgbClr val="C00000"/>
                </a:solidFill>
              </a:rPr>
              <a:t>Le constructivisme</a:t>
            </a:r>
          </a:p>
          <a:p>
            <a:endParaRPr lang="fr-FR" b="1" dirty="0" smtClean="0">
              <a:solidFill>
                <a:srgbClr val="C00000"/>
              </a:solidFill>
            </a:endParaRPr>
          </a:p>
          <a:p>
            <a:pPr algn="just"/>
            <a:r>
              <a:rPr lang="fr-FR" b="1" dirty="0" smtClean="0">
                <a:solidFill>
                  <a:srgbClr val="002060"/>
                </a:solidFill>
              </a:rPr>
              <a:t>Les fondateurs de cette théorie pensent que les connaissances et les compétences se construisent par les apprenants. Ils cherchent à comprendre les  mécanismes mentaux de l’apprentissage chez l’enfant et les étapes de son développement. La pensée est considérée comme un processus de traitement de l’information.</a:t>
            </a:r>
            <a:endParaRPr lang="fr-FR" b="1" dirty="0">
              <a:solidFill>
                <a:srgbClr val="002060"/>
              </a:solidFill>
            </a:endParaRPr>
          </a:p>
          <a:p>
            <a:endParaRPr lang="fr-FR" b="1" dirty="0">
              <a:solidFill>
                <a:srgbClr val="C00000"/>
              </a:solidFill>
            </a:endParaRPr>
          </a:p>
          <a:p>
            <a:pPr marL="342900" indent="-342900">
              <a:buAutoNum type="arabicPeriod" startAt="3"/>
            </a:pPr>
            <a:r>
              <a:rPr lang="fr-FR" b="1" dirty="0" smtClean="0">
                <a:solidFill>
                  <a:srgbClr val="C00000"/>
                </a:solidFill>
              </a:rPr>
              <a:t>Le </a:t>
            </a:r>
            <a:r>
              <a:rPr lang="fr-FR" b="1" dirty="0" err="1" smtClean="0">
                <a:solidFill>
                  <a:srgbClr val="C00000"/>
                </a:solidFill>
              </a:rPr>
              <a:t>socio-constructivisme</a:t>
            </a:r>
            <a:endParaRPr lang="fr-FR" b="1" dirty="0" smtClean="0">
              <a:solidFill>
                <a:srgbClr val="C00000"/>
              </a:solidFill>
            </a:endParaRPr>
          </a:p>
          <a:p>
            <a:endParaRPr lang="fr-FR" b="1" dirty="0">
              <a:solidFill>
                <a:srgbClr val="C00000"/>
              </a:solidFill>
            </a:endParaRPr>
          </a:p>
          <a:p>
            <a:pPr algn="just"/>
            <a:r>
              <a:rPr lang="fr-FR" b="1" dirty="0" smtClean="0">
                <a:solidFill>
                  <a:srgbClr val="002060"/>
                </a:solidFill>
              </a:rPr>
              <a:t>La</a:t>
            </a:r>
            <a:r>
              <a:rPr lang="fr-FR" b="1" dirty="0" smtClean="0">
                <a:solidFill>
                  <a:srgbClr val="C00000"/>
                </a:solidFill>
              </a:rPr>
              <a:t> </a:t>
            </a:r>
            <a:r>
              <a:rPr lang="fr-FR" b="1" dirty="0" smtClean="0">
                <a:solidFill>
                  <a:srgbClr val="002060"/>
                </a:solidFill>
              </a:rPr>
              <a:t>nouveauté de cette théorie concerne l’insertion de la composante sociale (interactions, échanges, travail de verbalisation et </a:t>
            </a:r>
            <a:r>
              <a:rPr lang="fr-FR" b="1" dirty="0" err="1" smtClean="0">
                <a:solidFill>
                  <a:srgbClr val="002060"/>
                </a:solidFill>
              </a:rPr>
              <a:t>co</a:t>
            </a:r>
            <a:r>
              <a:rPr lang="fr-FR" b="1" dirty="0" smtClean="0">
                <a:solidFill>
                  <a:srgbClr val="002060"/>
                </a:solidFill>
              </a:rPr>
              <a:t>-élaboration) entre les apprenants en classe ou dans la société en général. Donc, l’apprentissage est vu comme produit d’activités </a:t>
            </a:r>
            <a:r>
              <a:rPr lang="fr-FR" b="1" dirty="0" err="1" smtClean="0">
                <a:solidFill>
                  <a:srgbClr val="002060"/>
                </a:solidFill>
              </a:rPr>
              <a:t>socio-cognitives</a:t>
            </a:r>
            <a:r>
              <a:rPr lang="fr-FR" b="1" dirty="0" smtClean="0">
                <a:solidFill>
                  <a:srgbClr val="002060"/>
                </a:solidFill>
              </a:rPr>
              <a:t> liées aux échanges entre les éléments du groupe: enseignant-élèves et élèves-élèves.</a:t>
            </a:r>
            <a:endParaRPr lang="fr-FR" b="1" dirty="0">
              <a:solidFill>
                <a:srgbClr val="002060"/>
              </a:solidFill>
            </a:endParaRPr>
          </a:p>
        </p:txBody>
      </p:sp>
    </p:spTree>
    <p:extLst>
      <p:ext uri="{BB962C8B-B14F-4D97-AF65-F5344CB8AC3E}">
        <p14:creationId xmlns:p14="http://schemas.microsoft.com/office/powerpoint/2010/main" val="150440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908720"/>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Enseignement   </a:t>
            </a:r>
            <a:endParaRPr lang="fr-FR" sz="2800" b="1" dirty="0"/>
          </a:p>
        </p:txBody>
      </p:sp>
      <p:sp>
        <p:nvSpPr>
          <p:cNvPr id="3" name="Rectangle 2"/>
          <p:cNvSpPr/>
          <p:nvPr/>
        </p:nvSpPr>
        <p:spPr>
          <a:xfrm>
            <a:off x="971600" y="1484784"/>
            <a:ext cx="7344816"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smtClean="0">
              <a:solidFill>
                <a:srgbClr val="FF0000"/>
              </a:solidFill>
            </a:endParaRPr>
          </a:p>
          <a:p>
            <a:endParaRPr lang="fr-FR" b="1" dirty="0" smtClean="0">
              <a:solidFill>
                <a:srgbClr val="FF0000"/>
              </a:solidFill>
            </a:endParaRPr>
          </a:p>
          <a:p>
            <a:endParaRPr lang="fr-FR" b="1" dirty="0">
              <a:solidFill>
                <a:srgbClr val="FF0000"/>
              </a:solidFill>
            </a:endParaRPr>
          </a:p>
          <a:p>
            <a:r>
              <a:rPr lang="fr-FR" b="1" dirty="0" smtClean="0">
                <a:solidFill>
                  <a:srgbClr val="FF0000"/>
                </a:solidFill>
              </a:rPr>
              <a:t>Définition </a:t>
            </a:r>
          </a:p>
          <a:p>
            <a:endParaRPr lang="fr-FR" b="1" dirty="0" smtClean="0">
              <a:solidFill>
                <a:srgbClr val="FF0000"/>
              </a:solidFill>
            </a:endParaRPr>
          </a:p>
          <a:p>
            <a:pPr algn="just"/>
            <a:r>
              <a:rPr lang="fr-FR" b="1" dirty="0" smtClean="0">
                <a:solidFill>
                  <a:schemeClr val="tx2">
                    <a:lumMod val="75000"/>
                  </a:schemeClr>
                </a:solidFill>
              </a:rPr>
              <a:t>C’est la manière qu’emploie un enseignant pour transmettre des connaissances aux apprenants et pour se faire comprendre par ceux-ci. Ces connaissances, avant de les dispenser, elles doivent être au préalable durement structurées et organisées en suivant une démarche scientifique. Pour ce faire, il nécessite d’avoir une connaissance en pédagogie et en didactique. Ces notions constituent la base des moyens et techniques mises en œuvre dans la conception d’une leçon donnée. </a:t>
            </a:r>
          </a:p>
          <a:p>
            <a:endParaRPr lang="fr-FR" b="1" dirty="0">
              <a:solidFill>
                <a:schemeClr val="tx2">
                  <a:lumMod val="75000"/>
                </a:schemeClr>
              </a:solidFill>
            </a:endParaRPr>
          </a:p>
          <a:p>
            <a:r>
              <a:rPr lang="fr-FR" b="1" dirty="0" smtClean="0">
                <a:solidFill>
                  <a:srgbClr val="C00000"/>
                </a:solidFill>
              </a:rPr>
              <a:t>Les méthodes d’enseignement</a:t>
            </a:r>
          </a:p>
          <a:p>
            <a:r>
              <a:rPr lang="fr-FR" b="1" dirty="0" smtClean="0">
                <a:solidFill>
                  <a:srgbClr val="C00000"/>
                </a:solidFill>
              </a:rPr>
              <a:t>Catégorie 1: les méthodes dites traditionnelles</a:t>
            </a:r>
          </a:p>
          <a:p>
            <a:pPr marL="342900" indent="-342900">
              <a:buAutoNum type="alphaLcPeriod"/>
            </a:pPr>
            <a:r>
              <a:rPr lang="fr-FR" b="1" dirty="0" smtClean="0">
                <a:solidFill>
                  <a:srgbClr val="C00000"/>
                </a:solidFill>
              </a:rPr>
              <a:t>Méthode </a:t>
            </a:r>
            <a:r>
              <a:rPr lang="fr-FR" b="1" dirty="0" err="1" smtClean="0">
                <a:solidFill>
                  <a:srgbClr val="C00000"/>
                </a:solidFill>
              </a:rPr>
              <a:t>expositive</a:t>
            </a:r>
            <a:r>
              <a:rPr lang="fr-FR" b="1" dirty="0" smtClean="0">
                <a:solidFill>
                  <a:srgbClr val="C00000"/>
                </a:solidFill>
              </a:rPr>
              <a:t> ou magistrale</a:t>
            </a:r>
          </a:p>
          <a:p>
            <a:endParaRPr lang="fr-FR" b="1" dirty="0" smtClean="0">
              <a:solidFill>
                <a:srgbClr val="C00000"/>
              </a:solidFill>
            </a:endParaRPr>
          </a:p>
          <a:p>
            <a:pPr algn="just"/>
            <a:r>
              <a:rPr lang="fr-FR" b="1" dirty="0" smtClean="0">
                <a:solidFill>
                  <a:schemeClr val="tx2">
                    <a:lumMod val="75000"/>
                  </a:schemeClr>
                </a:solidFill>
              </a:rPr>
              <a:t>L’enseignant expose le savoir aux étudiants. Il s’agit d’une présentation structurée et </a:t>
            </a:r>
            <a:r>
              <a:rPr lang="fr-FR" b="1" dirty="0" err="1" smtClean="0">
                <a:solidFill>
                  <a:schemeClr val="tx2">
                    <a:lumMod val="75000"/>
                  </a:schemeClr>
                </a:solidFill>
              </a:rPr>
              <a:t>impositive</a:t>
            </a:r>
            <a:r>
              <a:rPr lang="fr-FR" b="1" dirty="0" smtClean="0">
                <a:solidFill>
                  <a:schemeClr val="tx2">
                    <a:lumMod val="75000"/>
                  </a:schemeClr>
                </a:solidFill>
              </a:rPr>
              <a:t> du savoir. L’étudiant  écoute et prend des notes</a:t>
            </a:r>
          </a:p>
          <a:p>
            <a:endParaRPr lang="fr-FR" b="1" dirty="0" smtClean="0">
              <a:solidFill>
                <a:srgbClr val="C00000"/>
              </a:solidFill>
            </a:endParaRP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313204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882553"/>
            <a:ext cx="7128792" cy="546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smtClean="0">
                <a:solidFill>
                  <a:srgbClr val="C00000"/>
                </a:solidFill>
              </a:rPr>
              <a:t>Caractéristiques</a:t>
            </a:r>
            <a:r>
              <a:rPr lang="fr-FR" b="1" dirty="0" smtClean="0">
                <a:solidFill>
                  <a:schemeClr val="tx2">
                    <a:lumMod val="75000"/>
                  </a:schemeClr>
                </a:solidFill>
              </a:rPr>
              <a:t>:</a:t>
            </a:r>
          </a:p>
          <a:p>
            <a:pPr algn="just"/>
            <a:endParaRPr lang="fr-FR" b="1" dirty="0">
              <a:solidFill>
                <a:schemeClr val="tx2">
                  <a:lumMod val="75000"/>
                </a:schemeClr>
              </a:solidFill>
            </a:endParaRPr>
          </a:p>
          <a:p>
            <a:pPr marL="285750" indent="-285750" algn="just">
              <a:buFont typeface="Wingdings" pitchFamily="2" charset="2"/>
              <a:buChar char="Ø"/>
            </a:pPr>
            <a:r>
              <a:rPr lang="fr-FR" b="1" dirty="0" smtClean="0">
                <a:solidFill>
                  <a:schemeClr val="tx2">
                    <a:lumMod val="75000"/>
                  </a:schemeClr>
                </a:solidFill>
              </a:rPr>
              <a:t>L’étudiant n’occupe pas une place centrale dans le processus d’enseignement.</a:t>
            </a:r>
          </a:p>
          <a:p>
            <a:pPr marL="285750" indent="-285750" algn="just">
              <a:buFont typeface="Wingdings" pitchFamily="2" charset="2"/>
              <a:buChar char="Ø"/>
            </a:pPr>
            <a:r>
              <a:rPr lang="fr-FR" b="1" dirty="0" smtClean="0">
                <a:solidFill>
                  <a:schemeClr val="tx2">
                    <a:lumMod val="75000"/>
                  </a:schemeClr>
                </a:solidFill>
              </a:rPr>
              <a:t>Rareté des interactions entre l’enseignant et l’étudiant</a:t>
            </a:r>
          </a:p>
          <a:p>
            <a:pPr marL="285750" indent="-285750" algn="just">
              <a:buFont typeface="Wingdings" pitchFamily="2" charset="2"/>
              <a:buChar char="Ø"/>
            </a:pPr>
            <a:r>
              <a:rPr lang="fr-FR" b="1" dirty="0" smtClean="0">
                <a:solidFill>
                  <a:schemeClr val="tx2">
                    <a:lumMod val="75000"/>
                  </a:schemeClr>
                </a:solidFill>
              </a:rPr>
              <a:t>L’enseignant est clairement le détenteur du savoir.</a:t>
            </a:r>
          </a:p>
          <a:p>
            <a:pPr algn="just"/>
            <a:endParaRPr lang="fr-FR" b="1" dirty="0" smtClean="0">
              <a:solidFill>
                <a:schemeClr val="tx2">
                  <a:lumMod val="75000"/>
                </a:schemeClr>
              </a:solidFill>
            </a:endParaRPr>
          </a:p>
          <a:p>
            <a:pPr algn="just"/>
            <a:r>
              <a:rPr lang="fr-FR" b="1" dirty="0">
                <a:solidFill>
                  <a:srgbClr val="C00000"/>
                </a:solidFill>
              </a:rPr>
              <a:t>b. Méthode interrogative ou socratique</a:t>
            </a:r>
          </a:p>
          <a:p>
            <a:pPr algn="just"/>
            <a:endParaRPr lang="fr-FR" b="1" dirty="0" smtClean="0">
              <a:solidFill>
                <a:schemeClr val="tx2">
                  <a:lumMod val="75000"/>
                </a:schemeClr>
              </a:solidFill>
            </a:endParaRPr>
          </a:p>
          <a:p>
            <a:pPr algn="just"/>
            <a:r>
              <a:rPr lang="fr-FR" b="1" dirty="0" smtClean="0">
                <a:solidFill>
                  <a:schemeClr val="tx2">
                    <a:lumMod val="75000"/>
                  </a:schemeClr>
                </a:solidFill>
              </a:rPr>
              <a:t>L’apprentissage se fait par la recherche de réponses à des questions choisies et bien enchainées, posées par l’enseignant. Donc, les étudiants contribuent à leur formation.</a:t>
            </a:r>
          </a:p>
          <a:p>
            <a:endParaRPr lang="fr-FR" b="1" dirty="0" smtClean="0">
              <a:solidFill>
                <a:schemeClr val="tx2">
                  <a:lumMod val="75000"/>
                </a:schemeClr>
              </a:solidFill>
            </a:endParaRPr>
          </a:p>
        </p:txBody>
      </p:sp>
    </p:spTree>
    <p:extLst>
      <p:ext uri="{BB962C8B-B14F-4D97-AF65-F5344CB8AC3E}">
        <p14:creationId xmlns:p14="http://schemas.microsoft.com/office/powerpoint/2010/main" val="34783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30658"/>
            <a:ext cx="6912768" cy="3416320"/>
          </a:xfrm>
          <a:prstGeom prst="rect">
            <a:avLst/>
          </a:prstGeom>
        </p:spPr>
        <p:txBody>
          <a:bodyPr wrap="square">
            <a:spAutoFit/>
          </a:bodyPr>
          <a:lstStyle/>
          <a:p>
            <a:pPr algn="just"/>
            <a:r>
              <a:rPr lang="fr-FR" b="1" dirty="0">
                <a:solidFill>
                  <a:srgbClr val="C00000"/>
                </a:solidFill>
              </a:rPr>
              <a:t>Catégorie 2: Les méthodes </a:t>
            </a:r>
            <a:r>
              <a:rPr lang="fr-FR" b="1" dirty="0" smtClean="0">
                <a:solidFill>
                  <a:srgbClr val="C00000"/>
                </a:solidFill>
              </a:rPr>
              <a:t>actives</a:t>
            </a:r>
          </a:p>
          <a:p>
            <a:pPr algn="just"/>
            <a:endParaRPr lang="fr-FR" b="1" dirty="0">
              <a:solidFill>
                <a:srgbClr val="C00000"/>
              </a:solidFill>
            </a:endParaRPr>
          </a:p>
          <a:p>
            <a:pPr algn="just"/>
            <a:r>
              <a:rPr lang="fr-FR" b="1" dirty="0">
                <a:solidFill>
                  <a:schemeClr val="tx2">
                    <a:lumMod val="75000"/>
                  </a:schemeClr>
                </a:solidFill>
              </a:rPr>
              <a:t>Ces méthodes d’enseignement sont celles qui suscitent l’activité de l’étudiant. Ces méthodes rendent l’étudiant actif afin de construire ses connaissances et ses compétences.</a:t>
            </a:r>
          </a:p>
          <a:p>
            <a:pPr algn="just"/>
            <a:r>
              <a:rPr lang="fr-FR" b="1" dirty="0">
                <a:solidFill>
                  <a:schemeClr val="tx2">
                    <a:lumMod val="75000"/>
                  </a:schemeClr>
                </a:solidFill>
              </a:rPr>
              <a:t>Les méthodes actives regroupent: l’approche par </a:t>
            </a:r>
            <a:r>
              <a:rPr lang="fr-FR" b="1" dirty="0" smtClean="0">
                <a:solidFill>
                  <a:schemeClr val="tx2">
                    <a:lumMod val="75000"/>
                  </a:schemeClr>
                </a:solidFill>
              </a:rPr>
              <a:t>problème</a:t>
            </a:r>
            <a:r>
              <a:rPr lang="fr-FR" b="1" dirty="0">
                <a:solidFill>
                  <a:schemeClr val="tx2">
                    <a:lumMod val="75000"/>
                  </a:schemeClr>
                </a:solidFill>
              </a:rPr>
              <a:t>:</a:t>
            </a:r>
            <a:r>
              <a:rPr lang="fr-FR" b="1" dirty="0" smtClean="0">
                <a:solidFill>
                  <a:schemeClr val="tx2">
                    <a:lumMod val="75000"/>
                  </a:schemeClr>
                </a:solidFill>
              </a:rPr>
              <a:t> méthodes </a:t>
            </a:r>
            <a:r>
              <a:rPr lang="fr-FR" b="1" dirty="0">
                <a:solidFill>
                  <a:schemeClr val="tx2">
                    <a:lumMod val="75000"/>
                  </a:schemeClr>
                </a:solidFill>
              </a:rPr>
              <a:t>de découverte</a:t>
            </a:r>
            <a:r>
              <a:rPr lang="fr-FR" b="1" dirty="0" smtClean="0">
                <a:solidFill>
                  <a:schemeClr val="tx2">
                    <a:lumMod val="75000"/>
                  </a:schemeClr>
                </a:solidFill>
              </a:rPr>
              <a:t>,…</a:t>
            </a:r>
          </a:p>
          <a:p>
            <a:pPr algn="just"/>
            <a:endParaRPr lang="fr-FR" b="1" dirty="0">
              <a:solidFill>
                <a:schemeClr val="bg2">
                  <a:lumMod val="25000"/>
                </a:schemeClr>
              </a:solidFill>
            </a:endParaRPr>
          </a:p>
          <a:p>
            <a:pPr algn="just"/>
            <a:r>
              <a:rPr lang="fr-FR" b="1" dirty="0" smtClean="0">
                <a:solidFill>
                  <a:srgbClr val="C00000"/>
                </a:solidFill>
              </a:rPr>
              <a:t>Caractéristiques </a:t>
            </a:r>
          </a:p>
          <a:p>
            <a:pPr algn="just"/>
            <a:endParaRPr lang="fr-FR" b="1" dirty="0" smtClean="0">
              <a:solidFill>
                <a:schemeClr val="bg2">
                  <a:lumMod val="25000"/>
                </a:schemeClr>
              </a:solidFill>
            </a:endParaRPr>
          </a:p>
          <a:p>
            <a:pPr marL="285750" indent="-285750" algn="just">
              <a:buFont typeface="Wingdings" pitchFamily="2" charset="2"/>
              <a:buChar char="Ø"/>
            </a:pPr>
            <a:r>
              <a:rPr lang="fr-FR" b="1" dirty="0" smtClean="0">
                <a:solidFill>
                  <a:schemeClr val="tx2">
                    <a:lumMod val="75000"/>
                  </a:schemeClr>
                </a:solidFill>
              </a:rPr>
              <a:t>Les méthodes actives sont centrées sur l’étudiant</a:t>
            </a:r>
          </a:p>
          <a:p>
            <a:pPr marL="285750" indent="-285750" algn="just">
              <a:buFont typeface="Wingdings" pitchFamily="2" charset="2"/>
              <a:buChar char="Ø"/>
            </a:pPr>
            <a:r>
              <a:rPr lang="fr-FR" b="1" dirty="0" smtClean="0">
                <a:solidFill>
                  <a:schemeClr val="tx2">
                    <a:lumMod val="75000"/>
                  </a:schemeClr>
                </a:solidFill>
              </a:rPr>
              <a:t>L’étudiant est actif et construit son savoir</a:t>
            </a:r>
            <a:endParaRPr lang="fr-FR" b="1" dirty="0">
              <a:solidFill>
                <a:schemeClr val="tx2">
                  <a:lumMod val="75000"/>
                </a:schemeClr>
              </a:solidFill>
            </a:endParaRPr>
          </a:p>
        </p:txBody>
      </p:sp>
    </p:spTree>
    <p:extLst>
      <p:ext uri="{BB962C8B-B14F-4D97-AF65-F5344CB8AC3E}">
        <p14:creationId xmlns:p14="http://schemas.microsoft.com/office/powerpoint/2010/main" val="349317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683" y="980728"/>
            <a:ext cx="5759573" cy="64807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Pédagogie et didactique </a:t>
            </a:r>
            <a:endParaRPr lang="fr-FR" sz="2800" b="1" dirty="0"/>
          </a:p>
        </p:txBody>
      </p:sp>
      <p:sp>
        <p:nvSpPr>
          <p:cNvPr id="3" name="Rectangle 2"/>
          <p:cNvSpPr/>
          <p:nvPr/>
        </p:nvSpPr>
        <p:spPr>
          <a:xfrm>
            <a:off x="1115616" y="1772816"/>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Pédagogie  </a:t>
            </a:r>
            <a:endParaRPr lang="fr-FR" sz="2800" b="1" dirty="0"/>
          </a:p>
        </p:txBody>
      </p:sp>
      <p:sp>
        <p:nvSpPr>
          <p:cNvPr id="5" name="Rectangle 4"/>
          <p:cNvSpPr/>
          <p:nvPr/>
        </p:nvSpPr>
        <p:spPr>
          <a:xfrm>
            <a:off x="971600" y="2348880"/>
            <a:ext cx="7128792"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rPr>
              <a:t>Définitions</a:t>
            </a:r>
            <a:r>
              <a:rPr lang="fr-FR" b="1" dirty="0" smtClean="0">
                <a:solidFill>
                  <a:schemeClr val="tx2">
                    <a:lumMod val="75000"/>
                  </a:schemeClr>
                </a:solidFill>
              </a:rPr>
              <a:t> </a:t>
            </a:r>
          </a:p>
          <a:p>
            <a:pPr marL="285750" indent="-285750" algn="just">
              <a:buFont typeface="Courier New" pitchFamily="49" charset="0"/>
              <a:buChar char="o"/>
            </a:pPr>
            <a:r>
              <a:rPr lang="fr-FR" b="1" dirty="0" smtClean="0">
                <a:solidFill>
                  <a:schemeClr val="tx2">
                    <a:lumMod val="75000"/>
                  </a:schemeClr>
                </a:solidFill>
              </a:rPr>
              <a:t>Etymologiquement, le concept pédagogie dérive du mot grec    »</a:t>
            </a:r>
            <a:r>
              <a:rPr lang="fr-FR" b="1" dirty="0" err="1" smtClean="0">
                <a:solidFill>
                  <a:schemeClr val="tx2">
                    <a:lumMod val="75000"/>
                  </a:schemeClr>
                </a:solidFill>
              </a:rPr>
              <a:t>paidâgogia</a:t>
            </a:r>
            <a:r>
              <a:rPr lang="fr-FR" b="1" dirty="0" smtClean="0">
                <a:solidFill>
                  <a:schemeClr val="tx2">
                    <a:lumMod val="75000"/>
                  </a:schemeClr>
                </a:solidFill>
              </a:rPr>
              <a:t> » et signifie conduire, mener, accompagner, élever un enfant.</a:t>
            </a:r>
          </a:p>
          <a:p>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Le terme pédagogie renvoie à l’ensemble des moyens et méthodes que déploie un enseignant dans sa salle de classe pour l’organiser et pour transmettre des savoirs dans le cadre de l’enseignement de la discipline dont il a la charge.</a:t>
            </a:r>
          </a:p>
          <a:p>
            <a:endParaRPr lang="fr-FR" b="1" dirty="0" smtClean="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C’est l’ensemble des principes, des démarches, des méthodes et des techniques et procédés visant à faciliter l’acquisition et l’intégration d’une connaissance.</a:t>
            </a:r>
          </a:p>
          <a:p>
            <a:pPr marL="285750" indent="-285750">
              <a:buFont typeface="Courier New" pitchFamily="49" charset="0"/>
              <a:buChar char="o"/>
            </a:pPr>
            <a:endParaRPr lang="fr-FR" b="1" dirty="0" smtClean="0">
              <a:solidFill>
                <a:srgbClr val="C00000"/>
              </a:solidFill>
            </a:endParaRP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208819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9" b="2717"/>
          <a:stretch/>
        </p:blipFill>
        <p:spPr bwMode="auto">
          <a:xfrm>
            <a:off x="1561579" y="1628800"/>
            <a:ext cx="6034757" cy="428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15616" y="908720"/>
            <a:ext cx="27363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Le triangle pédagogique</a:t>
            </a:r>
            <a:endParaRPr lang="fr-FR" b="1" dirty="0">
              <a:solidFill>
                <a:srgbClr val="FF0000"/>
              </a:solidFill>
            </a:endParaRPr>
          </a:p>
        </p:txBody>
      </p:sp>
    </p:spTree>
    <p:extLst>
      <p:ext uri="{BB962C8B-B14F-4D97-AF65-F5344CB8AC3E}">
        <p14:creationId xmlns:p14="http://schemas.microsoft.com/office/powerpoint/2010/main" val="172176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80728"/>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Didactique  </a:t>
            </a:r>
            <a:endParaRPr lang="fr-FR" sz="2800" b="1" dirty="0"/>
          </a:p>
        </p:txBody>
      </p:sp>
      <p:sp>
        <p:nvSpPr>
          <p:cNvPr id="3" name="Rectangle 2"/>
          <p:cNvSpPr/>
          <p:nvPr/>
        </p:nvSpPr>
        <p:spPr>
          <a:xfrm>
            <a:off x="971600" y="1700808"/>
            <a:ext cx="7128792"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rPr>
              <a:t>Définitions</a:t>
            </a:r>
            <a:r>
              <a:rPr lang="fr-FR" b="1" dirty="0" smtClean="0">
                <a:solidFill>
                  <a:schemeClr val="tx2">
                    <a:lumMod val="75000"/>
                  </a:schemeClr>
                </a:solidFill>
              </a:rPr>
              <a:t> </a:t>
            </a:r>
          </a:p>
          <a:p>
            <a:endParaRPr lang="fr-FR" b="1" dirty="0" smtClean="0">
              <a:solidFill>
                <a:schemeClr val="tx2">
                  <a:lumMod val="75000"/>
                </a:schemeClr>
              </a:solidFill>
            </a:endParaRPr>
          </a:p>
          <a:p>
            <a:pPr marL="285750" indent="-285750" algn="just">
              <a:buFont typeface="Courier New" pitchFamily="49" charset="0"/>
              <a:buChar char="o"/>
            </a:pPr>
            <a:r>
              <a:rPr lang="fr-FR" b="1" dirty="0" smtClean="0">
                <a:solidFill>
                  <a:schemeClr val="tx2"/>
                </a:solidFill>
              </a:rPr>
              <a:t>Méthodologie de l’enseignement, plus particulièrement méthodologie spéciale de l’enseignement d’une discipline ou d’un groupe de disciplines apparentées</a:t>
            </a:r>
          </a:p>
          <a:p>
            <a:pPr marL="285750" indent="-285750">
              <a:buFont typeface="Courier New" pitchFamily="49" charset="0"/>
              <a:buChar char="o"/>
            </a:pPr>
            <a:endParaRPr lang="fr-FR" b="1" dirty="0" smtClean="0">
              <a:solidFill>
                <a:schemeClr val="tx2"/>
              </a:solidFill>
            </a:endParaRPr>
          </a:p>
          <a:p>
            <a:pPr marL="285750" indent="-285750" algn="just">
              <a:buFont typeface="Courier New" pitchFamily="49" charset="0"/>
              <a:buChar char="o"/>
            </a:pPr>
            <a:r>
              <a:rPr lang="fr-FR" b="1" dirty="0" smtClean="0">
                <a:solidFill>
                  <a:schemeClr val="tx2"/>
                </a:solidFill>
              </a:rPr>
              <a:t>Ensemble de méthodes pédagogiques de l’enseignement destinées à transmettre une discipline de la meilleure manière possible.</a:t>
            </a:r>
          </a:p>
          <a:p>
            <a:pPr marL="285750" indent="-285750">
              <a:buFont typeface="Courier New" pitchFamily="49" charset="0"/>
              <a:buChar char="o"/>
            </a:pPr>
            <a:endParaRPr lang="fr-FR" b="1" dirty="0" smtClean="0">
              <a:solidFill>
                <a:schemeClr val="tx2"/>
              </a:solidFill>
            </a:endParaRPr>
          </a:p>
          <a:p>
            <a:pPr marL="285750" indent="-285750" algn="just">
              <a:buFont typeface="Courier New" pitchFamily="49" charset="0"/>
              <a:buChar char="o"/>
            </a:pPr>
            <a:r>
              <a:rPr lang="fr-FR" b="1" dirty="0" smtClean="0">
                <a:solidFill>
                  <a:schemeClr val="tx2"/>
                </a:solidFill>
              </a:rPr>
              <a:t>Théorie générale des processus éducatifs ou la théorie générale de l’enseignement.</a:t>
            </a:r>
          </a:p>
          <a:p>
            <a:endParaRPr lang="fr-FR" b="1" dirty="0">
              <a:solidFill>
                <a:schemeClr val="tx2"/>
              </a:solidFill>
            </a:endParaRPr>
          </a:p>
          <a:p>
            <a:pPr algn="just"/>
            <a:r>
              <a:rPr lang="fr-FR" b="1" dirty="0" smtClean="0">
                <a:solidFill>
                  <a:schemeClr val="tx2"/>
                </a:solidFill>
              </a:rPr>
              <a:t>La didactique est centrée sur l’enseignement d’un contenu précis, alors que la pédagogie porte son attention sur les relations entre les enseignants et les élèves ou entre élèves eux-mêmes. </a:t>
            </a:r>
            <a:r>
              <a:rPr lang="fr-FR" b="1" dirty="0" smtClean="0">
                <a:solidFill>
                  <a:srgbClr val="C00000"/>
                </a:solidFill>
              </a:rPr>
              <a:t> </a:t>
            </a: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377059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160353123"/>
              </p:ext>
            </p:extLst>
          </p:nvPr>
        </p:nvGraphicFramePr>
        <p:xfrm>
          <a:off x="1572344" y="2290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15616" y="908720"/>
            <a:ext cx="27363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En résumé</a:t>
            </a:r>
            <a:endParaRPr lang="fr-FR" b="1" dirty="0">
              <a:solidFill>
                <a:srgbClr val="FF0000"/>
              </a:solidFill>
            </a:endParaRPr>
          </a:p>
        </p:txBody>
      </p:sp>
    </p:spTree>
    <p:extLst>
      <p:ext uri="{BB962C8B-B14F-4D97-AF65-F5344CB8AC3E}">
        <p14:creationId xmlns:p14="http://schemas.microsoft.com/office/powerpoint/2010/main" val="375462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 morale</a:t>
            </a:r>
            <a:endParaRPr lang="fr-FR" sz="2800" b="1" dirty="0"/>
          </a:p>
        </p:txBody>
      </p:sp>
      <p:sp>
        <p:nvSpPr>
          <p:cNvPr id="3" name="Rectangle 2"/>
          <p:cNvSpPr/>
          <p:nvPr/>
        </p:nvSpPr>
        <p:spPr>
          <a:xfrm>
            <a:off x="1115616" y="1844824"/>
            <a:ext cx="655272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115616" y="2852936"/>
            <a:ext cx="7056784"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rPr>
              <a:t>Définitions</a:t>
            </a:r>
          </a:p>
          <a:p>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La morale est la science du bien et du mal; c’est la théorie relative à la conduite humaine en tant qu’elle a le bien pour objet. Elle se réfère aussi aux mœurs, aux habitudes et aux règles de conduite admises et pratiquées par la société comme relevant du bien.</a:t>
            </a:r>
          </a:p>
          <a:p>
            <a:pPr marL="285750" indent="-285750">
              <a:buFont typeface="Courier New" pitchFamily="49" charset="0"/>
              <a:buChar char="o"/>
            </a:pPr>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Morale: du latin mores=mœurs: ensemble des règles d’action et des valeurs qui fonctionnent comme une norme dans une société.</a:t>
            </a:r>
          </a:p>
          <a:p>
            <a:pPr marL="285750" indent="-285750">
              <a:buFont typeface="Courier New" pitchFamily="49" charset="0"/>
              <a:buChar char="o"/>
            </a:pPr>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C’est l’ensemble des normes propres à un groupe social à un moment précis.</a:t>
            </a:r>
          </a:p>
          <a:p>
            <a:pPr marL="285750" indent="-285750">
              <a:buFont typeface="Courier New" pitchFamily="49" charset="0"/>
              <a:buChar char="o"/>
            </a:pPr>
            <a:endParaRPr lang="fr-FR" b="1" dirty="0">
              <a:solidFill>
                <a:schemeClr val="tx2">
                  <a:lumMod val="75000"/>
                </a:schemeClr>
              </a:solidFill>
            </a:endParaRPr>
          </a:p>
          <a:p>
            <a:pPr marL="285750" indent="-285750">
              <a:buFont typeface="Courier New" pitchFamily="49" charset="0"/>
              <a:buChar char="o"/>
            </a:pPr>
            <a:r>
              <a:rPr lang="fr-FR" b="1" dirty="0" smtClean="0">
                <a:solidFill>
                  <a:schemeClr val="tx2">
                    <a:lumMod val="75000"/>
                  </a:schemeClr>
                </a:solidFill>
              </a:rPr>
              <a:t>C’est l’ensemble des devoirs au service du bien.</a:t>
            </a: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p:txBody>
      </p:sp>
    </p:spTree>
    <p:extLst>
      <p:ext uri="{BB962C8B-B14F-4D97-AF65-F5344CB8AC3E}">
        <p14:creationId xmlns:p14="http://schemas.microsoft.com/office/powerpoint/2010/main" val="247836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96752"/>
            <a:ext cx="7056784"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smtClean="0">
                <a:solidFill>
                  <a:schemeClr val="tx2">
                    <a:lumMod val="75000"/>
                  </a:schemeClr>
                </a:solidFill>
              </a:rPr>
              <a:t>La morale est une discipline donnée par la société et liée à la société</a:t>
            </a:r>
          </a:p>
          <a:p>
            <a:pPr algn="just"/>
            <a:r>
              <a:rPr lang="fr-FR" b="1" dirty="0" smtClean="0">
                <a:solidFill>
                  <a:schemeClr val="tx2">
                    <a:lumMod val="75000"/>
                  </a:schemeClr>
                </a:solidFill>
              </a:rPr>
              <a:t>La morale varie en fonction de la culture, des croyances religieuses, ainsi que des politiques, de l’économie et de l’avancement technologique.</a:t>
            </a: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a:solidFill>
                <a:schemeClr val="tx2">
                  <a:lumMod val="75000"/>
                </a:schemeClr>
              </a:solidFill>
            </a:endParaRPr>
          </a:p>
          <a:p>
            <a:endParaRPr lang="fr-FR" b="1" dirty="0">
              <a:solidFill>
                <a:schemeClr val="tx2">
                  <a:lumMod val="75000"/>
                </a:schemeClr>
              </a:solidFill>
            </a:endParaRPr>
          </a:p>
        </p:txBody>
      </p:sp>
      <p:graphicFrame>
        <p:nvGraphicFramePr>
          <p:cNvPr id="4" name="Diagramme 3"/>
          <p:cNvGraphicFramePr/>
          <p:nvPr>
            <p:extLst>
              <p:ext uri="{D42A27DB-BD31-4B8C-83A1-F6EECF244321}">
                <p14:modId xmlns:p14="http://schemas.microsoft.com/office/powerpoint/2010/main" val="4265577810"/>
              </p:ext>
            </p:extLst>
          </p:nvPr>
        </p:nvGraphicFramePr>
        <p:xfrm>
          <a:off x="1403648" y="2204864"/>
          <a:ext cx="6480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2699792" y="4509120"/>
            <a:ext cx="1008112" cy="93610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dirty="0" smtClean="0"/>
              <a:t>La justice</a:t>
            </a:r>
            <a:endParaRPr lang="fr-FR" sz="1200" b="1" dirty="0"/>
          </a:p>
        </p:txBody>
      </p:sp>
      <p:sp>
        <p:nvSpPr>
          <p:cNvPr id="6" name="Ellipse 5"/>
          <p:cNvSpPr/>
          <p:nvPr/>
        </p:nvSpPr>
        <p:spPr>
          <a:xfrm>
            <a:off x="5508104" y="4581128"/>
            <a:ext cx="1008112" cy="93610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dirty="0" smtClean="0"/>
              <a:t>La vertu</a:t>
            </a:r>
            <a:endParaRPr lang="fr-FR" sz="1200" b="1" dirty="0"/>
          </a:p>
        </p:txBody>
      </p:sp>
      <p:grpSp>
        <p:nvGrpSpPr>
          <p:cNvPr id="7" name="Groupe 6"/>
          <p:cNvGrpSpPr/>
          <p:nvPr/>
        </p:nvGrpSpPr>
        <p:grpSpPr>
          <a:xfrm rot="18103096">
            <a:off x="3733052" y="4437112"/>
            <a:ext cx="262884" cy="363116"/>
            <a:chOff x="2228833" y="1546354"/>
            <a:chExt cx="262884" cy="363116"/>
          </a:xfrm>
        </p:grpSpPr>
        <p:sp>
          <p:nvSpPr>
            <p:cNvPr id="8" name="Flèche droite 7"/>
            <p:cNvSpPr/>
            <p:nvPr/>
          </p:nvSpPr>
          <p:spPr>
            <a:xfrm rot="11943666">
              <a:off x="2228833" y="1546354"/>
              <a:ext cx="262884" cy="363116"/>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 name="Flèche droite 4"/>
            <p:cNvSpPr/>
            <p:nvPr/>
          </p:nvSpPr>
          <p:spPr>
            <a:xfrm rot="22743666">
              <a:off x="2305536" y="1631855"/>
              <a:ext cx="184019" cy="217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p:txBody>
        </p:sp>
      </p:grpSp>
      <p:grpSp>
        <p:nvGrpSpPr>
          <p:cNvPr id="10" name="Groupe 9"/>
          <p:cNvGrpSpPr/>
          <p:nvPr/>
        </p:nvGrpSpPr>
        <p:grpSpPr>
          <a:xfrm rot="11714672">
            <a:off x="5346122" y="4393277"/>
            <a:ext cx="262884" cy="363116"/>
            <a:chOff x="2228833" y="1546354"/>
            <a:chExt cx="262884" cy="363116"/>
          </a:xfrm>
        </p:grpSpPr>
        <p:sp>
          <p:nvSpPr>
            <p:cNvPr id="11" name="Flèche droite 10"/>
            <p:cNvSpPr/>
            <p:nvPr/>
          </p:nvSpPr>
          <p:spPr>
            <a:xfrm rot="11943666">
              <a:off x="2228833" y="1546354"/>
              <a:ext cx="262884" cy="363116"/>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lèche droite 4"/>
            <p:cNvSpPr/>
            <p:nvPr/>
          </p:nvSpPr>
          <p:spPr>
            <a:xfrm rot="22743666">
              <a:off x="2305536" y="1631855"/>
              <a:ext cx="184019" cy="217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p:txBody>
        </p:sp>
      </p:grpSp>
      <p:sp>
        <p:nvSpPr>
          <p:cNvPr id="3" name="Rectangle 2"/>
          <p:cNvSpPr/>
          <p:nvPr/>
        </p:nvSpPr>
        <p:spPr>
          <a:xfrm>
            <a:off x="971600" y="2060848"/>
            <a:ext cx="23762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Sources de la morale</a:t>
            </a:r>
            <a:endParaRPr lang="fr-FR" b="1" dirty="0">
              <a:solidFill>
                <a:srgbClr val="FF0000"/>
              </a:solidFill>
            </a:endParaRPr>
          </a:p>
        </p:txBody>
      </p:sp>
    </p:spTree>
    <p:extLst>
      <p:ext uri="{BB962C8B-B14F-4D97-AF65-F5344CB8AC3E}">
        <p14:creationId xmlns:p14="http://schemas.microsoft.com/office/powerpoint/2010/main" val="278109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L’éthique </a:t>
            </a:r>
            <a:endParaRPr lang="fr-FR" sz="2800" b="1" dirty="0"/>
          </a:p>
        </p:txBody>
      </p:sp>
      <p:sp>
        <p:nvSpPr>
          <p:cNvPr id="3" name="Rectangle 2"/>
          <p:cNvSpPr/>
          <p:nvPr/>
        </p:nvSpPr>
        <p:spPr>
          <a:xfrm>
            <a:off x="971600" y="1772816"/>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rPr>
              <a:t>Définitions:</a:t>
            </a:r>
          </a:p>
          <a:p>
            <a:endParaRPr lang="fr-FR" b="1" dirty="0" smtClean="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Discipline de la philosophie qui a pour objet les principes moraux guidant la conduite d’un individu ou d’un groupe. Art de diriger la conduite humaine en tenant compte, en conscience, des valeurs en jeu. Elle se réfère aussi au produit d’une réflexion sur les valeurs afin de les critiquer, de les renouveler et ce à mesure des changements que la vie quotidienne fait émerger.</a:t>
            </a:r>
          </a:p>
          <a:p>
            <a:pPr marL="285750" indent="-285750">
              <a:buFont typeface="Courier New" pitchFamily="49" charset="0"/>
              <a:buChar char="o"/>
            </a:pPr>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L’éthique est une démarche visant , face à un problème donné à adopter la meilleure solution en s’appuyant sur des valeurs apprises, admises et intégrées et en tenant en </a:t>
            </a:r>
            <a:r>
              <a:rPr lang="fr-FR" b="1" smtClean="0">
                <a:solidFill>
                  <a:schemeClr val="tx2">
                    <a:lumMod val="75000"/>
                  </a:schemeClr>
                </a:solidFill>
              </a:rPr>
              <a:t>compte </a:t>
            </a:r>
            <a:r>
              <a:rPr lang="fr-FR" b="1" smtClean="0">
                <a:solidFill>
                  <a:schemeClr val="tx2">
                    <a:lumMod val="75000"/>
                  </a:schemeClr>
                </a:solidFill>
              </a:rPr>
              <a:t>du </a:t>
            </a:r>
            <a:r>
              <a:rPr lang="fr-FR" b="1" dirty="0" smtClean="0">
                <a:solidFill>
                  <a:schemeClr val="tx2">
                    <a:lumMod val="75000"/>
                  </a:schemeClr>
                </a:solidFill>
              </a:rPr>
              <a:t>contexte dans lequel le problème se pose actuellement</a:t>
            </a:r>
          </a:p>
        </p:txBody>
      </p:sp>
    </p:spTree>
    <p:extLst>
      <p:ext uri="{BB962C8B-B14F-4D97-AF65-F5344CB8AC3E}">
        <p14:creationId xmlns:p14="http://schemas.microsoft.com/office/powerpoint/2010/main" val="343392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60648"/>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Courier New" pitchFamily="49" charset="0"/>
              <a:buChar char="o"/>
            </a:pPr>
            <a:r>
              <a:rPr lang="fr-FR" b="1" dirty="0" smtClean="0">
                <a:solidFill>
                  <a:schemeClr val="tx2">
                    <a:lumMod val="75000"/>
                  </a:schemeClr>
                </a:solidFill>
              </a:rPr>
              <a:t>C’est une réflexion théorique portant sur la valeur des pratiques</a:t>
            </a:r>
          </a:p>
          <a:p>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C’est l’ensemble des principes moraux et des valeurs qui sont à la base du comportement de chacun, la recherche personnelle d’une sagesse d’action et du bien.</a:t>
            </a:r>
          </a:p>
          <a:p>
            <a:pPr marL="285750" indent="-285750">
              <a:buFont typeface="Courier New" pitchFamily="49" charset="0"/>
              <a:buChar char="o"/>
            </a:pPr>
            <a:endParaRPr lang="fr-FR" b="1" dirty="0">
              <a:solidFill>
                <a:schemeClr val="tx2">
                  <a:lumMod val="75000"/>
                </a:schemeClr>
              </a:solidFill>
            </a:endParaRPr>
          </a:p>
          <a:p>
            <a:r>
              <a:rPr lang="fr-FR" b="1" dirty="0" smtClean="0">
                <a:solidFill>
                  <a:schemeClr val="tx2">
                    <a:lumMod val="75000"/>
                  </a:schemeClr>
                </a:solidFill>
              </a:rPr>
              <a:t>Actuellement l’éthique s’est spécialisée dans chaque domaine:</a:t>
            </a:r>
          </a:p>
          <a:p>
            <a:endParaRPr lang="fr-FR" b="1" dirty="0">
              <a:solidFill>
                <a:schemeClr val="tx2">
                  <a:lumMod val="75000"/>
                </a:schemeClr>
              </a:solidFill>
            </a:endParaRPr>
          </a:p>
          <a:p>
            <a:endParaRPr lang="fr-FR" b="1" dirty="0" smtClean="0">
              <a:solidFill>
                <a:schemeClr val="tx2">
                  <a:lumMod val="75000"/>
                </a:schemeClr>
              </a:solidFill>
            </a:endParaRPr>
          </a:p>
        </p:txBody>
      </p:sp>
      <p:sp>
        <p:nvSpPr>
          <p:cNvPr id="3" name="Rectangle à coins arrondis 2"/>
          <p:cNvSpPr/>
          <p:nvPr/>
        </p:nvSpPr>
        <p:spPr>
          <a:xfrm>
            <a:off x="1043608" y="2996952"/>
            <a:ext cx="2304256"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Ethique écologique</a:t>
            </a:r>
            <a:endParaRPr lang="fr-FR" dirty="0"/>
          </a:p>
        </p:txBody>
      </p:sp>
      <p:sp>
        <p:nvSpPr>
          <p:cNvPr id="4" name="Rectangle à coins arrondis 3"/>
          <p:cNvSpPr/>
          <p:nvPr/>
        </p:nvSpPr>
        <p:spPr>
          <a:xfrm>
            <a:off x="2771800" y="3573016"/>
            <a:ext cx="2304256"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Éthique biomédicale</a:t>
            </a:r>
            <a:endParaRPr lang="fr-FR" dirty="0"/>
          </a:p>
        </p:txBody>
      </p:sp>
      <p:sp>
        <p:nvSpPr>
          <p:cNvPr id="5" name="Rectangle à coins arrondis 4"/>
          <p:cNvSpPr/>
          <p:nvPr/>
        </p:nvSpPr>
        <p:spPr>
          <a:xfrm>
            <a:off x="4211960" y="4221088"/>
            <a:ext cx="2304256"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Éthique de la guerre</a:t>
            </a:r>
            <a:endParaRPr lang="fr-FR" dirty="0"/>
          </a:p>
        </p:txBody>
      </p:sp>
      <p:sp>
        <p:nvSpPr>
          <p:cNvPr id="6" name="Rectangle à coins arrondis 5"/>
          <p:cNvSpPr/>
          <p:nvPr/>
        </p:nvSpPr>
        <p:spPr>
          <a:xfrm>
            <a:off x="5580112" y="4941168"/>
            <a:ext cx="2304256"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Éthique des affaires</a:t>
            </a:r>
            <a:endParaRPr lang="fr-FR" dirty="0"/>
          </a:p>
        </p:txBody>
      </p:sp>
    </p:spTree>
    <p:extLst>
      <p:ext uri="{BB962C8B-B14F-4D97-AF65-F5344CB8AC3E}">
        <p14:creationId xmlns:p14="http://schemas.microsoft.com/office/powerpoint/2010/main" val="316502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60648"/>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2">
                    <a:lumMod val="75000"/>
                  </a:schemeClr>
                </a:solidFill>
              </a:rPr>
              <a:t>Différence entre éthique et morale:</a:t>
            </a:r>
          </a:p>
          <a:p>
            <a:endParaRPr lang="fr-FR" sz="2000" b="1" dirty="0">
              <a:solidFill>
                <a:schemeClr val="tx2">
                  <a:lumMod val="75000"/>
                </a:schemeClr>
              </a:solidFill>
            </a:endParaRPr>
          </a:p>
          <a:p>
            <a:endParaRPr lang="fr-FR" sz="2000" b="1" dirty="0" smtClean="0">
              <a:solidFill>
                <a:schemeClr val="tx2">
                  <a:lumMod val="75000"/>
                </a:schemeClr>
              </a:solidFill>
            </a:endParaRPr>
          </a:p>
          <a:p>
            <a:endParaRPr lang="fr-FR" sz="2000" b="1" dirty="0">
              <a:solidFill>
                <a:schemeClr val="tx2">
                  <a:lumMod val="75000"/>
                </a:schemeClr>
              </a:solidFill>
            </a:endParaRPr>
          </a:p>
          <a:p>
            <a:endParaRPr lang="fr-FR" sz="2000" b="1" dirty="0" smtClean="0">
              <a:solidFill>
                <a:schemeClr val="tx2">
                  <a:lumMod val="75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22046576"/>
              </p:ext>
            </p:extLst>
          </p:nvPr>
        </p:nvGraphicFramePr>
        <p:xfrm>
          <a:off x="1475656" y="2222872"/>
          <a:ext cx="6096000" cy="2661920"/>
        </p:xfrm>
        <a:graphic>
          <a:graphicData uri="http://schemas.openxmlformats.org/drawingml/2006/table">
            <a:tbl>
              <a:tblPr firstRow="1" bandRow="1">
                <a:tableStyleId>{21E4AEA4-8DFA-4A89-87EB-49C32662AFE0}</a:tableStyleId>
              </a:tblPr>
              <a:tblGrid>
                <a:gridCol w="3048000"/>
                <a:gridCol w="3048000"/>
              </a:tblGrid>
              <a:tr h="370840">
                <a:tc>
                  <a:txBody>
                    <a:bodyPr/>
                    <a:lstStyle/>
                    <a:p>
                      <a:r>
                        <a:rPr lang="fr-FR" b="1" dirty="0" smtClean="0"/>
                        <a:t>Morale </a:t>
                      </a:r>
                      <a:endParaRPr lang="fr-FR" b="1" dirty="0"/>
                    </a:p>
                  </a:txBody>
                  <a:tcPr/>
                </a:tc>
                <a:tc>
                  <a:txBody>
                    <a:bodyPr/>
                    <a:lstStyle/>
                    <a:p>
                      <a:r>
                        <a:rPr lang="fr-FR" b="1" dirty="0" smtClean="0"/>
                        <a:t>éthique</a:t>
                      </a:r>
                      <a:endParaRPr lang="fr-FR" b="1" dirty="0"/>
                    </a:p>
                  </a:txBody>
                  <a:tcPr/>
                </a:tc>
              </a:tr>
              <a:tr h="370840">
                <a:tc>
                  <a:txBody>
                    <a:bodyPr/>
                    <a:lstStyle/>
                    <a:p>
                      <a:r>
                        <a:rPr lang="fr-FR" b="1" dirty="0" smtClean="0"/>
                        <a:t>Elle a une connotation</a:t>
                      </a:r>
                      <a:r>
                        <a:rPr lang="fr-FR" b="1" baseline="0" dirty="0" smtClean="0"/>
                        <a:t> religieuse</a:t>
                      </a:r>
                      <a:endParaRPr lang="fr-FR" b="1" dirty="0"/>
                    </a:p>
                  </a:txBody>
                  <a:tcPr/>
                </a:tc>
                <a:tc>
                  <a:txBody>
                    <a:bodyPr/>
                    <a:lstStyle/>
                    <a:p>
                      <a:r>
                        <a:rPr lang="fr-FR" b="1" dirty="0" smtClean="0"/>
                        <a:t>Elle a une connotation laïque</a:t>
                      </a:r>
                      <a:endParaRPr lang="fr-FR" b="1" dirty="0"/>
                    </a:p>
                  </a:txBody>
                  <a:tcPr/>
                </a:tc>
              </a:tr>
              <a:tr h="370840">
                <a:tc>
                  <a:txBody>
                    <a:bodyPr/>
                    <a:lstStyle/>
                    <a:p>
                      <a:r>
                        <a:rPr lang="fr-FR" b="1" dirty="0" smtClean="0"/>
                        <a:t>Elle est extérieure à l’individu</a:t>
                      </a:r>
                      <a:endParaRPr lang="fr-FR" b="1" dirty="0"/>
                    </a:p>
                  </a:txBody>
                  <a:tcPr/>
                </a:tc>
                <a:tc>
                  <a:txBody>
                    <a:bodyPr/>
                    <a:lstStyle/>
                    <a:p>
                      <a:r>
                        <a:rPr lang="fr-FR" b="1" dirty="0" smtClean="0"/>
                        <a:t>Elle part de l’intérieur de l’individu</a:t>
                      </a:r>
                      <a:endParaRPr lang="fr-FR" b="1" dirty="0"/>
                    </a:p>
                  </a:txBody>
                  <a:tcPr/>
                </a:tc>
              </a:tr>
              <a:tr h="370840">
                <a:tc>
                  <a:txBody>
                    <a:bodyPr/>
                    <a:lstStyle/>
                    <a:p>
                      <a:r>
                        <a:rPr lang="fr-FR" b="1" dirty="0" smtClean="0"/>
                        <a:t>Elle nous interpelle avec autorité</a:t>
                      </a:r>
                      <a:endParaRPr lang="fr-FR" b="1" dirty="0"/>
                    </a:p>
                  </a:txBody>
                  <a:tcPr/>
                </a:tc>
                <a:tc>
                  <a:txBody>
                    <a:bodyPr/>
                    <a:lstStyle/>
                    <a:p>
                      <a:r>
                        <a:rPr lang="fr-FR" b="1" dirty="0" smtClean="0"/>
                        <a:t>Elle est discernement et jugement éclairé</a:t>
                      </a:r>
                      <a:endParaRPr lang="fr-FR" b="1" dirty="0"/>
                    </a:p>
                  </a:txBody>
                  <a:tcPr/>
                </a:tc>
              </a:tr>
              <a:tr h="370840">
                <a:tc>
                  <a:txBody>
                    <a:bodyPr/>
                    <a:lstStyle/>
                    <a:p>
                      <a:endParaRPr lang="fr-FR" b="1"/>
                    </a:p>
                  </a:txBody>
                  <a:tcPr/>
                </a:tc>
                <a:tc>
                  <a:txBody>
                    <a:bodyPr/>
                    <a:lstStyle/>
                    <a:p>
                      <a:r>
                        <a:rPr lang="fr-FR" b="1" dirty="0" smtClean="0"/>
                        <a:t>Elle est jugée au cas par cas</a:t>
                      </a:r>
                      <a:endParaRPr lang="fr-FR" b="1" dirty="0"/>
                    </a:p>
                  </a:txBody>
                  <a:tcPr/>
                </a:tc>
              </a:tr>
            </a:tbl>
          </a:graphicData>
        </a:graphic>
      </p:graphicFrame>
    </p:spTree>
    <p:extLst>
      <p:ext uri="{BB962C8B-B14F-4D97-AF65-F5344CB8AC3E}">
        <p14:creationId xmlns:p14="http://schemas.microsoft.com/office/powerpoint/2010/main" val="186801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 déontologie </a:t>
            </a:r>
            <a:endParaRPr lang="fr-FR" sz="2800" b="1" dirty="0"/>
          </a:p>
        </p:txBody>
      </p:sp>
      <p:sp>
        <p:nvSpPr>
          <p:cNvPr id="3" name="Rectangle 2"/>
          <p:cNvSpPr/>
          <p:nvPr/>
        </p:nvSpPr>
        <p:spPr>
          <a:xfrm>
            <a:off x="971600" y="1772816"/>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rPr>
              <a:t>Définitions:</a:t>
            </a:r>
          </a:p>
          <a:p>
            <a:endParaRPr lang="fr-FR" b="1" dirty="0" smtClean="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Mot qui vient du grec </a:t>
            </a:r>
            <a:r>
              <a:rPr lang="fr-FR" b="1" dirty="0" err="1" smtClean="0">
                <a:solidFill>
                  <a:schemeClr val="tx2">
                    <a:lumMod val="75000"/>
                  </a:schemeClr>
                </a:solidFill>
              </a:rPr>
              <a:t>deon</a:t>
            </a:r>
            <a:r>
              <a:rPr lang="fr-FR" b="1" dirty="0" smtClean="0">
                <a:solidFill>
                  <a:schemeClr val="tx2">
                    <a:lumMod val="75000"/>
                  </a:schemeClr>
                </a:solidFill>
              </a:rPr>
              <a:t>, </a:t>
            </a:r>
            <a:r>
              <a:rPr lang="fr-FR" b="1" dirty="0" err="1" smtClean="0">
                <a:solidFill>
                  <a:schemeClr val="tx2">
                    <a:lumMod val="75000"/>
                  </a:schemeClr>
                </a:solidFill>
              </a:rPr>
              <a:t>deontos</a:t>
            </a:r>
            <a:r>
              <a:rPr lang="fr-FR" b="1" dirty="0" smtClean="0">
                <a:solidFill>
                  <a:schemeClr val="tx2">
                    <a:lumMod val="75000"/>
                  </a:schemeClr>
                </a:solidFill>
              </a:rPr>
              <a:t>=le devoir et logos=le discours. C’est la théorie des devoirs moraux et l’ensemble des règles de conduite que l’homme doit respecter à l’égard de la société en général. Elle désigne l’ensemble de devoirs qu’impose à des professionnels dans l’exercice de leur métier. Cet ensemble de devoirs peut être formalisé par les instances dirigeantes.</a:t>
            </a:r>
          </a:p>
          <a:p>
            <a:pPr marL="285750" indent="-285750">
              <a:buFont typeface="Courier New" pitchFamily="49" charset="0"/>
              <a:buChar char="o"/>
            </a:pPr>
            <a:endParaRPr lang="fr-FR" b="1" dirty="0">
              <a:solidFill>
                <a:schemeClr val="tx2">
                  <a:lumMod val="75000"/>
                </a:schemeClr>
              </a:solidFill>
            </a:endParaRPr>
          </a:p>
          <a:p>
            <a:pPr marL="285750" indent="-285750" algn="just">
              <a:buFont typeface="Courier New" pitchFamily="49" charset="0"/>
              <a:buChar char="o"/>
            </a:pPr>
            <a:r>
              <a:rPr lang="fr-FR" b="1" dirty="0" smtClean="0">
                <a:solidFill>
                  <a:schemeClr val="tx2">
                    <a:lumMod val="75000"/>
                  </a:schemeClr>
                </a:solidFill>
              </a:rPr>
              <a:t>Elle désigne l’ensemble des devoirs qu’impose à des professionnels l’exercice de leur métier de façon à faciliter les relations entre professionnels.</a:t>
            </a: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34037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2808312"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Le droit  </a:t>
            </a:r>
            <a:endParaRPr lang="fr-FR" sz="2800" b="1" dirty="0"/>
          </a:p>
        </p:txBody>
      </p:sp>
      <p:sp>
        <p:nvSpPr>
          <p:cNvPr id="3" name="Rectangle 2"/>
          <p:cNvSpPr/>
          <p:nvPr/>
        </p:nvSpPr>
        <p:spPr>
          <a:xfrm>
            <a:off x="971600" y="836712"/>
            <a:ext cx="712879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smtClean="0">
                <a:solidFill>
                  <a:schemeClr val="tx2">
                    <a:lumMod val="75000"/>
                  </a:schemeClr>
                </a:solidFill>
              </a:rPr>
              <a:t>Le droit se distingue de la morale et de l’éthique dans le sens où il ne se prononce pas sur les valeurs des actes; bien/mal, bon ou mauvais, et ne définit que ce qui est permis et défendu  par le pouvoir dans une société donnée</a:t>
            </a:r>
          </a:p>
          <a:p>
            <a:endParaRPr lang="fr-FR" b="1" dirty="0">
              <a:solidFill>
                <a:schemeClr val="tx2">
                  <a:lumMod val="75000"/>
                </a:schemeClr>
              </a:solidFill>
            </a:endParaRPr>
          </a:p>
          <a:p>
            <a:r>
              <a:rPr lang="fr-FR" b="1" dirty="0" smtClean="0">
                <a:solidFill>
                  <a:schemeClr val="tx2">
                    <a:lumMod val="75000"/>
                  </a:schemeClr>
                </a:solidFill>
              </a:rPr>
              <a:t>En résumé:</a:t>
            </a:r>
          </a:p>
          <a:p>
            <a:endParaRPr lang="fr-FR" b="1" dirty="0" smtClean="0">
              <a:solidFill>
                <a:schemeClr val="tx2">
                  <a:lumMod val="75000"/>
                </a:schemeClr>
              </a:solidFill>
            </a:endParaRPr>
          </a:p>
          <a:p>
            <a:pPr marL="285750" indent="-285750">
              <a:buFont typeface="Courier New" pitchFamily="49" charset="0"/>
              <a:buChar char="o"/>
            </a:pPr>
            <a:endParaRPr lang="fr-FR" b="1" dirty="0" smtClean="0">
              <a:solidFill>
                <a:schemeClr val="tx2">
                  <a:lumMod val="75000"/>
                </a:schemeClr>
              </a:solidFill>
            </a:endParaRPr>
          </a:p>
        </p:txBody>
      </p:sp>
      <p:graphicFrame>
        <p:nvGraphicFramePr>
          <p:cNvPr id="4" name="Diagramme 3"/>
          <p:cNvGraphicFramePr/>
          <p:nvPr>
            <p:extLst>
              <p:ext uri="{D42A27DB-BD31-4B8C-83A1-F6EECF244321}">
                <p14:modId xmlns:p14="http://schemas.microsoft.com/office/powerpoint/2010/main" val="1381440309"/>
              </p:ext>
            </p:extLst>
          </p:nvPr>
        </p:nvGraphicFramePr>
        <p:xfrm>
          <a:off x="1524000" y="3212976"/>
          <a:ext cx="6096000"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1513344" y="5589240"/>
            <a:ext cx="2194560" cy="534169"/>
            <a:chOff x="0" y="1955835"/>
            <a:chExt cx="2194560" cy="590404"/>
          </a:xfrm>
        </p:grpSpPr>
        <p:sp>
          <p:nvSpPr>
            <p:cNvPr id="6" name="Rectangle à coins arrondis 5"/>
            <p:cNvSpPr/>
            <p:nvPr/>
          </p:nvSpPr>
          <p:spPr>
            <a:xfrm>
              <a:off x="0" y="1955835"/>
              <a:ext cx="2194560" cy="590404"/>
            </a:xfrm>
            <a:prstGeom prst="roundRect">
              <a:avLst/>
            </a:prstGeom>
          </p:spPr>
          <p:style>
            <a:lnRef idx="1">
              <a:schemeClr val="accent2"/>
            </a:lnRef>
            <a:fillRef idx="3">
              <a:schemeClr val="accent2"/>
            </a:fillRef>
            <a:effectRef idx="2">
              <a:schemeClr val="accent2"/>
            </a:effectRef>
            <a:fontRef idx="minor">
              <a:schemeClr val="lt1"/>
            </a:fontRef>
          </p:style>
        </p:sp>
        <p:sp>
          <p:nvSpPr>
            <p:cNvPr id="7" name="Rectangle 6"/>
            <p:cNvSpPr/>
            <p:nvPr/>
          </p:nvSpPr>
          <p:spPr>
            <a:xfrm>
              <a:off x="28821" y="1984656"/>
              <a:ext cx="2136918" cy="532762"/>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fr-FR" sz="2000" kern="1200" dirty="0" smtClean="0"/>
                <a:t>Droit</a:t>
              </a:r>
              <a:r>
                <a:rPr lang="fr-FR" sz="3100" kern="1200" dirty="0" smtClean="0"/>
                <a:t> </a:t>
              </a:r>
              <a:endParaRPr lang="fr-FR" sz="3100" kern="1200" dirty="0"/>
            </a:p>
          </p:txBody>
        </p:sp>
      </p:grpSp>
      <p:grpSp>
        <p:nvGrpSpPr>
          <p:cNvPr id="11" name="Groupe 10"/>
          <p:cNvGrpSpPr/>
          <p:nvPr/>
        </p:nvGrpSpPr>
        <p:grpSpPr>
          <a:xfrm>
            <a:off x="3707904" y="5517232"/>
            <a:ext cx="3901440" cy="714144"/>
            <a:chOff x="2194559" y="1517832"/>
            <a:chExt cx="3901440" cy="714144"/>
          </a:xfrm>
        </p:grpSpPr>
        <p:sp>
          <p:nvSpPr>
            <p:cNvPr id="12" name="Arrondir un rectangle avec un coin du même côté 11"/>
            <p:cNvSpPr/>
            <p:nvPr/>
          </p:nvSpPr>
          <p:spPr>
            <a:xfrm rot="5400000">
              <a:off x="3788207" y="-75816"/>
              <a:ext cx="714144" cy="3901440"/>
            </a:xfrm>
            <a:prstGeom prst="round2SameRect">
              <a:avLst/>
            </a:prstGeom>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Arrondir un rectangle avec un coin du même côté 4"/>
            <p:cNvSpPr/>
            <p:nvPr/>
          </p:nvSpPr>
          <p:spPr>
            <a:xfrm>
              <a:off x="2194559" y="1552694"/>
              <a:ext cx="3866578" cy="64442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fr-FR" sz="2000" kern="1200">
                <a:solidFill>
                  <a:schemeClr val="tx2">
                    <a:lumMod val="75000"/>
                  </a:schemeClr>
                </a:solidFill>
              </a:endParaRPr>
            </a:p>
            <a:p>
              <a:pPr marL="228600" lvl="1" indent="-228600" algn="l" defTabSz="889000">
                <a:lnSpc>
                  <a:spcPct val="90000"/>
                </a:lnSpc>
                <a:spcBef>
                  <a:spcPct val="0"/>
                </a:spcBef>
                <a:spcAft>
                  <a:spcPct val="15000"/>
                </a:spcAft>
                <a:buChar char="••"/>
              </a:pPr>
              <a:endParaRPr lang="fr-FR" sz="2000" kern="1200">
                <a:solidFill>
                  <a:schemeClr val="tx2">
                    <a:lumMod val="75000"/>
                  </a:schemeClr>
                </a:solidFill>
              </a:endParaRPr>
            </a:p>
          </p:txBody>
        </p:sp>
      </p:grpSp>
      <p:sp>
        <p:nvSpPr>
          <p:cNvPr id="14" name="Rectangle 13"/>
          <p:cNvSpPr/>
          <p:nvPr/>
        </p:nvSpPr>
        <p:spPr>
          <a:xfrm>
            <a:off x="755576" y="5590981"/>
            <a:ext cx="4572000" cy="646331"/>
          </a:xfrm>
          <a:prstGeom prst="rect">
            <a:avLst/>
          </a:prstGeom>
        </p:spPr>
        <p:txBody>
          <a:bodyPr>
            <a:spAutoFit/>
          </a:bodyPr>
          <a:lstStyle/>
          <a:p>
            <a:endParaRPr lang="fr-FR" dirty="0" smtClean="0"/>
          </a:p>
          <a:p>
            <a:endParaRPr lang="fr-FR" dirty="0"/>
          </a:p>
        </p:txBody>
      </p:sp>
      <p:sp>
        <p:nvSpPr>
          <p:cNvPr id="15" name="Rectangle 14"/>
          <p:cNvSpPr/>
          <p:nvPr/>
        </p:nvSpPr>
        <p:spPr>
          <a:xfrm>
            <a:off x="3803234" y="5658549"/>
            <a:ext cx="3721094" cy="50675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spcFirstLastPara="0" vert="horz" wrap="square" lIns="118110" tIns="59055" rIns="118110" bIns="59055" numCol="1" spcCol="1270" anchor="ctr" anchorCtr="0">
            <a:noAutofit/>
          </a:bodyPr>
          <a:lstStyle/>
          <a:p>
            <a:pPr marL="342900" lvl="0" indent="-342900" defTabSz="1377950">
              <a:lnSpc>
                <a:spcPct val="90000"/>
              </a:lnSpc>
              <a:spcBef>
                <a:spcPct val="0"/>
              </a:spcBef>
              <a:spcAft>
                <a:spcPct val="35000"/>
              </a:spcAft>
              <a:buFont typeface="Arial" pitchFamily="34" charset="0"/>
              <a:buChar char="•"/>
            </a:pPr>
            <a:r>
              <a:rPr lang="fr-FR" b="1" dirty="0" smtClean="0">
                <a:solidFill>
                  <a:schemeClr val="tx2">
                    <a:lumMod val="75000"/>
                  </a:schemeClr>
                </a:solidFill>
              </a:rPr>
              <a:t>Ce que la loi définit comme permis ou défendu</a:t>
            </a:r>
            <a:r>
              <a:rPr lang="fr-FR" b="1" kern="1200" dirty="0" smtClean="0">
                <a:solidFill>
                  <a:schemeClr val="tx2">
                    <a:lumMod val="75000"/>
                  </a:schemeClr>
                </a:solidFill>
              </a:rPr>
              <a:t> </a:t>
            </a:r>
            <a:endParaRPr lang="fr-FR" b="1" kern="1200" dirty="0">
              <a:solidFill>
                <a:schemeClr val="tx2">
                  <a:lumMod val="75000"/>
                </a:schemeClr>
              </a:solidFill>
            </a:endParaRPr>
          </a:p>
        </p:txBody>
      </p:sp>
    </p:spTree>
    <p:extLst>
      <p:ext uri="{BB962C8B-B14F-4D97-AF65-F5344CB8AC3E}">
        <p14:creationId xmlns:p14="http://schemas.microsoft.com/office/powerpoint/2010/main" val="415671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08720"/>
            <a:ext cx="4680520" cy="504056"/>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Les valeurs professionnelles  </a:t>
            </a:r>
            <a:endParaRPr lang="fr-FR" sz="2800" b="1" dirty="0"/>
          </a:p>
        </p:txBody>
      </p:sp>
      <p:sp>
        <p:nvSpPr>
          <p:cNvPr id="3" name="Rectangle 2"/>
          <p:cNvSpPr/>
          <p:nvPr/>
        </p:nvSpPr>
        <p:spPr>
          <a:xfrm>
            <a:off x="1259632" y="2420888"/>
            <a:ext cx="7056784"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smtClean="0">
              <a:solidFill>
                <a:schemeClr val="tx2">
                  <a:lumMod val="75000"/>
                </a:schemeClr>
              </a:solidFill>
            </a:endParaRPr>
          </a:p>
          <a:p>
            <a:r>
              <a:rPr lang="fr-FR" b="1" dirty="0" smtClean="0">
                <a:solidFill>
                  <a:schemeClr val="tx2">
                    <a:lumMod val="75000"/>
                  </a:schemeClr>
                </a:solidFill>
              </a:rPr>
              <a:t>L’université se doit de promouvoir les principales valeurs professionnelles</a:t>
            </a:r>
          </a:p>
          <a:p>
            <a:endParaRPr lang="fr-FR" b="1" dirty="0">
              <a:solidFill>
                <a:schemeClr val="tx2">
                  <a:lumMod val="75000"/>
                </a:schemeClr>
              </a:solidFill>
            </a:endParaRPr>
          </a:p>
          <a:p>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La compétence                                             -La diligence</a:t>
            </a:r>
          </a:p>
          <a:p>
            <a:pPr marL="285750" indent="-285750">
              <a:buFont typeface="Arial" pitchFamily="34" charset="0"/>
              <a:buChar char="•"/>
            </a:pPr>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L’intégrité scientifique                                  -La conformité</a:t>
            </a:r>
          </a:p>
          <a:p>
            <a:pPr marL="285750" indent="-285750">
              <a:buFont typeface="Arial" pitchFamily="34" charset="0"/>
              <a:buChar char="•"/>
            </a:pPr>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La probité                                                      -L’équilibre</a:t>
            </a:r>
          </a:p>
          <a:p>
            <a:pPr marL="285750" indent="-285750">
              <a:buFont typeface="Arial" pitchFamily="34" charset="0"/>
              <a:buChar char="•"/>
            </a:pPr>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La transparence                                            -Le désintéressement</a:t>
            </a:r>
          </a:p>
          <a:p>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La continuité                                                  -La confidentialité</a:t>
            </a:r>
          </a:p>
          <a:p>
            <a:pPr marL="285750" indent="-285750">
              <a:buFont typeface="Arial" pitchFamily="34" charset="0"/>
              <a:buChar char="•"/>
            </a:pPr>
            <a:endParaRPr lang="fr-FR" b="1" dirty="0" smtClean="0">
              <a:solidFill>
                <a:schemeClr val="tx2">
                  <a:lumMod val="75000"/>
                </a:schemeClr>
              </a:solidFill>
            </a:endParaRPr>
          </a:p>
          <a:p>
            <a:pPr marL="285750" indent="-285750">
              <a:buFont typeface="Arial" pitchFamily="34" charset="0"/>
              <a:buChar char="•"/>
            </a:pPr>
            <a:r>
              <a:rPr lang="fr-FR" b="1" dirty="0" smtClean="0">
                <a:solidFill>
                  <a:schemeClr val="tx2">
                    <a:lumMod val="75000"/>
                  </a:schemeClr>
                </a:solidFill>
              </a:rPr>
              <a:t>L’efficience                                                     -Le service exclusif</a:t>
            </a:r>
          </a:p>
          <a:p>
            <a:endParaRPr lang="fr-FR" b="1" dirty="0">
              <a:solidFill>
                <a:schemeClr val="tx2">
                  <a:lumMod val="75000"/>
                </a:schemeClr>
              </a:solidFill>
            </a:endParaRPr>
          </a:p>
          <a:p>
            <a:endParaRPr lang="fr-FR" b="1" dirty="0" smtClean="0">
              <a:solidFill>
                <a:schemeClr val="tx2">
                  <a:lumMod val="75000"/>
                </a:schemeClr>
              </a:solidFill>
            </a:endParaRPr>
          </a:p>
          <a:p>
            <a:endParaRPr lang="fr-FR" b="1" dirty="0" smtClean="0">
              <a:solidFill>
                <a:schemeClr val="tx2">
                  <a:lumMod val="75000"/>
                </a:schemeClr>
              </a:solidFill>
            </a:endParaRPr>
          </a:p>
          <a:p>
            <a:pPr marL="285750" indent="-285750">
              <a:buFont typeface="Courier New" pitchFamily="49" charset="0"/>
              <a:buChar char="o"/>
            </a:pPr>
            <a:endParaRPr lang="fr-FR" b="1" dirty="0" smtClean="0">
              <a:solidFill>
                <a:schemeClr val="tx2">
                  <a:lumMod val="75000"/>
                </a:schemeClr>
              </a:solidFill>
            </a:endParaRPr>
          </a:p>
        </p:txBody>
      </p:sp>
    </p:spTree>
    <p:extLst>
      <p:ext uri="{BB962C8B-B14F-4D97-AF65-F5344CB8AC3E}">
        <p14:creationId xmlns:p14="http://schemas.microsoft.com/office/powerpoint/2010/main" val="34014242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1223</TotalTime>
  <Words>1152</Words>
  <Application>Microsoft Office PowerPoint</Application>
  <PresentationFormat>Affichage à l'écran (4:3)</PresentationFormat>
  <Paragraphs>172</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Punaise</vt:lpstr>
      <vt:lpstr>Chapitre 1: Concepts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MEDION</dc:creator>
  <cp:lastModifiedBy>MEDION</cp:lastModifiedBy>
  <cp:revision>65</cp:revision>
  <dcterms:created xsi:type="dcterms:W3CDTF">2021-01-17T15:03:56Z</dcterms:created>
  <dcterms:modified xsi:type="dcterms:W3CDTF">2022-10-02T15:45:41Z</dcterms:modified>
</cp:coreProperties>
</file>