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67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72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55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46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855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03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93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189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8050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06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87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00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27552-C961-4C23-8BE3-502F0502D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3201"/>
            <a:ext cx="9144000" cy="584199"/>
          </a:xfrm>
        </p:spPr>
        <p:txBody>
          <a:bodyPr>
            <a:normAutofit fontScale="90000"/>
          </a:bodyPr>
          <a:lstStyle/>
          <a:p>
            <a:pPr algn="ctr"/>
            <a:r>
              <a:rPr lang="ar-DZ" sz="4400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 التعريف بالمادة التعليمية "</a:t>
            </a:r>
            <a:endParaRPr lang="fr-DZ" sz="4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CA58A3-3DE0-4309-AF2E-9E63CCFB6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000" y="673100"/>
            <a:ext cx="11696700" cy="5232400"/>
          </a:xfrm>
        </p:spPr>
        <p:txBody>
          <a:bodyPr numCol="2">
            <a:noAutofit/>
          </a:bodyPr>
          <a:lstStyle/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مادة </a:t>
            </a:r>
            <a:r>
              <a:rPr lang="ar-DZ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"لسانيات تطبيقية" </a:t>
            </a:r>
            <a:r>
              <a:rPr lang="ar-DZ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هي مقرر دراسي يهدف إلى دراسة تطبيقات اللسانيات (علم اللغة) في مجالات عملية وحياتية متنوعة. تركز هذه المادة على كيفية استخدام المبادئ والنظريات اللسانية لحل مشكلات واقعية تتعلق باللغة والتواصل.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-الأهداف الرئيسية للمادة: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فهم الأسس النظرية: تعريف الطلبة بالأسس النظرية للسانيات التطبيقية وعلاقتها باللسانيات العامة.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استكشاف التطبيقات: استكشاف تطبيقات اللسانيات في مجالات مثل تعليم اللغات، الترجمة، معالجة اللغات الطبيعية، تحليل الخطاب، وغيرها.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تحليل المشكلات اللغوية: تطوير مهارات تحليل المشكلات اللغوية في سياقات واقعية باستخدام أدوات اللسانيات التطبيقية.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تنمية المهارات العملية: تعزيز القدرات البحثية والعملية لدى الطلبة من خلال مشاريع وتطبيقات عملية.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endParaRPr lang="ar-DZ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endParaRPr lang="ar-DZ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endParaRPr lang="ar-DZ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-أهمية المادة: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-  ربط النظرية بالتطبيق: تساعد الطلبة على ربط النظريات اللسانية بتطبيقاتها العملية.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-  إعداد متخصصين: تؤهل الطلبة للعمل في مجالات مثل تعليم اللغات، الترجمة، وتحليل البيانات اللغوية.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-  تحسين التواصل: تعزز فهم العمليات اللغوية، مما يحسن مهارات التواصل بين الثقافات.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-الأساليب التعليمية: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محاضرات تفاعلية.    ورش عمل تطبيقية.    مشاريع بحثية وحالات دراسية.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مناقشات جماعية وتحليل نصوص.</a:t>
            </a:r>
          </a:p>
          <a:p>
            <a:pPr lvl="3" algn="just" rtl="1">
              <a:lnSpc>
                <a:spcPct val="100000"/>
              </a:lnSpc>
              <a:spcAft>
                <a:spcPts val="800"/>
              </a:spcAft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مادة "لسانيات تطبيقية" تُعد جسرًا بين النظرية اللسانية والتطبيق العملي</a:t>
            </a:r>
            <a:r>
              <a:rPr lang="ar-DZ">
                <a:latin typeface="Sakkal Majalla" panose="02000000000000000000" pitchFamily="2" charset="-78"/>
                <a:cs typeface="Sakkal Majalla" panose="02000000000000000000" pitchFamily="2" charset="-78"/>
              </a:rPr>
              <a:t>، ممّا يجعلها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ذات قيمة كبيرة للطلبة المهتمين باللغات وتطبيقاتها في الحياة اليومية والمهنية.</a:t>
            </a:r>
            <a:endParaRPr lang="f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3612680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</TotalTime>
  <Words>229</Words>
  <Application>Microsoft Office PowerPoint</Application>
  <PresentationFormat>Grand écran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Sakkal Majalla</vt:lpstr>
      <vt:lpstr>Galerie</vt:lpstr>
      <vt:lpstr>" التعريف بالمادة التعليمية 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"بطاقة تعريفية بالأستاذ"</dc:title>
  <dc:creator>Nadjim Hannachi</dc:creator>
  <cp:lastModifiedBy>Nadjim Hannachi</cp:lastModifiedBy>
  <cp:revision>3</cp:revision>
  <dcterms:created xsi:type="dcterms:W3CDTF">2025-03-01T12:48:39Z</dcterms:created>
  <dcterms:modified xsi:type="dcterms:W3CDTF">2025-04-14T12:51:44Z</dcterms:modified>
</cp:coreProperties>
</file>