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sldIdLst>
    <p:sldId id="257" r:id="rId2"/>
    <p:sldId id="274" r:id="rId3"/>
    <p:sldId id="258" r:id="rId4"/>
    <p:sldId id="259" r:id="rId5"/>
    <p:sldId id="260" r:id="rId6"/>
    <p:sldId id="273" r:id="rId7"/>
    <p:sldId id="263" r:id="rId8"/>
    <p:sldId id="264" r:id="rId9"/>
    <p:sldId id="266" r:id="rId10"/>
    <p:sldId id="267" r:id="rId11"/>
    <p:sldId id="268" r:id="rId12"/>
    <p:sldId id="269" r:id="rId13"/>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08FB837D-C827-4EFA-A057-4D05807E0F7C}" styleName="Style à thème 1 - Accentuation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69C7853C-536D-4A76-A0AE-DD22124D55A5}" styleName="Style à thème 1 - Accentuation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5940675A-B579-460E-94D1-54222C63F5DA}" styleName="Aucun style, grille du tableau">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35758FB7-9AC5-4552-8A53-C91805E547FA}" styleName="Style à thème 1 - Accentuation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585" autoAdjust="0"/>
    <p:restoredTop sz="94660" autoAdjust="0"/>
  </p:normalViewPr>
  <p:slideViewPr>
    <p:cSldViewPr>
      <p:cViewPr varScale="1">
        <p:scale>
          <a:sx n="67" d="100"/>
          <a:sy n="67" d="100"/>
        </p:scale>
        <p:origin x="1392" y="6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sp>
        <p:nvSpPr>
          <p:cNvPr id="28" name="Espace réservé de la date 27"/>
          <p:cNvSpPr>
            <a:spLocks noGrp="1"/>
          </p:cNvSpPr>
          <p:nvPr>
            <p:ph type="dt" sz="half" idx="10"/>
          </p:nvPr>
        </p:nvSpPr>
        <p:spPr/>
        <p:txBody>
          <a:bodyPr/>
          <a:lstStyle>
            <a:extLst/>
          </a:lstStyle>
          <a:p>
            <a:fld id="{AA309A6D-C09C-4548-B29A-6CF363A7E532}" type="datetimeFigureOut">
              <a:rPr lang="fr-FR" smtClean="0"/>
              <a:pPr/>
              <a:t>23/04/2024</a:t>
            </a:fld>
            <a:endParaRPr lang="fr-BE"/>
          </a:p>
        </p:txBody>
      </p:sp>
      <p:sp>
        <p:nvSpPr>
          <p:cNvPr id="17" name="Espace réservé du pied de page 16"/>
          <p:cNvSpPr>
            <a:spLocks noGrp="1"/>
          </p:cNvSpPr>
          <p:nvPr>
            <p:ph type="ftr" sz="quarter" idx="11"/>
          </p:nvPr>
        </p:nvSpPr>
        <p:spPr/>
        <p:txBody>
          <a:bodyPr/>
          <a:lstStyle>
            <a:extLst/>
          </a:lstStyle>
          <a:p>
            <a:endParaRPr lang="fr-BE"/>
          </a:p>
        </p:txBody>
      </p:sp>
      <p:sp>
        <p:nvSpPr>
          <p:cNvPr id="29" name="Espace réservé du numéro de diapositive 28"/>
          <p:cNvSpPr>
            <a:spLocks noGrp="1"/>
          </p:cNvSpPr>
          <p:nvPr>
            <p:ph type="sldNum" sz="quarter" idx="12"/>
          </p:nvPr>
        </p:nvSpPr>
        <p:spPr/>
        <p:txBody>
          <a:bodyPr/>
          <a:lstStyle>
            <a:extLst/>
          </a:lstStyle>
          <a:p>
            <a:fld id="{CF4668DC-857F-487D-BFFA-8C0CA5037977}" type="slidenum">
              <a:rPr lang="fr-BE" smtClean="0"/>
              <a:pPr/>
              <a:t>‹N°›</a:t>
            </a:fld>
            <a:endParaRPr lang="fr-BE"/>
          </a:p>
        </p:txBody>
      </p:sp>
      <p:sp>
        <p:nvSpPr>
          <p:cNvPr id="32" name="Rectangle 31"/>
          <p:cNvSpPr/>
          <p:nvPr/>
        </p:nvSpPr>
        <p:spPr>
          <a:xfrm>
            <a:off x="0" y="-1"/>
            <a:ext cx="365760" cy="6854456"/>
          </a:xfrm>
          <a:prstGeom prst="rect">
            <a:avLst/>
          </a:prstGeom>
          <a:solidFill>
            <a:srgbClr val="FFFFFF">
              <a:alpha val="100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39" name="Rectangle 38"/>
          <p:cNvSpPr/>
          <p:nvPr/>
        </p:nvSpPr>
        <p:spPr>
          <a:xfrm>
            <a:off x="309558" y="680477"/>
            <a:ext cx="45720"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0" name="Rectangle 39"/>
          <p:cNvSpPr/>
          <p:nvPr/>
        </p:nvSpPr>
        <p:spPr>
          <a:xfrm>
            <a:off x="269073" y="680477"/>
            <a:ext cx="27432"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1" name="Rectangle 40"/>
          <p:cNvSpPr/>
          <p:nvPr/>
        </p:nvSpPr>
        <p:spPr>
          <a:xfrm>
            <a:off x="250020"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42" name="Rectangle 41"/>
          <p:cNvSpPr/>
          <p:nvPr/>
        </p:nvSpPr>
        <p:spPr>
          <a:xfrm>
            <a:off x="221768"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8" name="Titre 7"/>
          <p:cNvSpPr>
            <a:spLocks noGrp="1"/>
          </p:cNvSpPr>
          <p:nvPr>
            <p:ph type="ctrTitle"/>
          </p:nvPr>
        </p:nvSpPr>
        <p:spPr>
          <a:xfrm>
            <a:off x="914400" y="4343400"/>
            <a:ext cx="7772400" cy="1975104"/>
          </a:xfrm>
        </p:spPr>
        <p:txBody>
          <a:bodyPr/>
          <a:lstStyle>
            <a:lvl1pPr marR="9144" algn="l">
              <a:defRPr sz="4000" b="1" cap="all" spc="0" baseline="0">
                <a:effectLst>
                  <a:reflection blurRad="12700" stA="34000" endA="740" endPos="53000" dir="5400000" sy="-100000" algn="bl" rotWithShape="0"/>
                </a:effectLst>
              </a:defRPr>
            </a:lvl1pPr>
            <a:extLst/>
          </a:lstStyle>
          <a:p>
            <a:r>
              <a:rPr kumimoji="0" lang="fr-FR" smtClean="0"/>
              <a:t>Cliquez pour modifier le style du titre</a:t>
            </a:r>
            <a:endParaRPr kumimoji="0" lang="en-US"/>
          </a:p>
        </p:txBody>
      </p:sp>
      <p:sp>
        <p:nvSpPr>
          <p:cNvPr id="9" name="Sous-titre 8"/>
          <p:cNvSpPr>
            <a:spLocks noGrp="1"/>
          </p:cNvSpPr>
          <p:nvPr>
            <p:ph type="subTitle" idx="1"/>
          </p:nvPr>
        </p:nvSpPr>
        <p:spPr>
          <a:xfrm>
            <a:off x="914400" y="2834640"/>
            <a:ext cx="7772400" cy="1508760"/>
          </a:xfrm>
        </p:spPr>
        <p:txBody>
          <a:bodyPr lIns="100584" tIns="45720" anchor="b"/>
          <a:lstStyle>
            <a:lvl1pPr marL="0" indent="0" algn="l">
              <a:spcBef>
                <a:spcPts val="0"/>
              </a:spcBef>
              <a:buNone/>
              <a:defRPr sz="2000">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fr-FR" smtClean="0"/>
              <a:t>Cliquez pour modifier le style des sous-titres du masque</a:t>
            </a:r>
            <a:endParaRPr kumimoji="0" lang="en-US"/>
          </a:p>
        </p:txBody>
      </p:sp>
      <p:sp>
        <p:nvSpPr>
          <p:cNvPr id="56" name="Rectangle 55"/>
          <p:cNvSpPr/>
          <p:nvPr/>
        </p:nvSpPr>
        <p:spPr>
          <a:xfrm>
            <a:off x="255291" y="5047394"/>
            <a:ext cx="73152" cy="169164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65" name="Rectangle 64"/>
          <p:cNvSpPr/>
          <p:nvPr/>
        </p:nvSpPr>
        <p:spPr>
          <a:xfrm>
            <a:off x="255291" y="4796819"/>
            <a:ext cx="73152" cy="228600"/>
          </a:xfrm>
          <a:prstGeom prst="rect">
            <a:avLst/>
          </a:prstGeom>
          <a:solidFill>
            <a:schemeClr val="accent3">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66" name="Rectangle 65"/>
          <p:cNvSpPr/>
          <p:nvPr/>
        </p:nvSpPr>
        <p:spPr>
          <a:xfrm>
            <a:off x="255291" y="4637685"/>
            <a:ext cx="73152" cy="137160"/>
          </a:xfrm>
          <a:prstGeom prst="rect">
            <a:avLst/>
          </a:prstGeom>
          <a:solidFill>
            <a:schemeClr val="bg2"/>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67" name="Rectangle 66"/>
          <p:cNvSpPr/>
          <p:nvPr/>
        </p:nvSpPr>
        <p:spPr>
          <a:xfrm>
            <a:off x="255291" y="4542559"/>
            <a:ext cx="73152" cy="7315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extLs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p:txBody>
          <a:bodyPr vert="eaVert"/>
          <a:lstStyle>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extLst/>
          </a:lstStyle>
          <a:p>
            <a:fld id="{AA309A6D-C09C-4548-B29A-6CF363A7E532}" type="datetimeFigureOut">
              <a:rPr lang="fr-FR" smtClean="0"/>
              <a:pPr/>
              <a:t>23/04/2024</a:t>
            </a:fld>
            <a:endParaRPr lang="fr-BE"/>
          </a:p>
        </p:txBody>
      </p:sp>
      <p:sp>
        <p:nvSpPr>
          <p:cNvPr id="5" name="Espace réservé du pied de page 4"/>
          <p:cNvSpPr>
            <a:spLocks noGrp="1"/>
          </p:cNvSpPr>
          <p:nvPr>
            <p:ph type="ftr" sz="quarter" idx="11"/>
          </p:nvPr>
        </p:nvSpPr>
        <p:spPr/>
        <p:txBody>
          <a:bodyPr/>
          <a:lstStyle>
            <a:extLst/>
          </a:lstStyle>
          <a:p>
            <a:endParaRPr lang="fr-BE"/>
          </a:p>
        </p:txBody>
      </p:sp>
      <p:sp>
        <p:nvSpPr>
          <p:cNvPr id="6" name="Espace réservé du numéro de diapositive 5"/>
          <p:cNvSpPr>
            <a:spLocks noGrp="1"/>
          </p:cNvSpPr>
          <p:nvPr>
            <p:ph type="sldNum" sz="quarter" idx="12"/>
          </p:nvPr>
        </p:nvSpPr>
        <p:spPr/>
        <p:txBody>
          <a:bodyPr/>
          <a:lstStyle>
            <a:extLst/>
          </a:lstStyle>
          <a:p>
            <a:fld id="{CF4668DC-857F-487D-BFFA-8C0CA5037977}" type="slidenum">
              <a:rPr lang="fr-BE" smtClean="0"/>
              <a:pPr/>
              <a:t>‹N°›</a:t>
            </a:fld>
            <a:endParaRPr lang="fr-B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9"/>
            <a:ext cx="1981200" cy="5851525"/>
          </a:xfrm>
        </p:spPr>
        <p:txBody>
          <a:bodyPr vert="eaVert" anchor="ctr"/>
          <a:lstStyle>
            <a:extLs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a:xfrm>
            <a:off x="609600" y="274639"/>
            <a:ext cx="5867400" cy="5851525"/>
          </a:xfrm>
        </p:spPr>
        <p:txBody>
          <a:bodyPr vert="eaVert"/>
          <a:lstStyle>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extLst/>
          </a:lstStyle>
          <a:p>
            <a:fld id="{AA309A6D-C09C-4548-B29A-6CF363A7E532}" type="datetimeFigureOut">
              <a:rPr lang="fr-FR" smtClean="0"/>
              <a:pPr/>
              <a:t>23/04/2024</a:t>
            </a:fld>
            <a:endParaRPr lang="fr-BE"/>
          </a:p>
        </p:txBody>
      </p:sp>
      <p:sp>
        <p:nvSpPr>
          <p:cNvPr id="5" name="Espace réservé du pied de page 4"/>
          <p:cNvSpPr>
            <a:spLocks noGrp="1"/>
          </p:cNvSpPr>
          <p:nvPr>
            <p:ph type="ftr" sz="quarter" idx="11"/>
          </p:nvPr>
        </p:nvSpPr>
        <p:spPr/>
        <p:txBody>
          <a:bodyPr/>
          <a:lstStyle>
            <a:extLst/>
          </a:lstStyle>
          <a:p>
            <a:endParaRPr lang="fr-BE"/>
          </a:p>
        </p:txBody>
      </p:sp>
      <p:sp>
        <p:nvSpPr>
          <p:cNvPr id="6" name="Espace réservé du numéro de diapositive 5"/>
          <p:cNvSpPr>
            <a:spLocks noGrp="1"/>
          </p:cNvSpPr>
          <p:nvPr>
            <p:ph type="sldNum" sz="quarter" idx="12"/>
          </p:nvPr>
        </p:nvSpPr>
        <p:spPr/>
        <p:txBody>
          <a:bodyPr/>
          <a:lstStyle>
            <a:extLst/>
          </a:lstStyle>
          <a:p>
            <a:fld id="{CF4668DC-857F-487D-BFFA-8C0CA5037977}" type="slidenum">
              <a:rPr lang="fr-BE" smtClean="0"/>
              <a:pPr/>
              <a:t>‹N°›</a:t>
            </a:fld>
            <a:endParaRPr lang="fr-B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extLst/>
          </a:lstStyle>
          <a:p>
            <a:r>
              <a:rPr kumimoji="0" lang="fr-FR" smtClean="0"/>
              <a:t>Cliquez pour modifier le style du titre</a:t>
            </a:r>
            <a:endParaRPr kumimoji="0" lang="en-US"/>
          </a:p>
        </p:txBody>
      </p:sp>
      <p:sp>
        <p:nvSpPr>
          <p:cNvPr id="3" name="Espace réservé du contenu 2"/>
          <p:cNvSpPr>
            <a:spLocks noGrp="1"/>
          </p:cNvSpPr>
          <p:nvPr>
            <p:ph idx="1"/>
          </p:nvPr>
        </p:nvSpPr>
        <p:spPr/>
        <p:txBody>
          <a:bodyPr/>
          <a:lstStyle>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extLst/>
          </a:lstStyle>
          <a:p>
            <a:fld id="{AA309A6D-C09C-4548-B29A-6CF363A7E532}" type="datetimeFigureOut">
              <a:rPr lang="fr-FR" smtClean="0"/>
              <a:pPr/>
              <a:t>23/04/2024</a:t>
            </a:fld>
            <a:endParaRPr lang="fr-BE"/>
          </a:p>
        </p:txBody>
      </p:sp>
      <p:sp>
        <p:nvSpPr>
          <p:cNvPr id="5" name="Espace réservé du pied de page 4"/>
          <p:cNvSpPr>
            <a:spLocks noGrp="1"/>
          </p:cNvSpPr>
          <p:nvPr>
            <p:ph type="ftr" sz="quarter" idx="11"/>
          </p:nvPr>
        </p:nvSpPr>
        <p:spPr/>
        <p:txBody>
          <a:bodyPr/>
          <a:lstStyle>
            <a:extLst/>
          </a:lstStyle>
          <a:p>
            <a:endParaRPr lang="fr-BE"/>
          </a:p>
        </p:txBody>
      </p:sp>
      <p:sp>
        <p:nvSpPr>
          <p:cNvPr id="6" name="Espace réservé du numéro de diapositive 5"/>
          <p:cNvSpPr>
            <a:spLocks noGrp="1"/>
          </p:cNvSpPr>
          <p:nvPr>
            <p:ph type="sldNum" sz="quarter" idx="12"/>
          </p:nvPr>
        </p:nvSpPr>
        <p:spPr/>
        <p:txBody>
          <a:bodyPr/>
          <a:lstStyle>
            <a:extLst/>
          </a:lstStyle>
          <a:p>
            <a:fld id="{CF4668DC-857F-487D-BFFA-8C0CA5037977}" type="slidenum">
              <a:rPr lang="fr-BE" smtClean="0"/>
              <a:pPr/>
              <a:t>‹N°›</a:t>
            </a:fld>
            <a:endParaRPr lang="fr-B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14" name="Forme libre 13"/>
          <p:cNvSpPr>
            <a:spLocks/>
          </p:cNvSpPr>
          <p:nvPr/>
        </p:nvSpPr>
        <p:spPr bwMode="auto">
          <a:xfrm>
            <a:off x="4828952" y="1073888"/>
            <a:ext cx="4322136" cy="5791200"/>
          </a:xfrm>
          <a:custGeom>
            <a:avLst>
              <a:gd name="A1" fmla="val 0"/>
              <a:gd name="A2" fmla="val 0"/>
              <a:gd name="A3" fmla="val 0"/>
              <a:gd name="A4" fmla="val 0"/>
              <a:gd name="A5" fmla="val 0"/>
              <a:gd name="A6" fmla="val 0"/>
              <a:gd name="A7" fmla="val 0"/>
              <a:gd name="A8" fmla="val 0"/>
            </a:avLst>
            <a:gdLst/>
            <a:ahLst/>
            <a:cxnLst>
              <a:cxn ang="0">
                <a:pos x="0" y="3648"/>
              </a:cxn>
              <a:cxn ang="0">
                <a:pos x="720" y="2016"/>
              </a:cxn>
              <a:cxn ang="0">
                <a:pos x="2736" y="0"/>
              </a:cxn>
              <a:cxn ang="0">
                <a:pos x="2736" y="96"/>
              </a:cxn>
              <a:cxn ang="0">
                <a:pos x="744" y="2038"/>
              </a:cxn>
              <a:cxn ang="0">
                <a:pos x="48" y="3648"/>
              </a:cxn>
              <a:cxn ang="0">
                <a:pos x="0" y="3648"/>
              </a:cxn>
            </a:cxnLst>
            <a:rect l="0" t="0" r="0" b="0"/>
            <a:pathLst>
              <a:path w="2736" h="3648">
                <a:moveTo>
                  <a:pt x="0" y="3648"/>
                </a:moveTo>
                <a:lnTo>
                  <a:pt x="720" y="2016"/>
                </a:lnTo>
                <a:lnTo>
                  <a:pt x="2736" y="672"/>
                </a:lnTo>
                <a:lnTo>
                  <a:pt x="2736" y="720"/>
                </a:lnTo>
                <a:lnTo>
                  <a:pt x="744" y="2038"/>
                </a:lnTo>
                <a:lnTo>
                  <a:pt x="48" y="3648"/>
                </a:lnTo>
                <a:lnTo>
                  <a:pt x="48" y="3648"/>
                </a:lnTo>
                <a:close/>
              </a:path>
            </a:pathLst>
          </a:custGeom>
          <a:noFill/>
          <a:ln w="3175" cap="flat" cmpd="sng" algn="ctr">
            <a:solidFill>
              <a:schemeClr val="accent2">
                <a:alpha val="53000"/>
              </a:schemeClr>
            </a:solid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5" name="Forme libre 14"/>
          <p:cNvSpPr>
            <a:spLocks/>
          </p:cNvSpPr>
          <p:nvPr/>
        </p:nvSpPr>
        <p:spPr bwMode="auto">
          <a:xfrm>
            <a:off x="373966" y="0"/>
            <a:ext cx="5514536" cy="6615332"/>
          </a:xfrm>
          <a:custGeom>
            <a:avLst>
              <a:gd name="A1" fmla="val 0"/>
              <a:gd name="A2" fmla="val 0"/>
              <a:gd name="A3" fmla="val 0"/>
              <a:gd name="A4" fmla="val 0"/>
              <a:gd name="A5" fmla="val 0"/>
              <a:gd name="A6" fmla="val 0"/>
              <a:gd name="A7" fmla="val 0"/>
              <a:gd name="A8" fmla="val 0"/>
            </a:avLst>
            <a:gdLst/>
            <a:ahLst/>
            <a:cxnLst>
              <a:cxn ang="0">
                <a:pos x="0" y="4080"/>
              </a:cxn>
              <a:cxn ang="0">
                <a:pos x="0" y="4128"/>
              </a:cxn>
              <a:cxn ang="0">
                <a:pos x="3504" y="2640"/>
              </a:cxn>
              <a:cxn ang="0">
                <a:pos x="2880" y="0"/>
              </a:cxn>
              <a:cxn ang="0">
                <a:pos x="2832" y="0"/>
              </a:cxn>
              <a:cxn ang="0">
                <a:pos x="3465" y="2619"/>
              </a:cxn>
              <a:cxn ang="0">
                <a:pos x="0" y="4080"/>
              </a:cxn>
            </a:cxnLst>
            <a:rect l="0" t="0" r="0" b="0"/>
            <a:pathLst>
              <a:path w="3504" h="4128">
                <a:moveTo>
                  <a:pt x="0" y="4080"/>
                </a:moveTo>
                <a:lnTo>
                  <a:pt x="0" y="4128"/>
                </a:lnTo>
                <a:lnTo>
                  <a:pt x="3504" y="2640"/>
                </a:lnTo>
                <a:lnTo>
                  <a:pt x="2880" y="0"/>
                </a:lnTo>
                <a:lnTo>
                  <a:pt x="2832" y="0"/>
                </a:lnTo>
                <a:lnTo>
                  <a:pt x="3465" y="2619"/>
                </a:lnTo>
                <a:lnTo>
                  <a:pt x="0" y="4080"/>
                </a:lnTo>
                <a:close/>
              </a:path>
            </a:pathLst>
          </a:custGeom>
          <a:noFill/>
          <a:ln w="3175" cap="flat" cmpd="sng" algn="ctr">
            <a:solidFill>
              <a:schemeClr val="accent2">
                <a:alpha val="53000"/>
              </a:schemeClr>
            </a:solid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3" name="Forme libre 12"/>
          <p:cNvSpPr>
            <a:spLocks/>
          </p:cNvSpPr>
          <p:nvPr/>
        </p:nvSpPr>
        <p:spPr bwMode="auto">
          <a:xfrm rot="5236414">
            <a:off x="4462128" y="1483600"/>
            <a:ext cx="4114800" cy="1188720"/>
          </a:xfrm>
          <a:custGeom>
            <a:avLst>
              <a:gd name="A1" fmla="val 0"/>
              <a:gd name="A2" fmla="val 0"/>
              <a:gd name="A3" fmla="val 0"/>
              <a:gd name="A4" fmla="val 0"/>
              <a:gd name="A5" fmla="val 0"/>
              <a:gd name="A6" fmla="val 0"/>
              <a:gd name="A7" fmla="val 0"/>
              <a:gd name="A8" fmla="val 0"/>
            </a:avLst>
            <a:gdLst/>
            <a:ahLst/>
            <a:cxnLst>
              <a:cxn ang="0">
                <a:pos x="0" y="0"/>
              </a:cxn>
              <a:cxn ang="0">
                <a:pos x="3552" y="1344"/>
              </a:cxn>
              <a:cxn ang="0">
                <a:pos x="0" y="48"/>
              </a:cxn>
              <a:cxn ang="0">
                <a:pos x="0" y="0"/>
              </a:cxn>
            </a:cxnLst>
            <a:rect l="0" t="0" r="0" b="0"/>
            <a:pathLst>
              <a:path w="3552" h="1344">
                <a:moveTo>
                  <a:pt x="0" y="0"/>
                </a:moveTo>
                <a:lnTo>
                  <a:pt x="3552" y="1344"/>
                </a:lnTo>
                <a:lnTo>
                  <a:pt x="0" y="48"/>
                </a:lnTo>
                <a:lnTo>
                  <a:pt x="0" y="0"/>
                </a:lnTo>
                <a:close/>
              </a:path>
            </a:pathLst>
          </a:custGeom>
          <a:solidFill>
            <a:schemeClr val="bg2">
              <a:tint val="95000"/>
              <a:satMod val="18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6" name="Forme libre 15"/>
          <p:cNvSpPr>
            <a:spLocks/>
          </p:cNvSpPr>
          <p:nvPr/>
        </p:nvSpPr>
        <p:spPr bwMode="auto">
          <a:xfrm>
            <a:off x="5943600" y="0"/>
            <a:ext cx="2743200" cy="4267200"/>
          </a:xfrm>
          <a:custGeom>
            <a:avLst>
              <a:gd name="A1" fmla="val 0"/>
              <a:gd name="A2" fmla="val 0"/>
              <a:gd name="A3" fmla="val 0"/>
              <a:gd name="A4" fmla="val 0"/>
              <a:gd name="A5" fmla="val 0"/>
              <a:gd name="A6" fmla="val 0"/>
              <a:gd name="A7" fmla="val 0"/>
              <a:gd name="A8" fmla="val 0"/>
            </a:avLst>
            <a:gdLst/>
            <a:ahLst/>
            <a:cxnLst>
              <a:cxn ang="0">
                <a:pos x="1104" y="0"/>
              </a:cxn>
              <a:cxn ang="0">
                <a:pos x="1728" y="0"/>
              </a:cxn>
              <a:cxn ang="0">
                <a:pos x="0" y="2688"/>
              </a:cxn>
              <a:cxn ang="0">
                <a:pos x="1104" y="0"/>
              </a:cxn>
            </a:cxnLst>
            <a:rect l="0" t="0" r="0" b="0"/>
            <a:pathLst>
              <a:path w="1728" h="2688">
                <a:moveTo>
                  <a:pt x="1104" y="0"/>
                </a:moveTo>
                <a:lnTo>
                  <a:pt x="1728" y="0"/>
                </a:lnTo>
                <a:lnTo>
                  <a:pt x="0" y="2688"/>
                </a:lnTo>
                <a:lnTo>
                  <a:pt x="1104"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7" name="Forme libre 16"/>
          <p:cNvSpPr>
            <a:spLocks/>
          </p:cNvSpPr>
          <p:nvPr/>
        </p:nvSpPr>
        <p:spPr bwMode="auto">
          <a:xfrm>
            <a:off x="5943600" y="4267200"/>
            <a:ext cx="3200400" cy="1143000"/>
          </a:xfrm>
          <a:custGeom>
            <a:avLst>
              <a:gd name="A1" fmla="val 0"/>
              <a:gd name="A2" fmla="val 0"/>
              <a:gd name="A3" fmla="val 0"/>
              <a:gd name="A4" fmla="val 0"/>
              <a:gd name="A5" fmla="val 0"/>
              <a:gd name="A6" fmla="val 0"/>
              <a:gd name="A7" fmla="val 0"/>
              <a:gd name="A8" fmla="val 0"/>
            </a:avLst>
            <a:gdLst/>
            <a:ahLst/>
            <a:cxnLst>
              <a:cxn ang="0">
                <a:pos x="0" y="0"/>
              </a:cxn>
              <a:cxn ang="0">
                <a:pos x="2016" y="240"/>
              </a:cxn>
              <a:cxn ang="0">
                <a:pos x="2016" y="720"/>
              </a:cxn>
              <a:cxn ang="0">
                <a:pos x="0" y="0"/>
              </a:cxn>
            </a:cxnLst>
            <a:rect l="0" t="0" r="0" b="0"/>
            <a:pathLst>
              <a:path w="2016" h="720">
                <a:moveTo>
                  <a:pt x="0" y="0"/>
                </a:moveTo>
                <a:lnTo>
                  <a:pt x="2016" y="240"/>
                </a:lnTo>
                <a:lnTo>
                  <a:pt x="2016" y="720"/>
                </a:lnTo>
                <a:lnTo>
                  <a:pt x="0"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8" name="Forme libre 17"/>
          <p:cNvSpPr>
            <a:spLocks/>
          </p:cNvSpPr>
          <p:nvPr/>
        </p:nvSpPr>
        <p:spPr bwMode="auto">
          <a:xfrm>
            <a:off x="5943600" y="0"/>
            <a:ext cx="1371600" cy="4267200"/>
          </a:xfrm>
          <a:custGeom>
            <a:avLst>
              <a:gd name="A1" fmla="val 0"/>
              <a:gd name="A2" fmla="val 0"/>
              <a:gd name="A3" fmla="val 0"/>
              <a:gd name="A4" fmla="val 0"/>
              <a:gd name="A5" fmla="val 0"/>
              <a:gd name="A6" fmla="val 0"/>
              <a:gd name="A7" fmla="val 0"/>
              <a:gd name="A8" fmla="val 0"/>
            </a:avLst>
            <a:gdLst/>
            <a:ahLst/>
            <a:cxnLst>
              <a:cxn ang="0">
                <a:pos x="864" y="0"/>
              </a:cxn>
              <a:cxn ang="0">
                <a:pos x="0" y="2688"/>
              </a:cxn>
              <a:cxn ang="0">
                <a:pos x="768" y="0"/>
              </a:cxn>
              <a:cxn ang="0">
                <a:pos x="864" y="0"/>
              </a:cxn>
            </a:cxnLst>
            <a:rect l="0" t="0" r="0" b="0"/>
            <a:pathLst>
              <a:path w="864" h="2688">
                <a:moveTo>
                  <a:pt x="864" y="0"/>
                </a:moveTo>
                <a:lnTo>
                  <a:pt x="0" y="2688"/>
                </a:lnTo>
                <a:lnTo>
                  <a:pt x="768" y="0"/>
                </a:lnTo>
                <a:lnTo>
                  <a:pt x="864"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9" name="Forme libre 18"/>
          <p:cNvSpPr>
            <a:spLocks/>
          </p:cNvSpPr>
          <p:nvPr/>
        </p:nvSpPr>
        <p:spPr bwMode="auto">
          <a:xfrm>
            <a:off x="5948363" y="4246563"/>
            <a:ext cx="2090737" cy="2611437"/>
          </a:xfrm>
          <a:custGeom>
            <a:avLst>
              <a:gd name="A1" fmla="val 0"/>
              <a:gd name="A2" fmla="val 0"/>
              <a:gd name="A3" fmla="val 0"/>
              <a:gd name="A4" fmla="val 0"/>
              <a:gd name="A5" fmla="val 0"/>
              <a:gd name="A6" fmla="val 0"/>
              <a:gd name="A7" fmla="val 0"/>
              <a:gd name="A8" fmla="val 0"/>
            </a:avLst>
            <a:gdLst/>
            <a:ahLst/>
            <a:cxnLst>
              <a:cxn ang="0">
                <a:pos x="1071" y="1645"/>
              </a:cxn>
              <a:cxn ang="0">
                <a:pos x="1317" y="1645"/>
              </a:cxn>
              <a:cxn ang="0">
                <a:pos x="0" y="0"/>
              </a:cxn>
              <a:cxn ang="0">
                <a:pos x="1071" y="1645"/>
              </a:cxn>
            </a:cxnLst>
            <a:rect l="0" t="0" r="0" b="0"/>
            <a:pathLst>
              <a:path w="1317" h="1645">
                <a:moveTo>
                  <a:pt x="1071" y="1645"/>
                </a:moveTo>
                <a:lnTo>
                  <a:pt x="1317" y="1645"/>
                </a:lnTo>
                <a:lnTo>
                  <a:pt x="0" y="0"/>
                </a:lnTo>
                <a:lnTo>
                  <a:pt x="1071" y="1645"/>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0" name="Forme libre 19"/>
          <p:cNvSpPr>
            <a:spLocks/>
          </p:cNvSpPr>
          <p:nvPr/>
        </p:nvSpPr>
        <p:spPr bwMode="auto">
          <a:xfrm>
            <a:off x="5943600" y="4267200"/>
            <a:ext cx="1600200" cy="2590800"/>
          </a:xfrm>
          <a:custGeom>
            <a:avLst>
              <a:gd name="A1" fmla="val 0"/>
              <a:gd name="A2" fmla="val 0"/>
              <a:gd name="A3" fmla="val 0"/>
              <a:gd name="A4" fmla="val 0"/>
              <a:gd name="A5" fmla="val 0"/>
              <a:gd name="A6" fmla="val 0"/>
              <a:gd name="A7" fmla="val 0"/>
              <a:gd name="A8" fmla="val 0"/>
            </a:avLst>
            <a:gdLst/>
            <a:ahLst/>
            <a:cxnLst>
              <a:cxn ang="0">
                <a:pos x="1008" y="1632"/>
              </a:cxn>
              <a:cxn ang="0">
                <a:pos x="0" y="0"/>
              </a:cxn>
              <a:cxn ang="0">
                <a:pos x="960" y="1632"/>
              </a:cxn>
              <a:cxn ang="0">
                <a:pos x="1008" y="1632"/>
              </a:cxn>
            </a:cxnLst>
            <a:rect l="0" t="0" r="0" b="0"/>
            <a:pathLst>
              <a:path w="1008" h="1632">
                <a:moveTo>
                  <a:pt x="1008" y="1632"/>
                </a:moveTo>
                <a:lnTo>
                  <a:pt x="0" y="0"/>
                </a:lnTo>
                <a:lnTo>
                  <a:pt x="960" y="1632"/>
                </a:lnTo>
                <a:lnTo>
                  <a:pt x="1008" y="1632"/>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1" name="Forme libre 20"/>
          <p:cNvSpPr>
            <a:spLocks/>
          </p:cNvSpPr>
          <p:nvPr/>
        </p:nvSpPr>
        <p:spPr bwMode="auto">
          <a:xfrm>
            <a:off x="5943600" y="1371600"/>
            <a:ext cx="3200400" cy="2895600"/>
          </a:xfrm>
          <a:custGeom>
            <a:avLst>
              <a:gd name="A1" fmla="val 0"/>
              <a:gd name="A2" fmla="val 0"/>
              <a:gd name="A3" fmla="val 0"/>
              <a:gd name="A4" fmla="val 0"/>
              <a:gd name="A5" fmla="val 0"/>
              <a:gd name="A6" fmla="val 0"/>
              <a:gd name="A7" fmla="val 0"/>
              <a:gd name="A8" fmla="val 0"/>
            </a:avLst>
            <a:gdLst/>
            <a:ahLst/>
            <a:cxnLst>
              <a:cxn ang="0">
                <a:pos x="2016" y="0"/>
              </a:cxn>
              <a:cxn ang="0">
                <a:pos x="2016" y="144"/>
              </a:cxn>
              <a:cxn ang="0">
                <a:pos x="0" y="1824"/>
              </a:cxn>
              <a:cxn ang="0">
                <a:pos x="2016" y="0"/>
              </a:cxn>
            </a:cxnLst>
            <a:rect l="0" t="0" r="0" b="0"/>
            <a:pathLst>
              <a:path w="2016" h="1824">
                <a:moveTo>
                  <a:pt x="2016" y="0"/>
                </a:moveTo>
                <a:lnTo>
                  <a:pt x="2016" y="144"/>
                </a:lnTo>
                <a:lnTo>
                  <a:pt x="0" y="1824"/>
                </a:lnTo>
                <a:lnTo>
                  <a:pt x="2016"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2" name="Forme libre 21"/>
          <p:cNvSpPr>
            <a:spLocks/>
          </p:cNvSpPr>
          <p:nvPr/>
        </p:nvSpPr>
        <p:spPr bwMode="auto">
          <a:xfrm>
            <a:off x="5943600" y="1752600"/>
            <a:ext cx="3200400" cy="2514600"/>
          </a:xfrm>
          <a:custGeom>
            <a:avLst>
              <a:gd name="A1" fmla="val 0"/>
              <a:gd name="A2" fmla="val 0"/>
              <a:gd name="A3" fmla="val 0"/>
              <a:gd name="A4" fmla="val 0"/>
              <a:gd name="A5" fmla="val 0"/>
              <a:gd name="A6" fmla="val 0"/>
              <a:gd name="A7" fmla="val 0"/>
              <a:gd name="A8" fmla="val 0"/>
            </a:avLst>
            <a:gdLst/>
            <a:ahLst/>
            <a:cxnLst>
              <a:cxn ang="0">
                <a:pos x="2016" y="0"/>
              </a:cxn>
              <a:cxn ang="0">
                <a:pos x="0" y="1584"/>
              </a:cxn>
              <a:cxn ang="0">
                <a:pos x="2016" y="48"/>
              </a:cxn>
              <a:cxn ang="0">
                <a:pos x="2016" y="0"/>
              </a:cxn>
            </a:cxnLst>
            <a:rect l="0" t="0" r="0" b="0"/>
            <a:pathLst>
              <a:path w="2016" h="1584">
                <a:moveTo>
                  <a:pt x="2016" y="0"/>
                </a:moveTo>
                <a:lnTo>
                  <a:pt x="0" y="1584"/>
                </a:lnTo>
                <a:lnTo>
                  <a:pt x="2016" y="48"/>
                </a:lnTo>
                <a:lnTo>
                  <a:pt x="2016"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3" name="Forme libre 22"/>
          <p:cNvSpPr>
            <a:spLocks/>
          </p:cNvSpPr>
          <p:nvPr/>
        </p:nvSpPr>
        <p:spPr bwMode="auto">
          <a:xfrm>
            <a:off x="990600" y="4267200"/>
            <a:ext cx="4953000" cy="2590800"/>
          </a:xfrm>
          <a:custGeom>
            <a:avLst>
              <a:gd name="A1" fmla="val 0"/>
              <a:gd name="A2" fmla="val 0"/>
              <a:gd name="A3" fmla="val 0"/>
              <a:gd name="A4" fmla="val 0"/>
              <a:gd name="A5" fmla="val 0"/>
              <a:gd name="A6" fmla="val 0"/>
              <a:gd name="A7" fmla="val 0"/>
              <a:gd name="A8" fmla="val 0"/>
            </a:avLst>
            <a:gdLst/>
            <a:ahLst/>
            <a:cxnLst>
              <a:cxn ang="0">
                <a:pos x="0" y="1632"/>
              </a:cxn>
              <a:cxn ang="0">
                <a:pos x="3120" y="0"/>
              </a:cxn>
              <a:cxn ang="0">
                <a:pos x="1056" y="1632"/>
              </a:cxn>
              <a:cxn ang="0">
                <a:pos x="0" y="1632"/>
              </a:cxn>
            </a:cxnLst>
            <a:rect l="0" t="0" r="0" b="0"/>
            <a:pathLst>
              <a:path w="3120" h="1632">
                <a:moveTo>
                  <a:pt x="0" y="1632"/>
                </a:moveTo>
                <a:lnTo>
                  <a:pt x="3120" y="0"/>
                </a:lnTo>
                <a:lnTo>
                  <a:pt x="1056" y="1632"/>
                </a:lnTo>
                <a:lnTo>
                  <a:pt x="0" y="1632"/>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4" name="Forme libre 23"/>
          <p:cNvSpPr>
            <a:spLocks/>
          </p:cNvSpPr>
          <p:nvPr/>
        </p:nvSpPr>
        <p:spPr bwMode="auto">
          <a:xfrm>
            <a:off x="533400" y="4267200"/>
            <a:ext cx="5334000" cy="2590800"/>
          </a:xfrm>
          <a:custGeom>
            <a:avLst>
              <a:gd name="A1" fmla="val 0"/>
              <a:gd name="A2" fmla="val 0"/>
              <a:gd name="A3" fmla="val 0"/>
              <a:gd name="A4" fmla="val 0"/>
              <a:gd name="A5" fmla="val 0"/>
              <a:gd name="A6" fmla="val 0"/>
              <a:gd name="A7" fmla="val 0"/>
              <a:gd name="A8" fmla="val 0"/>
            </a:avLst>
            <a:gdLst/>
            <a:ahLst/>
            <a:cxnLst>
              <a:cxn ang="0">
                <a:pos x="0" y="1632"/>
              </a:cxn>
              <a:cxn ang="0">
                <a:pos x="3360" y="0"/>
              </a:cxn>
              <a:cxn ang="0">
                <a:pos x="144" y="1632"/>
              </a:cxn>
              <a:cxn ang="0">
                <a:pos x="0" y="1632"/>
              </a:cxn>
            </a:cxnLst>
            <a:rect l="0" t="0" r="0" b="0"/>
            <a:pathLst>
              <a:path w="3360" h="1632">
                <a:moveTo>
                  <a:pt x="0" y="1632"/>
                </a:moveTo>
                <a:lnTo>
                  <a:pt x="3360" y="0"/>
                </a:lnTo>
                <a:lnTo>
                  <a:pt x="144" y="1632"/>
                </a:lnTo>
                <a:lnTo>
                  <a:pt x="0" y="1632"/>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5" name="Forme libre 24"/>
          <p:cNvSpPr>
            <a:spLocks/>
          </p:cNvSpPr>
          <p:nvPr/>
        </p:nvSpPr>
        <p:spPr bwMode="auto">
          <a:xfrm>
            <a:off x="366824" y="2438400"/>
            <a:ext cx="5638800" cy="1828800"/>
          </a:xfrm>
          <a:custGeom>
            <a:avLst>
              <a:gd name="A1" fmla="val 0"/>
              <a:gd name="A2" fmla="val 0"/>
              <a:gd name="A3" fmla="val 0"/>
              <a:gd name="A4" fmla="val 0"/>
              <a:gd name="A5" fmla="val 0"/>
              <a:gd name="A6" fmla="val 0"/>
              <a:gd name="A7" fmla="val 0"/>
              <a:gd name="A8" fmla="val 0"/>
            </a:avLst>
            <a:gdLst/>
            <a:ahLst/>
            <a:cxnLst>
              <a:cxn ang="0">
                <a:pos x="0" y="0"/>
              </a:cxn>
              <a:cxn ang="0">
                <a:pos x="3552" y="1152"/>
              </a:cxn>
              <a:cxn ang="0">
                <a:pos x="0" y="384"/>
              </a:cxn>
              <a:cxn ang="0">
                <a:pos x="0" y="0"/>
              </a:cxn>
            </a:cxnLst>
            <a:rect l="0" t="0" r="0" b="0"/>
            <a:pathLst>
              <a:path w="3552" h="1152">
                <a:moveTo>
                  <a:pt x="0" y="0"/>
                </a:moveTo>
                <a:lnTo>
                  <a:pt x="3504" y="1152"/>
                </a:lnTo>
                <a:lnTo>
                  <a:pt x="0" y="384"/>
                </a:lnTo>
                <a:lnTo>
                  <a:pt x="0"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6" name="Forme libre 25"/>
          <p:cNvSpPr>
            <a:spLocks/>
          </p:cNvSpPr>
          <p:nvPr/>
        </p:nvSpPr>
        <p:spPr bwMode="auto">
          <a:xfrm>
            <a:off x="366824" y="2133600"/>
            <a:ext cx="5638800" cy="2133600"/>
          </a:xfrm>
          <a:custGeom>
            <a:avLst>
              <a:gd name="A1" fmla="val 0"/>
              <a:gd name="A2" fmla="val 0"/>
              <a:gd name="A3" fmla="val 0"/>
              <a:gd name="A4" fmla="val 0"/>
              <a:gd name="A5" fmla="val 0"/>
              <a:gd name="A6" fmla="val 0"/>
              <a:gd name="A7" fmla="val 0"/>
              <a:gd name="A8" fmla="val 0"/>
            </a:avLst>
            <a:gdLst/>
            <a:ahLst/>
            <a:cxnLst>
              <a:cxn ang="0">
                <a:pos x="0" y="0"/>
              </a:cxn>
              <a:cxn ang="0">
                <a:pos x="3552" y="1344"/>
              </a:cxn>
              <a:cxn ang="0">
                <a:pos x="0" y="48"/>
              </a:cxn>
              <a:cxn ang="0">
                <a:pos x="0" y="0"/>
              </a:cxn>
            </a:cxnLst>
            <a:rect l="0" t="0" r="0" b="0"/>
            <a:pathLst>
              <a:path w="3552" h="1344">
                <a:moveTo>
                  <a:pt x="0" y="0"/>
                </a:moveTo>
                <a:lnTo>
                  <a:pt x="3552" y="1344"/>
                </a:lnTo>
                <a:lnTo>
                  <a:pt x="0" y="48"/>
                </a:lnTo>
                <a:lnTo>
                  <a:pt x="0"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7" name="Forme libre 26"/>
          <p:cNvSpPr>
            <a:spLocks/>
          </p:cNvSpPr>
          <p:nvPr/>
        </p:nvSpPr>
        <p:spPr bwMode="auto">
          <a:xfrm>
            <a:off x="4572000" y="4267200"/>
            <a:ext cx="1371600" cy="2590800"/>
          </a:xfrm>
          <a:custGeom>
            <a:avLst>
              <a:gd name="A1" fmla="val 0"/>
              <a:gd name="A2" fmla="val 0"/>
              <a:gd name="A3" fmla="val 0"/>
              <a:gd name="A4" fmla="val 0"/>
              <a:gd name="A5" fmla="val 0"/>
              <a:gd name="A6" fmla="val 0"/>
              <a:gd name="A7" fmla="val 0"/>
              <a:gd name="A8" fmla="val 0"/>
            </a:avLst>
            <a:gdLst/>
            <a:ahLst/>
            <a:cxnLst>
              <a:cxn ang="0">
                <a:pos x="0" y="1632"/>
              </a:cxn>
              <a:cxn ang="0">
                <a:pos x="96" y="1632"/>
              </a:cxn>
              <a:cxn ang="0">
                <a:pos x="864" y="0"/>
              </a:cxn>
              <a:cxn ang="0">
                <a:pos x="0" y="1632"/>
              </a:cxn>
            </a:cxnLst>
            <a:rect l="0" t="0" r="0" b="0"/>
            <a:pathLst>
              <a:path w="864" h="1632">
                <a:moveTo>
                  <a:pt x="0" y="1632"/>
                </a:moveTo>
                <a:lnTo>
                  <a:pt x="96" y="1632"/>
                </a:lnTo>
                <a:lnTo>
                  <a:pt x="864" y="0"/>
                </a:lnTo>
                <a:lnTo>
                  <a:pt x="0" y="1632"/>
                </a:lnTo>
                <a:close/>
              </a:path>
            </a:pathLst>
          </a:custGeom>
          <a:solidFill>
            <a:schemeClr val="bg2">
              <a:tint val="95000"/>
              <a:satMod val="18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3" name="Espace réservé du texte 2"/>
          <p:cNvSpPr>
            <a:spLocks noGrp="1"/>
          </p:cNvSpPr>
          <p:nvPr>
            <p:ph type="body" idx="1"/>
          </p:nvPr>
        </p:nvSpPr>
        <p:spPr>
          <a:xfrm>
            <a:off x="706902" y="1351672"/>
            <a:ext cx="5718048" cy="977486"/>
          </a:xfrm>
        </p:spPr>
        <p:txBody>
          <a:bodyPr lIns="82296" tIns="45720" bIns="0" anchor="t"/>
          <a:lstStyle>
            <a:lvl1pPr marL="54864" indent="0">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fr-FR" smtClean="0"/>
              <a:t>Cliquez pour modifier les styles du texte du masque</a:t>
            </a:r>
          </a:p>
        </p:txBody>
      </p:sp>
      <p:sp>
        <p:nvSpPr>
          <p:cNvPr id="4" name="Espace réservé de la date 3"/>
          <p:cNvSpPr>
            <a:spLocks noGrp="1"/>
          </p:cNvSpPr>
          <p:nvPr>
            <p:ph type="dt" sz="half" idx="10"/>
          </p:nvPr>
        </p:nvSpPr>
        <p:spPr/>
        <p:txBody>
          <a:bodyPr/>
          <a:lstStyle>
            <a:extLst/>
          </a:lstStyle>
          <a:p>
            <a:fld id="{AA309A6D-C09C-4548-B29A-6CF363A7E532}" type="datetimeFigureOut">
              <a:rPr lang="fr-FR" smtClean="0"/>
              <a:pPr/>
              <a:t>23/04/2024</a:t>
            </a:fld>
            <a:endParaRPr lang="fr-BE"/>
          </a:p>
        </p:txBody>
      </p:sp>
      <p:sp>
        <p:nvSpPr>
          <p:cNvPr id="5" name="Espace réservé du pied de page 4"/>
          <p:cNvSpPr>
            <a:spLocks noGrp="1"/>
          </p:cNvSpPr>
          <p:nvPr>
            <p:ph type="ftr" sz="quarter" idx="11"/>
          </p:nvPr>
        </p:nvSpPr>
        <p:spPr/>
        <p:txBody>
          <a:bodyPr/>
          <a:lstStyle>
            <a:extLst/>
          </a:lstStyle>
          <a:p>
            <a:endParaRPr lang="fr-BE"/>
          </a:p>
        </p:txBody>
      </p:sp>
      <p:sp>
        <p:nvSpPr>
          <p:cNvPr id="6" name="Espace réservé du numéro de diapositive 5"/>
          <p:cNvSpPr>
            <a:spLocks noGrp="1"/>
          </p:cNvSpPr>
          <p:nvPr>
            <p:ph type="sldNum" sz="quarter" idx="12"/>
          </p:nvPr>
        </p:nvSpPr>
        <p:spPr/>
        <p:txBody>
          <a:bodyPr/>
          <a:lstStyle>
            <a:extLst/>
          </a:lstStyle>
          <a:p>
            <a:fld id="{CF4668DC-857F-487D-BFFA-8C0CA5037977}" type="slidenum">
              <a:rPr lang="fr-BE" smtClean="0"/>
              <a:pPr/>
              <a:t>‹N°›</a:t>
            </a:fld>
            <a:endParaRPr lang="fr-BE"/>
          </a:p>
        </p:txBody>
      </p:sp>
      <p:sp>
        <p:nvSpPr>
          <p:cNvPr id="7" name="Rectangle 6"/>
          <p:cNvSpPr/>
          <p:nvPr/>
        </p:nvSpPr>
        <p:spPr>
          <a:xfrm>
            <a:off x="363160" y="402264"/>
            <a:ext cx="8503920" cy="886265"/>
          </a:xfrm>
          <a:prstGeom prst="rect">
            <a:avLst/>
          </a:prstGeom>
          <a:solidFill>
            <a:schemeClr val="bg2">
              <a:tint val="95000"/>
              <a:satMod val="180000"/>
              <a:alpha val="4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re 1"/>
          <p:cNvSpPr>
            <a:spLocks noGrp="1"/>
          </p:cNvSpPr>
          <p:nvPr>
            <p:ph type="title"/>
          </p:nvPr>
        </p:nvSpPr>
        <p:spPr>
          <a:xfrm>
            <a:off x="706902" y="512064"/>
            <a:ext cx="8156448" cy="777240"/>
          </a:xfrm>
        </p:spPr>
        <p:txBody>
          <a:bodyPr tIns="64008"/>
          <a:lstStyle>
            <a:lvl1pPr algn="l">
              <a:buNone/>
              <a:defRPr sz="3800" b="0" cap="none" spc="-150" baseline="0"/>
            </a:lvl1pPr>
            <a:extLst/>
          </a:lstStyle>
          <a:p>
            <a:r>
              <a:rPr kumimoji="0" lang="fr-FR" smtClean="0"/>
              <a:t>Cliquez pour modifier le style du titre</a:t>
            </a:r>
            <a:endParaRPr kumimoji="0" lang="en-US"/>
          </a:p>
        </p:txBody>
      </p:sp>
      <p:sp>
        <p:nvSpPr>
          <p:cNvPr id="8" name="Rectangle 7"/>
          <p:cNvSpPr/>
          <p:nvPr/>
        </p:nvSpPr>
        <p:spPr>
          <a:xfrm flipH="1">
            <a:off x="371538" y="680477"/>
            <a:ext cx="27432"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9" name="Rectangle 8"/>
          <p:cNvSpPr/>
          <p:nvPr/>
        </p:nvSpPr>
        <p:spPr>
          <a:xfrm flipH="1">
            <a:off x="411109" y="680477"/>
            <a:ext cx="27432"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0" name="Rectangle 9"/>
          <p:cNvSpPr/>
          <p:nvPr/>
        </p:nvSpPr>
        <p:spPr>
          <a:xfrm flipH="1">
            <a:off x="448450"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Rectangle 10"/>
          <p:cNvSpPr/>
          <p:nvPr/>
        </p:nvSpPr>
        <p:spPr>
          <a:xfrm flipH="1">
            <a:off x="476702"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2" name="Rectangle 11"/>
          <p:cNvSpPr/>
          <p:nvPr/>
        </p:nvSpPr>
        <p:spPr>
          <a:xfrm>
            <a:off x="500478" y="680477"/>
            <a:ext cx="36576"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a:xfrm>
            <a:off x="457200" y="512064"/>
            <a:ext cx="8229600" cy="914400"/>
          </a:xfrm>
        </p:spPr>
        <p:txBody>
          <a:bodyPr/>
          <a:lstStyle>
            <a:extLst/>
          </a:lstStyle>
          <a:p>
            <a:r>
              <a:rPr kumimoji="0" lang="fr-FR" smtClean="0"/>
              <a:t>Cliquez pour modifier le style du titre</a:t>
            </a:r>
            <a:endParaRPr kumimoji="0" lang="en-US"/>
          </a:p>
        </p:txBody>
      </p:sp>
      <p:sp>
        <p:nvSpPr>
          <p:cNvPr id="3" name="Espace réservé du contenu 2"/>
          <p:cNvSpPr>
            <a:spLocks noGrp="1"/>
          </p:cNvSpPr>
          <p:nvPr>
            <p:ph sz="half" idx="1"/>
          </p:nvPr>
        </p:nvSpPr>
        <p:spPr>
          <a:xfrm>
            <a:off x="464344" y="1770501"/>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u contenu 3"/>
          <p:cNvSpPr>
            <a:spLocks noGrp="1"/>
          </p:cNvSpPr>
          <p:nvPr>
            <p:ph sz="half" idx="2"/>
          </p:nvPr>
        </p:nvSpPr>
        <p:spPr>
          <a:xfrm>
            <a:off x="4655344" y="1770501"/>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extLst/>
          </a:lstStyle>
          <a:p>
            <a:fld id="{AA309A6D-C09C-4548-B29A-6CF363A7E532}" type="datetimeFigureOut">
              <a:rPr lang="fr-FR" smtClean="0"/>
              <a:pPr/>
              <a:t>23/04/2024</a:t>
            </a:fld>
            <a:endParaRPr lang="fr-BE"/>
          </a:p>
        </p:txBody>
      </p:sp>
      <p:sp>
        <p:nvSpPr>
          <p:cNvPr id="6" name="Espace réservé du pied de page 5"/>
          <p:cNvSpPr>
            <a:spLocks noGrp="1"/>
          </p:cNvSpPr>
          <p:nvPr>
            <p:ph type="ftr" sz="quarter" idx="11"/>
          </p:nvPr>
        </p:nvSpPr>
        <p:spPr/>
        <p:txBody>
          <a:bodyPr/>
          <a:lstStyle>
            <a:extLst/>
          </a:lstStyle>
          <a:p>
            <a:endParaRPr lang="fr-BE"/>
          </a:p>
        </p:txBody>
      </p:sp>
      <p:sp>
        <p:nvSpPr>
          <p:cNvPr id="7" name="Espace réservé du numéro de diapositive 6"/>
          <p:cNvSpPr>
            <a:spLocks noGrp="1"/>
          </p:cNvSpPr>
          <p:nvPr>
            <p:ph type="sldNum" sz="quarter" idx="12"/>
          </p:nvPr>
        </p:nvSpPr>
        <p:spPr/>
        <p:txBody>
          <a:bodyPr/>
          <a:lstStyle>
            <a:extLst/>
          </a:lstStyle>
          <a:p>
            <a:fld id="{CF4668DC-857F-487D-BFFA-8C0CA5037977}" type="slidenum">
              <a:rPr lang="fr-BE" smtClean="0"/>
              <a:pPr/>
              <a:t>‹N°›</a:t>
            </a:fld>
            <a:endParaRPr lang="fr-B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aison">
    <p:spTree>
      <p:nvGrpSpPr>
        <p:cNvPr id="1" name=""/>
        <p:cNvGrpSpPr/>
        <p:nvPr/>
      </p:nvGrpSpPr>
      <p:grpSpPr>
        <a:xfrm>
          <a:off x="0" y="0"/>
          <a:ext cx="0" cy="0"/>
          <a:chOff x="0" y="0"/>
          <a:chExt cx="0" cy="0"/>
        </a:xfrm>
      </p:grpSpPr>
      <p:sp>
        <p:nvSpPr>
          <p:cNvPr id="25" name="Rectangle 24"/>
          <p:cNvSpPr/>
          <p:nvPr/>
        </p:nvSpPr>
        <p:spPr>
          <a:xfrm>
            <a:off x="0" y="402265"/>
            <a:ext cx="8867080" cy="886265"/>
          </a:xfrm>
          <a:prstGeom prst="rect">
            <a:avLst/>
          </a:prstGeom>
          <a:solidFill>
            <a:schemeClr val="bg2">
              <a:tint val="95000"/>
              <a:satMod val="180000"/>
              <a:alpha val="4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re 1"/>
          <p:cNvSpPr>
            <a:spLocks noGrp="1"/>
          </p:cNvSpPr>
          <p:nvPr>
            <p:ph type="title"/>
          </p:nvPr>
        </p:nvSpPr>
        <p:spPr>
          <a:xfrm>
            <a:off x="504824" y="512064"/>
            <a:ext cx="7772400" cy="914400"/>
          </a:xfrm>
        </p:spPr>
        <p:txBody>
          <a:bodyPr anchor="t"/>
          <a:lstStyle>
            <a:lvl1pPr>
              <a:defRPr sz="4000"/>
            </a:lvl1pPr>
            <a:extLst/>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457200" y="1809750"/>
            <a:ext cx="4040188" cy="639762"/>
          </a:xfrm>
        </p:spPr>
        <p:txBody>
          <a:bodyPr anchor="ctr"/>
          <a:lstStyle>
            <a:lvl1pPr marL="73152" indent="0" algn="l">
              <a:buNone/>
              <a:defRPr sz="2400" b="1">
                <a:solidFill>
                  <a:schemeClr val="accent2"/>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fr-FR" smtClean="0"/>
              <a:t>Cliquez pour modifier les styles du texte du masque</a:t>
            </a:r>
          </a:p>
        </p:txBody>
      </p:sp>
      <p:sp>
        <p:nvSpPr>
          <p:cNvPr id="4" name="Espace réservé du texte 3"/>
          <p:cNvSpPr>
            <a:spLocks noGrp="1"/>
          </p:cNvSpPr>
          <p:nvPr>
            <p:ph type="body" sz="half" idx="3"/>
          </p:nvPr>
        </p:nvSpPr>
        <p:spPr>
          <a:xfrm>
            <a:off x="4645025" y="1809750"/>
            <a:ext cx="4041775" cy="639762"/>
          </a:xfrm>
        </p:spPr>
        <p:txBody>
          <a:bodyPr anchor="ctr"/>
          <a:lstStyle>
            <a:lvl1pPr marL="73152" indent="0">
              <a:buNone/>
              <a:defRPr sz="2400" b="1">
                <a:solidFill>
                  <a:schemeClr val="accent2"/>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fr-FR" smtClean="0"/>
              <a:t>Cliquez pour modifier les styles du texte du masque</a:t>
            </a:r>
          </a:p>
        </p:txBody>
      </p:sp>
      <p:sp>
        <p:nvSpPr>
          <p:cNvPr id="5" name="Espace réservé du contenu 4"/>
          <p:cNvSpPr>
            <a:spLocks noGrp="1"/>
          </p:cNvSpPr>
          <p:nvPr>
            <p:ph sz="quarter" idx="2"/>
          </p:nvPr>
        </p:nvSpPr>
        <p:spPr>
          <a:xfrm>
            <a:off x="457200" y="2459037"/>
            <a:ext cx="4040188" cy="3959352"/>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6" name="Espace réservé du contenu 5"/>
          <p:cNvSpPr>
            <a:spLocks noGrp="1"/>
          </p:cNvSpPr>
          <p:nvPr>
            <p:ph sz="quarter" idx="4"/>
          </p:nvPr>
        </p:nvSpPr>
        <p:spPr>
          <a:xfrm>
            <a:off x="4645025" y="2459037"/>
            <a:ext cx="4041775" cy="3959352"/>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7" name="Espace réservé de la date 6"/>
          <p:cNvSpPr>
            <a:spLocks noGrp="1"/>
          </p:cNvSpPr>
          <p:nvPr>
            <p:ph type="dt" sz="half" idx="10"/>
          </p:nvPr>
        </p:nvSpPr>
        <p:spPr/>
        <p:txBody>
          <a:bodyPr/>
          <a:lstStyle>
            <a:extLst/>
          </a:lstStyle>
          <a:p>
            <a:fld id="{AA309A6D-C09C-4548-B29A-6CF363A7E532}" type="datetimeFigureOut">
              <a:rPr lang="fr-FR" smtClean="0"/>
              <a:pPr/>
              <a:t>23/04/2024</a:t>
            </a:fld>
            <a:endParaRPr lang="fr-BE"/>
          </a:p>
        </p:txBody>
      </p:sp>
      <p:sp>
        <p:nvSpPr>
          <p:cNvPr id="8" name="Espace réservé du pied de page 7"/>
          <p:cNvSpPr>
            <a:spLocks noGrp="1"/>
          </p:cNvSpPr>
          <p:nvPr>
            <p:ph type="ftr" sz="quarter" idx="11"/>
          </p:nvPr>
        </p:nvSpPr>
        <p:spPr/>
        <p:txBody>
          <a:bodyPr/>
          <a:lstStyle>
            <a:extLst/>
          </a:lstStyle>
          <a:p>
            <a:endParaRPr lang="fr-BE"/>
          </a:p>
        </p:txBody>
      </p:sp>
      <p:sp>
        <p:nvSpPr>
          <p:cNvPr id="9" name="Espace réservé du numéro de diapositive 8"/>
          <p:cNvSpPr>
            <a:spLocks noGrp="1"/>
          </p:cNvSpPr>
          <p:nvPr>
            <p:ph type="sldNum" sz="quarter" idx="12"/>
          </p:nvPr>
        </p:nvSpPr>
        <p:spPr/>
        <p:txBody>
          <a:bodyPr/>
          <a:lstStyle>
            <a:extLst/>
          </a:lstStyle>
          <a:p>
            <a:fld id="{CF4668DC-857F-487D-BFFA-8C0CA5037977}" type="slidenum">
              <a:rPr lang="fr-BE" smtClean="0"/>
              <a:pPr/>
              <a:t>‹N°›</a:t>
            </a:fld>
            <a:endParaRPr lang="fr-BE"/>
          </a:p>
        </p:txBody>
      </p:sp>
      <p:sp>
        <p:nvSpPr>
          <p:cNvPr id="16" name="Rectangle 15"/>
          <p:cNvSpPr/>
          <p:nvPr/>
        </p:nvSpPr>
        <p:spPr>
          <a:xfrm>
            <a:off x="87790" y="680477"/>
            <a:ext cx="45720"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7" name="Rectangle 16"/>
          <p:cNvSpPr/>
          <p:nvPr/>
        </p:nvSpPr>
        <p:spPr>
          <a:xfrm>
            <a:off x="47305" y="680477"/>
            <a:ext cx="27432"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8" name="Rectangle 17"/>
          <p:cNvSpPr/>
          <p:nvPr/>
        </p:nvSpPr>
        <p:spPr>
          <a:xfrm>
            <a:off x="28252"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9" name="Rectangle 18"/>
          <p:cNvSpPr/>
          <p:nvPr/>
        </p:nvSpPr>
        <p:spPr>
          <a:xfrm>
            <a:off x="0"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0" name="Rectangle 19"/>
          <p:cNvSpPr/>
          <p:nvPr/>
        </p:nvSpPr>
        <p:spPr>
          <a:xfrm flipH="1">
            <a:off x="149770" y="680477"/>
            <a:ext cx="27432"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1" name="Rectangle 20"/>
          <p:cNvSpPr/>
          <p:nvPr/>
        </p:nvSpPr>
        <p:spPr>
          <a:xfrm flipH="1">
            <a:off x="189341" y="680477"/>
            <a:ext cx="27432"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2" name="Rectangle 21"/>
          <p:cNvSpPr/>
          <p:nvPr/>
        </p:nvSpPr>
        <p:spPr>
          <a:xfrm flipH="1">
            <a:off x="226682"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9" name="Rectangle 28"/>
          <p:cNvSpPr/>
          <p:nvPr/>
        </p:nvSpPr>
        <p:spPr>
          <a:xfrm flipH="1">
            <a:off x="254934"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30" name="Rectangle 29"/>
          <p:cNvSpPr/>
          <p:nvPr/>
        </p:nvSpPr>
        <p:spPr>
          <a:xfrm>
            <a:off x="278710" y="680477"/>
            <a:ext cx="36576"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a:xfrm>
            <a:off x="914400" y="512064"/>
            <a:ext cx="7772400" cy="914400"/>
          </a:xfrm>
        </p:spPr>
        <p:txBody>
          <a:bodyPr/>
          <a:lstStyle>
            <a:lvl1pPr>
              <a:defRPr sz="4000" cap="none" baseline="0"/>
            </a:lvl1pPr>
            <a:extLst/>
          </a:lstStyle>
          <a:p>
            <a:r>
              <a:rPr kumimoji="0" lang="fr-FR" smtClean="0"/>
              <a:t>Cliquez pour modifier le style du titre</a:t>
            </a:r>
            <a:endParaRPr kumimoji="0" lang="en-US"/>
          </a:p>
        </p:txBody>
      </p:sp>
      <p:sp>
        <p:nvSpPr>
          <p:cNvPr id="3" name="Espace réservé de la date 2"/>
          <p:cNvSpPr>
            <a:spLocks noGrp="1"/>
          </p:cNvSpPr>
          <p:nvPr>
            <p:ph type="dt" sz="half" idx="10"/>
          </p:nvPr>
        </p:nvSpPr>
        <p:spPr/>
        <p:txBody>
          <a:bodyPr/>
          <a:lstStyle>
            <a:extLst/>
          </a:lstStyle>
          <a:p>
            <a:fld id="{AA309A6D-C09C-4548-B29A-6CF363A7E532}" type="datetimeFigureOut">
              <a:rPr lang="fr-FR" smtClean="0"/>
              <a:pPr/>
              <a:t>23/04/2024</a:t>
            </a:fld>
            <a:endParaRPr lang="fr-BE"/>
          </a:p>
        </p:txBody>
      </p:sp>
      <p:sp>
        <p:nvSpPr>
          <p:cNvPr id="4" name="Espace réservé du pied de page 3"/>
          <p:cNvSpPr>
            <a:spLocks noGrp="1"/>
          </p:cNvSpPr>
          <p:nvPr>
            <p:ph type="ftr" sz="quarter" idx="11"/>
          </p:nvPr>
        </p:nvSpPr>
        <p:spPr/>
        <p:txBody>
          <a:bodyPr/>
          <a:lstStyle>
            <a:extLst/>
          </a:lstStyle>
          <a:p>
            <a:endParaRPr lang="fr-BE"/>
          </a:p>
        </p:txBody>
      </p:sp>
      <p:sp>
        <p:nvSpPr>
          <p:cNvPr id="5" name="Espace réservé du numéro de diapositive 4"/>
          <p:cNvSpPr>
            <a:spLocks noGrp="1"/>
          </p:cNvSpPr>
          <p:nvPr>
            <p:ph type="sldNum" sz="quarter" idx="12"/>
          </p:nvPr>
        </p:nvSpPr>
        <p:spPr/>
        <p:txBody>
          <a:bodyPr/>
          <a:lstStyle>
            <a:extLst/>
          </a:lstStyle>
          <a:p>
            <a:fld id="{CF4668DC-857F-487D-BFFA-8C0CA5037977}" type="slidenum">
              <a:rPr lang="fr-BE" smtClean="0"/>
              <a:pPr/>
              <a:t>‹N°›</a:t>
            </a:fld>
            <a:endParaRPr lang="fr-B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extLst/>
          </a:lstStyle>
          <a:p>
            <a:fld id="{AA309A6D-C09C-4548-B29A-6CF363A7E532}" type="datetimeFigureOut">
              <a:rPr lang="fr-FR" smtClean="0"/>
              <a:pPr/>
              <a:t>23/04/2024</a:t>
            </a:fld>
            <a:endParaRPr lang="fr-BE"/>
          </a:p>
        </p:txBody>
      </p:sp>
      <p:sp>
        <p:nvSpPr>
          <p:cNvPr id="3" name="Espace réservé du pied de page 2"/>
          <p:cNvSpPr>
            <a:spLocks noGrp="1"/>
          </p:cNvSpPr>
          <p:nvPr>
            <p:ph type="ftr" sz="quarter" idx="11"/>
          </p:nvPr>
        </p:nvSpPr>
        <p:spPr/>
        <p:txBody>
          <a:bodyPr/>
          <a:lstStyle>
            <a:extLst/>
          </a:lstStyle>
          <a:p>
            <a:endParaRPr lang="fr-BE"/>
          </a:p>
        </p:txBody>
      </p:sp>
      <p:sp>
        <p:nvSpPr>
          <p:cNvPr id="4" name="Espace réservé du numéro de diapositive 3"/>
          <p:cNvSpPr>
            <a:spLocks noGrp="1"/>
          </p:cNvSpPr>
          <p:nvPr>
            <p:ph type="sldNum" sz="quarter" idx="12"/>
          </p:nvPr>
        </p:nvSpPr>
        <p:spPr/>
        <p:txBody>
          <a:bodyPr/>
          <a:lstStyle>
            <a:extLst/>
          </a:lstStyle>
          <a:p>
            <a:fld id="{CF4668DC-857F-487D-BFFA-8C0CA5037977}" type="slidenum">
              <a:rPr lang="fr-BE" smtClean="0"/>
              <a:pPr/>
              <a:t>‹N°›</a:t>
            </a:fld>
            <a:endParaRPr lang="fr-B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685800" y="273050"/>
            <a:ext cx="8229600" cy="1162050"/>
          </a:xfrm>
        </p:spPr>
        <p:txBody>
          <a:bodyPr anchor="ctr"/>
          <a:lstStyle>
            <a:lvl1pPr algn="l">
              <a:buNone/>
              <a:defRPr sz="3600" b="0"/>
            </a:lvl1pPr>
            <a:extLst/>
          </a:lstStyle>
          <a:p>
            <a:r>
              <a:rPr kumimoji="0" lang="fr-FR" smtClean="0"/>
              <a:t>Cliquez pour modifier le style du titre</a:t>
            </a:r>
            <a:endParaRPr kumimoji="0" lang="en-US"/>
          </a:p>
        </p:txBody>
      </p:sp>
      <p:sp>
        <p:nvSpPr>
          <p:cNvPr id="3" name="Espace réservé du texte 2"/>
          <p:cNvSpPr>
            <a:spLocks noGrp="1"/>
          </p:cNvSpPr>
          <p:nvPr>
            <p:ph type="body" idx="2"/>
          </p:nvPr>
        </p:nvSpPr>
        <p:spPr>
          <a:xfrm>
            <a:off x="685800" y="1435100"/>
            <a:ext cx="2514600" cy="4572000"/>
          </a:xfrm>
        </p:spPr>
        <p:txBody>
          <a:bodyPr/>
          <a:lstStyle>
            <a:lvl1pPr marL="54864" indent="0">
              <a:buNone/>
              <a:defRPr sz="1800"/>
            </a:lvl1pPr>
            <a:lvl2pPr>
              <a:buNone/>
              <a:defRPr sz="1200"/>
            </a:lvl2pPr>
            <a:lvl3pPr>
              <a:buNone/>
              <a:defRPr sz="1000"/>
            </a:lvl3pPr>
            <a:lvl4pPr>
              <a:buNone/>
              <a:defRPr sz="900"/>
            </a:lvl4pPr>
            <a:lvl5pPr>
              <a:buNone/>
              <a:defRPr sz="900"/>
            </a:lvl5pPr>
            <a:extLst/>
          </a:lstStyle>
          <a:p>
            <a:pPr lvl="0" eaLnBrk="1" latinLnBrk="0" hangingPunct="1"/>
            <a:r>
              <a:rPr kumimoji="0" lang="fr-FR" smtClean="0"/>
              <a:t>Cliquez pour modifier les styles du texte du masque</a:t>
            </a:r>
          </a:p>
        </p:txBody>
      </p:sp>
      <p:sp>
        <p:nvSpPr>
          <p:cNvPr id="4" name="Espace réservé du contenu 3"/>
          <p:cNvSpPr>
            <a:spLocks noGrp="1"/>
          </p:cNvSpPr>
          <p:nvPr>
            <p:ph sz="half" idx="1"/>
          </p:nvPr>
        </p:nvSpPr>
        <p:spPr>
          <a:xfrm>
            <a:off x="3429000" y="1435100"/>
            <a:ext cx="5486400"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extLst/>
          </a:lstStyle>
          <a:p>
            <a:fld id="{AA309A6D-C09C-4548-B29A-6CF363A7E532}" type="datetimeFigureOut">
              <a:rPr lang="fr-FR" smtClean="0"/>
              <a:pPr/>
              <a:t>23/04/2024</a:t>
            </a:fld>
            <a:endParaRPr lang="fr-BE"/>
          </a:p>
        </p:txBody>
      </p:sp>
      <p:sp>
        <p:nvSpPr>
          <p:cNvPr id="6" name="Espace réservé du pied de page 5"/>
          <p:cNvSpPr>
            <a:spLocks noGrp="1"/>
          </p:cNvSpPr>
          <p:nvPr>
            <p:ph type="ftr" sz="quarter" idx="11"/>
          </p:nvPr>
        </p:nvSpPr>
        <p:spPr/>
        <p:txBody>
          <a:bodyPr/>
          <a:lstStyle>
            <a:extLst/>
          </a:lstStyle>
          <a:p>
            <a:endParaRPr lang="fr-BE"/>
          </a:p>
        </p:txBody>
      </p:sp>
      <p:sp>
        <p:nvSpPr>
          <p:cNvPr id="7" name="Espace réservé du numéro de diapositive 6"/>
          <p:cNvSpPr>
            <a:spLocks noGrp="1"/>
          </p:cNvSpPr>
          <p:nvPr>
            <p:ph type="sldNum" sz="quarter" idx="12"/>
          </p:nvPr>
        </p:nvSpPr>
        <p:spPr/>
        <p:txBody>
          <a:bodyPr/>
          <a:lstStyle>
            <a:extLst/>
          </a:lstStyle>
          <a:p>
            <a:fld id="{CF4668DC-857F-487D-BFFA-8C0CA5037977}" type="slidenum">
              <a:rPr lang="fr-BE" smtClean="0"/>
              <a:pPr/>
              <a:t>‹N°›</a:t>
            </a:fld>
            <a:endParaRPr lang="fr-BE"/>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8" name="Rectangle 7"/>
          <p:cNvSpPr/>
          <p:nvPr/>
        </p:nvSpPr>
        <p:spPr>
          <a:xfrm>
            <a:off x="368032" y="0"/>
            <a:ext cx="8778240" cy="1878037"/>
          </a:xfrm>
          <a:prstGeom prst="rect">
            <a:avLst/>
          </a:prstGeom>
          <a:solidFill>
            <a:srgbClr val="000000">
              <a:alpha val="100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cxnSp>
        <p:nvCxnSpPr>
          <p:cNvPr id="9" name="Connecteur droit 8"/>
          <p:cNvCxnSpPr/>
          <p:nvPr/>
        </p:nvCxnSpPr>
        <p:spPr>
          <a:xfrm flipV="1">
            <a:off x="363195" y="1885028"/>
            <a:ext cx="8782622" cy="0"/>
          </a:xfrm>
          <a:prstGeom prst="line">
            <a:avLst/>
          </a:prstGeom>
          <a:noFill/>
          <a:ln w="19050" cap="flat" cmpd="sng" algn="ctr">
            <a:solidFill>
              <a:srgbClr val="FFFFFF">
                <a:alpha val="100000"/>
              </a:srgbClr>
            </a:solidFill>
            <a:prstDash val="solid"/>
            <a:miter lim="800000"/>
          </a:ln>
          <a:effectLst/>
        </p:spPr>
        <p:style>
          <a:lnRef idx="2">
            <a:schemeClr val="accent1"/>
          </a:lnRef>
          <a:fillRef idx="0">
            <a:schemeClr val="accent1"/>
          </a:fillRef>
          <a:effectRef idx="1">
            <a:schemeClr val="accent1"/>
          </a:effectRef>
          <a:fontRef idx="minor">
            <a:schemeClr val="tx1"/>
          </a:fontRef>
        </p:style>
      </p:cxnSp>
      <p:grpSp>
        <p:nvGrpSpPr>
          <p:cNvPr id="10" name="Groupe 9"/>
          <p:cNvGrpSpPr/>
          <p:nvPr/>
        </p:nvGrpSpPr>
        <p:grpSpPr>
          <a:xfrm rot="5400000">
            <a:off x="8514581" y="1219200"/>
            <a:ext cx="132763" cy="128466"/>
            <a:chOff x="6668087" y="1297746"/>
            <a:chExt cx="161840" cy="156602"/>
          </a:xfrm>
        </p:grpSpPr>
        <p:cxnSp>
          <p:nvCxnSpPr>
            <p:cNvPr id="15" name="Connecteur droit 14"/>
            <p:cNvCxnSpPr/>
            <p:nvPr/>
          </p:nvCxnSpPr>
          <p:spPr>
            <a:xfrm rot="16200000">
              <a:off x="6664064" y="1301769"/>
              <a:ext cx="88509" cy="80463"/>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6" name="Connecteur droit 15"/>
            <p:cNvCxnSpPr/>
            <p:nvPr/>
          </p:nvCxnSpPr>
          <p:spPr>
            <a:xfrm rot="16200000" flipV="1">
              <a:off x="6685888" y="1391257"/>
              <a:ext cx="125755" cy="427"/>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7" name="Connecteur droit 16"/>
            <p:cNvCxnSpPr/>
            <p:nvPr/>
          </p:nvCxnSpPr>
          <p:spPr>
            <a:xfrm rot="5400000" flipH="1">
              <a:off x="6744524" y="1300853"/>
              <a:ext cx="88509" cy="82296"/>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grpSp>
      <p:sp>
        <p:nvSpPr>
          <p:cNvPr id="2" name="Titre 1"/>
          <p:cNvSpPr>
            <a:spLocks noGrp="1"/>
          </p:cNvSpPr>
          <p:nvPr>
            <p:ph type="title"/>
          </p:nvPr>
        </p:nvSpPr>
        <p:spPr bwMode="grayWhite">
          <a:xfrm>
            <a:off x="914400" y="441251"/>
            <a:ext cx="6858000" cy="701749"/>
          </a:xfrm>
        </p:spPr>
        <p:txBody>
          <a:bodyPr anchor="b"/>
          <a:lstStyle>
            <a:lvl1pPr algn="l">
              <a:buNone/>
              <a:defRPr sz="2100" b="0"/>
            </a:lvl1pPr>
            <a:extLst/>
          </a:lstStyle>
          <a:p>
            <a:r>
              <a:rPr kumimoji="0" lang="fr-FR" smtClean="0"/>
              <a:t>Cliquez pour modifier le style du titre</a:t>
            </a:r>
            <a:endParaRPr kumimoji="0" lang="en-US"/>
          </a:p>
        </p:txBody>
      </p:sp>
      <p:sp>
        <p:nvSpPr>
          <p:cNvPr id="3" name="Espace réservé pour une image  2"/>
          <p:cNvSpPr>
            <a:spLocks noGrp="1"/>
          </p:cNvSpPr>
          <p:nvPr>
            <p:ph type="pic" idx="1"/>
          </p:nvPr>
        </p:nvSpPr>
        <p:spPr>
          <a:xfrm>
            <a:off x="368032" y="1893781"/>
            <a:ext cx="8778240" cy="4960144"/>
          </a:xfrm>
          <a:solidFill>
            <a:schemeClr val="bg2"/>
          </a:solidFill>
        </p:spPr>
        <p:txBody>
          <a:bodyPr/>
          <a:lstStyle>
            <a:lvl1pPr marL="0" indent="0">
              <a:buNone/>
              <a:defRPr sz="3200"/>
            </a:lvl1pPr>
            <a:extLst/>
          </a:lstStyle>
          <a:p>
            <a:r>
              <a:rPr kumimoji="0" lang="fr-FR" smtClean="0"/>
              <a:t>Cliquez sur l'icône pour ajouter une image</a:t>
            </a:r>
            <a:endParaRPr kumimoji="0" lang="en-US"/>
          </a:p>
        </p:txBody>
      </p:sp>
      <p:sp>
        <p:nvSpPr>
          <p:cNvPr id="4" name="Espace réservé du texte 3"/>
          <p:cNvSpPr>
            <a:spLocks noGrp="1"/>
          </p:cNvSpPr>
          <p:nvPr>
            <p:ph type="body" sz="half" idx="2"/>
          </p:nvPr>
        </p:nvSpPr>
        <p:spPr bwMode="grayWhite">
          <a:xfrm>
            <a:off x="914400" y="1150144"/>
            <a:ext cx="6858000" cy="685800"/>
          </a:xfrm>
        </p:spPr>
        <p:txBody>
          <a:bodyPr/>
          <a:lstStyle>
            <a:lvl1pPr marL="27432" indent="0">
              <a:spcBef>
                <a:spcPts val="0"/>
              </a:spcBef>
              <a:buNone/>
              <a:defRPr sz="1400">
                <a:solidFill>
                  <a:srgbClr val="FFFFFF"/>
                </a:solidFill>
              </a:defRPr>
            </a:lvl1pPr>
            <a:lvl2pPr>
              <a:defRPr sz="1200"/>
            </a:lvl2pPr>
            <a:lvl3pPr>
              <a:defRPr sz="1000"/>
            </a:lvl3pPr>
            <a:lvl4pPr>
              <a:defRPr sz="900"/>
            </a:lvl4pPr>
            <a:lvl5pPr>
              <a:defRPr sz="900"/>
            </a:lvl5pPr>
            <a:extLst/>
          </a:lstStyle>
          <a:p>
            <a:pPr lvl="0" eaLnBrk="1" latinLnBrk="0" hangingPunct="1"/>
            <a:r>
              <a:rPr kumimoji="0" lang="fr-FR" smtClean="0"/>
              <a:t>Cliquez pour modifier les styles du texte du masque</a:t>
            </a:r>
          </a:p>
        </p:txBody>
      </p:sp>
      <p:grpSp>
        <p:nvGrpSpPr>
          <p:cNvPr id="14" name="Groupe 13"/>
          <p:cNvGrpSpPr/>
          <p:nvPr/>
        </p:nvGrpSpPr>
        <p:grpSpPr>
          <a:xfrm rot="5400000">
            <a:off x="8666981" y="1371600"/>
            <a:ext cx="132763" cy="128466"/>
            <a:chOff x="6668087" y="1297746"/>
            <a:chExt cx="161840" cy="156602"/>
          </a:xfrm>
        </p:grpSpPr>
        <p:cxnSp>
          <p:nvCxnSpPr>
            <p:cNvPr id="11" name="Connecteur droit 10"/>
            <p:cNvCxnSpPr/>
            <p:nvPr/>
          </p:nvCxnSpPr>
          <p:spPr>
            <a:xfrm rot="16200000">
              <a:off x="6664064" y="1301769"/>
              <a:ext cx="88509" cy="80463"/>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2" name="Connecteur droit 11"/>
            <p:cNvCxnSpPr/>
            <p:nvPr/>
          </p:nvCxnSpPr>
          <p:spPr>
            <a:xfrm rot="16200000" flipV="1">
              <a:off x="6685888" y="1391257"/>
              <a:ext cx="125755" cy="427"/>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3" name="Connecteur droit 12"/>
            <p:cNvCxnSpPr/>
            <p:nvPr/>
          </p:nvCxnSpPr>
          <p:spPr>
            <a:xfrm rot="5400000" flipH="1">
              <a:off x="6744524" y="1300853"/>
              <a:ext cx="88509" cy="82296"/>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grpSp>
      <p:grpSp>
        <p:nvGrpSpPr>
          <p:cNvPr id="18" name="Groupe 17"/>
          <p:cNvGrpSpPr/>
          <p:nvPr/>
        </p:nvGrpSpPr>
        <p:grpSpPr>
          <a:xfrm rot="5400000">
            <a:off x="8320088" y="1474763"/>
            <a:ext cx="132763" cy="128466"/>
            <a:chOff x="6668087" y="1297746"/>
            <a:chExt cx="161840" cy="156602"/>
          </a:xfrm>
        </p:grpSpPr>
        <p:cxnSp>
          <p:nvCxnSpPr>
            <p:cNvPr id="19" name="Connecteur droit 18"/>
            <p:cNvCxnSpPr/>
            <p:nvPr/>
          </p:nvCxnSpPr>
          <p:spPr>
            <a:xfrm rot="16200000">
              <a:off x="6664064" y="1301769"/>
              <a:ext cx="88509" cy="80463"/>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20" name="Connecteur droit 19"/>
            <p:cNvCxnSpPr/>
            <p:nvPr/>
          </p:nvCxnSpPr>
          <p:spPr>
            <a:xfrm rot="16200000" flipV="1">
              <a:off x="6685888" y="1391257"/>
              <a:ext cx="125755" cy="427"/>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21" name="Connecteur droit 20"/>
            <p:cNvCxnSpPr/>
            <p:nvPr/>
          </p:nvCxnSpPr>
          <p:spPr>
            <a:xfrm rot="5400000" flipH="1">
              <a:off x="6744524" y="1300853"/>
              <a:ext cx="88509" cy="82296"/>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grpSp>
      <p:sp>
        <p:nvSpPr>
          <p:cNvPr id="5" name="Espace réservé de la date 4"/>
          <p:cNvSpPr>
            <a:spLocks noGrp="1"/>
          </p:cNvSpPr>
          <p:nvPr>
            <p:ph type="dt" sz="half" idx="10"/>
          </p:nvPr>
        </p:nvSpPr>
        <p:spPr>
          <a:xfrm>
            <a:off x="6477000" y="55499"/>
            <a:ext cx="2133600" cy="365125"/>
          </a:xfrm>
        </p:spPr>
        <p:txBody>
          <a:bodyPr/>
          <a:lstStyle>
            <a:extLst/>
          </a:lstStyle>
          <a:p>
            <a:fld id="{AA309A6D-C09C-4548-B29A-6CF363A7E532}" type="datetimeFigureOut">
              <a:rPr lang="fr-FR" smtClean="0"/>
              <a:pPr/>
              <a:t>23/04/2024</a:t>
            </a:fld>
            <a:endParaRPr lang="fr-BE"/>
          </a:p>
        </p:txBody>
      </p:sp>
      <p:sp>
        <p:nvSpPr>
          <p:cNvPr id="6" name="Espace réservé du pied de page 5"/>
          <p:cNvSpPr>
            <a:spLocks noGrp="1"/>
          </p:cNvSpPr>
          <p:nvPr>
            <p:ph type="ftr" sz="quarter" idx="11"/>
          </p:nvPr>
        </p:nvSpPr>
        <p:spPr>
          <a:xfrm>
            <a:off x="914400" y="55499"/>
            <a:ext cx="5562600" cy="365125"/>
          </a:xfrm>
        </p:spPr>
        <p:txBody>
          <a:bodyPr/>
          <a:lstStyle>
            <a:extLst/>
          </a:lstStyle>
          <a:p>
            <a:endParaRPr lang="fr-BE"/>
          </a:p>
        </p:txBody>
      </p:sp>
      <p:sp>
        <p:nvSpPr>
          <p:cNvPr id="7" name="Espace réservé du numéro de diapositive 6"/>
          <p:cNvSpPr>
            <a:spLocks noGrp="1"/>
          </p:cNvSpPr>
          <p:nvPr>
            <p:ph type="sldNum" sz="quarter" idx="12"/>
          </p:nvPr>
        </p:nvSpPr>
        <p:spPr>
          <a:xfrm>
            <a:off x="8610600" y="55499"/>
            <a:ext cx="457200" cy="365125"/>
          </a:xfrm>
        </p:spPr>
        <p:txBody>
          <a:bodyPr/>
          <a:lstStyle>
            <a:extLst/>
          </a:lstStyle>
          <a:p>
            <a:fld id="{CF4668DC-857F-487D-BFFA-8C0CA5037977}" type="slidenum">
              <a:rPr lang="fr-BE" smtClean="0"/>
              <a:pPr/>
              <a:t>‹N°›</a:t>
            </a:fld>
            <a:endParaRPr lang="fr-BE"/>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0" y="-1"/>
            <a:ext cx="365760" cy="6854456"/>
          </a:xfrm>
          <a:prstGeom prst="rect">
            <a:avLst/>
          </a:prstGeom>
          <a:solidFill>
            <a:srgbClr val="FFFFFF">
              <a:alpha val="100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Rectangle 7"/>
          <p:cNvSpPr/>
          <p:nvPr/>
        </p:nvSpPr>
        <p:spPr>
          <a:xfrm>
            <a:off x="255291" y="5047394"/>
            <a:ext cx="73152" cy="169164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Rectangle 8"/>
          <p:cNvSpPr/>
          <p:nvPr/>
        </p:nvSpPr>
        <p:spPr>
          <a:xfrm>
            <a:off x="255291" y="4796819"/>
            <a:ext cx="73152" cy="228600"/>
          </a:xfrm>
          <a:prstGeom prst="rect">
            <a:avLst/>
          </a:prstGeom>
          <a:solidFill>
            <a:schemeClr val="accent3">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Rectangle 9"/>
          <p:cNvSpPr/>
          <p:nvPr/>
        </p:nvSpPr>
        <p:spPr>
          <a:xfrm>
            <a:off x="255291" y="4637685"/>
            <a:ext cx="73152" cy="137160"/>
          </a:xfrm>
          <a:prstGeom prst="rect">
            <a:avLst/>
          </a:prstGeom>
          <a:solidFill>
            <a:schemeClr val="bg2"/>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Rectangle 10"/>
          <p:cNvSpPr/>
          <p:nvPr/>
        </p:nvSpPr>
        <p:spPr>
          <a:xfrm>
            <a:off x="255291" y="4542559"/>
            <a:ext cx="73152" cy="7315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2" name="Rectangle 11"/>
          <p:cNvSpPr/>
          <p:nvPr/>
        </p:nvSpPr>
        <p:spPr>
          <a:xfrm>
            <a:off x="309558" y="680477"/>
            <a:ext cx="45720"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5" name="Rectangle 14"/>
          <p:cNvSpPr/>
          <p:nvPr/>
        </p:nvSpPr>
        <p:spPr>
          <a:xfrm>
            <a:off x="269073" y="680477"/>
            <a:ext cx="27432"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6" name="Rectangle 15"/>
          <p:cNvSpPr/>
          <p:nvPr/>
        </p:nvSpPr>
        <p:spPr>
          <a:xfrm>
            <a:off x="250020" y="680477"/>
            <a:ext cx="9144"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7" name="Rectangle 16"/>
          <p:cNvSpPr/>
          <p:nvPr/>
        </p:nvSpPr>
        <p:spPr>
          <a:xfrm>
            <a:off x="221768" y="680477"/>
            <a:ext cx="9144"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2" name="Espace réservé du titre 21"/>
          <p:cNvSpPr>
            <a:spLocks noGrp="1"/>
          </p:cNvSpPr>
          <p:nvPr>
            <p:ph type="title"/>
          </p:nvPr>
        </p:nvSpPr>
        <p:spPr>
          <a:xfrm>
            <a:off x="914400" y="512064"/>
            <a:ext cx="7772400" cy="914400"/>
          </a:xfrm>
          <a:prstGeom prst="rect">
            <a:avLst/>
          </a:prstGeom>
        </p:spPr>
        <p:txBody>
          <a:bodyPr vert="horz" anchor="t">
            <a:noAutofit/>
          </a:bodyPr>
          <a:lstStyle>
            <a:extLst/>
          </a:lstStyle>
          <a:p>
            <a:r>
              <a:rPr kumimoji="0" lang="fr-FR" smtClean="0"/>
              <a:t>Cliquez pour modifier le style du titre</a:t>
            </a:r>
            <a:endParaRPr kumimoji="0" lang="en-US"/>
          </a:p>
        </p:txBody>
      </p:sp>
      <p:sp>
        <p:nvSpPr>
          <p:cNvPr id="13" name="Espace réservé du texte 12"/>
          <p:cNvSpPr>
            <a:spLocks noGrp="1"/>
          </p:cNvSpPr>
          <p:nvPr>
            <p:ph type="body" idx="1"/>
          </p:nvPr>
        </p:nvSpPr>
        <p:spPr>
          <a:xfrm>
            <a:off x="914400" y="1783560"/>
            <a:ext cx="7772400" cy="4572000"/>
          </a:xfrm>
          <a:prstGeom prst="rect">
            <a:avLst/>
          </a:prstGeom>
        </p:spPr>
        <p:txBody>
          <a:bodyPr vert="horz">
            <a:normAutofit/>
          </a:bodyPr>
          <a:lstStyle>
            <a:extLst/>
          </a:lstStyle>
          <a:p>
            <a:pPr lvl="0" eaLnBrk="1" latinLnBrk="0" hangingPunct="1"/>
            <a:r>
              <a:rPr kumimoji="0" lang="fr-FR" smtClean="0"/>
              <a:t>Cliquez pour modifier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14" name="Espace réservé de la date 13"/>
          <p:cNvSpPr>
            <a:spLocks noGrp="1"/>
          </p:cNvSpPr>
          <p:nvPr>
            <p:ph type="dt" sz="half" idx="2"/>
          </p:nvPr>
        </p:nvSpPr>
        <p:spPr>
          <a:xfrm>
            <a:off x="6477000" y="6416675"/>
            <a:ext cx="2133600" cy="365125"/>
          </a:xfrm>
          <a:prstGeom prst="rect">
            <a:avLst/>
          </a:prstGeom>
        </p:spPr>
        <p:txBody>
          <a:bodyPr vert="horz" anchor="b"/>
          <a:lstStyle>
            <a:lvl1pPr algn="l" eaLnBrk="1" latinLnBrk="0" hangingPunct="1">
              <a:defRPr kumimoji="0" sz="1100">
                <a:solidFill>
                  <a:schemeClr val="tx2"/>
                </a:solidFill>
              </a:defRPr>
            </a:lvl1pPr>
            <a:extLst/>
          </a:lstStyle>
          <a:p>
            <a:fld id="{AA309A6D-C09C-4548-B29A-6CF363A7E532}" type="datetimeFigureOut">
              <a:rPr lang="fr-FR" smtClean="0"/>
              <a:pPr/>
              <a:t>23/04/2024</a:t>
            </a:fld>
            <a:endParaRPr lang="fr-BE"/>
          </a:p>
        </p:txBody>
      </p:sp>
      <p:sp>
        <p:nvSpPr>
          <p:cNvPr id="3" name="Espace réservé du pied de page 2"/>
          <p:cNvSpPr>
            <a:spLocks noGrp="1"/>
          </p:cNvSpPr>
          <p:nvPr>
            <p:ph type="ftr" sz="quarter" idx="3"/>
          </p:nvPr>
        </p:nvSpPr>
        <p:spPr>
          <a:xfrm>
            <a:off x="914400" y="6416675"/>
            <a:ext cx="5562600" cy="365125"/>
          </a:xfrm>
          <a:prstGeom prst="rect">
            <a:avLst/>
          </a:prstGeom>
        </p:spPr>
        <p:txBody>
          <a:bodyPr vert="horz" anchor="b"/>
          <a:lstStyle>
            <a:lvl1pPr algn="r" eaLnBrk="1" latinLnBrk="0" hangingPunct="1">
              <a:defRPr kumimoji="0" sz="1100">
                <a:solidFill>
                  <a:schemeClr val="tx2"/>
                </a:solidFill>
              </a:defRPr>
            </a:lvl1pPr>
            <a:extLst/>
          </a:lstStyle>
          <a:p>
            <a:endParaRPr lang="fr-BE"/>
          </a:p>
        </p:txBody>
      </p:sp>
      <p:sp>
        <p:nvSpPr>
          <p:cNvPr id="23" name="Espace réservé du numéro de diapositive 22"/>
          <p:cNvSpPr>
            <a:spLocks noGrp="1"/>
          </p:cNvSpPr>
          <p:nvPr>
            <p:ph type="sldNum" sz="quarter" idx="4"/>
          </p:nvPr>
        </p:nvSpPr>
        <p:spPr>
          <a:xfrm>
            <a:off x="8610600" y="6416675"/>
            <a:ext cx="457200" cy="365125"/>
          </a:xfrm>
          <a:prstGeom prst="rect">
            <a:avLst/>
          </a:prstGeom>
        </p:spPr>
        <p:txBody>
          <a:bodyPr vert="horz" anchor="b"/>
          <a:lstStyle>
            <a:lvl1pPr algn="l" eaLnBrk="1" latinLnBrk="0" hangingPunct="1">
              <a:defRPr kumimoji="0" sz="1200">
                <a:solidFill>
                  <a:schemeClr val="tx2"/>
                </a:solidFill>
              </a:defRPr>
            </a:lvl1pPr>
            <a:extLst/>
          </a:lstStyle>
          <a:p>
            <a:fld id="{CF4668DC-857F-487D-BFFA-8C0CA5037977}" type="slidenum">
              <a:rPr lang="fr-BE" smtClean="0"/>
              <a:pPr/>
              <a:t>‹N°›</a:t>
            </a:fld>
            <a:endParaRPr lang="fr-BE"/>
          </a:p>
        </p:txBody>
      </p:sp>
    </p:spTree>
  </p:cSld>
  <p:clrMap bg1="dk1" tx1="lt1" bg2="dk2" tx2="lt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l" rtl="0" eaLnBrk="1" latinLnBrk="0" hangingPunct="1">
        <a:spcBef>
          <a:spcPct val="0"/>
        </a:spcBef>
        <a:buNone/>
        <a:defRPr kumimoji="0" sz="4000" kern="1200" spc="-100" baseline="0">
          <a:solidFill>
            <a:schemeClr val="tx2">
              <a:satMod val="200000"/>
            </a:schemeClr>
          </a:solidFill>
          <a:latin typeface="+mj-lt"/>
          <a:ea typeface="+mj-ea"/>
          <a:cs typeface="+mj-cs"/>
        </a:defRPr>
      </a:lvl1pPr>
      <a:extLst/>
    </p:titleStyle>
    <p:bodyStyle>
      <a:lvl1pPr marL="411480" indent="-342900" algn="l" rtl="0" eaLnBrk="1" latinLnBrk="0" hangingPunct="1">
        <a:spcBef>
          <a:spcPts val="700"/>
        </a:spcBef>
        <a:buClr>
          <a:schemeClr val="tx2"/>
        </a:buClr>
        <a:buSzPct val="95000"/>
        <a:buFont typeface="Wingdings"/>
        <a:buChar char=""/>
        <a:defRPr kumimoji="0" sz="3000" kern="1200">
          <a:solidFill>
            <a:schemeClr val="tx1"/>
          </a:solidFill>
          <a:latin typeface="+mn-lt"/>
          <a:ea typeface="+mn-ea"/>
          <a:cs typeface="+mn-cs"/>
        </a:defRPr>
      </a:lvl1pPr>
      <a:lvl2pPr marL="740664" indent="-285750" algn="l" rtl="0" eaLnBrk="1" latinLnBrk="0" hangingPunct="1">
        <a:spcBef>
          <a:spcPct val="20000"/>
        </a:spcBef>
        <a:buClr>
          <a:schemeClr val="accent2"/>
        </a:buClr>
        <a:buSzPct val="90000"/>
        <a:buFont typeface="Wingdings"/>
        <a:buChar char=""/>
        <a:defRPr kumimoji="0" sz="2600" kern="1200">
          <a:solidFill>
            <a:schemeClr val="tx1"/>
          </a:solidFill>
          <a:latin typeface="+mn-lt"/>
          <a:ea typeface="+mn-ea"/>
          <a:cs typeface="+mn-cs"/>
        </a:defRPr>
      </a:lvl2pPr>
      <a:lvl3pPr marL="996696" indent="-228600" algn="l" rtl="0" eaLnBrk="1" latinLnBrk="0" hangingPunct="1">
        <a:spcBef>
          <a:spcPct val="20000"/>
        </a:spcBef>
        <a:buClr>
          <a:schemeClr val="accent2"/>
        </a:buClr>
        <a:buFont typeface="Wingdings 2"/>
        <a:buChar char=""/>
        <a:defRPr kumimoji="0" sz="2400" kern="1200">
          <a:solidFill>
            <a:schemeClr val="tx1"/>
          </a:solidFill>
          <a:latin typeface="+mn-lt"/>
          <a:ea typeface="+mn-ea"/>
          <a:cs typeface="+mn-cs"/>
        </a:defRPr>
      </a:lvl3pPr>
      <a:lvl4pPr marL="1261872" indent="-228600" algn="l" rtl="0" eaLnBrk="1" latinLnBrk="0" hangingPunct="1">
        <a:spcBef>
          <a:spcPct val="20000"/>
        </a:spcBef>
        <a:buClr>
          <a:schemeClr val="accent3"/>
        </a:buClr>
        <a:buFont typeface="Wingdings 3"/>
        <a:buChar char=""/>
        <a:defRPr kumimoji="0" sz="2200" kern="1200">
          <a:solidFill>
            <a:schemeClr val="tx1"/>
          </a:solidFill>
          <a:latin typeface="+mn-lt"/>
          <a:ea typeface="+mn-ea"/>
          <a:cs typeface="+mn-cs"/>
        </a:defRPr>
      </a:lvl4pPr>
      <a:lvl5pPr marL="1481328" indent="-210312" algn="l" rtl="0" eaLnBrk="1" latinLnBrk="0" hangingPunct="1">
        <a:spcBef>
          <a:spcPct val="20000"/>
        </a:spcBef>
        <a:buClr>
          <a:schemeClr val="accent3"/>
        </a:buClr>
        <a:buFont typeface="Wingdings 2"/>
        <a:buChar char=""/>
        <a:defRPr kumimoji="0" sz="2000" kern="1200">
          <a:solidFill>
            <a:schemeClr val="tx1"/>
          </a:solidFill>
          <a:latin typeface="+mn-lt"/>
          <a:ea typeface="+mn-ea"/>
          <a:cs typeface="+mn-cs"/>
        </a:defRPr>
      </a:lvl5pPr>
      <a:lvl6pPr marL="1709928" indent="-210312" algn="l" rtl="0" eaLnBrk="1" latinLnBrk="0" hangingPunct="1">
        <a:spcBef>
          <a:spcPct val="20000"/>
        </a:spcBef>
        <a:buClr>
          <a:schemeClr val="accent3"/>
        </a:buClr>
        <a:buFont typeface="Wingdings 2"/>
        <a:buChar char=""/>
        <a:defRPr kumimoji="0" sz="1800" kern="1200">
          <a:solidFill>
            <a:schemeClr val="tx1"/>
          </a:solidFill>
          <a:latin typeface="+mn-lt"/>
          <a:ea typeface="+mn-ea"/>
          <a:cs typeface="+mn-cs"/>
        </a:defRPr>
      </a:lvl6pPr>
      <a:lvl7pPr marL="1901952"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7pPr>
      <a:lvl8pPr marL="2093976"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8pPr>
      <a:lvl9pPr marL="2286000"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Rectangle 1"/>
          <p:cNvSpPr>
            <a:spLocks noChangeArrowheads="1"/>
          </p:cNvSpPr>
          <p:nvPr/>
        </p:nvSpPr>
        <p:spPr bwMode="auto">
          <a:xfrm>
            <a:off x="214282" y="2428868"/>
            <a:ext cx="8786842" cy="107721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sz="3200" b="1" i="1" u="sng"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L’élaboration d’un manuel scolaire  (en EPS)  selon l’approche par les compétences</a:t>
            </a:r>
            <a:endParaRPr kumimoji="0" lang="fr-FR" sz="1100" b="0"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cSld>
  <p:clrMapOvr>
    <a:masterClrMapping/>
  </p:clrMapOvr>
  <p:transition>
    <p:dissolv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3" name="Rectangle 1"/>
          <p:cNvSpPr>
            <a:spLocks noChangeArrowheads="1"/>
          </p:cNvSpPr>
          <p:nvPr/>
        </p:nvSpPr>
        <p:spPr bwMode="auto">
          <a:xfrm>
            <a:off x="428564" y="785794"/>
            <a:ext cx="8715436" cy="4481530"/>
          </a:xfrm>
          <a:prstGeom prst="rect">
            <a:avLst/>
          </a:prstGeom>
          <a:gradFill rotWithShape="0">
            <a:gsLst>
              <a:gs pos="0">
                <a:srgbClr val="FFFFFF"/>
              </a:gs>
              <a:gs pos="100000">
                <a:srgbClr val="B6DDE8"/>
              </a:gs>
            </a:gsLst>
            <a:lin ang="5400000" scaled="1"/>
          </a:gradFill>
          <a:ln w="12700" algn="ctr">
            <a:solidFill>
              <a:srgbClr val="92CDDC"/>
            </a:solidFill>
            <a:miter lim="800000"/>
            <a:headEnd/>
            <a:tailEnd/>
          </a:ln>
          <a:effectLst>
            <a:outerShdw dist="28398" dir="3806097" algn="ctr" rotWithShape="0">
              <a:srgbClr val="205867">
                <a:alpha val="50000"/>
              </a:srgbClr>
            </a:outerShdw>
          </a:effectLst>
        </p:spPr>
        <p:txBody>
          <a:bodyPr vert="horz" wrap="square" lIns="91440" tIns="45720" rIns="91440" bIns="45720" numCol="1" anchor="t" anchorCtr="0" compatLnSpc="1">
            <a:prstTxWarp prst="textNoShape">
              <a:avLst/>
            </a:prstTxWarp>
          </a:bodyPr>
          <a:lstStyle/>
          <a:p>
            <a:pPr lvl="0" fontAlgn="base">
              <a:spcBef>
                <a:spcPct val="0"/>
              </a:spcBef>
              <a:spcAft>
                <a:spcPct val="0"/>
              </a:spcAft>
            </a:pPr>
            <a:r>
              <a:rPr lang="fr-FR" sz="1200" b="1" dirty="0" smtClean="0"/>
              <a:t>	2	3		4	5</a:t>
            </a:r>
            <a:endParaRPr kumimoji="0" lang="fr-FR"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74754" name="AutoShape 2"/>
          <p:cNvSpPr>
            <a:spLocks noChangeArrowheads="1"/>
          </p:cNvSpPr>
          <p:nvPr/>
        </p:nvSpPr>
        <p:spPr bwMode="auto">
          <a:xfrm>
            <a:off x="857224" y="2428868"/>
            <a:ext cx="1500198" cy="1619253"/>
          </a:xfrm>
          <a:prstGeom prst="roundRect">
            <a:avLst>
              <a:gd name="adj" fmla="val 16667"/>
            </a:avLst>
          </a:prstGeom>
          <a:gradFill rotWithShape="0">
            <a:gsLst>
              <a:gs pos="0">
                <a:srgbClr val="FFFFFF"/>
              </a:gs>
              <a:gs pos="100000">
                <a:srgbClr val="E5B8B7"/>
              </a:gs>
            </a:gsLst>
            <a:lin ang="5400000" scaled="1"/>
          </a:gradFill>
          <a:ln w="12700">
            <a:solidFill>
              <a:srgbClr val="D99594"/>
            </a:solidFill>
            <a:round/>
            <a:headEnd/>
            <a:tailEnd/>
          </a:ln>
          <a:effectLst>
            <a:outerShdw dist="28398" dir="3806097" algn="ctr" rotWithShape="0">
              <a:srgbClr val="622423">
                <a:alpha val="50000"/>
              </a:srgbClr>
            </a:outerShdw>
          </a:effectLst>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sz="1600" b="1" i="0" u="none" strike="noStrike" cap="none" normalizeH="0" baseline="0" dirty="0" smtClean="0">
                <a:ln>
                  <a:noFill/>
                </a:ln>
                <a:solidFill>
                  <a:srgbClr val="FF0000"/>
                </a:solidFill>
                <a:effectLst/>
                <a:latin typeface="Times New Roman" pitchFamily="18" charset="0"/>
                <a:ea typeface="Arial" pitchFamily="34" charset="0"/>
                <a:cs typeface="Times New Roman" pitchFamily="18" charset="0"/>
              </a:rPr>
              <a:t>Définition de quelques compétences</a:t>
            </a:r>
            <a:endParaRPr kumimoji="0" lang="fr-FR" sz="2400" b="0"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74755" name="AutoShape 3"/>
          <p:cNvSpPr>
            <a:spLocks noChangeArrowheads="1"/>
          </p:cNvSpPr>
          <p:nvPr/>
        </p:nvSpPr>
        <p:spPr bwMode="auto">
          <a:xfrm>
            <a:off x="2571736" y="2428868"/>
            <a:ext cx="1428760" cy="1619253"/>
          </a:xfrm>
          <a:prstGeom prst="roundRect">
            <a:avLst>
              <a:gd name="adj" fmla="val 16667"/>
            </a:avLst>
          </a:prstGeom>
          <a:gradFill rotWithShape="0">
            <a:gsLst>
              <a:gs pos="0">
                <a:srgbClr val="FFFFFF"/>
              </a:gs>
              <a:gs pos="100000">
                <a:srgbClr val="E5B8B7"/>
              </a:gs>
            </a:gsLst>
            <a:lin ang="5400000" scaled="1"/>
          </a:gradFill>
          <a:ln w="12700">
            <a:solidFill>
              <a:srgbClr val="D99594"/>
            </a:solidFill>
            <a:round/>
            <a:headEnd/>
            <a:tailEnd/>
          </a:ln>
          <a:effectLst>
            <a:outerShdw dist="28398" dir="3806097" algn="ctr" rotWithShape="0">
              <a:srgbClr val="622423">
                <a:alpha val="50000"/>
              </a:srgbClr>
            </a:outerShdw>
          </a:effectLst>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lang="fr-FR" sz="1600" b="1" dirty="0" smtClean="0">
                <a:solidFill>
                  <a:srgbClr val="FF0000"/>
                </a:solidFill>
                <a:latin typeface="Times New Roman" pitchFamily="18" charset="0"/>
                <a:ea typeface="Arial" pitchFamily="34" charset="0"/>
                <a:cs typeface="Times New Roman" pitchFamily="18" charset="0"/>
              </a:rPr>
              <a:t>Insertion de quelques activités d’intégration </a:t>
            </a:r>
          </a:p>
        </p:txBody>
      </p:sp>
      <p:sp>
        <p:nvSpPr>
          <p:cNvPr id="74756" name="AutoShape 4"/>
          <p:cNvSpPr>
            <a:spLocks noChangeArrowheads="1"/>
          </p:cNvSpPr>
          <p:nvPr/>
        </p:nvSpPr>
        <p:spPr bwMode="auto">
          <a:xfrm>
            <a:off x="4214810" y="2500306"/>
            <a:ext cx="1428760" cy="1547815"/>
          </a:xfrm>
          <a:prstGeom prst="roundRect">
            <a:avLst>
              <a:gd name="adj" fmla="val 16667"/>
            </a:avLst>
          </a:prstGeom>
          <a:gradFill rotWithShape="0">
            <a:gsLst>
              <a:gs pos="0">
                <a:srgbClr val="FFFFFF"/>
              </a:gs>
              <a:gs pos="100000">
                <a:srgbClr val="E5B8B7"/>
              </a:gs>
            </a:gsLst>
            <a:lin ang="5400000" scaled="1"/>
          </a:gradFill>
          <a:ln w="12700">
            <a:solidFill>
              <a:srgbClr val="D99594"/>
            </a:solidFill>
            <a:round/>
            <a:headEnd/>
            <a:tailEnd/>
          </a:ln>
          <a:effectLst>
            <a:outerShdw dist="28398" dir="3806097" algn="ctr" rotWithShape="0">
              <a:srgbClr val="622423">
                <a:alpha val="50000"/>
              </a:srgbClr>
            </a:outerShdw>
          </a:effectLst>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lang="fr-FR" sz="1600" b="1" dirty="0" smtClean="0">
                <a:solidFill>
                  <a:srgbClr val="FF0000"/>
                </a:solidFill>
                <a:latin typeface="Times New Roman" pitchFamily="18" charset="0"/>
                <a:ea typeface="Arial" pitchFamily="34" charset="0"/>
                <a:cs typeface="Times New Roman" pitchFamily="18" charset="0"/>
              </a:rPr>
              <a:t>Elagage des contenus superflus</a:t>
            </a:r>
          </a:p>
        </p:txBody>
      </p:sp>
      <p:sp>
        <p:nvSpPr>
          <p:cNvPr id="74757" name="AutoShape 5"/>
          <p:cNvSpPr>
            <a:spLocks noChangeArrowheads="1"/>
          </p:cNvSpPr>
          <p:nvPr/>
        </p:nvSpPr>
        <p:spPr bwMode="auto">
          <a:xfrm>
            <a:off x="5929322" y="2500306"/>
            <a:ext cx="1428760" cy="1547815"/>
          </a:xfrm>
          <a:prstGeom prst="roundRect">
            <a:avLst>
              <a:gd name="adj" fmla="val 16667"/>
            </a:avLst>
          </a:prstGeom>
          <a:gradFill rotWithShape="0">
            <a:gsLst>
              <a:gs pos="0">
                <a:srgbClr val="FFFFFF"/>
              </a:gs>
              <a:gs pos="100000">
                <a:srgbClr val="E5B8B7"/>
              </a:gs>
            </a:gsLst>
            <a:lin ang="5400000" scaled="1"/>
          </a:gradFill>
          <a:ln w="12700">
            <a:solidFill>
              <a:srgbClr val="D99594"/>
            </a:solidFill>
            <a:round/>
            <a:headEnd/>
            <a:tailEnd/>
          </a:ln>
          <a:effectLst>
            <a:outerShdw dist="28398" dir="3806097" algn="ctr" rotWithShape="0">
              <a:srgbClr val="622423">
                <a:alpha val="50000"/>
              </a:srgbClr>
            </a:outerShdw>
          </a:effectLst>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lang="fr-FR" sz="1600" b="1" dirty="0" smtClean="0">
                <a:solidFill>
                  <a:srgbClr val="FF0000"/>
                </a:solidFill>
                <a:latin typeface="Times New Roman" pitchFamily="18" charset="0"/>
                <a:ea typeface="Arial" pitchFamily="34" charset="0"/>
                <a:cs typeface="Times New Roman" pitchFamily="18" charset="0"/>
              </a:rPr>
              <a:t>Insertion des activités spécifiques aux compétences</a:t>
            </a:r>
          </a:p>
        </p:txBody>
      </p:sp>
      <p:sp>
        <p:nvSpPr>
          <p:cNvPr id="74758" name="AutoShape 6"/>
          <p:cNvSpPr>
            <a:spLocks noChangeArrowheads="1"/>
          </p:cNvSpPr>
          <p:nvPr/>
        </p:nvSpPr>
        <p:spPr bwMode="auto">
          <a:xfrm>
            <a:off x="7500958" y="2500306"/>
            <a:ext cx="1428760" cy="1547815"/>
          </a:xfrm>
          <a:prstGeom prst="roundRect">
            <a:avLst>
              <a:gd name="adj" fmla="val 16667"/>
            </a:avLst>
          </a:prstGeom>
          <a:gradFill rotWithShape="0">
            <a:gsLst>
              <a:gs pos="0">
                <a:srgbClr val="FFFFFF"/>
              </a:gs>
              <a:gs pos="100000">
                <a:srgbClr val="E5B8B7"/>
              </a:gs>
            </a:gsLst>
            <a:lin ang="5400000" scaled="1"/>
          </a:gradFill>
          <a:ln w="12700">
            <a:solidFill>
              <a:srgbClr val="D99594"/>
            </a:solidFill>
            <a:round/>
            <a:headEnd/>
            <a:tailEnd/>
          </a:ln>
          <a:effectLst>
            <a:outerShdw dist="28398" dir="3806097" algn="ctr" rotWithShape="0">
              <a:srgbClr val="622423">
                <a:alpha val="50000"/>
              </a:srgbClr>
            </a:outerShdw>
          </a:effectLst>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lang="fr-FR" sz="1600" b="1" dirty="0" smtClean="0">
                <a:solidFill>
                  <a:srgbClr val="FF0000"/>
                </a:solidFill>
                <a:latin typeface="Times New Roman" pitchFamily="18" charset="0"/>
                <a:ea typeface="Arial" pitchFamily="34" charset="0"/>
                <a:cs typeface="Times New Roman" pitchFamily="18" charset="0"/>
              </a:rPr>
              <a:t>Restructuration complète du manuel scolaire</a:t>
            </a:r>
          </a:p>
        </p:txBody>
      </p:sp>
      <p:sp>
        <p:nvSpPr>
          <p:cNvPr id="74759" name="AutoShape 7"/>
          <p:cNvSpPr>
            <a:spLocks noChangeArrowheads="1"/>
          </p:cNvSpPr>
          <p:nvPr/>
        </p:nvSpPr>
        <p:spPr bwMode="auto">
          <a:xfrm>
            <a:off x="1214415" y="4271973"/>
            <a:ext cx="7000924" cy="657225"/>
          </a:xfrm>
          <a:prstGeom prst="rightArrow">
            <a:avLst>
              <a:gd name="adj1" fmla="val 50000"/>
              <a:gd name="adj2" fmla="val 208333"/>
            </a:avLst>
          </a:prstGeom>
          <a:solidFill>
            <a:schemeClr val="bg2">
              <a:lumMod val="60000"/>
              <a:lumOff val="40000"/>
            </a:schemeClr>
          </a:solidFill>
          <a:ln w="127000" cmpd="dbl">
            <a:solidFill>
              <a:srgbClr val="FF0000"/>
            </a:solidFill>
            <a:miter lim="800000"/>
            <a:headEnd/>
            <a:tailEnd/>
          </a:ln>
          <a:effectLst/>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sz="16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Vers un manuel scolaire intégrateur</a:t>
            </a:r>
            <a:endParaRPr kumimoji="0" lang="fr-FR" sz="2000" b="0"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9" name="Rectangle 8"/>
          <p:cNvSpPr/>
          <p:nvPr/>
        </p:nvSpPr>
        <p:spPr>
          <a:xfrm>
            <a:off x="928662" y="2000240"/>
            <a:ext cx="8001056" cy="369332"/>
          </a:xfrm>
          <a:prstGeom prst="rect">
            <a:avLst/>
          </a:prstGeom>
        </p:spPr>
        <p:style>
          <a:lnRef idx="2">
            <a:schemeClr val="accent2"/>
          </a:lnRef>
          <a:fillRef idx="1">
            <a:schemeClr val="lt1"/>
          </a:fillRef>
          <a:effectRef idx="0">
            <a:schemeClr val="accent2"/>
          </a:effectRef>
          <a:fontRef idx="minor">
            <a:schemeClr val="dk1"/>
          </a:fontRef>
        </p:style>
        <p:txBody>
          <a:bodyPr wrap="square">
            <a:spAutoFit/>
          </a:bodyPr>
          <a:lstStyle/>
          <a:p>
            <a:r>
              <a:rPr lang="fr-FR" b="1" dirty="0" smtClean="0"/>
              <a:t>          1                            2                                   3	        4	                  5</a:t>
            </a:r>
            <a:endParaRPr lang="fr-FR" dirty="0"/>
          </a:p>
        </p:txBody>
      </p:sp>
      <p:sp>
        <p:nvSpPr>
          <p:cNvPr id="74760" name="Rectangle 8"/>
          <p:cNvSpPr>
            <a:spLocks noChangeArrowheads="1"/>
          </p:cNvSpPr>
          <p:nvPr/>
        </p:nvSpPr>
        <p:spPr bwMode="auto">
          <a:xfrm>
            <a:off x="1000100" y="1214422"/>
            <a:ext cx="7643866" cy="30777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tab pos="981075" algn="l"/>
                <a:tab pos="1266825" algn="l"/>
                <a:tab pos="2447925" algn="l"/>
              </a:tabLst>
            </a:pPr>
            <a:r>
              <a:rPr kumimoji="0" lang="fr-FR" sz="1400" b="1" i="0" u="none" strike="noStrike" cap="none" normalizeH="0" baseline="0" dirty="0" smtClean="0">
                <a:ln>
                  <a:noFill/>
                </a:ln>
                <a:solidFill>
                  <a:srgbClr val="002060"/>
                </a:solidFill>
                <a:effectLst/>
                <a:latin typeface="Times New Roman" pitchFamily="18" charset="0"/>
                <a:ea typeface="Calibri" pitchFamily="34" charset="0"/>
                <a:cs typeface="Times New Roman" pitchFamily="18" charset="0"/>
              </a:rPr>
              <a:t>Niveau maximum</a:t>
            </a:r>
            <a:r>
              <a:rPr kumimoji="0" lang="fr-FR" sz="1400" b="1" i="0" u="none" strike="noStrike" cap="none" normalizeH="0" dirty="0" smtClean="0">
                <a:ln>
                  <a:noFill/>
                </a:ln>
                <a:solidFill>
                  <a:srgbClr val="002060"/>
                </a:solidFill>
                <a:effectLst/>
                <a:latin typeface="Times New Roman" pitchFamily="18" charset="0"/>
                <a:ea typeface="Calibri" pitchFamily="34" charset="0"/>
                <a:cs typeface="Times New Roman" pitchFamily="18" charset="0"/>
              </a:rPr>
              <a:t> </a:t>
            </a:r>
            <a:r>
              <a:rPr kumimoji="0" lang="fr-FR" sz="1400" b="1" i="0" u="none" strike="noStrike" cap="none" normalizeH="0" baseline="0" dirty="0" smtClean="0">
                <a:ln>
                  <a:noFill/>
                </a:ln>
                <a:solidFill>
                  <a:srgbClr val="002060"/>
                </a:solidFill>
                <a:effectLst/>
                <a:latin typeface="Times New Roman" pitchFamily="18" charset="0"/>
                <a:ea typeface="Calibri" pitchFamily="34" charset="0"/>
                <a:cs typeface="Times New Roman" pitchFamily="18" charset="0"/>
              </a:rPr>
              <a:t>                                                                                  Niveaux de perfectionnement</a:t>
            </a:r>
            <a:endParaRPr kumimoji="0" lang="fr-FR" sz="2000" b="1" i="0" u="none" strike="noStrike" cap="none" normalizeH="0" baseline="0" dirty="0" smtClean="0">
              <a:ln>
                <a:noFill/>
              </a:ln>
              <a:solidFill>
                <a:schemeClr val="tx1"/>
              </a:solidFill>
              <a:effectLst/>
              <a:latin typeface="Times New Roman" pitchFamily="18" charset="0"/>
              <a:cs typeface="Times New Roman" pitchFamily="18" charset="0"/>
            </a:endParaRPr>
          </a:p>
        </p:txBody>
      </p:sp>
      <p:cxnSp>
        <p:nvCxnSpPr>
          <p:cNvPr id="12" name="Connecteur droit 11"/>
          <p:cNvCxnSpPr/>
          <p:nvPr/>
        </p:nvCxnSpPr>
        <p:spPr>
          <a:xfrm rot="16200000" flipH="1">
            <a:off x="2536016" y="2678901"/>
            <a:ext cx="3000396" cy="71438"/>
          </a:xfrm>
          <a:prstGeom prst="line">
            <a:avLst/>
          </a:prstGeom>
        </p:spPr>
        <p:style>
          <a:lnRef idx="2">
            <a:schemeClr val="accent6"/>
          </a:lnRef>
          <a:fillRef idx="0">
            <a:schemeClr val="accent6"/>
          </a:fillRef>
          <a:effectRef idx="1">
            <a:schemeClr val="accent6"/>
          </a:effectRef>
          <a:fontRef idx="minor">
            <a:schemeClr val="tx1"/>
          </a:fontRef>
        </p:style>
      </p:cxnSp>
    </p:spTree>
  </p:cSld>
  <p:clrMapOvr>
    <a:masterClrMapping/>
  </p:clrMapOvr>
  <p:transition>
    <p:newsflash/>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au 1"/>
          <p:cNvGraphicFramePr>
            <a:graphicFrameLocks noGrp="1"/>
          </p:cNvGraphicFramePr>
          <p:nvPr/>
        </p:nvGraphicFramePr>
        <p:xfrm>
          <a:off x="285719" y="521386"/>
          <a:ext cx="8643999" cy="1121664"/>
        </p:xfrm>
        <a:graphic>
          <a:graphicData uri="http://schemas.openxmlformats.org/drawingml/2006/table">
            <a:tbl>
              <a:tblPr/>
              <a:tblGrid>
                <a:gridCol w="1728425"/>
                <a:gridCol w="1728425"/>
                <a:gridCol w="1728425"/>
                <a:gridCol w="1729362"/>
                <a:gridCol w="1729362"/>
              </a:tblGrid>
              <a:tr h="928694">
                <a:tc>
                  <a:txBody>
                    <a:bodyPr/>
                    <a:lstStyle/>
                    <a:p>
                      <a:pPr>
                        <a:lnSpc>
                          <a:spcPct val="115000"/>
                        </a:lnSpc>
                        <a:spcAft>
                          <a:spcPts val="0"/>
                        </a:spcAft>
                      </a:pPr>
                      <a:r>
                        <a:rPr lang="fr-FR" sz="1600" b="1" dirty="0">
                          <a:solidFill>
                            <a:srgbClr val="FF0000"/>
                          </a:solidFill>
                          <a:latin typeface="Times New Roman" pitchFamily="18" charset="0"/>
                          <a:ea typeface="Calibri"/>
                          <a:cs typeface="Times New Roman" pitchFamily="18" charset="0"/>
                        </a:rPr>
                        <a:t>Définition de quelques compétences</a:t>
                      </a:r>
                      <a:endParaRPr lang="fr-FR" sz="1400" dirty="0">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8100000" scaled="1"/>
                      <a:tileRect/>
                    </a:gradFill>
                  </a:tcPr>
                </a:tc>
                <a:tc>
                  <a:txBody>
                    <a:bodyPr/>
                    <a:lstStyle/>
                    <a:p>
                      <a:pPr>
                        <a:lnSpc>
                          <a:spcPct val="115000"/>
                        </a:lnSpc>
                        <a:spcAft>
                          <a:spcPts val="0"/>
                        </a:spcAft>
                        <a:tabLst>
                          <a:tab pos="2447925" algn="l"/>
                        </a:tabLst>
                      </a:pPr>
                      <a:r>
                        <a:rPr lang="fr-FR" sz="1600" b="1" dirty="0">
                          <a:solidFill>
                            <a:srgbClr val="FF0000"/>
                          </a:solidFill>
                          <a:latin typeface="Times New Roman" pitchFamily="18" charset="0"/>
                          <a:ea typeface="Calibri"/>
                          <a:cs typeface="Times New Roman" pitchFamily="18" charset="0"/>
                        </a:rPr>
                        <a:t>Insertion de quelques activités d’intégration</a:t>
                      </a:r>
                      <a:endParaRPr lang="fr-FR" sz="1400" dirty="0">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8100000" scaled="1"/>
                      <a:tileRect/>
                    </a:gradFill>
                  </a:tcPr>
                </a:tc>
                <a:tc>
                  <a:txBody>
                    <a:bodyPr/>
                    <a:lstStyle/>
                    <a:p>
                      <a:pPr>
                        <a:lnSpc>
                          <a:spcPct val="115000"/>
                        </a:lnSpc>
                        <a:spcAft>
                          <a:spcPts val="0"/>
                        </a:spcAft>
                        <a:tabLst>
                          <a:tab pos="2447925" algn="l"/>
                        </a:tabLst>
                      </a:pPr>
                      <a:r>
                        <a:rPr lang="fr-FR" sz="1600" b="1">
                          <a:solidFill>
                            <a:srgbClr val="FF0000"/>
                          </a:solidFill>
                          <a:latin typeface="Times New Roman" pitchFamily="18" charset="0"/>
                          <a:ea typeface="Calibri"/>
                          <a:cs typeface="Times New Roman" pitchFamily="18" charset="0"/>
                        </a:rPr>
                        <a:t>Elagage des contenus superflus</a:t>
                      </a:r>
                      <a:endParaRPr lang="fr-FR" sz="1400">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8100000" scaled="1"/>
                      <a:tileRect/>
                    </a:gradFill>
                  </a:tcPr>
                </a:tc>
                <a:tc>
                  <a:txBody>
                    <a:bodyPr/>
                    <a:lstStyle/>
                    <a:p>
                      <a:pPr>
                        <a:lnSpc>
                          <a:spcPct val="115000"/>
                        </a:lnSpc>
                        <a:spcAft>
                          <a:spcPts val="0"/>
                        </a:spcAft>
                        <a:tabLst>
                          <a:tab pos="2447925" algn="l"/>
                        </a:tabLst>
                      </a:pPr>
                      <a:r>
                        <a:rPr lang="fr-FR" sz="1600" b="1">
                          <a:solidFill>
                            <a:srgbClr val="FF0000"/>
                          </a:solidFill>
                          <a:latin typeface="Times New Roman" pitchFamily="18" charset="0"/>
                          <a:ea typeface="Calibri"/>
                          <a:cs typeface="Times New Roman" pitchFamily="18" charset="0"/>
                        </a:rPr>
                        <a:t>Insertion des activités spécifiques aux compétences</a:t>
                      </a:r>
                      <a:endParaRPr lang="fr-FR" sz="1400">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8100000" scaled="1"/>
                      <a:tileRect/>
                    </a:gradFill>
                  </a:tcPr>
                </a:tc>
                <a:tc>
                  <a:txBody>
                    <a:bodyPr/>
                    <a:lstStyle/>
                    <a:p>
                      <a:pPr>
                        <a:lnSpc>
                          <a:spcPct val="115000"/>
                        </a:lnSpc>
                        <a:spcAft>
                          <a:spcPts val="0"/>
                        </a:spcAft>
                        <a:tabLst>
                          <a:tab pos="2447925" algn="l"/>
                        </a:tabLst>
                      </a:pPr>
                      <a:r>
                        <a:rPr lang="fr-FR" sz="1600" b="1" dirty="0">
                          <a:solidFill>
                            <a:srgbClr val="FF0000"/>
                          </a:solidFill>
                          <a:latin typeface="Times New Roman" pitchFamily="18" charset="0"/>
                          <a:ea typeface="Calibri"/>
                          <a:cs typeface="Times New Roman" pitchFamily="18" charset="0"/>
                        </a:rPr>
                        <a:t>Restructuration complète du manuel scolaire</a:t>
                      </a:r>
                      <a:endParaRPr lang="fr-FR" sz="1400" dirty="0">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8100000" scaled="1"/>
                      <a:tileRect/>
                    </a:gradFill>
                  </a:tcPr>
                </a:tc>
              </a:tr>
            </a:tbl>
          </a:graphicData>
        </a:graphic>
      </p:graphicFrame>
      <p:sp>
        <p:nvSpPr>
          <p:cNvPr id="73729" name="Rectangle 1"/>
          <p:cNvSpPr>
            <a:spLocks noChangeArrowheads="1"/>
          </p:cNvSpPr>
          <p:nvPr/>
        </p:nvSpPr>
        <p:spPr bwMode="auto">
          <a:xfrm>
            <a:off x="0" y="0"/>
            <a:ext cx="9001156" cy="675569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49263" algn="l" defTabSz="914400" rtl="0" eaLnBrk="1" fontAlgn="base" latinLnBrk="0" hangingPunct="1">
              <a:lnSpc>
                <a:spcPct val="100000"/>
              </a:lnSpc>
              <a:spcBef>
                <a:spcPct val="0"/>
              </a:spcBef>
              <a:spcAft>
                <a:spcPct val="0"/>
              </a:spcAft>
              <a:buClrTx/>
              <a:buSzTx/>
              <a:buFontTx/>
              <a:buNone/>
              <a:tabLst>
                <a:tab pos="2447925" algn="l"/>
              </a:tabLst>
            </a:pPr>
            <a:r>
              <a:rPr kumimoji="0" lang="fr-FR"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7La Définition de quelques compétences : </a:t>
            </a:r>
          </a:p>
          <a:p>
            <a:pPr marL="0" marR="0" lvl="0" indent="449263" algn="l" defTabSz="914400" rtl="0" eaLnBrk="1" fontAlgn="base" latinLnBrk="0" hangingPunct="1">
              <a:lnSpc>
                <a:spcPct val="100000"/>
              </a:lnSpc>
              <a:spcBef>
                <a:spcPct val="0"/>
              </a:spcBef>
              <a:spcAft>
                <a:spcPct val="0"/>
              </a:spcAft>
              <a:buClrTx/>
              <a:buSzTx/>
              <a:buFontTx/>
              <a:buNone/>
              <a:tabLst>
                <a:tab pos="2447925" algn="l"/>
              </a:tabLst>
            </a:pPr>
            <a:endParaRPr kumimoji="0" lang="fr-FR" sz="1600" b="1" i="0" u="none" strike="noStrike" cap="none" normalizeH="0" baseline="0" dirty="0" smtClean="0">
              <a:ln>
                <a:noFill/>
              </a:ln>
              <a:solidFill>
                <a:schemeClr val="tx1"/>
              </a:solidFill>
              <a:effectLst/>
              <a:latin typeface="Monotype Corsiva" pitchFamily="66" charset="0"/>
              <a:ea typeface="Calibri" pitchFamily="34" charset="0"/>
              <a:cs typeface="Verdana-Bold" charset="0"/>
            </a:endParaRPr>
          </a:p>
          <a:p>
            <a:pPr marL="0" marR="0" lvl="0" indent="449263" algn="l" defTabSz="914400" rtl="0" eaLnBrk="1" fontAlgn="base" latinLnBrk="0" hangingPunct="1">
              <a:lnSpc>
                <a:spcPct val="100000"/>
              </a:lnSpc>
              <a:spcBef>
                <a:spcPct val="0"/>
              </a:spcBef>
              <a:spcAft>
                <a:spcPct val="0"/>
              </a:spcAft>
              <a:buClrTx/>
              <a:buSzTx/>
              <a:buFontTx/>
              <a:buNone/>
              <a:tabLst>
                <a:tab pos="2447925" algn="l"/>
              </a:tabLst>
            </a:pPr>
            <a:endParaRPr lang="fr-FR" sz="1600" b="1" dirty="0" smtClean="0">
              <a:latin typeface="Monotype Corsiva" pitchFamily="66" charset="0"/>
              <a:cs typeface="Arial" pitchFamily="34" charset="0"/>
            </a:endParaRPr>
          </a:p>
          <a:p>
            <a:pPr marL="0" marR="0" lvl="0" indent="449263" algn="l" defTabSz="914400" rtl="0" eaLnBrk="1" fontAlgn="base" latinLnBrk="0" hangingPunct="1">
              <a:lnSpc>
                <a:spcPct val="100000"/>
              </a:lnSpc>
              <a:spcBef>
                <a:spcPct val="0"/>
              </a:spcBef>
              <a:spcAft>
                <a:spcPct val="0"/>
              </a:spcAft>
              <a:buClrTx/>
              <a:buSzTx/>
              <a:buFontTx/>
              <a:buNone/>
              <a:tabLst>
                <a:tab pos="2447925" algn="l"/>
              </a:tabLst>
            </a:pPr>
            <a:endParaRPr kumimoji="0" lang="fr-FR" sz="1600" b="1" i="0" u="none" strike="noStrike" cap="none" normalizeH="0" baseline="0" dirty="0" smtClean="0">
              <a:ln>
                <a:noFill/>
              </a:ln>
              <a:solidFill>
                <a:srgbClr val="FFFF00"/>
              </a:solidFill>
              <a:effectLst/>
              <a:latin typeface="Monotype Corsiva" pitchFamily="66" charset="0"/>
              <a:cs typeface="Arial" pitchFamily="34" charset="0"/>
            </a:endParaRPr>
          </a:p>
          <a:p>
            <a:pPr marL="0" marR="0" lvl="0" indent="449263" algn="l" defTabSz="914400" rtl="0" eaLnBrk="1" fontAlgn="base" latinLnBrk="0" hangingPunct="1">
              <a:lnSpc>
                <a:spcPct val="100000"/>
              </a:lnSpc>
              <a:spcBef>
                <a:spcPct val="0"/>
              </a:spcBef>
              <a:spcAft>
                <a:spcPct val="0"/>
              </a:spcAft>
              <a:buClrTx/>
              <a:buSzTx/>
              <a:buFontTx/>
              <a:buNone/>
              <a:tabLst>
                <a:tab pos="2447925" algn="l"/>
              </a:tabLst>
            </a:pPr>
            <a:endParaRPr lang="fr-FR" sz="1600" b="1" dirty="0" smtClean="0">
              <a:latin typeface="Monotype Corsiva" pitchFamily="66" charset="0"/>
              <a:cs typeface="Arial" pitchFamily="34" charset="0"/>
            </a:endParaRPr>
          </a:p>
          <a:p>
            <a:pPr marL="0" marR="0" lvl="0" indent="449263" algn="l" defTabSz="914400" rtl="0" eaLnBrk="1" fontAlgn="base" latinLnBrk="0" hangingPunct="1">
              <a:lnSpc>
                <a:spcPct val="100000"/>
              </a:lnSpc>
              <a:spcBef>
                <a:spcPct val="0"/>
              </a:spcBef>
              <a:spcAft>
                <a:spcPct val="0"/>
              </a:spcAft>
              <a:buClrTx/>
              <a:buSzTx/>
              <a:buFontTx/>
              <a:buNone/>
              <a:tabLst>
                <a:tab pos="2447925" algn="l"/>
              </a:tabLst>
            </a:pPr>
            <a:endParaRPr kumimoji="0" lang="fr-FR" sz="1600" b="1" i="0" u="none" strike="noStrike" cap="none" normalizeH="0" baseline="0" dirty="0" smtClean="0">
              <a:ln>
                <a:noFill/>
              </a:ln>
              <a:solidFill>
                <a:schemeClr val="tx1"/>
              </a:solidFill>
              <a:effectLst/>
              <a:latin typeface="Monotype Corsiva" pitchFamily="66" charset="0"/>
              <a:cs typeface="Arial" pitchFamily="34" charset="0"/>
            </a:endParaRPr>
          </a:p>
          <a:p>
            <a:pPr marL="0" marR="0" lvl="0" indent="449263" algn="just" defTabSz="914400" rtl="0" eaLnBrk="0" fontAlgn="base" latinLnBrk="0" hangingPunct="0">
              <a:lnSpc>
                <a:spcPct val="150000"/>
              </a:lnSpc>
              <a:spcBef>
                <a:spcPct val="0"/>
              </a:spcBef>
              <a:spcAft>
                <a:spcPct val="0"/>
              </a:spcAft>
              <a:buClrTx/>
              <a:buSzTx/>
              <a:tabLst>
                <a:tab pos="2447925" algn="l"/>
              </a:tabLst>
            </a:pPr>
            <a:r>
              <a:rPr kumimoji="0" lang="fr-FR"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La toute première étape de l’élaboration d’un manuel scolaire en termes d’intégration est de définir : </a:t>
            </a:r>
            <a:endParaRPr lang="fr-FR" sz="2000" dirty="0" smtClean="0">
              <a:latin typeface="Times New Roman" pitchFamily="18" charset="0"/>
              <a:ea typeface="Calibri" pitchFamily="34" charset="0"/>
              <a:cs typeface="Times New Roman" pitchFamily="18" charset="0"/>
            </a:endParaRPr>
          </a:p>
          <a:p>
            <a:pPr marL="0" marR="0" lvl="0" indent="449263" algn="just" defTabSz="914400" rtl="0" eaLnBrk="0" fontAlgn="base" latinLnBrk="0" hangingPunct="0">
              <a:lnSpc>
                <a:spcPct val="150000"/>
              </a:lnSpc>
              <a:spcBef>
                <a:spcPct val="0"/>
              </a:spcBef>
              <a:spcAft>
                <a:spcPct val="0"/>
              </a:spcAft>
              <a:buClrTx/>
              <a:buSzTx/>
              <a:buFont typeface="Wingdings" pitchFamily="2" charset="2"/>
              <a:buChar char="Ø"/>
              <a:tabLst>
                <a:tab pos="2447925" algn="l"/>
              </a:tabLst>
            </a:pPr>
            <a:r>
              <a:rPr kumimoji="0" lang="fr-FR" sz="2000" b="1" i="0" u="none" strike="noStrike" cap="none" normalizeH="0" baseline="0" dirty="0" smtClean="0">
                <a:ln>
                  <a:noFill/>
                </a:ln>
                <a:solidFill>
                  <a:srgbClr val="FFFF00"/>
                </a:solidFill>
                <a:effectLst/>
                <a:latin typeface="Times New Roman" pitchFamily="18" charset="0"/>
                <a:ea typeface="Calibri" pitchFamily="34" charset="0"/>
                <a:cs typeface="Times New Roman" pitchFamily="18" charset="0"/>
              </a:rPr>
              <a:t>quelques compétences à développer</a:t>
            </a:r>
            <a:r>
              <a:rPr kumimoji="0" lang="fr-FR"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et les situations d’intégration dans lesquelles l’élève va être invité à montrer ses compétences</a:t>
            </a:r>
            <a:endParaRPr lang="fr-FR" sz="2000" dirty="0" smtClean="0">
              <a:latin typeface="Times New Roman" pitchFamily="18" charset="0"/>
              <a:ea typeface="Calibri" pitchFamily="34" charset="0"/>
              <a:cs typeface="Times New Roman" pitchFamily="18" charset="0"/>
            </a:endParaRPr>
          </a:p>
          <a:p>
            <a:pPr marL="0" marR="0" lvl="0" indent="449263" algn="just" defTabSz="914400" rtl="0" eaLnBrk="0" fontAlgn="base" latinLnBrk="0" hangingPunct="0">
              <a:lnSpc>
                <a:spcPct val="150000"/>
              </a:lnSpc>
              <a:spcBef>
                <a:spcPct val="0"/>
              </a:spcBef>
              <a:spcAft>
                <a:spcPct val="0"/>
              </a:spcAft>
              <a:buClrTx/>
              <a:buSzTx/>
              <a:buFont typeface="Wingdings" pitchFamily="2" charset="2"/>
              <a:buChar char="Ø"/>
              <a:tabLst>
                <a:tab pos="2447925" algn="l"/>
              </a:tabLst>
            </a:pPr>
            <a:r>
              <a:rPr kumimoji="0" lang="fr-FR" sz="2000" b="1" i="0" u="none" strike="noStrike" cap="none" normalizeH="0" baseline="0" dirty="0" smtClean="0">
                <a:ln>
                  <a:noFill/>
                </a:ln>
                <a:solidFill>
                  <a:srgbClr val="FFFF00"/>
                </a:solidFill>
                <a:effectLst/>
                <a:latin typeface="Times New Roman" pitchFamily="18" charset="0"/>
                <a:ea typeface="Calibri" pitchFamily="34" charset="0"/>
                <a:cs typeface="Times New Roman" pitchFamily="18" charset="0"/>
              </a:rPr>
              <a:t>éventuellement l’objectif terminal d’intégration</a:t>
            </a:r>
            <a:r>
              <a:rPr kumimoji="0" lang="fr-FR"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t>
            </a:r>
            <a:endParaRPr kumimoji="0" lang="fr-FR" sz="20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449263" algn="just" defTabSz="914400" rtl="0" eaLnBrk="0" fontAlgn="base" latinLnBrk="0" hangingPunct="0">
              <a:lnSpc>
                <a:spcPct val="150000"/>
              </a:lnSpc>
              <a:spcBef>
                <a:spcPct val="0"/>
              </a:spcBef>
              <a:spcAft>
                <a:spcPct val="0"/>
              </a:spcAft>
              <a:buClrTx/>
              <a:buSzTx/>
              <a:buFontTx/>
              <a:buNone/>
              <a:tabLst>
                <a:tab pos="2447925" algn="l"/>
              </a:tabLst>
            </a:pPr>
            <a:r>
              <a:rPr kumimoji="0" lang="fr-FR"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Rappelons qu’il n’est pas souhaitable de définir un nombre de compétences trop important : </a:t>
            </a:r>
            <a:r>
              <a:rPr kumimoji="0" lang="fr-FR" sz="2000" b="0" i="0" u="none" strike="noStrike" cap="none" normalizeH="0" baseline="0" dirty="0" smtClean="0">
                <a:ln>
                  <a:noFill/>
                </a:ln>
                <a:solidFill>
                  <a:srgbClr val="FFFF00"/>
                </a:solidFill>
                <a:effectLst/>
                <a:latin typeface="Times New Roman" pitchFamily="18" charset="0"/>
                <a:ea typeface="Calibri" pitchFamily="34" charset="0"/>
                <a:cs typeface="Times New Roman" pitchFamily="18" charset="0"/>
              </a:rPr>
              <a:t>4 à 6 compétences </a:t>
            </a:r>
            <a:r>
              <a:rPr kumimoji="0" lang="fr-FR"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par manuel constituent un bon point de repère. En effet, un trop petit nombre de compétences permet rarement de prendre en compte tous les contenus à développer, mais un trop grand nombre de compétences atténue le caractère intégrateur du manuel scolaire.</a:t>
            </a:r>
            <a:endParaRPr kumimoji="0" lang="fr-FR" sz="20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449263" algn="just" defTabSz="914400" rtl="0" eaLnBrk="0" fontAlgn="base" latinLnBrk="0" hangingPunct="0">
              <a:lnSpc>
                <a:spcPct val="100000"/>
              </a:lnSpc>
              <a:spcBef>
                <a:spcPct val="0"/>
              </a:spcBef>
              <a:spcAft>
                <a:spcPct val="0"/>
              </a:spcAft>
              <a:buClrTx/>
              <a:buSzTx/>
              <a:buFontTx/>
              <a:buNone/>
              <a:tabLst>
                <a:tab pos="2447925" algn="l"/>
              </a:tabLst>
            </a:pPr>
            <a:endParaRPr kumimoji="0" lang="fr-FR" sz="2000" b="0"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cSld>
  <p:clrMapOvr>
    <a:masterClrMapping/>
  </p:clrMapOvr>
  <p:transition>
    <p:pull dir="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au 1"/>
          <p:cNvGraphicFramePr>
            <a:graphicFrameLocks noGrp="1"/>
          </p:cNvGraphicFramePr>
          <p:nvPr/>
        </p:nvGraphicFramePr>
        <p:xfrm>
          <a:off x="214282" y="642918"/>
          <a:ext cx="8501124" cy="1000132"/>
        </p:xfrm>
        <a:graphic>
          <a:graphicData uri="http://schemas.openxmlformats.org/drawingml/2006/table">
            <a:tbl>
              <a:tblPr/>
              <a:tblGrid>
                <a:gridCol w="1741649"/>
                <a:gridCol w="1741649"/>
                <a:gridCol w="1741649"/>
                <a:gridCol w="1742595"/>
                <a:gridCol w="1533582"/>
              </a:tblGrid>
              <a:tr h="1000132">
                <a:tc>
                  <a:txBody>
                    <a:bodyPr/>
                    <a:lstStyle/>
                    <a:p>
                      <a:pPr>
                        <a:lnSpc>
                          <a:spcPct val="115000"/>
                        </a:lnSpc>
                        <a:spcAft>
                          <a:spcPts val="0"/>
                        </a:spcAft>
                      </a:pPr>
                      <a:r>
                        <a:rPr lang="fr-FR" sz="1400" b="1" dirty="0">
                          <a:solidFill>
                            <a:srgbClr val="FF0000"/>
                          </a:solidFill>
                          <a:latin typeface="Times New Roman" pitchFamily="18" charset="0"/>
                          <a:ea typeface="Calibri"/>
                          <a:cs typeface="Times New Roman" pitchFamily="18" charset="0"/>
                        </a:rPr>
                        <a:t>Définition de quelques compétences</a:t>
                      </a:r>
                      <a:endParaRPr lang="fr-FR" sz="1200" dirty="0">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tabLst>
                          <a:tab pos="2447925" algn="l"/>
                        </a:tabLst>
                      </a:pPr>
                      <a:r>
                        <a:rPr lang="fr-FR" sz="1400" b="1">
                          <a:solidFill>
                            <a:srgbClr val="FF0000"/>
                          </a:solidFill>
                          <a:latin typeface="Times New Roman" pitchFamily="18" charset="0"/>
                          <a:ea typeface="Calibri"/>
                          <a:cs typeface="Times New Roman" pitchFamily="18" charset="0"/>
                        </a:rPr>
                        <a:t>Insertion de quelques activités d’intégration</a:t>
                      </a:r>
                      <a:endParaRPr lang="fr-FR" sz="1200">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nSpc>
                          <a:spcPct val="115000"/>
                        </a:lnSpc>
                        <a:spcAft>
                          <a:spcPts val="0"/>
                        </a:spcAft>
                        <a:tabLst>
                          <a:tab pos="2447925" algn="l"/>
                        </a:tabLst>
                      </a:pPr>
                      <a:r>
                        <a:rPr lang="fr-FR" sz="1400" b="1">
                          <a:solidFill>
                            <a:srgbClr val="FF0000"/>
                          </a:solidFill>
                          <a:latin typeface="Times New Roman" pitchFamily="18" charset="0"/>
                          <a:ea typeface="Calibri"/>
                          <a:cs typeface="Times New Roman" pitchFamily="18" charset="0"/>
                        </a:rPr>
                        <a:t>Elagage des contenus superflus</a:t>
                      </a:r>
                      <a:endParaRPr lang="fr-FR" sz="1200">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tabLst>
                          <a:tab pos="2447925" algn="l"/>
                        </a:tabLst>
                      </a:pPr>
                      <a:r>
                        <a:rPr lang="fr-FR" sz="1400" b="1">
                          <a:solidFill>
                            <a:srgbClr val="FF0000"/>
                          </a:solidFill>
                          <a:latin typeface="Times New Roman" pitchFamily="18" charset="0"/>
                          <a:ea typeface="Calibri"/>
                          <a:cs typeface="Times New Roman" pitchFamily="18" charset="0"/>
                        </a:rPr>
                        <a:t>Insertion des activités spécifiques aux compétences</a:t>
                      </a:r>
                      <a:endParaRPr lang="fr-FR" sz="1200">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tabLst>
                          <a:tab pos="2447925" algn="l"/>
                        </a:tabLst>
                      </a:pPr>
                      <a:r>
                        <a:rPr lang="fr-FR" sz="1400" b="1" dirty="0">
                          <a:solidFill>
                            <a:srgbClr val="FF0000"/>
                          </a:solidFill>
                          <a:latin typeface="Times New Roman" pitchFamily="18" charset="0"/>
                          <a:ea typeface="Calibri"/>
                          <a:cs typeface="Times New Roman" pitchFamily="18" charset="0"/>
                        </a:rPr>
                        <a:t>Restructuration complète du manuel scolaire</a:t>
                      </a:r>
                      <a:endParaRPr lang="fr-FR" sz="1200" dirty="0">
                        <a:latin typeface="Times New Roman" pitchFamily="18" charset="0"/>
                        <a:ea typeface="Calibri"/>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72705" name="Rectangle 1"/>
          <p:cNvSpPr>
            <a:spLocks noChangeArrowheads="1"/>
          </p:cNvSpPr>
          <p:nvPr/>
        </p:nvSpPr>
        <p:spPr bwMode="auto">
          <a:xfrm>
            <a:off x="0" y="0"/>
            <a:ext cx="9001156" cy="620169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49263" algn="l" defTabSz="914400" rtl="0" eaLnBrk="1" fontAlgn="base" latinLnBrk="0" hangingPunct="1">
              <a:lnSpc>
                <a:spcPct val="100000"/>
              </a:lnSpc>
              <a:spcBef>
                <a:spcPct val="0"/>
              </a:spcBef>
              <a:spcAft>
                <a:spcPct val="0"/>
              </a:spcAft>
              <a:buClrTx/>
              <a:buSzTx/>
              <a:buFontTx/>
              <a:buNone/>
              <a:tabLst>
                <a:tab pos="2447925" algn="l"/>
              </a:tabLst>
            </a:pPr>
            <a:r>
              <a:rPr kumimoji="0" lang="fr-FR" sz="2800" b="1" i="0" u="none" strike="noStrike" cap="none" normalizeH="0" baseline="0" dirty="0" smtClean="0">
                <a:ln>
                  <a:noFill/>
                </a:ln>
                <a:solidFill>
                  <a:srgbClr val="FFFF00"/>
                </a:solidFill>
                <a:effectLst/>
                <a:latin typeface="Times New Roman" pitchFamily="18" charset="0"/>
                <a:ea typeface="Calibri" pitchFamily="34" charset="0"/>
                <a:cs typeface="Times New Roman" pitchFamily="18" charset="0"/>
              </a:rPr>
              <a:t>-</a:t>
            </a:r>
            <a:r>
              <a:rPr kumimoji="0" lang="fr-FR" sz="2400" b="1" i="0" u="none" strike="noStrike" cap="none" normalizeH="0" baseline="0" dirty="0" smtClean="0">
                <a:ln>
                  <a:noFill/>
                </a:ln>
                <a:solidFill>
                  <a:srgbClr val="FFFF00"/>
                </a:solidFill>
                <a:effectLst/>
                <a:latin typeface="Times New Roman" pitchFamily="18" charset="0"/>
                <a:ea typeface="Calibri" pitchFamily="34" charset="0"/>
                <a:cs typeface="Times New Roman" pitchFamily="18" charset="0"/>
              </a:rPr>
              <a:t>2-l’insertion d’activités d’intégration dans le manuel :</a:t>
            </a:r>
            <a:endParaRPr kumimoji="0" lang="fr-FR" sz="2800" b="1" i="0" u="none" strike="noStrike" cap="none" normalizeH="0" baseline="0" dirty="0" smtClean="0">
              <a:ln>
                <a:noFill/>
              </a:ln>
              <a:solidFill>
                <a:srgbClr val="FFFF00"/>
              </a:solidFill>
              <a:effectLst/>
              <a:latin typeface="Times New Roman" pitchFamily="18" charset="0"/>
              <a:ea typeface="Calibri" pitchFamily="34" charset="0"/>
              <a:cs typeface="Times New Roman" pitchFamily="18" charset="0"/>
            </a:endParaRPr>
          </a:p>
          <a:p>
            <a:pPr marL="0" marR="0" lvl="0" indent="449263" algn="l" defTabSz="914400" rtl="0" eaLnBrk="1" fontAlgn="base" latinLnBrk="0" hangingPunct="1">
              <a:lnSpc>
                <a:spcPct val="100000"/>
              </a:lnSpc>
              <a:spcBef>
                <a:spcPct val="0"/>
              </a:spcBef>
              <a:spcAft>
                <a:spcPct val="0"/>
              </a:spcAft>
              <a:buClrTx/>
              <a:buSzTx/>
              <a:buFontTx/>
              <a:buNone/>
              <a:tabLst>
                <a:tab pos="2447925" algn="l"/>
              </a:tabLst>
            </a:pPr>
            <a:endParaRPr lang="fr-FR" sz="1600" b="1" dirty="0" smtClean="0">
              <a:latin typeface="Monotype Corsiva" pitchFamily="66" charset="0"/>
              <a:cs typeface="Arial" pitchFamily="34" charset="0"/>
            </a:endParaRPr>
          </a:p>
          <a:p>
            <a:pPr marL="0" marR="0" lvl="0" indent="449263" algn="l" defTabSz="914400" rtl="0" eaLnBrk="1" fontAlgn="base" latinLnBrk="0" hangingPunct="1">
              <a:lnSpc>
                <a:spcPct val="100000"/>
              </a:lnSpc>
              <a:spcBef>
                <a:spcPct val="0"/>
              </a:spcBef>
              <a:spcAft>
                <a:spcPct val="0"/>
              </a:spcAft>
              <a:buClrTx/>
              <a:buSzTx/>
              <a:buFontTx/>
              <a:buNone/>
              <a:tabLst>
                <a:tab pos="2447925" algn="l"/>
              </a:tabLst>
            </a:pPr>
            <a:endParaRPr kumimoji="0" lang="fr-FR" sz="1600" b="1" i="0" u="none" strike="noStrike" cap="none" normalizeH="0" baseline="0" dirty="0" smtClean="0">
              <a:ln>
                <a:noFill/>
              </a:ln>
              <a:solidFill>
                <a:schemeClr val="tx1"/>
              </a:solidFill>
              <a:effectLst/>
              <a:latin typeface="Monotype Corsiva" pitchFamily="66" charset="0"/>
              <a:cs typeface="Arial" pitchFamily="34" charset="0"/>
            </a:endParaRPr>
          </a:p>
          <a:p>
            <a:pPr marL="0" marR="0" lvl="0" indent="449263" algn="l" defTabSz="914400" rtl="0" eaLnBrk="1" fontAlgn="base" latinLnBrk="0" hangingPunct="1">
              <a:lnSpc>
                <a:spcPct val="100000"/>
              </a:lnSpc>
              <a:spcBef>
                <a:spcPct val="0"/>
              </a:spcBef>
              <a:spcAft>
                <a:spcPct val="0"/>
              </a:spcAft>
              <a:buClrTx/>
              <a:buSzTx/>
              <a:buFontTx/>
              <a:buNone/>
              <a:tabLst>
                <a:tab pos="2447925" algn="l"/>
              </a:tabLst>
            </a:pPr>
            <a:endParaRPr lang="fr-FR" sz="1600" b="1" dirty="0" smtClean="0">
              <a:latin typeface="Monotype Corsiva" pitchFamily="66" charset="0"/>
              <a:cs typeface="Arial" pitchFamily="34" charset="0"/>
            </a:endParaRPr>
          </a:p>
          <a:p>
            <a:pPr marL="0" marR="0" lvl="0" indent="449263" algn="l" defTabSz="914400" rtl="0" eaLnBrk="1" fontAlgn="base" latinLnBrk="0" hangingPunct="1">
              <a:lnSpc>
                <a:spcPct val="100000"/>
              </a:lnSpc>
              <a:spcBef>
                <a:spcPct val="0"/>
              </a:spcBef>
              <a:spcAft>
                <a:spcPct val="0"/>
              </a:spcAft>
              <a:buClrTx/>
              <a:buSzTx/>
              <a:buFontTx/>
              <a:buNone/>
              <a:tabLst>
                <a:tab pos="2447925" algn="l"/>
              </a:tabLst>
            </a:pPr>
            <a:endParaRPr kumimoji="0" lang="fr-FR" sz="1600" b="1" i="0" u="none" strike="noStrike" cap="none" normalizeH="0" baseline="0" dirty="0" smtClean="0">
              <a:ln>
                <a:noFill/>
              </a:ln>
              <a:solidFill>
                <a:schemeClr val="tx1"/>
              </a:solidFill>
              <a:effectLst/>
              <a:latin typeface="Monotype Corsiva" pitchFamily="66" charset="0"/>
              <a:cs typeface="Arial" pitchFamily="34" charset="0"/>
            </a:endParaRPr>
          </a:p>
          <a:p>
            <a:pPr marL="0" marR="0" lvl="0" indent="449263" algn="l" defTabSz="914400" rtl="0" eaLnBrk="1" fontAlgn="base" latinLnBrk="0" hangingPunct="1">
              <a:lnSpc>
                <a:spcPct val="100000"/>
              </a:lnSpc>
              <a:spcBef>
                <a:spcPct val="0"/>
              </a:spcBef>
              <a:spcAft>
                <a:spcPct val="0"/>
              </a:spcAft>
              <a:buClrTx/>
              <a:buSzTx/>
              <a:buFontTx/>
              <a:buNone/>
              <a:tabLst>
                <a:tab pos="2447925" algn="l"/>
              </a:tabLst>
            </a:pPr>
            <a:endParaRPr lang="fr-FR" sz="1600" b="1" dirty="0" smtClean="0">
              <a:latin typeface="Monotype Corsiva" pitchFamily="66" charset="0"/>
              <a:cs typeface="Arial" pitchFamily="34" charset="0"/>
            </a:endParaRPr>
          </a:p>
          <a:p>
            <a:pPr marL="0" marR="0" lvl="0" indent="449263" algn="l" defTabSz="914400" rtl="0" eaLnBrk="1" fontAlgn="base" latinLnBrk="0" hangingPunct="1">
              <a:lnSpc>
                <a:spcPct val="100000"/>
              </a:lnSpc>
              <a:spcBef>
                <a:spcPct val="0"/>
              </a:spcBef>
              <a:spcAft>
                <a:spcPct val="0"/>
              </a:spcAft>
              <a:buClrTx/>
              <a:buSzTx/>
              <a:buFontTx/>
              <a:buNone/>
              <a:tabLst>
                <a:tab pos="2447925" algn="l"/>
              </a:tabLst>
            </a:pPr>
            <a:endParaRPr kumimoji="0" lang="fr-FR" sz="900" b="0" i="0" u="none" strike="noStrike" cap="none" normalizeH="0" baseline="0" dirty="0" smtClean="0">
              <a:ln>
                <a:noFill/>
              </a:ln>
              <a:solidFill>
                <a:schemeClr val="tx1"/>
              </a:solidFill>
              <a:effectLst/>
              <a:latin typeface="Arial" pitchFamily="34" charset="0"/>
              <a:cs typeface="Arial" pitchFamily="34" charset="0"/>
            </a:endParaRPr>
          </a:p>
          <a:p>
            <a:pPr marL="0" marR="0" lvl="0" indent="449263" algn="l" defTabSz="914400" rtl="0" eaLnBrk="0" fontAlgn="base" latinLnBrk="0" hangingPunct="0">
              <a:lnSpc>
                <a:spcPct val="200000"/>
              </a:lnSpc>
              <a:spcBef>
                <a:spcPct val="0"/>
              </a:spcBef>
              <a:spcAft>
                <a:spcPct val="0"/>
              </a:spcAft>
              <a:buClrTx/>
              <a:buSzTx/>
              <a:buFontTx/>
              <a:buNone/>
              <a:tabLst>
                <a:tab pos="2447925" algn="l"/>
              </a:tabLst>
            </a:pPr>
            <a:r>
              <a:rPr kumimoji="0" lang="fr-FR" sz="14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Lorsque le manuel présente une synthèse d’une portion de matière, comme une page de synthèse sur les unités de mesure, ou de volume des solide, (une synthèse sur les lois de la motricité humaine)…, il ne s’agit pas d’activité d’intégration  tout d’abord par ce que l’élève n’est acteur de son apprentissage, ensuite par ce que cette activité n’a pas de caractère significatif. Elle n’a éventuellement de caractère significatif que pour le spécialiste.</a:t>
            </a:r>
            <a:endParaRPr kumimoji="0" lang="fr-FR" sz="1400" b="1"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449263" algn="l" defTabSz="914400" rtl="0" eaLnBrk="0" fontAlgn="base" latinLnBrk="0" hangingPunct="0">
              <a:lnSpc>
                <a:spcPct val="200000"/>
              </a:lnSpc>
              <a:spcBef>
                <a:spcPct val="0"/>
              </a:spcBef>
              <a:spcAft>
                <a:spcPct val="0"/>
              </a:spcAft>
              <a:buClrTx/>
              <a:buSzTx/>
              <a:buFontTx/>
              <a:buNone/>
              <a:tabLst>
                <a:tab pos="2447925" algn="l"/>
              </a:tabLst>
            </a:pPr>
            <a:r>
              <a:rPr kumimoji="0" lang="fr-FR" sz="14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Précisons enfin que l’on peut choisir de construire ces situations de telle manière que l’élève puisse les résoudre en partie, mais qu’elle présente également une difficulté nouvelle pour lui et qu’il ne pourra les résoudre qu’après un nouvel apprentissage. Elle jouent alors à la fois le rôle d’intégration des acquis a postériori ( pour la partie que l’élève peut résoudre avec ce qu’il connait déjà) et celui de structurant antérieur, c’est – à –dire le rôle d’intégration «  a priori » que nous avons évoqué ci-dessus ( pour la partie qu’il n’est pas encore capable de résoudre avec ce qu’il connait.)</a:t>
            </a:r>
            <a:endParaRPr kumimoji="0" lang="fr-FR" sz="1400" b="1"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cSld>
  <p:clrMapOvr>
    <a:masterClrMapping/>
  </p:clrMapOvr>
  <p:transition>
    <p:wip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D:\Nouveau dossier\eps c\E P S MAAMIR\Pedagogie\StructureProgramme.gif"/>
          <p:cNvPicPr>
            <a:picLocks noChangeAspect="1" noChangeArrowheads="1"/>
          </p:cNvPicPr>
          <p:nvPr/>
        </p:nvPicPr>
        <p:blipFill>
          <a:blip r:embed="rId2"/>
          <a:srcRect/>
          <a:stretch>
            <a:fillRect/>
          </a:stretch>
        </p:blipFill>
        <p:spPr bwMode="auto">
          <a:xfrm>
            <a:off x="0" y="142853"/>
            <a:ext cx="9144000" cy="6572296"/>
          </a:xfrm>
          <a:prstGeom prst="rect">
            <a:avLst/>
          </a:prstGeom>
          <a:noFill/>
        </p:spPr>
      </p:pic>
    </p:spTree>
  </p:cSld>
  <p:clrMapOvr>
    <a:masterClrMapping/>
  </p:clrMapOvr>
  <p:transition>
    <p:wipe dir="d"/>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166569"/>
            <a:ext cx="9144000" cy="6494085"/>
          </a:xfrm>
          <a:prstGeom prst="rect">
            <a:avLst/>
          </a:prstGeom>
        </p:spPr>
        <p:txBody>
          <a:bodyPr wrap="square">
            <a:spAutoFit/>
          </a:bodyPr>
          <a:lstStyle/>
          <a:p>
            <a:pPr lvl="0" algn="ctr" fontAlgn="base">
              <a:spcBef>
                <a:spcPct val="0"/>
              </a:spcBef>
              <a:spcAft>
                <a:spcPct val="0"/>
              </a:spcAft>
            </a:pPr>
            <a:r>
              <a:rPr lang="fr-FR" sz="3600" b="1" dirty="0" smtClean="0">
                <a:solidFill>
                  <a:srgbClr val="FF0000"/>
                </a:solidFill>
                <a:latin typeface="Times New Roman" pitchFamily="18" charset="0"/>
                <a:ea typeface="Calibri" pitchFamily="34" charset="0"/>
                <a:cs typeface="Times New Roman" pitchFamily="18" charset="0"/>
              </a:rPr>
              <a:t>1- Des raisons de changement d’un curriculum  (manuel scolaire) :</a:t>
            </a:r>
            <a:endParaRPr lang="fr-FR" sz="1600" dirty="0" smtClean="0">
              <a:solidFill>
                <a:srgbClr val="FF0000"/>
              </a:solidFill>
              <a:latin typeface="Times New Roman" pitchFamily="18" charset="0"/>
              <a:cs typeface="Times New Roman" pitchFamily="18" charset="0"/>
            </a:endParaRPr>
          </a:p>
          <a:p>
            <a:pPr lvl="0" algn="just" eaLnBrk="0" fontAlgn="base" hangingPunct="0">
              <a:spcBef>
                <a:spcPct val="0"/>
              </a:spcBef>
              <a:spcAft>
                <a:spcPct val="0"/>
              </a:spcAft>
              <a:buFont typeface="Wingdings" pitchFamily="2" charset="2"/>
              <a:buChar char="Ø"/>
            </a:pPr>
            <a:r>
              <a:rPr lang="fr-FR" sz="2400" b="1" dirty="0" smtClean="0">
                <a:solidFill>
                  <a:srgbClr val="FFFF00"/>
                </a:solidFill>
                <a:latin typeface="Times New Roman" pitchFamily="18" charset="0"/>
                <a:ea typeface="Calibri" pitchFamily="34" charset="0"/>
                <a:cs typeface="Times New Roman" pitchFamily="18" charset="0"/>
              </a:rPr>
              <a:t>L’évolution des systèmes économiques, sociaux et culturels </a:t>
            </a:r>
            <a:r>
              <a:rPr lang="fr-FR" sz="2400" dirty="0" smtClean="0">
                <a:latin typeface="Times New Roman" pitchFamily="18" charset="0"/>
                <a:ea typeface="Calibri" pitchFamily="34" charset="0"/>
                <a:cs typeface="Times New Roman" pitchFamily="18" charset="0"/>
              </a:rPr>
              <a:t>et les transformations dans l’organisation du travail et dans les profils des métiers.</a:t>
            </a:r>
            <a:endParaRPr lang="fr-FR" sz="1200" dirty="0" smtClean="0">
              <a:latin typeface="Times New Roman" pitchFamily="18" charset="0"/>
              <a:cs typeface="Times New Roman" pitchFamily="18" charset="0"/>
            </a:endParaRPr>
          </a:p>
          <a:p>
            <a:pPr lvl="0" algn="just" eaLnBrk="0" fontAlgn="base" hangingPunct="0">
              <a:spcBef>
                <a:spcPct val="0"/>
              </a:spcBef>
              <a:spcAft>
                <a:spcPct val="0"/>
              </a:spcAft>
              <a:buFont typeface="Wingdings" pitchFamily="2" charset="2"/>
              <a:buChar char="Ø"/>
            </a:pPr>
            <a:r>
              <a:rPr lang="fr-FR" sz="2400" b="1" dirty="0" smtClean="0">
                <a:solidFill>
                  <a:srgbClr val="FFFF00"/>
                </a:solidFill>
                <a:latin typeface="Times New Roman" pitchFamily="18" charset="0"/>
                <a:ea typeface="Calibri" pitchFamily="34" charset="0"/>
                <a:cs typeface="Times New Roman" pitchFamily="18" charset="0"/>
              </a:rPr>
              <a:t>L’éducation doit donc suivre cette demande sociale en aménageant des approches pédagogiques nouvelles, </a:t>
            </a:r>
            <a:r>
              <a:rPr lang="fr-FR" sz="2400" dirty="0" smtClean="0">
                <a:latin typeface="Times New Roman" pitchFamily="18" charset="0"/>
                <a:ea typeface="Calibri" pitchFamily="34" charset="0"/>
                <a:cs typeface="Times New Roman" pitchFamily="18" charset="0"/>
              </a:rPr>
              <a:t>dont on perçoit l’évolution à travers les changements des modèles d’apprentissage interrogés pour construire le curriculum.</a:t>
            </a:r>
            <a:endParaRPr lang="fr-FR" sz="1200" dirty="0" smtClean="0">
              <a:latin typeface="Times New Roman" pitchFamily="18" charset="0"/>
              <a:cs typeface="Times New Roman" pitchFamily="18" charset="0"/>
            </a:endParaRPr>
          </a:p>
          <a:p>
            <a:pPr lvl="0" algn="just" eaLnBrk="0" fontAlgn="base" hangingPunct="0">
              <a:spcBef>
                <a:spcPct val="0"/>
              </a:spcBef>
              <a:spcAft>
                <a:spcPct val="0"/>
              </a:spcAft>
              <a:buFont typeface="Wingdings" pitchFamily="2" charset="2"/>
              <a:buChar char="Ø"/>
            </a:pPr>
            <a:r>
              <a:rPr lang="fr-FR" sz="2400" b="1" dirty="0" smtClean="0">
                <a:solidFill>
                  <a:srgbClr val="FFFF00"/>
                </a:solidFill>
                <a:latin typeface="Times New Roman" pitchFamily="18" charset="0"/>
                <a:ea typeface="Calibri" pitchFamily="34" charset="0"/>
                <a:cs typeface="Times New Roman" pitchFamily="18" charset="0"/>
              </a:rPr>
              <a:t>Le développement d’ordre scientifique de la discipline </a:t>
            </a:r>
            <a:r>
              <a:rPr lang="fr-FR" sz="2400" dirty="0" smtClean="0">
                <a:latin typeface="Times New Roman" pitchFamily="18" charset="0"/>
                <a:ea typeface="Calibri" pitchFamily="34" charset="0"/>
                <a:cs typeface="Times New Roman" pitchFamily="18" charset="0"/>
              </a:rPr>
              <a:t>ainsi que celui de ses modèles didactiques correspondants expliquent l’opportunité de réécrire un curriculum en l’actualisant et en l’aménageant en fonction de ces développements qui doivent se traduire selon le processus de la transposition didactique.</a:t>
            </a:r>
            <a:endParaRPr lang="fr-FR" sz="1200" dirty="0" smtClean="0">
              <a:latin typeface="Times New Roman" pitchFamily="18" charset="0"/>
              <a:cs typeface="Times New Roman" pitchFamily="18" charset="0"/>
            </a:endParaRPr>
          </a:p>
          <a:p>
            <a:pPr lvl="0" algn="just" eaLnBrk="0" fontAlgn="base" hangingPunct="0">
              <a:spcBef>
                <a:spcPct val="0"/>
              </a:spcBef>
              <a:spcAft>
                <a:spcPct val="0"/>
              </a:spcAft>
              <a:buFont typeface="Wingdings" pitchFamily="2" charset="2"/>
              <a:buChar char="Ø"/>
            </a:pPr>
            <a:r>
              <a:rPr lang="fr-FR" sz="2400" b="1" dirty="0" smtClean="0">
                <a:solidFill>
                  <a:srgbClr val="FFFF00"/>
                </a:solidFill>
                <a:latin typeface="Times New Roman" pitchFamily="18" charset="0"/>
                <a:ea typeface="Calibri" pitchFamily="34" charset="0"/>
                <a:cs typeface="Times New Roman" pitchFamily="18" charset="0"/>
              </a:rPr>
              <a:t>Les résultats des évaluations du système éducatif</a:t>
            </a:r>
            <a:r>
              <a:rPr lang="fr-FR" sz="2400" dirty="0" smtClean="0">
                <a:latin typeface="Times New Roman" pitchFamily="18" charset="0"/>
                <a:ea typeface="Calibri" pitchFamily="34" charset="0"/>
                <a:cs typeface="Times New Roman" pitchFamily="18" charset="0"/>
              </a:rPr>
              <a:t>, notamment au niveaux des programmes et des acquis scolaires des élèves.</a:t>
            </a:r>
            <a:endParaRPr lang="fr-FR" sz="2400" dirty="0"/>
          </a:p>
        </p:txBody>
      </p:sp>
    </p:spTree>
  </p:cSld>
  <p:clrMapOvr>
    <a:masterClrMapping/>
  </p:clrMapOvr>
  <p:transition>
    <p:wedg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Rectangle 1"/>
          <p:cNvSpPr>
            <a:spLocks noChangeArrowheads="1"/>
          </p:cNvSpPr>
          <p:nvPr/>
        </p:nvSpPr>
        <p:spPr bwMode="auto">
          <a:xfrm>
            <a:off x="0" y="0"/>
            <a:ext cx="9144000" cy="677108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49263" algn="ctr" defTabSz="914400" rtl="0" eaLnBrk="1" fontAlgn="base" latinLnBrk="0" hangingPunct="1">
              <a:lnSpc>
                <a:spcPct val="100000"/>
              </a:lnSpc>
              <a:spcBef>
                <a:spcPct val="0"/>
              </a:spcBef>
              <a:spcAft>
                <a:spcPct val="0"/>
              </a:spcAft>
              <a:buClrTx/>
              <a:buSzTx/>
              <a:buFontTx/>
              <a:buNone/>
              <a:tabLst/>
            </a:pPr>
            <a:r>
              <a:rPr lang="fr-FR" sz="2800" b="1" dirty="0" smtClean="0">
                <a:solidFill>
                  <a:srgbClr val="FF0000"/>
                </a:solidFill>
                <a:latin typeface="Times New Roman" pitchFamily="18" charset="0"/>
                <a:ea typeface="Calibri" pitchFamily="34" charset="0"/>
                <a:cs typeface="Times New Roman" pitchFamily="18" charset="0"/>
              </a:rPr>
              <a:t>2-  Rénovation </a:t>
            </a:r>
            <a:r>
              <a:rPr kumimoji="0" lang="fr-FR" sz="28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pédagogique impliquant l’adoption d’une approche pédagogique nouvelle</a:t>
            </a:r>
            <a:endParaRPr kumimoji="0" lang="fr-FR" sz="1200" b="0" i="0" u="none" strike="noStrike" cap="none" normalizeH="0" baseline="0" dirty="0" smtClean="0">
              <a:ln>
                <a:noFill/>
              </a:ln>
              <a:solidFill>
                <a:srgbClr val="FF0000"/>
              </a:solidFill>
              <a:effectLst/>
              <a:latin typeface="Times New Roman" pitchFamily="18" charset="0"/>
              <a:cs typeface="Times New Roman" pitchFamily="18" charset="0"/>
            </a:endParaRPr>
          </a:p>
          <a:p>
            <a:pPr marL="0" marR="0" lvl="0" indent="449263" algn="just" defTabSz="914400" rtl="0" eaLnBrk="0" fontAlgn="base" latinLnBrk="0" hangingPunct="0">
              <a:lnSpc>
                <a:spcPct val="100000"/>
              </a:lnSpc>
              <a:spcBef>
                <a:spcPct val="0"/>
              </a:spcBef>
              <a:spcAft>
                <a:spcPct val="0"/>
              </a:spcAft>
              <a:buClrTx/>
              <a:buSzTx/>
              <a:buFontTx/>
              <a:buNone/>
              <a:tabLst/>
            </a:pPr>
            <a:r>
              <a:rPr kumimoji="0" lang="fr-FR" sz="2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L’adaptation du curriculum aux données précises de la classe et des apprenants ; mais au plan collectif et macro structurel, elle se conçoit à plusieurs dimensions :</a:t>
            </a:r>
            <a:endParaRPr kumimoji="0" lang="fr-FR" sz="12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449263" algn="just" defTabSz="914400" rtl="0" eaLnBrk="0" fontAlgn="base" latinLnBrk="0" hangingPunct="0">
              <a:lnSpc>
                <a:spcPct val="100000"/>
              </a:lnSpc>
              <a:spcBef>
                <a:spcPct val="0"/>
              </a:spcBef>
              <a:spcAft>
                <a:spcPct val="0"/>
              </a:spcAft>
              <a:buClrTx/>
              <a:buSzTx/>
              <a:buFont typeface="Wingdings" pitchFamily="2" charset="2"/>
              <a:buChar char="v"/>
              <a:tabLst/>
            </a:pPr>
            <a:r>
              <a:rPr kumimoji="0" lang="fr-FR" sz="2400" b="1" i="0" u="none" strike="noStrike" cap="none" normalizeH="0" baseline="0" dirty="0" smtClean="0">
                <a:ln>
                  <a:noFill/>
                </a:ln>
                <a:solidFill>
                  <a:srgbClr val="FFFF00"/>
                </a:solidFill>
                <a:effectLst/>
                <a:latin typeface="Times New Roman" pitchFamily="18" charset="0"/>
                <a:ea typeface="Calibri" pitchFamily="34" charset="0"/>
                <a:cs typeface="Times New Roman" pitchFamily="18" charset="0"/>
              </a:rPr>
              <a:t>Une dimension socioculturelle et économique</a:t>
            </a:r>
            <a:r>
              <a:rPr kumimoji="0" lang="fr-FR" sz="2400" b="0" i="0" u="none" strike="noStrike" cap="none" normalizeH="0" baseline="0" dirty="0" smtClean="0">
                <a:ln>
                  <a:noFill/>
                </a:ln>
                <a:solidFill>
                  <a:srgbClr val="FFFF00"/>
                </a:solidFill>
                <a:effectLst/>
                <a:latin typeface="Times New Roman" pitchFamily="18" charset="0"/>
                <a:ea typeface="Calibri" pitchFamily="34" charset="0"/>
                <a:cs typeface="Times New Roman" pitchFamily="18" charset="0"/>
              </a:rPr>
              <a:t> : </a:t>
            </a:r>
            <a:r>
              <a:rPr kumimoji="0" lang="fr-FR" sz="2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la rénovation d’un programme prend en compte les valeurs en vigueur dans le pays et les moyens mis à la disposition par l’institution scolaire ;</a:t>
            </a:r>
            <a:endParaRPr kumimoji="0" lang="fr-FR" sz="12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endParaRPr>
          </a:p>
          <a:p>
            <a:pPr marL="0" marR="0" lvl="0" indent="449263" algn="just" defTabSz="914400" rtl="0" eaLnBrk="0" fontAlgn="base" latinLnBrk="0" hangingPunct="0">
              <a:lnSpc>
                <a:spcPct val="100000"/>
              </a:lnSpc>
              <a:spcBef>
                <a:spcPct val="0"/>
              </a:spcBef>
              <a:spcAft>
                <a:spcPct val="0"/>
              </a:spcAft>
              <a:buClrTx/>
              <a:buSzTx/>
              <a:buFont typeface="Wingdings" pitchFamily="2" charset="2"/>
              <a:buChar char="v"/>
              <a:tabLst/>
            </a:pPr>
            <a:r>
              <a:rPr lang="fr-FR" sz="2400" b="1" dirty="0" smtClean="0">
                <a:solidFill>
                  <a:srgbClr val="FFFF00"/>
                </a:solidFill>
                <a:latin typeface="Times New Roman" pitchFamily="18" charset="0"/>
                <a:ea typeface="Calibri" pitchFamily="34" charset="0"/>
                <a:cs typeface="Times New Roman" pitchFamily="18" charset="0"/>
              </a:rPr>
              <a:t>Une dimension méthodologique </a:t>
            </a:r>
            <a:r>
              <a:rPr kumimoji="0" lang="fr-FR" sz="2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un modèle adopté ne peut faire table rase des traditions et des pratiques méthodologiques déjà adoptées ;</a:t>
            </a:r>
            <a:r>
              <a:rPr lang="fr-FR" sz="2400" b="1" dirty="0" smtClean="0">
                <a:solidFill>
                  <a:srgbClr val="FFFF00"/>
                </a:solidFill>
                <a:latin typeface="Times New Roman" pitchFamily="18" charset="0"/>
                <a:ea typeface="Calibri" pitchFamily="34" charset="0"/>
                <a:cs typeface="Times New Roman" pitchFamily="18" charset="0"/>
              </a:rPr>
              <a:t> </a:t>
            </a:r>
          </a:p>
          <a:p>
            <a:pPr marL="0" marR="0" lvl="0" indent="449263" algn="just" defTabSz="914400" rtl="0" eaLnBrk="0" fontAlgn="base" latinLnBrk="0" hangingPunct="0">
              <a:lnSpc>
                <a:spcPct val="100000"/>
              </a:lnSpc>
              <a:spcBef>
                <a:spcPct val="0"/>
              </a:spcBef>
              <a:spcAft>
                <a:spcPct val="0"/>
              </a:spcAft>
              <a:buClrTx/>
              <a:buSzTx/>
              <a:buFont typeface="Wingdings" pitchFamily="2" charset="2"/>
              <a:buChar char="v"/>
              <a:tabLst/>
            </a:pPr>
            <a:r>
              <a:rPr lang="fr-FR" sz="2400" b="1" dirty="0" smtClean="0">
                <a:solidFill>
                  <a:srgbClr val="FFFF00"/>
                </a:solidFill>
                <a:latin typeface="Times New Roman" pitchFamily="18" charset="0"/>
                <a:ea typeface="Calibri" pitchFamily="34" charset="0"/>
                <a:cs typeface="Times New Roman" pitchFamily="18" charset="0"/>
              </a:rPr>
              <a:t>Eventuellement une dimension terminologique </a:t>
            </a:r>
            <a:r>
              <a:rPr kumimoji="0" lang="fr-FR" sz="2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certains concepts ou termes techniques utilisés initialement dans un pays peuvent être aménagés et adaptés aux usages conceptuels ou terminologiques attestés dans le contexte où s’implante la rénovation ;</a:t>
            </a:r>
            <a:endParaRPr lang="fr-FR" sz="1200" dirty="0" smtClean="0">
              <a:latin typeface="Times New Roman" pitchFamily="18" charset="0"/>
              <a:ea typeface="Calibri" pitchFamily="34" charset="0"/>
              <a:cs typeface="Times New Roman" pitchFamily="18" charset="0"/>
            </a:endParaRPr>
          </a:p>
          <a:p>
            <a:pPr marL="0" marR="0" lvl="0" indent="449263" algn="just" defTabSz="914400" rtl="0" eaLnBrk="0" fontAlgn="base" latinLnBrk="0" hangingPunct="0">
              <a:lnSpc>
                <a:spcPct val="100000"/>
              </a:lnSpc>
              <a:spcBef>
                <a:spcPct val="0"/>
              </a:spcBef>
              <a:spcAft>
                <a:spcPct val="0"/>
              </a:spcAft>
              <a:buClrTx/>
              <a:buSzTx/>
              <a:buFont typeface="Wingdings" pitchFamily="2" charset="2"/>
              <a:buChar char="v"/>
              <a:tabLst/>
            </a:pPr>
            <a:r>
              <a:rPr lang="fr-FR" sz="2400" b="1" dirty="0" smtClean="0">
                <a:solidFill>
                  <a:srgbClr val="FFFF00"/>
                </a:solidFill>
                <a:latin typeface="Times New Roman" pitchFamily="18" charset="0"/>
                <a:ea typeface="Calibri" pitchFamily="34" charset="0"/>
                <a:cs typeface="Times New Roman" pitchFamily="18" charset="0"/>
              </a:rPr>
              <a:t>Et une dimension liée aux potentialités réelles des enseignants</a:t>
            </a:r>
            <a:r>
              <a:rPr kumimoji="0" lang="fr-FR" sz="2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c’est-à-dire à leurs comportements et pratiques didactiques ainsi qu’à leur culture pédagogique effective.</a:t>
            </a:r>
            <a:endParaRPr kumimoji="0" lang="fr-FR" sz="12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449263" algn="l" defTabSz="914400" rtl="0" eaLnBrk="0" fontAlgn="base" latinLnBrk="0" hangingPunct="0">
              <a:lnSpc>
                <a:spcPct val="100000"/>
              </a:lnSpc>
              <a:spcBef>
                <a:spcPct val="0"/>
              </a:spcBef>
              <a:spcAft>
                <a:spcPct val="0"/>
              </a:spcAft>
              <a:buClrTx/>
              <a:buSzTx/>
              <a:buFontTx/>
              <a:buNone/>
              <a:tabLst/>
            </a:pPr>
            <a:endParaRPr kumimoji="0" lang="fr-FR" sz="1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ransition>
    <p:wheel spokes="8"/>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Rectangle 1"/>
          <p:cNvSpPr>
            <a:spLocks noChangeArrowheads="1"/>
          </p:cNvSpPr>
          <p:nvPr/>
        </p:nvSpPr>
        <p:spPr bwMode="auto">
          <a:xfrm>
            <a:off x="0" y="0"/>
            <a:ext cx="8715404" cy="683264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49263" algn="ctr" defTabSz="914400" rtl="0" eaLnBrk="1" fontAlgn="base" latinLnBrk="0" hangingPunct="1">
              <a:lnSpc>
                <a:spcPct val="100000"/>
              </a:lnSpc>
              <a:spcBef>
                <a:spcPct val="0"/>
              </a:spcBef>
              <a:spcAft>
                <a:spcPct val="0"/>
              </a:spcAft>
              <a:buClrTx/>
              <a:buSzTx/>
              <a:buFontTx/>
              <a:buNone/>
              <a:tabLst/>
            </a:pPr>
            <a:r>
              <a:rPr kumimoji="0" lang="fr-FR" sz="24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3-Quelques principes de base de l’approche par les compétences :</a:t>
            </a:r>
            <a:endParaRPr kumimoji="0" lang="fr-FR" sz="2400" b="0" i="0" u="none" strike="noStrike" cap="none" normalizeH="0" baseline="0" dirty="0" smtClean="0">
              <a:ln>
                <a:noFill/>
              </a:ln>
              <a:solidFill>
                <a:srgbClr val="FF0000"/>
              </a:solidFill>
              <a:effectLst/>
              <a:latin typeface="Times New Roman" pitchFamily="18" charset="0"/>
              <a:cs typeface="Times New Roman" pitchFamily="18" charset="0"/>
            </a:endParaRPr>
          </a:p>
          <a:p>
            <a:pPr marL="0" marR="0" lvl="0" indent="449263" algn="just" defTabSz="914400" rtl="0" eaLnBrk="0" fontAlgn="base" latinLnBrk="0" hangingPunct="0">
              <a:lnSpc>
                <a:spcPct val="150000"/>
              </a:lnSpc>
              <a:spcBef>
                <a:spcPct val="0"/>
              </a:spcBef>
              <a:spcAft>
                <a:spcPct val="0"/>
              </a:spcAft>
              <a:buClrTx/>
              <a:buSzTx/>
              <a:buFontTx/>
              <a:buNone/>
              <a:tabLst/>
            </a:pPr>
            <a:r>
              <a:rPr kumimoji="0" lang="fr-FR"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L’approche par les compétences repose sur les principes suivants :</a:t>
            </a:r>
            <a:endParaRPr kumimoji="0" lang="fr-FR" sz="20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449263" algn="just" defTabSz="914400" rtl="0" eaLnBrk="0" fontAlgn="base" latinLnBrk="0" hangingPunct="0">
              <a:lnSpc>
                <a:spcPct val="150000"/>
              </a:lnSpc>
              <a:spcBef>
                <a:spcPct val="0"/>
              </a:spcBef>
              <a:spcAft>
                <a:spcPct val="0"/>
              </a:spcAft>
              <a:buClrTx/>
              <a:buSzTx/>
              <a:buFont typeface="Wingdings" pitchFamily="2" charset="2"/>
              <a:buChar char="v"/>
              <a:tabLst/>
            </a:pPr>
            <a:r>
              <a:rPr kumimoji="0" lang="fr-FR" sz="2000" b="1" i="0" u="none" strike="noStrike" cap="none" normalizeH="0" baseline="0" dirty="0" smtClean="0">
                <a:ln>
                  <a:noFill/>
                </a:ln>
                <a:solidFill>
                  <a:srgbClr val="FFFF00"/>
                </a:solidFill>
                <a:effectLst/>
                <a:latin typeface="Times New Roman" pitchFamily="18" charset="0"/>
                <a:ea typeface="Calibri" pitchFamily="34" charset="0"/>
                <a:cs typeface="Times New Roman" pitchFamily="18" charset="0"/>
              </a:rPr>
              <a:t>Déterminer et installer des compétences</a:t>
            </a:r>
            <a:r>
              <a:rPr kumimoji="0" lang="fr-FR" sz="2000" b="0" i="0" u="none" strike="noStrike" cap="none" normalizeH="0" baseline="0" dirty="0" smtClean="0">
                <a:ln>
                  <a:noFill/>
                </a:ln>
                <a:solidFill>
                  <a:srgbClr val="FFFF00"/>
                </a:solidFill>
                <a:effectLst/>
                <a:latin typeface="Times New Roman" pitchFamily="18" charset="0"/>
                <a:ea typeface="Calibri" pitchFamily="34" charset="0"/>
                <a:cs typeface="Times New Roman" pitchFamily="18" charset="0"/>
              </a:rPr>
              <a:t> </a:t>
            </a:r>
            <a:r>
              <a:rPr kumimoji="0" lang="fr-FR"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pour une insertion socioprofessionnelle  appropriée ou pour développer des capacités mentales utiles dans différentes situations</a:t>
            </a:r>
            <a:endParaRPr kumimoji="0" lang="fr-FR" sz="20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449263" algn="just" defTabSz="914400" rtl="0" eaLnBrk="0" fontAlgn="base" latinLnBrk="0" hangingPunct="0">
              <a:lnSpc>
                <a:spcPct val="150000"/>
              </a:lnSpc>
              <a:spcBef>
                <a:spcPct val="0"/>
              </a:spcBef>
              <a:spcAft>
                <a:spcPct val="0"/>
              </a:spcAft>
              <a:buClrTx/>
              <a:buSzTx/>
              <a:buFont typeface="Wingdings" pitchFamily="2" charset="2"/>
              <a:buChar char="v"/>
              <a:tabLst/>
            </a:pPr>
            <a:r>
              <a:rPr kumimoji="0" lang="fr-FR" sz="2000" b="1" i="0" u="none" strike="noStrike" cap="none" normalizeH="0" baseline="0" dirty="0" smtClean="0">
                <a:ln>
                  <a:noFill/>
                </a:ln>
                <a:solidFill>
                  <a:srgbClr val="FFFF00"/>
                </a:solidFill>
                <a:effectLst/>
                <a:latin typeface="Times New Roman" pitchFamily="18" charset="0"/>
                <a:ea typeface="Calibri" pitchFamily="34" charset="0"/>
                <a:cs typeface="Times New Roman" pitchFamily="18" charset="0"/>
              </a:rPr>
              <a:t>Intégrer les apprentissages au lieu de les faire acquérir de façon séparée</a:t>
            </a:r>
            <a:r>
              <a:rPr kumimoji="0" lang="fr-FR"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cloisonnée ou juxtaposée (le tout n’est pas la somme des parties).</a:t>
            </a:r>
            <a:endParaRPr kumimoji="0" lang="fr-FR" sz="20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449263" algn="just" defTabSz="914400" rtl="0" eaLnBrk="0" fontAlgn="base" latinLnBrk="0" hangingPunct="0">
              <a:lnSpc>
                <a:spcPct val="150000"/>
              </a:lnSpc>
              <a:spcBef>
                <a:spcPct val="0"/>
              </a:spcBef>
              <a:spcAft>
                <a:spcPct val="0"/>
              </a:spcAft>
              <a:buClrTx/>
              <a:buSzTx/>
              <a:buFont typeface="Wingdings" pitchFamily="2" charset="2"/>
              <a:buChar char="v"/>
              <a:tabLst/>
            </a:pPr>
            <a:r>
              <a:rPr kumimoji="0" lang="fr-FR" sz="2000" b="1" i="0" u="none" strike="noStrike" cap="none" normalizeH="0" baseline="0" dirty="0" smtClean="0">
                <a:ln>
                  <a:noFill/>
                </a:ln>
                <a:solidFill>
                  <a:srgbClr val="FFFF00"/>
                </a:solidFill>
                <a:effectLst/>
                <a:latin typeface="Times New Roman" pitchFamily="18" charset="0"/>
                <a:ea typeface="Calibri" pitchFamily="34" charset="0"/>
                <a:cs typeface="Times New Roman" pitchFamily="18" charset="0"/>
              </a:rPr>
              <a:t>Orienter les apprentissages</a:t>
            </a:r>
            <a:r>
              <a:rPr kumimoji="0" lang="fr-FR" sz="2000" b="0" i="0" u="none" strike="noStrike" cap="none" normalizeH="0" baseline="0" dirty="0" smtClean="0">
                <a:ln>
                  <a:noFill/>
                </a:ln>
                <a:solidFill>
                  <a:srgbClr val="FFFF00"/>
                </a:solidFill>
                <a:effectLst/>
                <a:latin typeface="Times New Roman" pitchFamily="18" charset="0"/>
                <a:ea typeface="Calibri" pitchFamily="34" charset="0"/>
                <a:cs typeface="Times New Roman" pitchFamily="18" charset="0"/>
              </a:rPr>
              <a:t> </a:t>
            </a:r>
            <a:r>
              <a:rPr kumimoji="0" lang="fr-FR"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vers des tâches complexes comme la résolution des problèmes, l’élaboration de projets…</a:t>
            </a:r>
            <a:endParaRPr kumimoji="0" lang="fr-FR" sz="20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449263" algn="just" defTabSz="914400" rtl="0" eaLnBrk="0" fontAlgn="base" latinLnBrk="0" hangingPunct="0">
              <a:lnSpc>
                <a:spcPct val="150000"/>
              </a:lnSpc>
              <a:spcBef>
                <a:spcPct val="0"/>
              </a:spcBef>
              <a:spcAft>
                <a:spcPct val="0"/>
              </a:spcAft>
              <a:buClrTx/>
              <a:buSzTx/>
              <a:buFont typeface="Wingdings" pitchFamily="2" charset="2"/>
              <a:buChar char="v"/>
              <a:tabLst/>
            </a:pPr>
            <a:r>
              <a:rPr kumimoji="0" lang="fr-FR" sz="2000" b="1" i="0" u="none" strike="noStrike" cap="none" normalizeH="0" baseline="0" dirty="0" smtClean="0">
                <a:ln>
                  <a:noFill/>
                </a:ln>
                <a:solidFill>
                  <a:srgbClr val="FFFF00"/>
                </a:solidFill>
                <a:effectLst/>
                <a:latin typeface="Times New Roman" pitchFamily="18" charset="0"/>
                <a:ea typeface="Calibri" pitchFamily="34" charset="0"/>
                <a:cs typeface="Times New Roman" pitchFamily="18" charset="0"/>
              </a:rPr>
              <a:t>Rendre significatif et opératoire ces apprentissages en choisissant des situations motivantes et stimulantes pour l’élève</a:t>
            </a:r>
            <a:r>
              <a:rPr kumimoji="0" lang="fr-FR" sz="2000" b="0" i="0" u="none" strike="noStrike" cap="none" normalizeH="0" baseline="0" dirty="0" smtClean="0">
                <a:ln>
                  <a:noFill/>
                </a:ln>
                <a:solidFill>
                  <a:srgbClr val="FFFF00"/>
                </a:solidFill>
                <a:effectLst/>
                <a:latin typeface="Times New Roman" pitchFamily="18" charset="0"/>
                <a:ea typeface="Calibri" pitchFamily="34" charset="0"/>
                <a:cs typeface="Times New Roman" pitchFamily="18" charset="0"/>
              </a:rPr>
              <a:t>.</a:t>
            </a:r>
            <a:endParaRPr kumimoji="0" lang="fr-FR" sz="2000" b="0" i="0" u="none" strike="noStrike" cap="none" normalizeH="0" baseline="0" dirty="0" smtClean="0">
              <a:ln>
                <a:noFill/>
              </a:ln>
              <a:solidFill>
                <a:srgbClr val="FFFF00"/>
              </a:solidFill>
              <a:effectLst/>
              <a:latin typeface="Times New Roman" pitchFamily="18" charset="0"/>
              <a:cs typeface="Times New Roman" pitchFamily="18" charset="0"/>
            </a:endParaRPr>
          </a:p>
          <a:p>
            <a:pPr marL="0" marR="0" lvl="0" indent="449263" algn="just" defTabSz="914400" rtl="0" eaLnBrk="0" fontAlgn="base" latinLnBrk="0" hangingPunct="0">
              <a:lnSpc>
                <a:spcPct val="150000"/>
              </a:lnSpc>
              <a:spcBef>
                <a:spcPct val="0"/>
              </a:spcBef>
              <a:spcAft>
                <a:spcPct val="0"/>
              </a:spcAft>
              <a:buClrTx/>
              <a:buSzTx/>
              <a:buFont typeface="Wingdings" pitchFamily="2" charset="2"/>
              <a:buChar char="v"/>
              <a:tabLst/>
            </a:pPr>
            <a:r>
              <a:rPr kumimoji="0" lang="fr-FR" sz="2000" b="1" i="0" u="none" strike="noStrike" cap="none" normalizeH="0" baseline="0" dirty="0" smtClean="0">
                <a:ln>
                  <a:noFill/>
                </a:ln>
                <a:solidFill>
                  <a:srgbClr val="FFFF00"/>
                </a:solidFill>
                <a:effectLst/>
                <a:latin typeface="Times New Roman" pitchFamily="18" charset="0"/>
                <a:ea typeface="Calibri" pitchFamily="34" charset="0"/>
                <a:cs typeface="Times New Roman" pitchFamily="18" charset="0"/>
              </a:rPr>
              <a:t>Évaluer de façon explicite et selon des tâches complexes</a:t>
            </a:r>
            <a:r>
              <a:rPr kumimoji="0" lang="fr-FR" sz="2000" b="0" i="0" u="none" strike="noStrike" cap="none" normalizeH="0" baseline="0" dirty="0" smtClean="0">
                <a:ln>
                  <a:noFill/>
                </a:ln>
                <a:solidFill>
                  <a:srgbClr val="FFFF00"/>
                </a:solidFill>
                <a:effectLst/>
                <a:latin typeface="Times New Roman" pitchFamily="18" charset="0"/>
                <a:ea typeface="Calibri" pitchFamily="34" charset="0"/>
                <a:cs typeface="Times New Roman" pitchFamily="18" charset="0"/>
              </a:rPr>
              <a:t> </a:t>
            </a:r>
            <a:r>
              <a:rPr kumimoji="0" lang="fr-FR"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dans une approche par les compétences, une évaluation certificative finale se déroule sur la base de la résolution de situations-problèmes</a:t>
            </a:r>
            <a:endParaRPr kumimoji="0" lang="fr-FR" sz="2000" b="0"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cSld>
  <p:clrMapOvr>
    <a:masterClrMapping/>
  </p:clrMapOvr>
  <p:transition>
    <p:strips dir="rd"/>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au 1"/>
          <p:cNvGraphicFramePr>
            <a:graphicFrameLocks noGrp="1"/>
          </p:cNvGraphicFramePr>
          <p:nvPr/>
        </p:nvGraphicFramePr>
        <p:xfrm>
          <a:off x="428596" y="142852"/>
          <a:ext cx="8572560" cy="6572296"/>
        </p:xfrm>
        <a:graphic>
          <a:graphicData uri="http://schemas.openxmlformats.org/drawingml/2006/table">
            <a:tbl>
              <a:tblPr>
                <a:tableStyleId>{08FB837D-C827-4EFA-A057-4D05807E0F7C}</a:tableStyleId>
              </a:tblPr>
              <a:tblGrid>
                <a:gridCol w="2786082"/>
                <a:gridCol w="5786478"/>
              </a:tblGrid>
              <a:tr h="585359">
                <a:tc>
                  <a:txBody>
                    <a:bodyPr/>
                    <a:lstStyle/>
                    <a:p>
                      <a:pPr algn="ctr">
                        <a:lnSpc>
                          <a:spcPct val="115000"/>
                        </a:lnSpc>
                        <a:spcAft>
                          <a:spcPts val="1000"/>
                        </a:spcAft>
                      </a:pPr>
                      <a:r>
                        <a:rPr lang="fr-FR" sz="1600" b="1" dirty="0">
                          <a:solidFill>
                            <a:srgbClr val="00B050"/>
                          </a:solidFill>
                          <a:latin typeface="Times New Roman" pitchFamily="18" charset="0"/>
                          <a:cs typeface="Times New Roman" pitchFamily="18" charset="0"/>
                        </a:rPr>
                        <a:t>Quelques caractéristiques clés de la notion de la compétence</a:t>
                      </a:r>
                      <a:endParaRPr lang="fr-FR" sz="1600" b="1" dirty="0">
                        <a:solidFill>
                          <a:srgbClr val="00B050"/>
                        </a:solidFill>
                        <a:latin typeface="Times New Roman" pitchFamily="18" charset="0"/>
                        <a:ea typeface="Calibri"/>
                        <a:cs typeface="Times New Roman" pitchFamily="18" charset="0"/>
                      </a:endParaRPr>
                    </a:p>
                  </a:txBody>
                  <a:tcPr marL="43214" marR="43214" marT="0" marB="0" anchor="ctr"/>
                </a:tc>
                <a:tc>
                  <a:txBody>
                    <a:bodyPr/>
                    <a:lstStyle/>
                    <a:p>
                      <a:pPr algn="ctr">
                        <a:lnSpc>
                          <a:spcPct val="115000"/>
                        </a:lnSpc>
                        <a:spcAft>
                          <a:spcPts val="1000"/>
                        </a:spcAft>
                      </a:pPr>
                      <a:r>
                        <a:rPr lang="fr-FR" sz="1600" b="1" dirty="0">
                          <a:solidFill>
                            <a:srgbClr val="00B050"/>
                          </a:solidFill>
                          <a:latin typeface="Times New Roman" pitchFamily="18" charset="0"/>
                          <a:cs typeface="Times New Roman" pitchFamily="18" charset="0"/>
                        </a:rPr>
                        <a:t>Quelques éléments d’explicitation de ces caractéristiques</a:t>
                      </a:r>
                      <a:endParaRPr lang="fr-FR" sz="1600" b="1" dirty="0">
                        <a:solidFill>
                          <a:srgbClr val="00B050"/>
                        </a:solidFill>
                        <a:latin typeface="Times New Roman" pitchFamily="18" charset="0"/>
                        <a:ea typeface="Calibri"/>
                        <a:cs typeface="Times New Roman" pitchFamily="18" charset="0"/>
                      </a:endParaRPr>
                    </a:p>
                  </a:txBody>
                  <a:tcPr marL="43214" marR="43214" marT="0" marB="0" anchor="ctr"/>
                </a:tc>
              </a:tr>
              <a:tr h="815845">
                <a:tc>
                  <a:txBody>
                    <a:bodyPr/>
                    <a:lstStyle/>
                    <a:p>
                      <a:pPr algn="ctr">
                        <a:lnSpc>
                          <a:spcPct val="115000"/>
                        </a:lnSpc>
                        <a:spcAft>
                          <a:spcPts val="1000"/>
                        </a:spcAft>
                      </a:pPr>
                      <a:r>
                        <a:rPr lang="fr-FR" sz="1600" b="1" dirty="0">
                          <a:solidFill>
                            <a:srgbClr val="0070C0"/>
                          </a:solidFill>
                          <a:latin typeface="Times New Roman" pitchFamily="18" charset="0"/>
                          <a:cs typeface="Times New Roman" pitchFamily="18" charset="0"/>
                        </a:rPr>
                        <a:t>La compétence ne se donne jamais à voir directement</a:t>
                      </a:r>
                      <a:endParaRPr lang="fr-FR" sz="1600" b="1" dirty="0">
                        <a:solidFill>
                          <a:srgbClr val="0070C0"/>
                        </a:solidFill>
                        <a:latin typeface="Times New Roman" pitchFamily="18" charset="0"/>
                        <a:ea typeface="Calibri"/>
                        <a:cs typeface="Times New Roman" pitchFamily="18" charset="0"/>
                      </a:endParaRPr>
                    </a:p>
                  </a:txBody>
                  <a:tcPr marL="43214" marR="43214" marT="0" marB="0" anchor="ctr"/>
                </a:tc>
                <a:tc>
                  <a:txBody>
                    <a:bodyPr/>
                    <a:lstStyle/>
                    <a:p>
                      <a:pPr algn="l">
                        <a:lnSpc>
                          <a:spcPct val="115000"/>
                        </a:lnSpc>
                        <a:spcAft>
                          <a:spcPts val="1000"/>
                        </a:spcAft>
                      </a:pPr>
                      <a:r>
                        <a:rPr lang="fr-FR" sz="1400" b="1" dirty="0">
                          <a:solidFill>
                            <a:srgbClr val="FF0000"/>
                          </a:solidFill>
                          <a:latin typeface="Times New Roman" pitchFamily="18" charset="0"/>
                          <a:cs typeface="Times New Roman" pitchFamily="18" charset="0"/>
                        </a:rPr>
                        <a:t>Elle ne peut être appréhendée à partir de ses seules manifestations observables, mais réfère plutôt aux structures hypothétiques qui sous-tendent l’action</a:t>
                      </a:r>
                      <a:endParaRPr lang="fr-FR" sz="1400" b="1" dirty="0">
                        <a:solidFill>
                          <a:srgbClr val="FF0000"/>
                        </a:solidFill>
                        <a:latin typeface="Times New Roman" pitchFamily="18" charset="0"/>
                        <a:ea typeface="Calibri"/>
                        <a:cs typeface="Times New Roman" pitchFamily="18" charset="0"/>
                      </a:endParaRPr>
                    </a:p>
                  </a:txBody>
                  <a:tcPr marL="43214" marR="43214" marT="0" marB="0"/>
                </a:tc>
              </a:tr>
              <a:tr h="1500061">
                <a:tc>
                  <a:txBody>
                    <a:bodyPr/>
                    <a:lstStyle/>
                    <a:p>
                      <a:pPr algn="ctr">
                        <a:lnSpc>
                          <a:spcPct val="115000"/>
                        </a:lnSpc>
                        <a:spcAft>
                          <a:spcPts val="1000"/>
                        </a:spcAft>
                      </a:pPr>
                      <a:r>
                        <a:rPr lang="fr-FR" sz="1600" b="1" dirty="0">
                          <a:solidFill>
                            <a:srgbClr val="0070C0"/>
                          </a:solidFill>
                          <a:latin typeface="Times New Roman" pitchFamily="18" charset="0"/>
                          <a:cs typeface="Times New Roman" pitchFamily="18" charset="0"/>
                        </a:rPr>
                        <a:t>La compétence est indissociable de l’activité du sujet et de la singularité du contexte dans lequel elle s’exerce</a:t>
                      </a:r>
                      <a:endParaRPr lang="fr-FR" sz="1600" b="1" dirty="0">
                        <a:solidFill>
                          <a:srgbClr val="0070C0"/>
                        </a:solidFill>
                        <a:latin typeface="Times New Roman" pitchFamily="18" charset="0"/>
                        <a:ea typeface="Calibri"/>
                        <a:cs typeface="Times New Roman" pitchFamily="18" charset="0"/>
                      </a:endParaRPr>
                    </a:p>
                  </a:txBody>
                  <a:tcPr marL="43214" marR="43214" marT="0" marB="0" anchor="ctr"/>
                </a:tc>
                <a:tc>
                  <a:txBody>
                    <a:bodyPr/>
                    <a:lstStyle/>
                    <a:p>
                      <a:pPr algn="l">
                        <a:lnSpc>
                          <a:spcPct val="115000"/>
                        </a:lnSpc>
                        <a:spcAft>
                          <a:spcPts val="1000"/>
                        </a:spcAft>
                      </a:pPr>
                      <a:r>
                        <a:rPr lang="fr-FR" sz="1400" b="1" dirty="0">
                          <a:solidFill>
                            <a:srgbClr val="FF0000"/>
                          </a:solidFill>
                          <a:latin typeface="Times New Roman" pitchFamily="18" charset="0"/>
                          <a:cs typeface="Times New Roman" pitchFamily="18" charset="0"/>
                        </a:rPr>
                        <a:t>Elle est indissociable de l’individu qui la porte et du contexte dans lequel elle s’exerce. elle conduit donc à placer l’individu au centre de l’analyse, mettent l’accent sur ce qui se passe dans la tète de la personne lorsqu’elle agit dans un contexte déterminé, plutôt que sur ce qui requis par la tache</a:t>
                      </a:r>
                      <a:endParaRPr lang="fr-FR" sz="1400" b="1" dirty="0">
                        <a:solidFill>
                          <a:srgbClr val="FF0000"/>
                        </a:solidFill>
                        <a:latin typeface="Times New Roman" pitchFamily="18" charset="0"/>
                        <a:ea typeface="Calibri"/>
                        <a:cs typeface="Times New Roman" pitchFamily="18" charset="0"/>
                      </a:endParaRPr>
                    </a:p>
                  </a:txBody>
                  <a:tcPr marL="43214" marR="43214" marT="0" marB="0"/>
                </a:tc>
              </a:tr>
              <a:tr h="1312606">
                <a:tc>
                  <a:txBody>
                    <a:bodyPr/>
                    <a:lstStyle/>
                    <a:p>
                      <a:pPr algn="ctr">
                        <a:lnSpc>
                          <a:spcPct val="115000"/>
                        </a:lnSpc>
                        <a:spcAft>
                          <a:spcPts val="1000"/>
                        </a:spcAft>
                      </a:pPr>
                      <a:r>
                        <a:rPr lang="fr-FR" sz="1600" b="1" dirty="0">
                          <a:solidFill>
                            <a:srgbClr val="0070C0"/>
                          </a:solidFill>
                          <a:latin typeface="Times New Roman" pitchFamily="18" charset="0"/>
                          <a:cs typeface="Times New Roman" pitchFamily="18" charset="0"/>
                        </a:rPr>
                        <a:t>La compétence est structurée de façon combinatoire et dynamique</a:t>
                      </a:r>
                      <a:endParaRPr lang="fr-FR" sz="1600" b="1" dirty="0">
                        <a:solidFill>
                          <a:srgbClr val="0070C0"/>
                        </a:solidFill>
                        <a:latin typeface="Times New Roman" pitchFamily="18" charset="0"/>
                        <a:ea typeface="Calibri"/>
                        <a:cs typeface="Times New Roman" pitchFamily="18" charset="0"/>
                      </a:endParaRPr>
                    </a:p>
                  </a:txBody>
                  <a:tcPr marL="43214" marR="43214" marT="0" marB="0" anchor="ctr"/>
                </a:tc>
                <a:tc>
                  <a:txBody>
                    <a:bodyPr/>
                    <a:lstStyle/>
                    <a:p>
                      <a:pPr algn="l">
                        <a:lnSpc>
                          <a:spcPct val="115000"/>
                        </a:lnSpc>
                        <a:spcAft>
                          <a:spcPts val="1000"/>
                        </a:spcAft>
                      </a:pPr>
                      <a:r>
                        <a:rPr lang="fr-FR" sz="1400" b="1" dirty="0">
                          <a:solidFill>
                            <a:srgbClr val="FF0000"/>
                          </a:solidFill>
                          <a:latin typeface="Times New Roman" pitchFamily="18" charset="0"/>
                          <a:cs typeface="Times New Roman" pitchFamily="18" charset="0"/>
                        </a:rPr>
                        <a:t>Elle ne réside pas dans la somme des éléments qui la composent mais dans leur organisation dynamique. ainsi  conçue, elle présente à la fois une structure générale permettant de guider l’action spécifique et une combinatoire particulières de ressources, tant externes qu’internes, à travers laquelle cette structure s’actualise dans un contexte donné.</a:t>
                      </a:r>
                      <a:endParaRPr lang="fr-FR" sz="1400" b="1" dirty="0">
                        <a:solidFill>
                          <a:srgbClr val="FF0000"/>
                        </a:solidFill>
                        <a:latin typeface="Times New Roman" pitchFamily="18" charset="0"/>
                        <a:ea typeface="Calibri"/>
                        <a:cs typeface="Times New Roman" pitchFamily="18" charset="0"/>
                      </a:endParaRPr>
                    </a:p>
                  </a:txBody>
                  <a:tcPr marL="43214" marR="43214" marT="0" marB="0"/>
                </a:tc>
              </a:tr>
              <a:tr h="1045819">
                <a:tc>
                  <a:txBody>
                    <a:bodyPr/>
                    <a:lstStyle/>
                    <a:p>
                      <a:pPr algn="ctr">
                        <a:lnSpc>
                          <a:spcPct val="115000"/>
                        </a:lnSpc>
                        <a:spcAft>
                          <a:spcPts val="1000"/>
                        </a:spcAft>
                      </a:pPr>
                      <a:r>
                        <a:rPr lang="fr-FR" sz="1600" b="1" dirty="0">
                          <a:solidFill>
                            <a:srgbClr val="0070C0"/>
                          </a:solidFill>
                          <a:latin typeface="Times New Roman" pitchFamily="18" charset="0"/>
                          <a:cs typeface="Times New Roman" pitchFamily="18" charset="0"/>
                        </a:rPr>
                        <a:t>La compétence comporte une dimension métacognitive</a:t>
                      </a:r>
                      <a:endParaRPr lang="fr-FR" sz="1600" b="1" dirty="0">
                        <a:solidFill>
                          <a:srgbClr val="0070C0"/>
                        </a:solidFill>
                        <a:latin typeface="Times New Roman" pitchFamily="18" charset="0"/>
                        <a:ea typeface="Calibri"/>
                        <a:cs typeface="Times New Roman" pitchFamily="18" charset="0"/>
                      </a:endParaRPr>
                    </a:p>
                  </a:txBody>
                  <a:tcPr marL="43214" marR="43214" marT="0" marB="0" anchor="ctr"/>
                </a:tc>
                <a:tc>
                  <a:txBody>
                    <a:bodyPr/>
                    <a:lstStyle/>
                    <a:p>
                      <a:pPr algn="l">
                        <a:lnSpc>
                          <a:spcPct val="115000"/>
                        </a:lnSpc>
                        <a:spcAft>
                          <a:spcPts val="1000"/>
                        </a:spcAft>
                      </a:pPr>
                      <a:r>
                        <a:rPr lang="fr-FR" sz="1400" b="1" dirty="0">
                          <a:solidFill>
                            <a:srgbClr val="FF0000"/>
                          </a:solidFill>
                          <a:latin typeface="Times New Roman" pitchFamily="18" charset="0"/>
                          <a:cs typeface="Times New Roman" pitchFamily="18" charset="0"/>
                        </a:rPr>
                        <a:t>Elle suppose une compréhension de la situation, mais aussi une compréhension de la manière dont on s’y prend pour être efficace. la dimension métacognitive de la compétence donne à voir le rôle heuristique  que les savoirs davantage formalisés sont appelés à jouer dans la pratique.</a:t>
                      </a:r>
                      <a:endParaRPr lang="fr-FR" sz="1400" b="1" dirty="0">
                        <a:solidFill>
                          <a:srgbClr val="FF0000"/>
                        </a:solidFill>
                        <a:latin typeface="Times New Roman" pitchFamily="18" charset="0"/>
                        <a:ea typeface="Calibri"/>
                        <a:cs typeface="Times New Roman" pitchFamily="18" charset="0"/>
                      </a:endParaRPr>
                    </a:p>
                  </a:txBody>
                  <a:tcPr marL="43214" marR="43214" marT="0" marB="0"/>
                </a:tc>
              </a:tr>
              <a:tr h="1312606">
                <a:tc>
                  <a:txBody>
                    <a:bodyPr/>
                    <a:lstStyle/>
                    <a:p>
                      <a:pPr algn="ctr">
                        <a:lnSpc>
                          <a:spcPct val="115000"/>
                        </a:lnSpc>
                        <a:spcAft>
                          <a:spcPts val="1000"/>
                        </a:spcAft>
                      </a:pPr>
                      <a:r>
                        <a:rPr lang="fr-FR" sz="1600" b="1" dirty="0">
                          <a:solidFill>
                            <a:srgbClr val="0070C0"/>
                          </a:solidFill>
                          <a:latin typeface="Times New Roman" pitchFamily="18" charset="0"/>
                          <a:cs typeface="Times New Roman" pitchFamily="18" charset="0"/>
                        </a:rPr>
                        <a:t>La compétence comporte une dimension à la fois individuelle et collective</a:t>
                      </a:r>
                      <a:endParaRPr lang="fr-FR" sz="1600" b="1" dirty="0">
                        <a:solidFill>
                          <a:srgbClr val="0070C0"/>
                        </a:solidFill>
                        <a:latin typeface="Times New Roman" pitchFamily="18" charset="0"/>
                        <a:ea typeface="Calibri"/>
                        <a:cs typeface="Times New Roman" pitchFamily="18" charset="0"/>
                      </a:endParaRPr>
                    </a:p>
                  </a:txBody>
                  <a:tcPr marL="43214" marR="43214" marT="0" marB="0" anchor="ctr"/>
                </a:tc>
                <a:tc>
                  <a:txBody>
                    <a:bodyPr/>
                    <a:lstStyle/>
                    <a:p>
                      <a:pPr algn="l">
                        <a:lnSpc>
                          <a:spcPct val="115000"/>
                        </a:lnSpc>
                        <a:spcAft>
                          <a:spcPts val="1000"/>
                        </a:spcAft>
                      </a:pPr>
                      <a:r>
                        <a:rPr lang="fr-FR" sz="1400" b="1" dirty="0">
                          <a:solidFill>
                            <a:srgbClr val="FF0000"/>
                          </a:solidFill>
                          <a:latin typeface="Times New Roman" pitchFamily="18" charset="0"/>
                          <a:cs typeface="Times New Roman" pitchFamily="18" charset="0"/>
                        </a:rPr>
                        <a:t>La compétence est socialement située et comporte donc une double dimension individuelle et sociale ou collective. si les compétences individuelles contribuent à la compétence collective, celle-ci se développe à son tour à la faveur d’une amélioration constante des compétences i</a:t>
                      </a:r>
                      <a:r>
                        <a:rPr lang="fr-FR" sz="1400" b="1" dirty="0">
                          <a:solidFill>
                            <a:srgbClr val="FF0000"/>
                          </a:solidFill>
                          <a:highlight>
                            <a:srgbClr val="00FF00"/>
                          </a:highlight>
                          <a:latin typeface="Times New Roman" pitchFamily="18" charset="0"/>
                          <a:cs typeface="Times New Roman" pitchFamily="18" charset="0"/>
                        </a:rPr>
                        <a:t>ndividuelles.</a:t>
                      </a:r>
                      <a:endParaRPr lang="fr-FR" sz="1400" b="1" dirty="0">
                        <a:solidFill>
                          <a:srgbClr val="FF0000"/>
                        </a:solidFill>
                        <a:latin typeface="Times New Roman" pitchFamily="18" charset="0"/>
                        <a:ea typeface="Calibri"/>
                        <a:cs typeface="Times New Roman" pitchFamily="18" charset="0"/>
                      </a:endParaRPr>
                    </a:p>
                  </a:txBody>
                  <a:tcPr marL="43214" marR="43214" marT="0" marB="0"/>
                </a:tc>
              </a:tr>
            </a:tbl>
          </a:graphicData>
        </a:graphic>
      </p:graphicFrame>
      <p:sp>
        <p:nvSpPr>
          <p:cNvPr id="3" name="Rectangle 2"/>
          <p:cNvSpPr/>
          <p:nvPr/>
        </p:nvSpPr>
        <p:spPr>
          <a:xfrm rot="16200000">
            <a:off x="-3244367" y="3198167"/>
            <a:ext cx="6858004" cy="461665"/>
          </a:xfrm>
          <a:prstGeom prst="rect">
            <a:avLst/>
          </a:prstGeom>
        </p:spPr>
        <p:txBody>
          <a:bodyPr wrap="square">
            <a:spAutoFit/>
          </a:bodyPr>
          <a:lstStyle/>
          <a:p>
            <a:pPr algn="ctr"/>
            <a:r>
              <a:rPr lang="fr-FR" sz="2400" b="1" dirty="0" smtClean="0">
                <a:solidFill>
                  <a:srgbClr val="FF0000"/>
                </a:solidFill>
                <a:latin typeface="Times New Roman" pitchFamily="18" charset="0"/>
                <a:cs typeface="Times New Roman" pitchFamily="18" charset="0"/>
              </a:rPr>
              <a:t>4- principale caractéristique de la compétence</a:t>
            </a:r>
            <a:endParaRPr lang="fr-FR" sz="2400" dirty="0">
              <a:solidFill>
                <a:srgbClr val="FF0000"/>
              </a:solidFill>
              <a:latin typeface="Times New Roman" pitchFamily="18" charset="0"/>
              <a:cs typeface="Times New Roman" pitchFamily="18" charset="0"/>
            </a:endParaRPr>
          </a:p>
        </p:txBody>
      </p:sp>
    </p:spTree>
  </p:cSld>
  <p:clrMapOvr>
    <a:masterClrMapping/>
  </p:clrMapOvr>
  <p:transition>
    <p:newsflash/>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49" name="Rectangle 1"/>
          <p:cNvSpPr>
            <a:spLocks noChangeArrowheads="1"/>
          </p:cNvSpPr>
          <p:nvPr/>
        </p:nvSpPr>
        <p:spPr bwMode="auto">
          <a:xfrm>
            <a:off x="0" y="0"/>
            <a:ext cx="9144000" cy="646330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50000"/>
              </a:lnSpc>
              <a:spcBef>
                <a:spcPct val="0"/>
              </a:spcBef>
              <a:spcAft>
                <a:spcPct val="0"/>
              </a:spcAft>
              <a:buClrTx/>
              <a:buSzTx/>
              <a:buFontTx/>
              <a:buNone/>
              <a:tabLst/>
            </a:pPr>
            <a:r>
              <a:rPr kumimoji="0" lang="fr-FR" sz="24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5- Une procédure de conception d’un curriculum  (manuel scolaire)  selon l’approche par les compétences</a:t>
            </a:r>
            <a:endParaRPr kumimoji="0" lang="fr-FR" sz="2400" b="0" i="0" u="none" strike="noStrike" cap="none" normalizeH="0" baseline="0" dirty="0" smtClean="0">
              <a:ln>
                <a:noFill/>
              </a:ln>
              <a:solidFill>
                <a:srgbClr val="FF0000"/>
              </a:solidFill>
              <a:effectLst/>
              <a:latin typeface="Times New Roman" pitchFamily="18" charset="0"/>
              <a:cs typeface="Times New Roman" pitchFamily="18" charset="0"/>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fr-FR" sz="2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 </a:t>
            </a:r>
            <a:r>
              <a:rPr lang="fr-FR" sz="2400" b="1" dirty="0" smtClean="0">
                <a:solidFill>
                  <a:srgbClr val="FFFF00"/>
                </a:solidFill>
                <a:latin typeface="Times New Roman" pitchFamily="18" charset="0"/>
                <a:ea typeface="Calibri" pitchFamily="34" charset="0"/>
                <a:cs typeface="Times New Roman" pitchFamily="18" charset="0"/>
              </a:rPr>
              <a:t>Préciser un profil de sortie de l’élève </a:t>
            </a:r>
            <a:r>
              <a:rPr kumimoji="0" lang="fr-FR" sz="2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soit à la fin de chaque année soit à la fin d’un degré ou d’un cycle.</a:t>
            </a:r>
            <a:endParaRPr kumimoji="0" lang="fr-FR" sz="24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fr-FR" sz="2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B- </a:t>
            </a:r>
            <a:r>
              <a:rPr lang="fr-FR" sz="2400" b="1" dirty="0" smtClean="0">
                <a:solidFill>
                  <a:srgbClr val="FFFF00"/>
                </a:solidFill>
                <a:latin typeface="Times New Roman" pitchFamily="18" charset="0"/>
                <a:ea typeface="Calibri" pitchFamily="34" charset="0"/>
                <a:cs typeface="Times New Roman" pitchFamily="18" charset="0"/>
              </a:rPr>
              <a:t>le développement des compétences et leur progression  </a:t>
            </a:r>
            <a:r>
              <a:rPr kumimoji="0" lang="fr-FR" sz="2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s’effectue par paliers (un palier de compétences par année). Ce profil sera exprimé à l’aide d’un </a:t>
            </a:r>
            <a:r>
              <a:rPr lang="fr-FR" sz="2400" b="1" dirty="0" smtClean="0">
                <a:solidFill>
                  <a:srgbClr val="FFFF00"/>
                </a:solidFill>
                <a:latin typeface="Times New Roman" pitchFamily="18" charset="0"/>
                <a:ea typeface="Calibri" pitchFamily="34" charset="0"/>
                <a:cs typeface="Times New Roman" pitchFamily="18" charset="0"/>
              </a:rPr>
              <a:t>objectif terminal d’intégration (OTI),</a:t>
            </a:r>
          </a:p>
          <a:p>
            <a:pPr marL="0" marR="0" lvl="0" indent="0" algn="just" defTabSz="914400" rtl="0" eaLnBrk="0" fontAlgn="base" latinLnBrk="0" hangingPunct="0">
              <a:lnSpc>
                <a:spcPct val="150000"/>
              </a:lnSpc>
              <a:spcBef>
                <a:spcPct val="0"/>
              </a:spcBef>
              <a:spcAft>
                <a:spcPct val="0"/>
              </a:spcAft>
              <a:buClrTx/>
              <a:buSzTx/>
              <a:buFontTx/>
              <a:buNone/>
              <a:tabLst/>
            </a:pPr>
            <a:r>
              <a:rPr kumimoji="0" lang="fr-FR" sz="2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C- </a:t>
            </a:r>
            <a:r>
              <a:rPr lang="fr-FR" sz="2400" b="1" dirty="0" smtClean="0">
                <a:solidFill>
                  <a:srgbClr val="FFFF00"/>
                </a:solidFill>
                <a:latin typeface="Times New Roman" pitchFamily="18" charset="0"/>
                <a:ea typeface="Calibri" pitchFamily="34" charset="0"/>
                <a:cs typeface="Times New Roman" pitchFamily="18" charset="0"/>
              </a:rPr>
              <a:t>le concepteur du curriculum se réfère ainsi à un ensemble de situations </a:t>
            </a:r>
            <a:r>
              <a:rPr kumimoji="0" lang="fr-FR" sz="2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et se pose la question suivante : à quel type de situations l’élève doit-il faire face dans sa vie quotidienne et plus tard dans sa vie professionnelle?</a:t>
            </a:r>
            <a:endParaRPr kumimoji="0" lang="fr-FR" sz="24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FR" sz="1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ransition>
    <p:push dir="d"/>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5" name="Rectangle 1"/>
          <p:cNvSpPr>
            <a:spLocks noChangeArrowheads="1"/>
          </p:cNvSpPr>
          <p:nvPr/>
        </p:nvSpPr>
        <p:spPr bwMode="auto">
          <a:xfrm>
            <a:off x="0" y="0"/>
            <a:ext cx="9144000" cy="507831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49263" algn="l" defTabSz="914400" rtl="0" eaLnBrk="1" fontAlgn="base" latinLnBrk="0" hangingPunct="1">
              <a:lnSpc>
                <a:spcPct val="100000"/>
              </a:lnSpc>
              <a:spcBef>
                <a:spcPct val="0"/>
              </a:spcBef>
              <a:spcAft>
                <a:spcPct val="0"/>
              </a:spcAft>
              <a:buClrTx/>
              <a:buSzTx/>
              <a:buFontTx/>
              <a:buNone/>
              <a:tabLst/>
            </a:pPr>
            <a:r>
              <a:rPr kumimoji="0" lang="fr-FR" sz="24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6- - Préciser les compétences constituant l’OTI</a:t>
            </a:r>
            <a:endParaRPr kumimoji="0" lang="fr-FR" sz="2400" b="0" i="0" u="none" strike="noStrike" cap="none" normalizeH="0" baseline="0" dirty="0" smtClean="0">
              <a:ln>
                <a:noFill/>
              </a:ln>
              <a:solidFill>
                <a:srgbClr val="FF0000"/>
              </a:solidFill>
              <a:effectLst/>
              <a:latin typeface="Times New Roman" pitchFamily="18" charset="0"/>
              <a:cs typeface="Times New Roman" pitchFamily="18" charset="0"/>
            </a:endParaRPr>
          </a:p>
          <a:p>
            <a:pPr marL="0" marR="0" lvl="0" indent="449263" algn="l" defTabSz="914400" rtl="0" eaLnBrk="0" fontAlgn="base" latinLnBrk="0" hangingPunct="0">
              <a:lnSpc>
                <a:spcPct val="150000"/>
              </a:lnSpc>
              <a:spcBef>
                <a:spcPct val="0"/>
              </a:spcBef>
              <a:spcAft>
                <a:spcPct val="0"/>
              </a:spcAft>
              <a:buClrTx/>
              <a:buSzTx/>
              <a:buFontTx/>
              <a:buNone/>
              <a:tabLst/>
            </a:pPr>
            <a:r>
              <a:rPr kumimoji="0" lang="fr-FR" sz="2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Dans un deuxième temps, les élaborateurs du curriculum procèdent à la délimitation des compétences en décomposant l’OTI et en prévoyant leur progression et leur cheminement selon différents paramètres :</a:t>
            </a:r>
            <a:endParaRPr kumimoji="0" lang="fr-FR" sz="24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449263" algn="l" defTabSz="914400" rtl="0" eaLnBrk="0" fontAlgn="base" latinLnBrk="0" hangingPunct="0">
              <a:lnSpc>
                <a:spcPct val="200000"/>
              </a:lnSpc>
              <a:spcBef>
                <a:spcPct val="0"/>
              </a:spcBef>
              <a:spcAft>
                <a:spcPct val="0"/>
              </a:spcAft>
              <a:buClrTx/>
              <a:buSzTx/>
              <a:buFont typeface="Wingdings" pitchFamily="2" charset="2"/>
              <a:buChar char="Ø"/>
              <a:tabLst/>
            </a:pPr>
            <a:r>
              <a:rPr kumimoji="0" lang="fr-FR" sz="2400" b="1" i="0" u="none" strike="noStrike" cap="none" normalizeH="0" baseline="0" dirty="0" smtClean="0">
                <a:ln>
                  <a:noFill/>
                </a:ln>
                <a:solidFill>
                  <a:srgbClr val="FFFF00"/>
                </a:solidFill>
                <a:effectLst/>
                <a:latin typeface="Times New Roman" pitchFamily="18" charset="0"/>
                <a:ea typeface="Calibri" pitchFamily="34" charset="0"/>
                <a:cs typeface="Times New Roman" pitchFamily="18" charset="0"/>
              </a:rPr>
              <a:t>le niveau de complexité de la tâche demandée,</a:t>
            </a:r>
            <a:endParaRPr kumimoji="0" lang="fr-FR" sz="2400" b="1" i="0" u="none" strike="noStrike" cap="none" normalizeH="0" baseline="0" dirty="0" smtClean="0">
              <a:ln>
                <a:noFill/>
              </a:ln>
              <a:solidFill>
                <a:srgbClr val="FFFF00"/>
              </a:solidFill>
              <a:effectLst/>
              <a:latin typeface="Times New Roman" pitchFamily="18" charset="0"/>
              <a:cs typeface="Times New Roman" pitchFamily="18" charset="0"/>
            </a:endParaRPr>
          </a:p>
          <a:p>
            <a:pPr marL="0" marR="0" lvl="0" indent="449263" algn="l" defTabSz="914400" rtl="0" eaLnBrk="0" fontAlgn="base" latinLnBrk="0" hangingPunct="0">
              <a:lnSpc>
                <a:spcPct val="200000"/>
              </a:lnSpc>
              <a:spcBef>
                <a:spcPct val="0"/>
              </a:spcBef>
              <a:spcAft>
                <a:spcPct val="0"/>
              </a:spcAft>
              <a:buClrTx/>
              <a:buSzTx/>
              <a:buFont typeface="Wingdings" pitchFamily="2" charset="2"/>
              <a:buChar char="Ø"/>
              <a:tabLst/>
            </a:pPr>
            <a:r>
              <a:rPr kumimoji="0" lang="fr-FR" sz="2400" b="1" i="0" u="none" strike="noStrike" cap="none" normalizeH="0" baseline="0" dirty="0" smtClean="0">
                <a:ln>
                  <a:noFill/>
                </a:ln>
                <a:solidFill>
                  <a:srgbClr val="FFFF00"/>
                </a:solidFill>
                <a:effectLst/>
                <a:latin typeface="Times New Roman" pitchFamily="18" charset="0"/>
                <a:ea typeface="Calibri" pitchFamily="34" charset="0"/>
                <a:cs typeface="Times New Roman" pitchFamily="18" charset="0"/>
              </a:rPr>
              <a:t> le niveau d’autonomie exigé de l’élève,</a:t>
            </a:r>
            <a:endParaRPr kumimoji="0" lang="fr-FR" sz="2400" b="1" i="0" u="none" strike="noStrike" cap="none" normalizeH="0" baseline="0" dirty="0" smtClean="0">
              <a:ln>
                <a:noFill/>
              </a:ln>
              <a:solidFill>
                <a:srgbClr val="FFFF00"/>
              </a:solidFill>
              <a:effectLst/>
              <a:latin typeface="Times New Roman" pitchFamily="18" charset="0"/>
              <a:cs typeface="Times New Roman" pitchFamily="18" charset="0"/>
            </a:endParaRPr>
          </a:p>
          <a:p>
            <a:pPr marL="0" marR="0" lvl="0" indent="449263" algn="l" defTabSz="914400" rtl="0" eaLnBrk="0" fontAlgn="base" latinLnBrk="0" hangingPunct="0">
              <a:lnSpc>
                <a:spcPct val="200000"/>
              </a:lnSpc>
              <a:spcBef>
                <a:spcPct val="0"/>
              </a:spcBef>
              <a:spcAft>
                <a:spcPct val="0"/>
              </a:spcAft>
              <a:buClrTx/>
              <a:buSzTx/>
              <a:buFont typeface="Wingdings" pitchFamily="2" charset="2"/>
              <a:buChar char="Ø"/>
              <a:tabLst/>
            </a:pPr>
            <a:r>
              <a:rPr kumimoji="0" lang="fr-FR" sz="2400" b="1" i="0" u="none" strike="noStrike" cap="none" normalizeH="0" baseline="0" dirty="0" smtClean="0">
                <a:ln>
                  <a:noFill/>
                </a:ln>
                <a:solidFill>
                  <a:srgbClr val="FFFF00"/>
                </a:solidFill>
                <a:effectLst/>
                <a:latin typeface="Times New Roman" pitchFamily="18" charset="0"/>
                <a:ea typeface="Calibri" pitchFamily="34" charset="0"/>
                <a:cs typeface="Times New Roman" pitchFamily="18" charset="0"/>
              </a:rPr>
              <a:t>Ou encore le nombre de démarches à suivre dans la résolution d’un problème…)</a:t>
            </a:r>
            <a:endParaRPr kumimoji="0" lang="fr-FR" sz="2400" b="1" i="0" u="none" strike="noStrike" cap="none" normalizeH="0" baseline="0" dirty="0" smtClean="0">
              <a:ln>
                <a:noFill/>
              </a:ln>
              <a:solidFill>
                <a:srgbClr val="FFFF00"/>
              </a:solidFill>
              <a:effectLst/>
              <a:latin typeface="Times New Roman" pitchFamily="18" charset="0"/>
              <a:cs typeface="Times New Roman" pitchFamily="18" charset="0"/>
            </a:endParaRPr>
          </a:p>
        </p:txBody>
      </p:sp>
    </p:spTree>
  </p:cSld>
  <p:clrMapOvr>
    <a:masterClrMapping/>
  </p:clrMapOvr>
  <p:transition>
    <p:newsflash/>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7" name="Rectangle 1"/>
          <p:cNvSpPr>
            <a:spLocks noChangeArrowheads="1"/>
          </p:cNvSpPr>
          <p:nvPr/>
        </p:nvSpPr>
        <p:spPr bwMode="auto">
          <a:xfrm>
            <a:off x="0" y="0"/>
            <a:ext cx="9144000" cy="667875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lang="fr-FR" sz="2000" b="1" dirty="0" smtClean="0">
                <a:solidFill>
                  <a:srgbClr val="FF0000"/>
                </a:solidFill>
                <a:latin typeface="Times New Roman" pitchFamily="18" charset="0"/>
                <a:ea typeface="Calibri" pitchFamily="34" charset="0"/>
                <a:cs typeface="Times New Roman" pitchFamily="18" charset="0"/>
              </a:rPr>
              <a:t>7</a:t>
            </a:r>
            <a:r>
              <a:rPr kumimoji="0" lang="fr-FR" sz="2000"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 Les implications de la pédagogie d’intégration sur les manuels scolaires</a:t>
            </a:r>
            <a:endParaRPr kumimoji="0" lang="fr-FR" sz="2000" b="0" i="0" u="none" strike="noStrike" cap="none" normalizeH="0" baseline="0" dirty="0" smtClean="0">
              <a:ln>
                <a:noFill/>
              </a:ln>
              <a:solidFill>
                <a:srgbClr val="FF0000"/>
              </a:solidFill>
              <a:effectLst/>
              <a:latin typeface="Times New Roman" pitchFamily="18" charset="0"/>
              <a:cs typeface="Times New Roman" pitchFamily="18" charset="0"/>
            </a:endParaRPr>
          </a:p>
          <a:p>
            <a:pPr marL="0" marR="0" lvl="0" indent="0" algn="l" defTabSz="914400" rtl="0" eaLnBrk="0" fontAlgn="base" latinLnBrk="0" hangingPunct="0">
              <a:lnSpc>
                <a:spcPct val="150000"/>
              </a:lnSpc>
              <a:spcBef>
                <a:spcPct val="0"/>
              </a:spcBef>
              <a:spcAft>
                <a:spcPct val="0"/>
              </a:spcAft>
              <a:buClrTx/>
              <a:buSzTx/>
              <a:buFontTx/>
              <a:buNone/>
              <a:tabLst/>
            </a:pPr>
            <a:r>
              <a:rPr kumimoji="0" lang="fr-FR"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Il  existe au minimum deux conditions pour qu’un manuel puisse être qualifier de «  manuel intégrateur ».</a:t>
            </a:r>
            <a:endParaRPr kumimoji="0" lang="fr-FR" sz="20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50000"/>
              </a:lnSpc>
              <a:spcBef>
                <a:spcPct val="0"/>
              </a:spcBef>
              <a:spcAft>
                <a:spcPct val="0"/>
              </a:spcAft>
              <a:buClrTx/>
              <a:buSzTx/>
              <a:buFont typeface="Wingdings" pitchFamily="2" charset="2"/>
              <a:buChar char="Ø"/>
              <a:tabLst/>
            </a:pPr>
            <a:r>
              <a:rPr kumimoji="0" lang="fr-FR"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il faut qu’il ait au préalable </a:t>
            </a:r>
            <a:r>
              <a:rPr kumimoji="0" lang="fr-FR" sz="2000" b="1" i="0" u="none" strike="noStrike" cap="none" normalizeH="0" baseline="0" dirty="0" smtClean="0">
                <a:ln>
                  <a:noFill/>
                </a:ln>
                <a:solidFill>
                  <a:srgbClr val="FFFF00"/>
                </a:solidFill>
                <a:effectLst/>
                <a:latin typeface="Times New Roman" pitchFamily="18" charset="0"/>
                <a:ea typeface="Calibri" pitchFamily="34" charset="0"/>
                <a:cs typeface="Times New Roman" pitchFamily="18" charset="0"/>
              </a:rPr>
              <a:t>défini quelques compétences </a:t>
            </a:r>
            <a:r>
              <a:rPr kumimoji="0" lang="fr-FR"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à développer dans l’ensemble du  manuel, voire même un objectif terminal d’intégration.</a:t>
            </a:r>
            <a:endParaRPr kumimoji="0" lang="fr-FR" sz="20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50000"/>
              </a:lnSpc>
              <a:spcBef>
                <a:spcPct val="0"/>
              </a:spcBef>
              <a:spcAft>
                <a:spcPct val="0"/>
              </a:spcAft>
              <a:buClrTx/>
              <a:buSzTx/>
              <a:buFont typeface="Wingdings" pitchFamily="2" charset="2"/>
              <a:buChar char="Ø"/>
              <a:tabLst/>
            </a:pPr>
            <a:r>
              <a:rPr kumimoji="0" lang="fr-FR"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il faut qu’il contienne quelques </a:t>
            </a:r>
            <a:r>
              <a:rPr lang="fr-FR" sz="2000" b="1" dirty="0" smtClean="0">
                <a:solidFill>
                  <a:srgbClr val="FFFF00"/>
                </a:solidFill>
                <a:latin typeface="Times New Roman" pitchFamily="18" charset="0"/>
                <a:ea typeface="Calibri" pitchFamily="34" charset="0"/>
                <a:cs typeface="Times New Roman" pitchFamily="18" charset="0"/>
              </a:rPr>
              <a:t>activités d’intégration axées sur ces compétences</a:t>
            </a:r>
            <a:r>
              <a:rPr kumimoji="0" lang="fr-FR"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t>
            </a:r>
            <a:endParaRPr kumimoji="0" lang="fr-FR" sz="20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50000"/>
              </a:lnSpc>
              <a:spcBef>
                <a:spcPct val="0"/>
              </a:spcBef>
              <a:spcAft>
                <a:spcPct val="0"/>
              </a:spcAft>
              <a:buClrTx/>
              <a:buSzTx/>
              <a:buFont typeface="Wingdings" pitchFamily="2" charset="2"/>
              <a:buChar char="Ø"/>
              <a:tabLst/>
            </a:pPr>
            <a:r>
              <a:rPr kumimoji="0" lang="fr-FR"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Si on veut aller plus loin, on peut commencer à </a:t>
            </a:r>
            <a:r>
              <a:rPr lang="fr-FR" sz="2000" b="1" dirty="0" smtClean="0">
                <a:solidFill>
                  <a:srgbClr val="FFFF00"/>
                </a:solidFill>
                <a:latin typeface="Times New Roman" pitchFamily="18" charset="0"/>
                <a:ea typeface="Calibri" pitchFamily="34" charset="0"/>
                <a:cs typeface="Times New Roman" pitchFamily="18" charset="0"/>
              </a:rPr>
              <a:t>modifier les contenus </a:t>
            </a:r>
            <a:r>
              <a:rPr kumimoji="0" lang="fr-FR"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proprement dits du manuel, en élaguant tout ce qui ne se rapporte pas à une des compétences.</a:t>
            </a:r>
            <a:endParaRPr kumimoji="0" lang="fr-FR" sz="20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50000"/>
              </a:lnSpc>
              <a:spcBef>
                <a:spcPct val="0"/>
              </a:spcBef>
              <a:spcAft>
                <a:spcPct val="0"/>
              </a:spcAft>
              <a:buClrTx/>
              <a:buSzTx/>
              <a:buFont typeface="Wingdings" pitchFamily="2" charset="2"/>
              <a:buChar char="Ø"/>
              <a:tabLst/>
            </a:pPr>
            <a:r>
              <a:rPr kumimoji="0" lang="fr-FR"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Si on veut aller encore plus loin, on peut </a:t>
            </a:r>
            <a:r>
              <a:rPr lang="fr-FR" sz="2000" b="1" dirty="0" smtClean="0">
                <a:solidFill>
                  <a:srgbClr val="FFFF00"/>
                </a:solidFill>
                <a:latin typeface="Times New Roman" pitchFamily="18" charset="0"/>
                <a:ea typeface="Calibri" pitchFamily="34" charset="0"/>
                <a:cs typeface="Times New Roman" pitchFamily="18" charset="0"/>
              </a:rPr>
              <a:t>développer des aspects spécifiques à une compétence</a:t>
            </a:r>
            <a:r>
              <a:rPr kumimoji="0" lang="fr-FR"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par exemple un savoir – faire particulier qui se rapporte à la compétence, une attitude particulière. on est là dans la perceptive de la fonction de développement de capacités et de compétences. </a:t>
            </a:r>
            <a:endParaRPr kumimoji="0" lang="fr-FR" sz="20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50000"/>
              </a:lnSpc>
              <a:spcBef>
                <a:spcPct val="0"/>
              </a:spcBef>
              <a:spcAft>
                <a:spcPct val="0"/>
              </a:spcAft>
              <a:buClrTx/>
              <a:buSzTx/>
              <a:buFont typeface="Wingdings" pitchFamily="2" charset="2"/>
              <a:buChar char="Ø"/>
              <a:tabLst/>
            </a:pPr>
            <a:r>
              <a:rPr kumimoji="0" lang="fr-FR"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Si l’on veut franchir un pas supplémentaire, on peut enfin </a:t>
            </a:r>
            <a:r>
              <a:rPr lang="fr-FR" sz="2000" b="1" dirty="0" smtClean="0">
                <a:solidFill>
                  <a:srgbClr val="FFFF00"/>
                </a:solidFill>
                <a:latin typeface="Times New Roman" pitchFamily="18" charset="0"/>
                <a:ea typeface="Calibri" pitchFamily="34" charset="0"/>
                <a:cs typeface="Times New Roman" pitchFamily="18" charset="0"/>
              </a:rPr>
              <a:t>restructurer complètement le manuel dans la perspective d’un développement de compétences</a:t>
            </a:r>
            <a:r>
              <a:rPr kumimoji="0" lang="fr-FR"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t>
            </a:r>
            <a:endParaRPr kumimoji="0" lang="fr-FR" sz="20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FR" sz="1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ransition>
    <p:dissolve/>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Métro">
  <a:themeElements>
    <a:clrScheme name="Métro">
      <a:dk1>
        <a:sysClr val="windowText" lastClr="000000"/>
      </a:dk1>
      <a:lt1>
        <a:sysClr val="window" lastClr="FFFFFF"/>
      </a:lt1>
      <a:dk2>
        <a:srgbClr val="4E5B6F"/>
      </a:dk2>
      <a:lt2>
        <a:srgbClr val="D6ECFF"/>
      </a:lt2>
      <a:accent1>
        <a:srgbClr val="7FD13B"/>
      </a:accent1>
      <a:accent2>
        <a:srgbClr val="EA157A"/>
      </a:accent2>
      <a:accent3>
        <a:srgbClr val="FEB80A"/>
      </a:accent3>
      <a:accent4>
        <a:srgbClr val="00ADDC"/>
      </a:accent4>
      <a:accent5>
        <a:srgbClr val="738AC8"/>
      </a:accent5>
      <a:accent6>
        <a:srgbClr val="1AB39F"/>
      </a:accent6>
      <a:hlink>
        <a:srgbClr val="EB8803"/>
      </a:hlink>
      <a:folHlink>
        <a:srgbClr val="5F7791"/>
      </a:folHlink>
    </a:clrScheme>
    <a:fontScheme name="Métro">
      <a:majorFont>
        <a:latin typeface="Consolas"/>
        <a:ea typeface=""/>
        <a:cs typeface=""/>
        <a:font script="Jpan" typeface="HG丸ｺﾞｼｯｸM-PRO"/>
        <a:font script="Hang" typeface="HY중고딕"/>
        <a:font script="Hans" typeface="华文楷体"/>
        <a:font script="Hant" typeface="新細明體"/>
        <a:font script="Arab" typeface="Tahoma"/>
        <a:font script="Hebr" typeface="Levenim MT"/>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Corbel"/>
        <a:ea typeface=""/>
        <a:cs typeface=""/>
        <a:font script="Jpan" typeface="HGｺﾞｼｯｸM"/>
        <a:font script="Hang" typeface="맑은 고딕"/>
        <a:font script="Hans" typeface="宋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bg1">
                <a:shade val="100000"/>
                <a:satMod val="150000"/>
              </a:schemeClr>
            </a:gs>
            <a:gs pos="65000">
              <a:schemeClr val="bg1">
                <a:shade val="90000"/>
                <a:satMod val="375000"/>
              </a:schemeClr>
            </a:gs>
            <a:gs pos="100000">
              <a:schemeClr val="phClr">
                <a:tint val="88000"/>
                <a:satMod val="400000"/>
              </a:schemeClr>
            </a:gs>
          </a:gsLst>
          <a:lin ang="5400000" scaled="0"/>
        </a:gradFill>
        <a:blipFill>
          <a:blip xmlns:r="http://schemas.openxmlformats.org/officeDocument/2006/relationships" r:embed="rId1">
            <a:duotone>
              <a:schemeClr val="phClr">
                <a:shade val="40000"/>
                <a:satMod val="180000"/>
              </a:schemeClr>
              <a:schemeClr val="phClr">
                <a:tint val="90000"/>
                <a:satMod val="200000"/>
              </a:schemeClr>
            </a:duotone>
          </a:blip>
          <a:tile tx="0" ty="0" sx="80000" sy="8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Metro</Template>
  <TotalTime>322</TotalTime>
  <Words>673</Words>
  <Application>Microsoft Office PowerPoint</Application>
  <PresentationFormat>Affichage à l'écran (4:3)</PresentationFormat>
  <Paragraphs>86</Paragraphs>
  <Slides>12</Slides>
  <Notes>0</Notes>
  <HiddenSlides>0</HiddenSlides>
  <MMClips>0</MMClips>
  <ScaleCrop>false</ScaleCrop>
  <HeadingPairs>
    <vt:vector size="6" baseType="variant">
      <vt:variant>
        <vt:lpstr>Polices utilisées</vt:lpstr>
      </vt:variant>
      <vt:variant>
        <vt:i4>10</vt:i4>
      </vt:variant>
      <vt:variant>
        <vt:lpstr>Thème</vt:lpstr>
      </vt:variant>
      <vt:variant>
        <vt:i4>1</vt:i4>
      </vt:variant>
      <vt:variant>
        <vt:lpstr>Titres des diapositives</vt:lpstr>
      </vt:variant>
      <vt:variant>
        <vt:i4>12</vt:i4>
      </vt:variant>
    </vt:vector>
  </HeadingPairs>
  <TitlesOfParts>
    <vt:vector size="23" baseType="lpstr">
      <vt:lpstr>Arial</vt:lpstr>
      <vt:lpstr>Calibri</vt:lpstr>
      <vt:lpstr>Consolas</vt:lpstr>
      <vt:lpstr>Corbel</vt:lpstr>
      <vt:lpstr>Monotype Corsiva</vt:lpstr>
      <vt:lpstr>Times New Roman</vt:lpstr>
      <vt:lpstr>Verdana-Bold</vt:lpstr>
      <vt:lpstr>Wingdings</vt:lpstr>
      <vt:lpstr>Wingdings 2</vt:lpstr>
      <vt:lpstr>Wingdings 3</vt:lpstr>
      <vt:lpstr>Métro</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pc</dc:creator>
  <cp:lastModifiedBy>Idir A.</cp:lastModifiedBy>
  <cp:revision>36</cp:revision>
  <dcterms:modified xsi:type="dcterms:W3CDTF">2024-04-23T08:10:24Z</dcterms:modified>
</cp:coreProperties>
</file>