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commentAuthors.xml" ContentType="application/vnd.openxmlformats-officedocument.presentationml.commentAuthors+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8"/>
  </p:notesMasterIdLst>
  <p:sldIdLst>
    <p:sldId id="256" r:id="rId2"/>
    <p:sldId id="347" r:id="rId3"/>
    <p:sldId id="351" r:id="rId4"/>
    <p:sldId id="458" r:id="rId5"/>
    <p:sldId id="453" r:id="rId6"/>
    <p:sldId id="396" r:id="rId7"/>
    <p:sldId id="353" r:id="rId8"/>
    <p:sldId id="459" r:id="rId9"/>
    <p:sldId id="354" r:id="rId10"/>
    <p:sldId id="352" r:id="rId11"/>
    <p:sldId id="355" r:id="rId12"/>
    <p:sldId id="454" r:id="rId13"/>
    <p:sldId id="357" r:id="rId14"/>
    <p:sldId id="452" r:id="rId15"/>
    <p:sldId id="455" r:id="rId16"/>
    <p:sldId id="457" r:id="rId17"/>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Compaq" initials="C" lastIdx="3" clrIdx="0"/>
</p:cmAuthorLst>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p:scale>
          <a:sx n="66" d="100"/>
          <a:sy n="66" d="100"/>
        </p:scale>
        <p:origin x="-1506" y="-144"/>
      </p:cViewPr>
      <p:guideLst>
        <p:guide orient="horz" pos="2160"/>
        <p:guide pos="2880"/>
      </p:guideLst>
    </p:cSldViewPr>
  </p:slideViewPr>
  <p:notesTextViewPr>
    <p:cViewPr>
      <p:scale>
        <a:sx n="100" d="100"/>
        <a:sy n="100" d="100"/>
      </p:scale>
      <p:origin x="0" y="0"/>
    </p:cViewPr>
  </p:notesTextViewPr>
  <p:notesViewPr>
    <p:cSldViewPr>
      <p:cViewPr varScale="1">
        <p:scale>
          <a:sx n="66" d="100"/>
          <a:sy n="66" d="100"/>
        </p:scale>
        <p:origin x="-2820" y="-114"/>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7C859B6-9188-4B62-8E0C-68DC3DD21A3F}" type="datetimeFigureOut">
              <a:rPr lang="fr-FR" smtClean="0"/>
              <a:pPr/>
              <a:t>23/11/2025</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2793A79-6265-4839-83E8-7E5D63D2AA30}" type="slidenum">
              <a:rPr lang="fr-FR" smtClean="0"/>
              <a:pPr/>
              <a:t>‹N°›</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A2793A79-6265-4839-83E8-7E5D63D2AA30}" type="slidenum">
              <a:rPr lang="fr-FR" smtClean="0"/>
              <a:pPr/>
              <a:t>1</a:t>
            </a:fld>
            <a:endParaRPr lang="fr-F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fontScale="92500" lnSpcReduction="10000"/>
          </a:bodyPr>
          <a:lstStyle/>
          <a:p>
            <a:endParaRPr lang="fr-FR" dirty="0"/>
          </a:p>
        </p:txBody>
      </p:sp>
      <p:sp>
        <p:nvSpPr>
          <p:cNvPr id="4" name="Espace réservé du numéro de diapositive 3"/>
          <p:cNvSpPr>
            <a:spLocks noGrp="1"/>
          </p:cNvSpPr>
          <p:nvPr>
            <p:ph type="sldNum" sz="quarter" idx="10"/>
          </p:nvPr>
        </p:nvSpPr>
        <p:spPr/>
        <p:txBody>
          <a:bodyPr/>
          <a:lstStyle/>
          <a:p>
            <a:fld id="{A2793A79-6265-4839-83E8-7E5D63D2AA30}" type="slidenum">
              <a:rPr lang="fr-FR" smtClean="0"/>
              <a:pPr/>
              <a:t>10</a:t>
            </a:fld>
            <a:endParaRPr lang="fr-F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fontScale="92500" lnSpcReduction="10000"/>
          </a:bodyPr>
          <a:lstStyle/>
          <a:p>
            <a:endParaRPr lang="fr-FR" dirty="0"/>
          </a:p>
        </p:txBody>
      </p:sp>
      <p:sp>
        <p:nvSpPr>
          <p:cNvPr id="4" name="Espace réservé du numéro de diapositive 3"/>
          <p:cNvSpPr>
            <a:spLocks noGrp="1"/>
          </p:cNvSpPr>
          <p:nvPr>
            <p:ph type="sldNum" sz="quarter" idx="10"/>
          </p:nvPr>
        </p:nvSpPr>
        <p:spPr/>
        <p:txBody>
          <a:bodyPr/>
          <a:lstStyle/>
          <a:p>
            <a:fld id="{A2793A79-6265-4839-83E8-7E5D63D2AA30}" type="slidenum">
              <a:rPr lang="fr-FR" smtClean="0"/>
              <a:pPr/>
              <a:t>11</a:t>
            </a:fld>
            <a:endParaRPr lang="fr-F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fontScale="92500" lnSpcReduction="10000"/>
          </a:bodyPr>
          <a:lstStyle/>
          <a:p>
            <a:endParaRPr lang="fr-FR" dirty="0"/>
          </a:p>
        </p:txBody>
      </p:sp>
      <p:sp>
        <p:nvSpPr>
          <p:cNvPr id="4" name="Espace réservé du numéro de diapositive 3"/>
          <p:cNvSpPr>
            <a:spLocks noGrp="1"/>
          </p:cNvSpPr>
          <p:nvPr>
            <p:ph type="sldNum" sz="quarter" idx="10"/>
          </p:nvPr>
        </p:nvSpPr>
        <p:spPr/>
        <p:txBody>
          <a:bodyPr/>
          <a:lstStyle/>
          <a:p>
            <a:fld id="{A2793A79-6265-4839-83E8-7E5D63D2AA30}" type="slidenum">
              <a:rPr lang="fr-FR" smtClean="0"/>
              <a:pPr/>
              <a:t>12</a:t>
            </a:fld>
            <a:endParaRPr lang="fr-F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fontScale="92500" lnSpcReduction="10000"/>
          </a:bodyPr>
          <a:lstStyle/>
          <a:p>
            <a:endParaRPr lang="fr-FR" dirty="0"/>
          </a:p>
        </p:txBody>
      </p:sp>
      <p:sp>
        <p:nvSpPr>
          <p:cNvPr id="4" name="Espace réservé du numéro de diapositive 3"/>
          <p:cNvSpPr>
            <a:spLocks noGrp="1"/>
          </p:cNvSpPr>
          <p:nvPr>
            <p:ph type="sldNum" sz="quarter" idx="10"/>
          </p:nvPr>
        </p:nvSpPr>
        <p:spPr/>
        <p:txBody>
          <a:bodyPr/>
          <a:lstStyle/>
          <a:p>
            <a:fld id="{A2793A79-6265-4839-83E8-7E5D63D2AA30}" type="slidenum">
              <a:rPr lang="fr-FR" smtClean="0"/>
              <a:pPr/>
              <a:t>13</a:t>
            </a:fld>
            <a:endParaRPr lang="fr-F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fontScale="92500" lnSpcReduction="10000"/>
          </a:bodyPr>
          <a:lstStyle/>
          <a:p>
            <a:endParaRPr lang="fr-FR" dirty="0"/>
          </a:p>
        </p:txBody>
      </p:sp>
      <p:sp>
        <p:nvSpPr>
          <p:cNvPr id="4" name="Espace réservé du numéro de diapositive 3"/>
          <p:cNvSpPr>
            <a:spLocks noGrp="1"/>
          </p:cNvSpPr>
          <p:nvPr>
            <p:ph type="sldNum" sz="quarter" idx="10"/>
          </p:nvPr>
        </p:nvSpPr>
        <p:spPr/>
        <p:txBody>
          <a:bodyPr/>
          <a:lstStyle/>
          <a:p>
            <a:fld id="{A2793A79-6265-4839-83E8-7E5D63D2AA30}" type="slidenum">
              <a:rPr lang="fr-FR" smtClean="0"/>
              <a:pPr/>
              <a:t>14</a:t>
            </a:fld>
            <a:endParaRPr lang="fr-F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fontScale="92500" lnSpcReduction="10000"/>
          </a:bodyPr>
          <a:lstStyle/>
          <a:p>
            <a:endParaRPr lang="fr-FR" dirty="0"/>
          </a:p>
        </p:txBody>
      </p:sp>
      <p:sp>
        <p:nvSpPr>
          <p:cNvPr id="4" name="Espace réservé du numéro de diapositive 3"/>
          <p:cNvSpPr>
            <a:spLocks noGrp="1"/>
          </p:cNvSpPr>
          <p:nvPr>
            <p:ph type="sldNum" sz="quarter" idx="10"/>
          </p:nvPr>
        </p:nvSpPr>
        <p:spPr/>
        <p:txBody>
          <a:bodyPr/>
          <a:lstStyle/>
          <a:p>
            <a:fld id="{A2793A79-6265-4839-83E8-7E5D63D2AA30}" type="slidenum">
              <a:rPr lang="fr-FR" smtClean="0"/>
              <a:pPr/>
              <a:t>15</a:t>
            </a:fld>
            <a:endParaRPr lang="fr-F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fontScale="92500" lnSpcReduction="10000"/>
          </a:bodyPr>
          <a:lstStyle/>
          <a:p>
            <a:endParaRPr lang="fr-FR" dirty="0"/>
          </a:p>
        </p:txBody>
      </p:sp>
      <p:sp>
        <p:nvSpPr>
          <p:cNvPr id="4" name="Espace réservé du numéro de diapositive 3"/>
          <p:cNvSpPr>
            <a:spLocks noGrp="1"/>
          </p:cNvSpPr>
          <p:nvPr>
            <p:ph type="sldNum" sz="quarter" idx="10"/>
          </p:nvPr>
        </p:nvSpPr>
        <p:spPr/>
        <p:txBody>
          <a:bodyPr/>
          <a:lstStyle/>
          <a:p>
            <a:fld id="{A2793A79-6265-4839-83E8-7E5D63D2AA30}" type="slidenum">
              <a:rPr lang="fr-FR" smtClean="0"/>
              <a:pPr/>
              <a:t>16</a:t>
            </a:fld>
            <a:endParaRPr lang="fr-F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fontScale="92500" lnSpcReduction="10000"/>
          </a:bodyPr>
          <a:lstStyle/>
          <a:p>
            <a:endParaRPr lang="fr-FR" dirty="0"/>
          </a:p>
        </p:txBody>
      </p:sp>
      <p:sp>
        <p:nvSpPr>
          <p:cNvPr id="4" name="Espace réservé du numéro de diapositive 3"/>
          <p:cNvSpPr>
            <a:spLocks noGrp="1"/>
          </p:cNvSpPr>
          <p:nvPr>
            <p:ph type="sldNum" sz="quarter" idx="10"/>
          </p:nvPr>
        </p:nvSpPr>
        <p:spPr/>
        <p:txBody>
          <a:bodyPr/>
          <a:lstStyle/>
          <a:p>
            <a:fld id="{A2793A79-6265-4839-83E8-7E5D63D2AA30}" type="slidenum">
              <a:rPr lang="fr-FR" smtClean="0"/>
              <a:pPr/>
              <a:t>2</a:t>
            </a:fld>
            <a:endParaRPr lang="fr-F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fontScale="92500" lnSpcReduction="10000"/>
          </a:bodyPr>
          <a:lstStyle/>
          <a:p>
            <a:endParaRPr lang="fr-FR" dirty="0"/>
          </a:p>
        </p:txBody>
      </p:sp>
      <p:sp>
        <p:nvSpPr>
          <p:cNvPr id="4" name="Espace réservé du numéro de diapositive 3"/>
          <p:cNvSpPr>
            <a:spLocks noGrp="1"/>
          </p:cNvSpPr>
          <p:nvPr>
            <p:ph type="sldNum" sz="quarter" idx="10"/>
          </p:nvPr>
        </p:nvSpPr>
        <p:spPr/>
        <p:txBody>
          <a:bodyPr/>
          <a:lstStyle/>
          <a:p>
            <a:fld id="{A2793A79-6265-4839-83E8-7E5D63D2AA30}" type="slidenum">
              <a:rPr lang="fr-FR" smtClean="0"/>
              <a:pPr/>
              <a:t>3</a:t>
            </a:fld>
            <a:endParaRPr lang="fr-F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fontScale="92500" lnSpcReduction="10000"/>
          </a:bodyPr>
          <a:lstStyle/>
          <a:p>
            <a:endParaRPr lang="fr-FR" dirty="0"/>
          </a:p>
        </p:txBody>
      </p:sp>
      <p:sp>
        <p:nvSpPr>
          <p:cNvPr id="4" name="Espace réservé du numéro de diapositive 3"/>
          <p:cNvSpPr>
            <a:spLocks noGrp="1"/>
          </p:cNvSpPr>
          <p:nvPr>
            <p:ph type="sldNum" sz="quarter" idx="10"/>
          </p:nvPr>
        </p:nvSpPr>
        <p:spPr/>
        <p:txBody>
          <a:bodyPr/>
          <a:lstStyle/>
          <a:p>
            <a:fld id="{A2793A79-6265-4839-83E8-7E5D63D2AA30}" type="slidenum">
              <a:rPr lang="fr-FR" smtClean="0"/>
              <a:pPr/>
              <a:t>4</a:t>
            </a:fld>
            <a:endParaRPr lang="fr-F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fontScale="92500" lnSpcReduction="10000"/>
          </a:bodyPr>
          <a:lstStyle/>
          <a:p>
            <a:endParaRPr lang="fr-FR" dirty="0"/>
          </a:p>
        </p:txBody>
      </p:sp>
      <p:sp>
        <p:nvSpPr>
          <p:cNvPr id="4" name="Espace réservé du numéro de diapositive 3"/>
          <p:cNvSpPr>
            <a:spLocks noGrp="1"/>
          </p:cNvSpPr>
          <p:nvPr>
            <p:ph type="sldNum" sz="quarter" idx="10"/>
          </p:nvPr>
        </p:nvSpPr>
        <p:spPr/>
        <p:txBody>
          <a:bodyPr/>
          <a:lstStyle/>
          <a:p>
            <a:fld id="{A2793A79-6265-4839-83E8-7E5D63D2AA30}" type="slidenum">
              <a:rPr lang="fr-FR" smtClean="0"/>
              <a:pPr/>
              <a:t>5</a:t>
            </a:fld>
            <a:endParaRPr lang="fr-F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fontScale="92500" lnSpcReduction="10000"/>
          </a:bodyPr>
          <a:lstStyle/>
          <a:p>
            <a:endParaRPr lang="fr-FR" dirty="0"/>
          </a:p>
        </p:txBody>
      </p:sp>
      <p:sp>
        <p:nvSpPr>
          <p:cNvPr id="4" name="Espace réservé du numéro de diapositive 3"/>
          <p:cNvSpPr>
            <a:spLocks noGrp="1"/>
          </p:cNvSpPr>
          <p:nvPr>
            <p:ph type="sldNum" sz="quarter" idx="10"/>
          </p:nvPr>
        </p:nvSpPr>
        <p:spPr/>
        <p:txBody>
          <a:bodyPr/>
          <a:lstStyle/>
          <a:p>
            <a:fld id="{A2793A79-6265-4839-83E8-7E5D63D2AA30}" type="slidenum">
              <a:rPr lang="fr-FR" smtClean="0"/>
              <a:pPr/>
              <a:t>6</a:t>
            </a:fld>
            <a:endParaRPr lang="fr-F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fontScale="92500" lnSpcReduction="10000"/>
          </a:bodyPr>
          <a:lstStyle/>
          <a:p>
            <a:endParaRPr lang="fr-FR" dirty="0"/>
          </a:p>
        </p:txBody>
      </p:sp>
      <p:sp>
        <p:nvSpPr>
          <p:cNvPr id="4" name="Espace réservé du numéro de diapositive 3"/>
          <p:cNvSpPr>
            <a:spLocks noGrp="1"/>
          </p:cNvSpPr>
          <p:nvPr>
            <p:ph type="sldNum" sz="quarter" idx="10"/>
          </p:nvPr>
        </p:nvSpPr>
        <p:spPr/>
        <p:txBody>
          <a:bodyPr/>
          <a:lstStyle/>
          <a:p>
            <a:fld id="{A2793A79-6265-4839-83E8-7E5D63D2AA30}" type="slidenum">
              <a:rPr lang="fr-FR" smtClean="0"/>
              <a:pPr/>
              <a:t>7</a:t>
            </a:fld>
            <a:endParaRPr lang="fr-F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fontScale="92500" lnSpcReduction="10000"/>
          </a:bodyPr>
          <a:lstStyle/>
          <a:p>
            <a:endParaRPr lang="fr-FR" dirty="0"/>
          </a:p>
        </p:txBody>
      </p:sp>
      <p:sp>
        <p:nvSpPr>
          <p:cNvPr id="4" name="Espace réservé du numéro de diapositive 3"/>
          <p:cNvSpPr>
            <a:spLocks noGrp="1"/>
          </p:cNvSpPr>
          <p:nvPr>
            <p:ph type="sldNum" sz="quarter" idx="10"/>
          </p:nvPr>
        </p:nvSpPr>
        <p:spPr/>
        <p:txBody>
          <a:bodyPr/>
          <a:lstStyle/>
          <a:p>
            <a:fld id="{A2793A79-6265-4839-83E8-7E5D63D2AA30}" type="slidenum">
              <a:rPr lang="fr-FR" smtClean="0"/>
              <a:pPr/>
              <a:t>8</a:t>
            </a:fld>
            <a:endParaRPr lang="fr-F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fontScale="92500" lnSpcReduction="10000"/>
          </a:bodyPr>
          <a:lstStyle/>
          <a:p>
            <a:endParaRPr lang="fr-FR" dirty="0"/>
          </a:p>
        </p:txBody>
      </p:sp>
      <p:sp>
        <p:nvSpPr>
          <p:cNvPr id="4" name="Espace réservé du numéro de diapositive 3"/>
          <p:cNvSpPr>
            <a:spLocks noGrp="1"/>
          </p:cNvSpPr>
          <p:nvPr>
            <p:ph type="sldNum" sz="quarter" idx="10"/>
          </p:nvPr>
        </p:nvSpPr>
        <p:spPr/>
        <p:txBody>
          <a:bodyPr/>
          <a:lstStyle/>
          <a:p>
            <a:fld id="{A2793A79-6265-4839-83E8-7E5D63D2AA30}" type="slidenum">
              <a:rPr lang="fr-FR" smtClean="0"/>
              <a:pPr/>
              <a:t>9</a:t>
            </a:fld>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bg>
      <p:bgRef idx="1002">
        <a:schemeClr val="bg1"/>
      </p:bgRef>
    </p:bg>
    <p:spTree>
      <p:nvGrpSpPr>
        <p:cNvPr id="1" name=""/>
        <p:cNvGrpSpPr/>
        <p:nvPr/>
      </p:nvGrpSpPr>
      <p:grpSpPr>
        <a:xfrm>
          <a:off x="0" y="0"/>
          <a:ext cx="0" cy="0"/>
          <a:chOff x="0" y="0"/>
          <a:chExt cx="0" cy="0"/>
        </a:xfrm>
      </p:grpSpPr>
      <p:sp>
        <p:nvSpPr>
          <p:cNvPr id="8" name="Rectangle 7"/>
          <p:cNvSpPr/>
          <p:nvPr/>
        </p:nvSpPr>
        <p:spPr>
          <a:xfrm flipH="1">
            <a:off x="2667000" y="0"/>
            <a:ext cx="6477000" cy="6858000"/>
          </a:xfrm>
          <a:prstGeom prst="rect">
            <a:avLst/>
          </a:prstGeom>
          <a:blipFill>
            <a:blip r:embed="rId2">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Connecteur droit 8"/>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Titre 11"/>
          <p:cNvSpPr>
            <a:spLocks noGrp="1"/>
          </p:cNvSpPr>
          <p:nvPr>
            <p:ph type="ctrTitle"/>
          </p:nvPr>
        </p:nvSpPr>
        <p:spPr>
          <a:xfrm>
            <a:off x="3366868" y="533400"/>
            <a:ext cx="5105400" cy="2868168"/>
          </a:xfrm>
        </p:spPr>
        <p:txBody>
          <a:bodyPr lIns="45720" tIns="0" rIns="45720">
            <a:noAutofit/>
          </a:bodyPr>
          <a:lstStyle>
            <a:lvl1pPr algn="r">
              <a:defRPr sz="4200" b="1"/>
            </a:lvl1pPr>
            <a:extLst/>
          </a:lstStyle>
          <a:p>
            <a:r>
              <a:rPr kumimoji="0" lang="fr-FR" smtClean="0"/>
              <a:t>Cliquez pour modifier le style du titre</a:t>
            </a:r>
            <a:endParaRPr kumimoji="0" lang="en-US"/>
          </a:p>
        </p:txBody>
      </p:sp>
      <p:sp>
        <p:nvSpPr>
          <p:cNvPr id="25" name="Sous-titre 24"/>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fr-FR" smtClean="0"/>
              <a:t>Cliquez pour modifier le style des sous-titres du masque</a:t>
            </a:r>
            <a:endParaRPr kumimoji="0" lang="en-US"/>
          </a:p>
        </p:txBody>
      </p:sp>
      <p:sp>
        <p:nvSpPr>
          <p:cNvPr id="31" name="Espace réservé de la date 30"/>
          <p:cNvSpPr>
            <a:spLocks noGrp="1"/>
          </p:cNvSpPr>
          <p:nvPr>
            <p:ph type="dt" sz="half" idx="10"/>
          </p:nvPr>
        </p:nvSpPr>
        <p:spPr>
          <a:xfrm>
            <a:off x="5871224" y="6557946"/>
            <a:ext cx="2002464" cy="226902"/>
          </a:xfrm>
        </p:spPr>
        <p:txBody>
          <a:bodyPr/>
          <a:lstStyle>
            <a:lvl1pPr>
              <a:defRPr lang="en-US" smtClean="0">
                <a:solidFill>
                  <a:srgbClr val="FFFFFF"/>
                </a:solidFill>
              </a:defRPr>
            </a:lvl1pPr>
            <a:extLst/>
          </a:lstStyle>
          <a:p>
            <a:fld id="{BD8E2307-08A9-4365-B813-0B33857C1DFC}" type="datetimeFigureOut">
              <a:rPr lang="fr-FR" smtClean="0"/>
              <a:pPr/>
              <a:t>23/11/2025</a:t>
            </a:fld>
            <a:endParaRPr lang="fr-FR"/>
          </a:p>
        </p:txBody>
      </p:sp>
      <p:sp>
        <p:nvSpPr>
          <p:cNvPr id="18" name="Espace réservé du pied de page 17"/>
          <p:cNvSpPr>
            <a:spLocks noGrp="1"/>
          </p:cNvSpPr>
          <p:nvPr>
            <p:ph type="ftr" sz="quarter" idx="11"/>
          </p:nvPr>
        </p:nvSpPr>
        <p:spPr>
          <a:xfrm>
            <a:off x="2819400" y="6557946"/>
            <a:ext cx="2927722" cy="228600"/>
          </a:xfrm>
        </p:spPr>
        <p:txBody>
          <a:bodyPr/>
          <a:lstStyle>
            <a:lvl1pPr>
              <a:defRPr lang="en-US" dirty="0">
                <a:solidFill>
                  <a:srgbClr val="FFFFFF"/>
                </a:solidFill>
              </a:defRPr>
            </a:lvl1pPr>
            <a:extLst/>
          </a:lstStyle>
          <a:p>
            <a:endParaRPr lang="fr-FR"/>
          </a:p>
        </p:txBody>
      </p:sp>
      <p:sp>
        <p:nvSpPr>
          <p:cNvPr id="29" name="Espace réservé du numéro de diapositive 28"/>
          <p:cNvSpPr>
            <a:spLocks noGrp="1"/>
          </p:cNvSpPr>
          <p:nvPr>
            <p:ph type="sldNum" sz="quarter" idx="12"/>
          </p:nvPr>
        </p:nvSpPr>
        <p:spPr>
          <a:xfrm>
            <a:off x="7880884" y="6556248"/>
            <a:ext cx="588336" cy="228600"/>
          </a:xfrm>
        </p:spPr>
        <p:txBody>
          <a:bodyPr/>
          <a:lstStyle>
            <a:lvl1pPr>
              <a:defRPr lang="en-US" smtClean="0">
                <a:solidFill>
                  <a:srgbClr val="FFFFFF"/>
                </a:solidFill>
              </a:defRPr>
            </a:lvl1pPr>
            <a:extLst/>
          </a:lstStyle>
          <a:p>
            <a:fld id="{932518BA-6898-4927-9BB7-4923794FF52A}" type="slidenum">
              <a:rPr lang="fr-FR" smtClean="0"/>
              <a:pPr/>
              <a:t>‹N°›</a:t>
            </a:fld>
            <a:endParaRPr lang="fr-F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BD8E2307-08A9-4365-B813-0B33857C1DFC}" type="datetimeFigureOut">
              <a:rPr lang="fr-FR" smtClean="0"/>
              <a:pPr/>
              <a:t>23/11/2025</a:t>
            </a:fld>
            <a:endParaRPr lang="fr-FR"/>
          </a:p>
        </p:txBody>
      </p:sp>
      <p:sp>
        <p:nvSpPr>
          <p:cNvPr id="5" name="Espace réservé du pied de page 4"/>
          <p:cNvSpPr>
            <a:spLocks noGrp="1"/>
          </p:cNvSpPr>
          <p:nvPr>
            <p:ph type="ftr" sz="quarter" idx="11"/>
          </p:nvPr>
        </p:nvSpPr>
        <p:spPr/>
        <p:txBody>
          <a:bodyPr/>
          <a:lstStyle>
            <a:extLst/>
          </a:lstStyle>
          <a:p>
            <a:endParaRPr lang="fr-FR"/>
          </a:p>
        </p:txBody>
      </p:sp>
      <p:sp>
        <p:nvSpPr>
          <p:cNvPr id="6" name="Espace réservé du numéro de diapositive 5"/>
          <p:cNvSpPr>
            <a:spLocks noGrp="1"/>
          </p:cNvSpPr>
          <p:nvPr>
            <p:ph type="sldNum" sz="quarter" idx="12"/>
          </p:nvPr>
        </p:nvSpPr>
        <p:spPr/>
        <p:txBody>
          <a:bodyPr/>
          <a:lstStyle>
            <a:extLst/>
          </a:lstStyle>
          <a:p>
            <a:fld id="{932518BA-6898-4927-9BB7-4923794FF52A}"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553200" y="274955"/>
            <a:ext cx="1524000" cy="5851525"/>
          </a:xfrm>
        </p:spPr>
        <p:txBody>
          <a:bodyPr vert="eaVert" anchor="t"/>
          <a:lstStyle>
            <a:extLs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274642"/>
            <a:ext cx="6019800" cy="5851525"/>
          </a:xfrm>
        </p:spPr>
        <p:txBody>
          <a:bodyPr vert="eaVert"/>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a:xfrm>
            <a:off x="4242816" y="6557946"/>
            <a:ext cx="2002464" cy="226902"/>
          </a:xfrm>
        </p:spPr>
        <p:txBody>
          <a:bodyPr/>
          <a:lstStyle>
            <a:extLst/>
          </a:lstStyle>
          <a:p>
            <a:fld id="{BD8E2307-08A9-4365-B813-0B33857C1DFC}" type="datetimeFigureOut">
              <a:rPr lang="fr-FR" smtClean="0"/>
              <a:pPr/>
              <a:t>23/11/2025</a:t>
            </a:fld>
            <a:endParaRPr lang="fr-FR"/>
          </a:p>
        </p:txBody>
      </p:sp>
      <p:sp>
        <p:nvSpPr>
          <p:cNvPr id="5" name="Espace réservé du pied de page 4"/>
          <p:cNvSpPr>
            <a:spLocks noGrp="1"/>
          </p:cNvSpPr>
          <p:nvPr>
            <p:ph type="ftr" sz="quarter" idx="11"/>
          </p:nvPr>
        </p:nvSpPr>
        <p:spPr>
          <a:xfrm>
            <a:off x="457200" y="6556248"/>
            <a:ext cx="3657600" cy="228600"/>
          </a:xfrm>
        </p:spPr>
        <p:txBody>
          <a:bodyPr/>
          <a:lstStyle>
            <a:extLst/>
          </a:lstStyle>
          <a:p>
            <a:endParaRPr lang="fr-FR"/>
          </a:p>
        </p:txBody>
      </p:sp>
      <p:sp>
        <p:nvSpPr>
          <p:cNvPr id="6" name="Espace réservé du numéro de diapositive 5"/>
          <p:cNvSpPr>
            <a:spLocks noGrp="1"/>
          </p:cNvSpPr>
          <p:nvPr>
            <p:ph type="sldNum" sz="quarter" idx="12"/>
          </p:nvPr>
        </p:nvSpPr>
        <p:spPr>
          <a:xfrm>
            <a:off x="6254496" y="6553200"/>
            <a:ext cx="588336" cy="228600"/>
          </a:xfrm>
        </p:spPr>
        <p:txBody>
          <a:bodyPr/>
          <a:lstStyle>
            <a:lvl1pPr>
              <a:defRPr>
                <a:solidFill>
                  <a:schemeClr val="tx2"/>
                </a:solidFill>
              </a:defRPr>
            </a:lvl1pPr>
            <a:extLst/>
          </a:lstStyle>
          <a:p>
            <a:fld id="{932518BA-6898-4927-9BB7-4923794FF52A}"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Cliquez pour modifier le style du titre</a:t>
            </a:r>
            <a:endParaRPr kumimoji="0" lang="en-US"/>
          </a:p>
        </p:txBody>
      </p:sp>
      <p:sp>
        <p:nvSpPr>
          <p:cNvPr id="3" name="Espace réservé du contenu 2"/>
          <p:cNvSpPr>
            <a:spLocks noGrp="1"/>
          </p:cNvSpPr>
          <p:nvPr>
            <p:ph idx="1"/>
          </p:nvPr>
        </p:nvSpPr>
        <p:spPr/>
        <p:txBody>
          <a:bodyPr/>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BD8E2307-08A9-4365-B813-0B33857C1DFC}" type="datetimeFigureOut">
              <a:rPr lang="fr-FR" smtClean="0"/>
              <a:pPr/>
              <a:t>23/11/2025</a:t>
            </a:fld>
            <a:endParaRPr lang="fr-FR"/>
          </a:p>
        </p:txBody>
      </p:sp>
      <p:sp>
        <p:nvSpPr>
          <p:cNvPr id="5" name="Espace réservé du pied de page 4"/>
          <p:cNvSpPr>
            <a:spLocks noGrp="1"/>
          </p:cNvSpPr>
          <p:nvPr>
            <p:ph type="ftr" sz="quarter" idx="11"/>
          </p:nvPr>
        </p:nvSpPr>
        <p:spPr/>
        <p:txBody>
          <a:bodyPr/>
          <a:lstStyle>
            <a:extLst/>
          </a:lstStyle>
          <a:p>
            <a:endParaRPr lang="fr-FR"/>
          </a:p>
        </p:txBody>
      </p:sp>
      <p:sp>
        <p:nvSpPr>
          <p:cNvPr id="6" name="Espace réservé du numéro de diapositive 5"/>
          <p:cNvSpPr>
            <a:spLocks noGrp="1"/>
          </p:cNvSpPr>
          <p:nvPr>
            <p:ph type="sldNum" sz="quarter" idx="12"/>
          </p:nvPr>
        </p:nvSpPr>
        <p:spPr/>
        <p:txBody>
          <a:bodyPr/>
          <a:lstStyle>
            <a:extLst/>
          </a:lstStyle>
          <a:p>
            <a:fld id="{932518BA-6898-4927-9BB7-4923794FF52A}"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bg>
      <p:bgRef idx="1001">
        <a:schemeClr val="bg1"/>
      </p:bgRef>
    </p:bg>
    <p:spTree>
      <p:nvGrpSpPr>
        <p:cNvPr id="1" name=""/>
        <p:cNvGrpSpPr/>
        <p:nvPr/>
      </p:nvGrpSpPr>
      <p:grpSpPr>
        <a:xfrm>
          <a:off x="0" y="0"/>
          <a:ext cx="0" cy="0"/>
          <a:chOff x="0" y="0"/>
          <a:chExt cx="0" cy="0"/>
        </a:xfrm>
      </p:grpSpPr>
      <p:sp>
        <p:nvSpPr>
          <p:cNvPr id="2" name="Titre 1"/>
          <p:cNvSpPr>
            <a:spLocks noGrp="1"/>
          </p:cNvSpPr>
          <p:nvPr>
            <p:ph type="title"/>
          </p:nvPr>
        </p:nvSpPr>
        <p:spPr>
          <a:xfrm>
            <a:off x="1066800" y="2821837"/>
            <a:ext cx="6255488" cy="1362075"/>
          </a:xfrm>
        </p:spPr>
        <p:txBody>
          <a:bodyPr tIns="0" anchor="t"/>
          <a:lstStyle>
            <a:lvl1pPr algn="r">
              <a:buNone/>
              <a:defRPr sz="4200" b="1" cap="all"/>
            </a:lvl1pPr>
            <a:extLst/>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a:xfrm>
            <a:off x="4724238" y="6556810"/>
            <a:ext cx="2002464" cy="226902"/>
          </a:xfrm>
        </p:spPr>
        <p:txBody>
          <a:bodyPr bIns="0" anchor="b"/>
          <a:lstStyle>
            <a:lvl1pPr>
              <a:defRPr>
                <a:solidFill>
                  <a:schemeClr val="tx2"/>
                </a:solidFill>
              </a:defRPr>
            </a:lvl1pPr>
            <a:extLst/>
          </a:lstStyle>
          <a:p>
            <a:fld id="{BD8E2307-08A9-4365-B813-0B33857C1DFC}" type="datetimeFigureOut">
              <a:rPr lang="fr-FR" smtClean="0"/>
              <a:pPr/>
              <a:t>23/11/2025</a:t>
            </a:fld>
            <a:endParaRPr lang="fr-FR"/>
          </a:p>
        </p:txBody>
      </p:sp>
      <p:sp>
        <p:nvSpPr>
          <p:cNvPr id="5" name="Espace réservé du pied de page 4"/>
          <p:cNvSpPr>
            <a:spLocks noGrp="1"/>
          </p:cNvSpPr>
          <p:nvPr>
            <p:ph type="ftr" sz="quarter" idx="11"/>
          </p:nvPr>
        </p:nvSpPr>
        <p:spPr>
          <a:xfrm>
            <a:off x="1735358" y="6556810"/>
            <a:ext cx="2895600" cy="228600"/>
          </a:xfrm>
        </p:spPr>
        <p:txBody>
          <a:bodyPr bIns="0" anchor="b"/>
          <a:lstStyle>
            <a:lvl1pPr>
              <a:defRPr>
                <a:solidFill>
                  <a:schemeClr val="tx2"/>
                </a:solidFill>
              </a:defRPr>
            </a:lvl1pPr>
            <a:extLst/>
          </a:lstStyle>
          <a:p>
            <a:endParaRPr lang="fr-FR"/>
          </a:p>
        </p:txBody>
      </p:sp>
      <p:sp>
        <p:nvSpPr>
          <p:cNvPr id="6" name="Espace réservé du numéro de diapositive 5"/>
          <p:cNvSpPr>
            <a:spLocks noGrp="1"/>
          </p:cNvSpPr>
          <p:nvPr>
            <p:ph type="sldNum" sz="quarter" idx="12"/>
          </p:nvPr>
        </p:nvSpPr>
        <p:spPr>
          <a:xfrm>
            <a:off x="6733952" y="6555112"/>
            <a:ext cx="588336" cy="228600"/>
          </a:xfrm>
        </p:spPr>
        <p:txBody>
          <a:bodyPr/>
          <a:lstStyle>
            <a:extLst/>
          </a:lstStyle>
          <a:p>
            <a:fld id="{932518BA-6898-4927-9BB7-4923794FF52A}" type="slidenum">
              <a:rPr lang="fr-FR" smtClean="0"/>
              <a:pPr/>
              <a:t>‹N°›</a:t>
            </a:fld>
            <a:endParaRPr lang="fr-F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457200" y="320040"/>
            <a:ext cx="7242048" cy="1143000"/>
          </a:xfrm>
        </p:spPr>
        <p:txBody>
          <a:bodyPr/>
          <a:lstStyle>
            <a:extLst/>
          </a:lstStyle>
          <a:p>
            <a:r>
              <a:rPr kumimoji="0" lang="fr-FR" smtClean="0"/>
              <a:t>Cliquez pour modifier le style du titre</a:t>
            </a:r>
            <a:endParaRPr kumimoji="0" lang="en-US"/>
          </a:p>
        </p:txBody>
      </p:sp>
      <p:sp>
        <p:nvSpPr>
          <p:cNvPr id="3" name="Espace réservé du contenu 2"/>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extLst/>
          </a:lstStyle>
          <a:p>
            <a:fld id="{BD8E2307-08A9-4365-B813-0B33857C1DFC}" type="datetimeFigureOut">
              <a:rPr lang="fr-FR" smtClean="0"/>
              <a:pPr/>
              <a:t>23/11/2025</a:t>
            </a:fld>
            <a:endParaRPr lang="fr-FR"/>
          </a:p>
        </p:txBody>
      </p:sp>
      <p:sp>
        <p:nvSpPr>
          <p:cNvPr id="6" name="Espace réservé du pied de page 5"/>
          <p:cNvSpPr>
            <a:spLocks noGrp="1"/>
          </p:cNvSpPr>
          <p:nvPr>
            <p:ph type="ftr" sz="quarter" idx="11"/>
          </p:nvPr>
        </p:nvSpPr>
        <p:spPr/>
        <p:txBody>
          <a:bodyPr/>
          <a:lstStyle>
            <a:extLst/>
          </a:lstStyle>
          <a:p>
            <a:endParaRPr lang="fr-FR"/>
          </a:p>
        </p:txBody>
      </p:sp>
      <p:sp>
        <p:nvSpPr>
          <p:cNvPr id="7" name="Espace réservé du numéro de diapositive 6"/>
          <p:cNvSpPr>
            <a:spLocks noGrp="1"/>
          </p:cNvSpPr>
          <p:nvPr>
            <p:ph type="sldNum" sz="quarter" idx="12"/>
          </p:nvPr>
        </p:nvSpPr>
        <p:spPr/>
        <p:txBody>
          <a:bodyPr/>
          <a:lstStyle>
            <a:extLst/>
          </a:lstStyle>
          <a:p>
            <a:fld id="{932518BA-6898-4927-9BB7-4923794FF52A}"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320040"/>
            <a:ext cx="7242048" cy="1143000"/>
          </a:xfrm>
        </p:spPr>
        <p:txBody>
          <a:bodyPr anchor="b"/>
          <a:lstStyle>
            <a:lvl1pPr>
              <a:defRPr/>
            </a:lvl1pPr>
            <a:extLst/>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extLst/>
          </a:lstStyle>
          <a:p>
            <a:fld id="{BD8E2307-08A9-4365-B813-0B33857C1DFC}" type="datetimeFigureOut">
              <a:rPr lang="fr-FR" smtClean="0"/>
              <a:pPr/>
              <a:t>23/11/2025</a:t>
            </a:fld>
            <a:endParaRPr lang="fr-FR"/>
          </a:p>
        </p:txBody>
      </p:sp>
      <p:sp>
        <p:nvSpPr>
          <p:cNvPr id="8" name="Espace réservé du pied de page 7"/>
          <p:cNvSpPr>
            <a:spLocks noGrp="1"/>
          </p:cNvSpPr>
          <p:nvPr>
            <p:ph type="ftr" sz="quarter" idx="11"/>
          </p:nvPr>
        </p:nvSpPr>
        <p:spPr/>
        <p:txBody>
          <a:bodyPr/>
          <a:lstStyle>
            <a:extLst/>
          </a:lstStyle>
          <a:p>
            <a:endParaRPr lang="fr-FR"/>
          </a:p>
        </p:txBody>
      </p:sp>
      <p:sp>
        <p:nvSpPr>
          <p:cNvPr id="9" name="Espace réservé du numéro de diapositive 8"/>
          <p:cNvSpPr>
            <a:spLocks noGrp="1"/>
          </p:cNvSpPr>
          <p:nvPr>
            <p:ph type="sldNum" sz="quarter" idx="12"/>
          </p:nvPr>
        </p:nvSpPr>
        <p:spPr/>
        <p:txBody>
          <a:bodyPr/>
          <a:lstStyle>
            <a:extLst/>
          </a:lstStyle>
          <a:p>
            <a:fld id="{932518BA-6898-4927-9BB7-4923794FF52A}"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457200" y="320040"/>
            <a:ext cx="7242048" cy="1143000"/>
          </a:xfrm>
        </p:spPr>
        <p:txBody>
          <a:bodyPr/>
          <a:lstStyle>
            <a:extLst/>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extLst/>
          </a:lstStyle>
          <a:p>
            <a:fld id="{BD8E2307-08A9-4365-B813-0B33857C1DFC}" type="datetimeFigureOut">
              <a:rPr lang="fr-FR" smtClean="0"/>
              <a:pPr/>
              <a:t>23/11/2025</a:t>
            </a:fld>
            <a:endParaRPr lang="fr-FR"/>
          </a:p>
        </p:txBody>
      </p:sp>
      <p:sp>
        <p:nvSpPr>
          <p:cNvPr id="4" name="Espace réservé du pied de page 3"/>
          <p:cNvSpPr>
            <a:spLocks noGrp="1"/>
          </p:cNvSpPr>
          <p:nvPr>
            <p:ph type="ftr" sz="quarter" idx="11"/>
          </p:nvPr>
        </p:nvSpPr>
        <p:spPr/>
        <p:txBody>
          <a:bodyPr/>
          <a:lstStyle>
            <a:extLst/>
          </a:lstStyle>
          <a:p>
            <a:endParaRPr lang="fr-FR"/>
          </a:p>
        </p:txBody>
      </p:sp>
      <p:sp>
        <p:nvSpPr>
          <p:cNvPr id="5" name="Espace réservé du numéro de diapositive 4"/>
          <p:cNvSpPr>
            <a:spLocks noGrp="1"/>
          </p:cNvSpPr>
          <p:nvPr>
            <p:ph type="sldNum" sz="quarter" idx="12"/>
          </p:nvPr>
        </p:nvSpPr>
        <p:spPr/>
        <p:txBody>
          <a:bodyPr/>
          <a:lstStyle>
            <a:extLst/>
          </a:lstStyle>
          <a:p>
            <a:fld id="{932518BA-6898-4927-9BB7-4923794FF52A}"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lvl1pPr>
              <a:defRPr>
                <a:solidFill>
                  <a:schemeClr val="tx2"/>
                </a:solidFill>
              </a:defRPr>
            </a:lvl1pPr>
            <a:extLst/>
          </a:lstStyle>
          <a:p>
            <a:fld id="{BD8E2307-08A9-4365-B813-0B33857C1DFC}" type="datetimeFigureOut">
              <a:rPr lang="fr-FR" smtClean="0"/>
              <a:pPr/>
              <a:t>23/11/2025</a:t>
            </a:fld>
            <a:endParaRPr lang="fr-FR"/>
          </a:p>
        </p:txBody>
      </p:sp>
      <p:sp>
        <p:nvSpPr>
          <p:cNvPr id="3" name="Espace réservé du pied de page 2"/>
          <p:cNvSpPr>
            <a:spLocks noGrp="1"/>
          </p:cNvSpPr>
          <p:nvPr>
            <p:ph type="ftr" sz="quarter" idx="11"/>
          </p:nvPr>
        </p:nvSpPr>
        <p:spPr/>
        <p:txBody>
          <a:bodyPr/>
          <a:lstStyle>
            <a:lvl1pPr>
              <a:defRPr>
                <a:solidFill>
                  <a:schemeClr val="tx2"/>
                </a:solidFill>
              </a:defRPr>
            </a:lvl1pPr>
            <a:extLst/>
          </a:lstStyle>
          <a:p>
            <a:endParaRPr lang="fr-FR"/>
          </a:p>
        </p:txBody>
      </p:sp>
      <p:sp>
        <p:nvSpPr>
          <p:cNvPr id="4" name="Espace réservé du numéro de diapositive 3"/>
          <p:cNvSpPr>
            <a:spLocks noGrp="1"/>
          </p:cNvSpPr>
          <p:nvPr>
            <p:ph type="sldNum" sz="quarter" idx="12"/>
          </p:nvPr>
        </p:nvSpPr>
        <p:spPr/>
        <p:txBody>
          <a:bodyPr/>
          <a:lstStyle>
            <a:extLst/>
          </a:lstStyle>
          <a:p>
            <a:fld id="{932518BA-6898-4927-9BB7-4923794FF52A}"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28600"/>
            <a:ext cx="5897880" cy="1173480"/>
          </a:xfrm>
        </p:spPr>
        <p:txBody>
          <a:bodyPr wrap="square" anchor="b"/>
          <a:lstStyle>
            <a:lvl1pPr algn="l">
              <a:buNone/>
              <a:defRPr lang="en-US" sz="2400" baseline="0" smtClean="0"/>
            </a:lvl1pPr>
            <a:extLst/>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fr-FR" smtClean="0"/>
              <a:t>Cliquez pour modifier les styles du texte du masque</a:t>
            </a:r>
          </a:p>
        </p:txBody>
      </p:sp>
      <p:sp>
        <p:nvSpPr>
          <p:cNvPr id="4" name="Espace réservé du contenu 3"/>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extLst/>
          </a:lstStyle>
          <a:p>
            <a:fld id="{BD8E2307-08A9-4365-B813-0B33857C1DFC}" type="datetimeFigureOut">
              <a:rPr lang="fr-FR" smtClean="0"/>
              <a:pPr/>
              <a:t>23/11/2025</a:t>
            </a:fld>
            <a:endParaRPr lang="fr-FR"/>
          </a:p>
        </p:txBody>
      </p:sp>
      <p:sp>
        <p:nvSpPr>
          <p:cNvPr id="6" name="Espace réservé du pied de page 5"/>
          <p:cNvSpPr>
            <a:spLocks noGrp="1"/>
          </p:cNvSpPr>
          <p:nvPr>
            <p:ph type="ftr" sz="quarter" idx="11"/>
          </p:nvPr>
        </p:nvSpPr>
        <p:spPr/>
        <p:txBody>
          <a:bodyPr/>
          <a:lstStyle>
            <a:extLst/>
          </a:lstStyle>
          <a:p>
            <a:endParaRPr lang="fr-FR"/>
          </a:p>
        </p:txBody>
      </p:sp>
      <p:sp>
        <p:nvSpPr>
          <p:cNvPr id="7" name="Espace réservé du numéro de diapositive 6"/>
          <p:cNvSpPr>
            <a:spLocks noGrp="1"/>
          </p:cNvSpPr>
          <p:nvPr>
            <p:ph type="sldNum" sz="quarter" idx="12"/>
          </p:nvPr>
        </p:nvSpPr>
        <p:spPr/>
        <p:txBody>
          <a:bodyPr/>
          <a:lstStyle>
            <a:extLst/>
          </a:lstStyle>
          <a:p>
            <a:fld id="{932518BA-6898-4927-9BB7-4923794FF52A}"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bg>
      <p:bgRef idx="1002">
        <a:schemeClr val="bg2"/>
      </p:bgRef>
    </p:bg>
    <p:spTree>
      <p:nvGrpSpPr>
        <p:cNvPr id="1" name=""/>
        <p:cNvGrpSpPr/>
        <p:nvPr/>
      </p:nvGrpSpPr>
      <p:grpSpPr>
        <a:xfrm>
          <a:off x="0" y="0"/>
          <a:ext cx="0" cy="0"/>
          <a:chOff x="0" y="0"/>
          <a:chExt cx="0" cy="0"/>
        </a:xfrm>
      </p:grpSpPr>
      <p:sp>
        <p:nvSpPr>
          <p:cNvPr id="8" name="Rectangle 7"/>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re 1"/>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fr-FR" smtClean="0"/>
              <a:t>Cliquez pour modifier le style du titre</a:t>
            </a:r>
            <a:endParaRPr kumimoji="0" lang="en-US" dirty="0"/>
          </a:p>
        </p:txBody>
      </p:sp>
      <p:sp>
        <p:nvSpPr>
          <p:cNvPr id="4" name="Espace réservé du texte 3"/>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fr-FR" smtClean="0"/>
              <a:t>Cliquez pour modifier les styles du texte du masque</a:t>
            </a:r>
          </a:p>
        </p:txBody>
      </p:sp>
      <p:sp>
        <p:nvSpPr>
          <p:cNvPr id="5" name="Espace réservé de la date 4"/>
          <p:cNvSpPr>
            <a:spLocks noGrp="1"/>
          </p:cNvSpPr>
          <p:nvPr>
            <p:ph type="dt" sz="half" idx="10"/>
          </p:nvPr>
        </p:nvSpPr>
        <p:spPr/>
        <p:txBody>
          <a:bodyPr/>
          <a:lstStyle>
            <a:extLst/>
          </a:lstStyle>
          <a:p>
            <a:fld id="{BD8E2307-08A9-4365-B813-0B33857C1DFC}" type="datetimeFigureOut">
              <a:rPr lang="fr-FR" smtClean="0"/>
              <a:pPr/>
              <a:t>23/11/2025</a:t>
            </a:fld>
            <a:endParaRPr lang="fr-FR"/>
          </a:p>
        </p:txBody>
      </p:sp>
      <p:sp>
        <p:nvSpPr>
          <p:cNvPr id="6" name="Espace réservé du pied de page 5"/>
          <p:cNvSpPr>
            <a:spLocks noGrp="1"/>
          </p:cNvSpPr>
          <p:nvPr>
            <p:ph type="ftr" sz="quarter" idx="11"/>
          </p:nvPr>
        </p:nvSpPr>
        <p:spPr/>
        <p:txBody>
          <a:bodyPr/>
          <a:lstStyle>
            <a:extLst/>
          </a:lstStyle>
          <a:p>
            <a:endParaRPr lang="fr-FR"/>
          </a:p>
        </p:txBody>
      </p:sp>
      <p:sp>
        <p:nvSpPr>
          <p:cNvPr id="7" name="Espace réservé du numéro de diapositive 6"/>
          <p:cNvSpPr>
            <a:spLocks noGrp="1"/>
          </p:cNvSpPr>
          <p:nvPr>
            <p:ph type="sldNum" sz="quarter" idx="12"/>
          </p:nvPr>
        </p:nvSpPr>
        <p:spPr/>
        <p:txBody>
          <a:bodyPr/>
          <a:lstStyle>
            <a:extLst/>
          </a:lstStyle>
          <a:p>
            <a:fld id="{932518BA-6898-4927-9BB7-4923794FF52A}" type="slidenum">
              <a:rPr lang="fr-FR" smtClean="0"/>
              <a:pPr/>
              <a:t>‹N°›</a:t>
            </a:fld>
            <a:endParaRPr lang="fr-FR"/>
          </a:p>
        </p:txBody>
      </p:sp>
      <p:sp>
        <p:nvSpPr>
          <p:cNvPr id="10" name="Espace réservé pour une image  9"/>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fr-FR" smtClean="0"/>
              <a:t>Cliquez sur l'icône pour ajouter une image</a:t>
            </a:r>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flipH="1">
            <a:off x="8153400" y="0"/>
            <a:ext cx="990600" cy="6858000"/>
          </a:xfrm>
          <a:prstGeom prst="rect">
            <a:avLst/>
          </a:prstGeom>
          <a:blipFill>
            <a:blip r:embed="rId13">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Espace réservé du titre 2"/>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extLst/>
          </a:lstStyle>
          <a:p>
            <a:r>
              <a:rPr kumimoji="0" lang="fr-FR" smtClean="0"/>
              <a:t>Cliquez pour modifier le style du titre</a:t>
            </a:r>
            <a:endParaRPr kumimoji="0" lang="en-US"/>
          </a:p>
        </p:txBody>
      </p:sp>
      <p:sp>
        <p:nvSpPr>
          <p:cNvPr id="31" name="Espace réservé du texte 30"/>
          <p:cNvSpPr>
            <a:spLocks noGrp="1"/>
          </p:cNvSpPr>
          <p:nvPr>
            <p:ph type="body" idx="1"/>
          </p:nvPr>
        </p:nvSpPr>
        <p:spPr>
          <a:xfrm>
            <a:off x="457200" y="1609416"/>
            <a:ext cx="7239000" cy="4846320"/>
          </a:xfrm>
          <a:prstGeom prst="rect">
            <a:avLst/>
          </a:prstGeom>
        </p:spPr>
        <p:txBody>
          <a:bodyPr vert="horz">
            <a:normAutofit/>
          </a:bodyPr>
          <a:lstStyle>
            <a:extLst/>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27" name="Espace réservé de la date 26"/>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extLst/>
          </a:lstStyle>
          <a:p>
            <a:fld id="{BD8E2307-08A9-4365-B813-0B33857C1DFC}" type="datetimeFigureOut">
              <a:rPr lang="fr-FR" smtClean="0"/>
              <a:pPr/>
              <a:t>23/11/2025</a:t>
            </a:fld>
            <a:endParaRPr lang="fr-FR"/>
          </a:p>
        </p:txBody>
      </p:sp>
      <p:sp>
        <p:nvSpPr>
          <p:cNvPr id="4" name="Espace réservé du pied de page 3"/>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extLst/>
          </a:lstStyle>
          <a:p>
            <a:endParaRPr lang="fr-FR"/>
          </a:p>
        </p:txBody>
      </p:sp>
      <p:sp>
        <p:nvSpPr>
          <p:cNvPr id="16" name="Espace réservé du numéro de diapositive 15"/>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extLst/>
          </a:lstStyle>
          <a:p>
            <a:fld id="{932518BA-6898-4927-9BB7-4923794FF52A}"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fr-FR" dirty="0" smtClean="0"/>
              <a:t>L3</a:t>
            </a:r>
            <a:r>
              <a:rPr lang="fr-FR" b="1" dirty="0" smtClean="0"/>
              <a:t>-PLC</a:t>
            </a:r>
            <a:br>
              <a:rPr lang="fr-FR" b="1" dirty="0" smtClean="0"/>
            </a:br>
            <a:r>
              <a:rPr lang="fr-FR" b="1" dirty="0" smtClean="0"/>
              <a:t>Troubles du développement </a:t>
            </a:r>
            <a:r>
              <a:rPr lang="fr-FR" dirty="0" smtClean="0"/>
              <a:t>Psycho</a:t>
            </a:r>
            <a:r>
              <a:rPr lang="fr-FR" b="1" dirty="0" smtClean="0"/>
              <a:t>moteur</a:t>
            </a:r>
            <a:br>
              <a:rPr lang="fr-FR" b="1" dirty="0" smtClean="0"/>
            </a:br>
            <a:endParaRPr lang="fr-FR" dirty="0"/>
          </a:p>
        </p:txBody>
      </p:sp>
      <p:sp>
        <p:nvSpPr>
          <p:cNvPr id="3" name="Sous-titre 2"/>
          <p:cNvSpPr>
            <a:spLocks noGrp="1"/>
          </p:cNvSpPr>
          <p:nvPr>
            <p:ph type="subTitle" idx="1"/>
          </p:nvPr>
        </p:nvSpPr>
        <p:spPr/>
        <p:txBody>
          <a:bodyPr/>
          <a:lstStyle/>
          <a:p>
            <a:pPr algn="ctr"/>
            <a:r>
              <a:rPr lang="fr-FR" dirty="0" smtClean="0"/>
              <a:t>Pr . BOUZID BAA Saliha</a:t>
            </a:r>
          </a:p>
          <a:p>
            <a:pPr algn="ctr"/>
            <a:r>
              <a:rPr lang="fr-FR" dirty="0" smtClean="0"/>
              <a:t>2025/2026</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p:cNvSpPr>
            <a:spLocks noGrp="1"/>
          </p:cNvSpPr>
          <p:nvPr>
            <p:ph idx="1"/>
          </p:nvPr>
        </p:nvSpPr>
        <p:spPr>
          <a:xfrm>
            <a:off x="142844" y="357166"/>
            <a:ext cx="7786742" cy="6098570"/>
          </a:xfrm>
        </p:spPr>
        <p:txBody>
          <a:bodyPr>
            <a:normAutofit/>
          </a:bodyPr>
          <a:lstStyle/>
          <a:p>
            <a:pPr>
              <a:buNone/>
            </a:pPr>
            <a:r>
              <a:rPr lang="fr-FR" b="1" dirty="0" smtClean="0">
                <a:solidFill>
                  <a:srgbClr val="0070C0"/>
                </a:solidFill>
              </a:rPr>
              <a:t>Développement et évolution</a:t>
            </a:r>
            <a:endParaRPr lang="en-US" dirty="0" smtClean="0">
              <a:solidFill>
                <a:srgbClr val="0070C0"/>
              </a:solidFill>
            </a:endParaRPr>
          </a:p>
          <a:p>
            <a:pPr>
              <a:buFont typeface="Wingdings" pitchFamily="2" charset="2"/>
              <a:buChar char="§"/>
            </a:pPr>
            <a:r>
              <a:rPr lang="fr-FR" dirty="0" smtClean="0">
                <a:latin typeface="Times New Roman" pitchFamily="18" charset="0"/>
                <a:cs typeface="Times New Roman" pitchFamily="18" charset="0"/>
              </a:rPr>
              <a:t>Les tics débutent typiquement entre l’âge de 4 et 6 ans. </a:t>
            </a:r>
          </a:p>
          <a:p>
            <a:pPr>
              <a:buFont typeface="Wingdings" pitchFamily="2" charset="2"/>
              <a:buChar char="§"/>
            </a:pPr>
            <a:r>
              <a:rPr lang="fr-FR" dirty="0" smtClean="0">
                <a:latin typeface="Times New Roman" pitchFamily="18" charset="0"/>
                <a:cs typeface="Times New Roman" pitchFamily="18" charset="0"/>
              </a:rPr>
              <a:t>Le pic de sévérité survient entre les âges de 10 et 12 ans, avec une baisse de la sévérité pendant l’adolescence. </a:t>
            </a:r>
          </a:p>
          <a:p>
            <a:pPr>
              <a:buFont typeface="Wingdings" pitchFamily="2" charset="2"/>
              <a:buChar char="§"/>
            </a:pPr>
            <a:r>
              <a:rPr lang="fr-FR" dirty="0" smtClean="0">
                <a:latin typeface="Times New Roman" pitchFamily="18" charset="0"/>
                <a:cs typeface="Times New Roman" pitchFamily="18" charset="0"/>
              </a:rPr>
              <a:t>De nombreux adultes souffrant de tics présentent des symptômes atténués. </a:t>
            </a:r>
          </a:p>
          <a:p>
            <a:pPr>
              <a:buFont typeface="Wingdings" pitchFamily="2" charset="2"/>
              <a:buChar char="§"/>
            </a:pPr>
            <a:r>
              <a:rPr lang="fr-FR" dirty="0" smtClean="0">
                <a:latin typeface="Times New Roman" pitchFamily="18" charset="0"/>
                <a:cs typeface="Times New Roman" pitchFamily="18" charset="0"/>
              </a:rPr>
              <a:t>Un faible pourcentage d’individus aura des symptômes graves constamment ou avec une aggravation à l’âge adulte.</a:t>
            </a:r>
            <a:endParaRPr lang="en-US" dirty="0" smtClean="0">
              <a:latin typeface="Times New Roman" pitchFamily="18" charset="0"/>
              <a:cs typeface="Times New Roman" pitchFamily="18" charset="0"/>
            </a:endParaRPr>
          </a:p>
          <a:p>
            <a:pPr lvl="0" algn="just">
              <a:buNone/>
            </a:pPr>
            <a:endParaRPr lang="fr-FR" dirty="0" smtClean="0">
              <a:latin typeface="Times New Roman" pitchFamily="18" charset="0"/>
              <a:cs typeface="Times New Roman" pitchFamily="18" charset="0"/>
            </a:endParaRPr>
          </a:p>
          <a:p>
            <a:pPr lvl="0" algn="just">
              <a:buNone/>
            </a:pPr>
            <a:endParaRPr lang="fr-FR"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p:cNvSpPr>
            <a:spLocks noGrp="1"/>
          </p:cNvSpPr>
          <p:nvPr>
            <p:ph idx="1"/>
          </p:nvPr>
        </p:nvSpPr>
        <p:spPr>
          <a:xfrm>
            <a:off x="457200" y="428604"/>
            <a:ext cx="7239000" cy="6027132"/>
          </a:xfrm>
        </p:spPr>
        <p:txBody>
          <a:bodyPr>
            <a:normAutofit/>
          </a:bodyPr>
          <a:lstStyle/>
          <a:p>
            <a:pPr>
              <a:buNone/>
            </a:pPr>
            <a:r>
              <a:rPr lang="fr-FR" b="1" dirty="0" smtClean="0">
                <a:solidFill>
                  <a:srgbClr val="0070C0"/>
                </a:solidFill>
                <a:latin typeface="Times New Roman" pitchFamily="18" charset="0"/>
                <a:cs typeface="Times New Roman" pitchFamily="18" charset="0"/>
              </a:rPr>
              <a:t>Facteurs de risque et pronostiques</a:t>
            </a:r>
            <a:endParaRPr lang="en-US" dirty="0" smtClean="0">
              <a:solidFill>
                <a:srgbClr val="0070C0"/>
              </a:solidFill>
              <a:latin typeface="Times New Roman" pitchFamily="18" charset="0"/>
              <a:cs typeface="Times New Roman" pitchFamily="18" charset="0"/>
            </a:endParaRPr>
          </a:p>
          <a:p>
            <a:pPr>
              <a:buNone/>
            </a:pPr>
            <a:r>
              <a:rPr lang="fr-FR" b="1" dirty="0" smtClean="0">
                <a:latin typeface="Times New Roman" pitchFamily="18" charset="0"/>
                <a:cs typeface="Times New Roman" pitchFamily="18" charset="0"/>
              </a:rPr>
              <a:t>Tempéramentaux </a:t>
            </a:r>
            <a:endParaRPr lang="en-US" b="1" dirty="0" smtClean="0">
              <a:latin typeface="Times New Roman" pitchFamily="18" charset="0"/>
              <a:cs typeface="Times New Roman" pitchFamily="18" charset="0"/>
            </a:endParaRPr>
          </a:p>
          <a:p>
            <a:pPr>
              <a:buFont typeface="Wingdings" pitchFamily="2" charset="2"/>
              <a:buChar char="§"/>
            </a:pPr>
            <a:r>
              <a:rPr lang="fr-FR" dirty="0" smtClean="0">
                <a:latin typeface="Times New Roman" pitchFamily="18" charset="0"/>
                <a:cs typeface="Times New Roman" pitchFamily="18" charset="0"/>
              </a:rPr>
              <a:t>Les tics sont aggravés par l’anxiété, l’excitation et l’épuisement et atténués pendant les périodes de calme et d’activités concentrées.</a:t>
            </a:r>
            <a:endParaRPr lang="en-US" dirty="0" smtClean="0">
              <a:latin typeface="Times New Roman" pitchFamily="18" charset="0"/>
              <a:cs typeface="Times New Roman" pitchFamily="18" charset="0"/>
            </a:endParaRPr>
          </a:p>
          <a:p>
            <a:pPr>
              <a:buFont typeface="Wingdings" pitchFamily="2" charset="2"/>
              <a:buChar char="§"/>
            </a:pPr>
            <a:endParaRPr lang="en-US" dirty="0" smtClean="0">
              <a:latin typeface="Times New Roman" pitchFamily="18" charset="0"/>
              <a:cs typeface="Times New Roman" pitchFamily="18" charset="0"/>
            </a:endParaRPr>
          </a:p>
          <a:p>
            <a:pPr>
              <a:buFont typeface="Wingdings" pitchFamily="2" charset="2"/>
              <a:buChar char="§"/>
            </a:pPr>
            <a:r>
              <a:rPr lang="fr-FR" dirty="0" smtClean="0">
                <a:latin typeface="Times New Roman" pitchFamily="18" charset="0"/>
                <a:cs typeface="Times New Roman" pitchFamily="18" charset="0"/>
              </a:rPr>
              <a:t>Des événements stressants/excitants (p. ex. passer un test, participer à des activités excitantes) aggravent souvent les tics.</a:t>
            </a:r>
            <a:endParaRPr lang="en-US" dirty="0" smtClean="0">
              <a:latin typeface="Times New Roman" pitchFamily="18" charset="0"/>
              <a:cs typeface="Times New Roman" pitchFamily="18" charset="0"/>
            </a:endParaRPr>
          </a:p>
          <a:p>
            <a:pPr>
              <a:buNone/>
            </a:pPr>
            <a:endParaRPr lang="fr-FR" b="1" dirty="0" smtClean="0">
              <a:solidFill>
                <a:srgbClr val="7030A0"/>
              </a:solidFill>
              <a:latin typeface="Times New Roman" pitchFamily="18" charset="0"/>
              <a:cs typeface="Times New Roman" pitchFamily="18" charset="0"/>
            </a:endParaRPr>
          </a:p>
          <a:p>
            <a:pPr lvl="0">
              <a:buNone/>
            </a:pPr>
            <a:endParaRPr lang="fr-FR" b="1" dirty="0" smtClean="0">
              <a:latin typeface="Times New Roman" pitchFamily="18" charset="0"/>
              <a:cs typeface="Times New Roman" pitchFamily="18" charset="0"/>
            </a:endParaRPr>
          </a:p>
          <a:p>
            <a:pPr>
              <a:buNone/>
            </a:pPr>
            <a:r>
              <a:rPr lang="fr-FR" b="1" dirty="0" smtClean="0">
                <a:latin typeface="Times New Roman" pitchFamily="18" charset="0"/>
                <a:cs typeface="Times New Roman" pitchFamily="18" charset="0"/>
              </a:rPr>
              <a:t> </a:t>
            </a:r>
            <a:endParaRPr lang="en-US" dirty="0" smtClean="0">
              <a:latin typeface="Times New Roman" pitchFamily="18" charset="0"/>
              <a:cs typeface="Times New Roman" pitchFamily="18" charset="0"/>
            </a:endParaRPr>
          </a:p>
          <a:p>
            <a:pPr>
              <a:buNone/>
            </a:pP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p:cNvSpPr>
            <a:spLocks noGrp="1"/>
          </p:cNvSpPr>
          <p:nvPr>
            <p:ph idx="1"/>
          </p:nvPr>
        </p:nvSpPr>
        <p:spPr>
          <a:xfrm>
            <a:off x="457200" y="357166"/>
            <a:ext cx="7239000" cy="6098570"/>
          </a:xfrm>
        </p:spPr>
        <p:txBody>
          <a:bodyPr>
            <a:normAutofit/>
          </a:bodyPr>
          <a:lstStyle/>
          <a:p>
            <a:pPr>
              <a:buNone/>
            </a:pPr>
            <a:r>
              <a:rPr lang="fr-FR" b="1" dirty="0" smtClean="0">
                <a:latin typeface="Times New Roman" pitchFamily="18" charset="0"/>
                <a:cs typeface="Times New Roman" pitchFamily="18" charset="0"/>
              </a:rPr>
              <a:t>Environnementaux</a:t>
            </a:r>
            <a:endParaRPr lang="en-US" b="1" dirty="0" smtClean="0">
              <a:latin typeface="Times New Roman" pitchFamily="18" charset="0"/>
              <a:cs typeface="Times New Roman" pitchFamily="18" charset="0"/>
            </a:endParaRPr>
          </a:p>
          <a:p>
            <a:r>
              <a:rPr lang="fr-FR" dirty="0" smtClean="0">
                <a:latin typeface="Times New Roman" pitchFamily="18" charset="0"/>
                <a:cs typeface="Times New Roman" pitchFamily="18" charset="0"/>
              </a:rPr>
              <a:t>La perception d’un geste ou d’un son chez quelqu’un d’autre peut aboutir à ce qu’une personne ayant des tics fasse le même geste ou émette un son similaire, ce qui peut être incorrectement perçu comme délibéré de la part d’autrui. </a:t>
            </a:r>
          </a:p>
          <a:p>
            <a:r>
              <a:rPr lang="fr-FR" dirty="0" smtClean="0">
                <a:latin typeface="Times New Roman" pitchFamily="18" charset="0"/>
                <a:cs typeface="Times New Roman" pitchFamily="18" charset="0"/>
              </a:rPr>
              <a:t>Cela peut être un problème particulier quand l’individu interagit avec des figures d’autorité (p. ex. professeurs, supérieurs, police).</a:t>
            </a:r>
            <a:endParaRPr lang="en-US" dirty="0" smtClean="0">
              <a:latin typeface="Times New Roman" pitchFamily="18" charset="0"/>
              <a:cs typeface="Times New Roman" pitchFamily="18" charset="0"/>
            </a:endParaRPr>
          </a:p>
          <a:p>
            <a:pPr>
              <a:buNone/>
            </a:pPr>
            <a:endParaRPr lang="fr-FR" b="1" dirty="0" smtClean="0">
              <a:solidFill>
                <a:srgbClr val="7030A0"/>
              </a:solidFill>
              <a:latin typeface="Times New Roman" pitchFamily="18" charset="0"/>
              <a:cs typeface="Times New Roman" pitchFamily="18" charset="0"/>
            </a:endParaRPr>
          </a:p>
          <a:p>
            <a:pPr>
              <a:buFont typeface="Wingdings" pitchFamily="2" charset="2"/>
              <a:buChar char="Ø"/>
            </a:pPr>
            <a:endParaRPr lang="fr-FR" dirty="0" smtClean="0">
              <a:latin typeface="Times New Roman" pitchFamily="18" charset="0"/>
              <a:cs typeface="Times New Roman" pitchFamily="18" charset="0"/>
            </a:endParaRPr>
          </a:p>
          <a:p>
            <a:pPr lvl="0">
              <a:buNone/>
            </a:pPr>
            <a:endParaRPr lang="fr-FR" b="1" dirty="0" smtClean="0">
              <a:latin typeface="Times New Roman" pitchFamily="18" charset="0"/>
              <a:cs typeface="Times New Roman" pitchFamily="18" charset="0"/>
            </a:endParaRPr>
          </a:p>
          <a:p>
            <a:pPr>
              <a:buNone/>
            </a:pPr>
            <a:r>
              <a:rPr lang="fr-FR" b="1" dirty="0" smtClean="0">
                <a:latin typeface="Times New Roman" pitchFamily="18" charset="0"/>
                <a:cs typeface="Times New Roman" pitchFamily="18" charset="0"/>
              </a:rPr>
              <a:t> </a:t>
            </a:r>
            <a:endParaRPr lang="en-US" dirty="0" smtClean="0">
              <a:latin typeface="Times New Roman" pitchFamily="18" charset="0"/>
              <a:cs typeface="Times New Roman" pitchFamily="18" charset="0"/>
            </a:endParaRPr>
          </a:p>
          <a:p>
            <a:pPr>
              <a:buNone/>
            </a:pP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p:cNvSpPr>
            <a:spLocks noGrp="1"/>
          </p:cNvSpPr>
          <p:nvPr>
            <p:ph idx="1"/>
          </p:nvPr>
        </p:nvSpPr>
        <p:spPr>
          <a:xfrm>
            <a:off x="457200" y="285728"/>
            <a:ext cx="7239000" cy="6170008"/>
          </a:xfrm>
        </p:spPr>
        <p:txBody>
          <a:bodyPr>
            <a:normAutofit lnSpcReduction="10000"/>
          </a:bodyPr>
          <a:lstStyle/>
          <a:p>
            <a:pPr>
              <a:buNone/>
            </a:pPr>
            <a:r>
              <a:rPr lang="fr-FR" sz="2800" b="1" dirty="0" smtClean="0">
                <a:latin typeface="Times New Roman" pitchFamily="18" charset="0"/>
                <a:cs typeface="Times New Roman" pitchFamily="18" charset="0"/>
              </a:rPr>
              <a:t>Génétiques et physiologiques</a:t>
            </a:r>
            <a:endParaRPr lang="en-US" sz="2800" b="1" dirty="0" smtClean="0">
              <a:latin typeface="Times New Roman" pitchFamily="18" charset="0"/>
              <a:cs typeface="Times New Roman" pitchFamily="18" charset="0"/>
            </a:endParaRPr>
          </a:p>
          <a:p>
            <a:r>
              <a:rPr lang="fr-FR" sz="2800" dirty="0" smtClean="0">
                <a:latin typeface="Times New Roman" pitchFamily="18" charset="0"/>
                <a:cs typeface="Times New Roman" pitchFamily="18" charset="0"/>
              </a:rPr>
              <a:t> Des facteurs génétiques et environnementaux influencent l’expression et la sévérité des symptômes de tic. </a:t>
            </a:r>
            <a:endParaRPr lang="en-US" sz="2800" dirty="0" smtClean="0">
              <a:latin typeface="Times New Roman" pitchFamily="18" charset="0"/>
              <a:cs typeface="Times New Roman" pitchFamily="18" charset="0"/>
            </a:endParaRPr>
          </a:p>
          <a:p>
            <a:r>
              <a:rPr lang="fr-FR" sz="2800" dirty="0" smtClean="0">
                <a:latin typeface="Times New Roman" pitchFamily="18" charset="0"/>
                <a:cs typeface="Times New Roman" pitchFamily="18" charset="0"/>
              </a:rPr>
              <a:t>Des allèles (version différente d'un même gène), à risque pour le syndrome de Gilles de la </a:t>
            </a:r>
            <a:r>
              <a:rPr lang="fr-FR" sz="2800" dirty="0" err="1" smtClean="0">
                <a:latin typeface="Times New Roman" pitchFamily="18" charset="0"/>
                <a:cs typeface="Times New Roman" pitchFamily="18" charset="0"/>
              </a:rPr>
              <a:t>Tourette</a:t>
            </a:r>
            <a:r>
              <a:rPr lang="fr-FR" sz="2800" dirty="0" smtClean="0">
                <a:latin typeface="Times New Roman" pitchFamily="18" charset="0"/>
                <a:cs typeface="Times New Roman" pitchFamily="18" charset="0"/>
              </a:rPr>
              <a:t> et de rares variantes génétiques dans des familles avec des tics ont été identifiés. </a:t>
            </a:r>
          </a:p>
          <a:p>
            <a:r>
              <a:rPr lang="fr-FR" sz="2800" dirty="0" smtClean="0">
                <a:latin typeface="Times New Roman" pitchFamily="18" charset="0"/>
                <a:cs typeface="Times New Roman" pitchFamily="18" charset="0"/>
              </a:rPr>
              <a:t>Des complications obstétricales, un âge paternel avancé, un poids de naissance plus bas et un tabagisme maternel actif pendant la grossesse sont associés à une sévérité plus importante des tics.</a:t>
            </a:r>
            <a:endParaRPr lang="en-US" sz="2800" dirty="0" smtClean="0">
              <a:latin typeface="Times New Roman" pitchFamily="18" charset="0"/>
              <a:cs typeface="Times New Roman" pitchFamily="18" charset="0"/>
            </a:endParaRPr>
          </a:p>
          <a:p>
            <a:pPr>
              <a:buNone/>
            </a:pP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p:cNvSpPr>
            <a:spLocks noGrp="1"/>
          </p:cNvSpPr>
          <p:nvPr>
            <p:ph idx="1"/>
          </p:nvPr>
        </p:nvSpPr>
        <p:spPr>
          <a:xfrm>
            <a:off x="214282" y="214290"/>
            <a:ext cx="7929618" cy="6241446"/>
          </a:xfrm>
        </p:spPr>
        <p:txBody>
          <a:bodyPr>
            <a:normAutofit/>
          </a:bodyPr>
          <a:lstStyle/>
          <a:p>
            <a:pPr>
              <a:buNone/>
            </a:pPr>
            <a:r>
              <a:rPr lang="fr-FR" b="1" dirty="0" smtClean="0">
                <a:solidFill>
                  <a:srgbClr val="0070C0"/>
                </a:solidFill>
                <a:latin typeface="Times New Roman" pitchFamily="18" charset="0"/>
                <a:cs typeface="Times New Roman" pitchFamily="18" charset="0"/>
              </a:rPr>
              <a:t>Retentissement fonctionnel des tics</a:t>
            </a:r>
            <a:endParaRPr lang="en-US" dirty="0" smtClean="0">
              <a:solidFill>
                <a:srgbClr val="0070C0"/>
              </a:solidFill>
              <a:latin typeface="Times New Roman" pitchFamily="18" charset="0"/>
              <a:cs typeface="Times New Roman" pitchFamily="18" charset="0"/>
            </a:endParaRPr>
          </a:p>
          <a:p>
            <a:pPr>
              <a:buFont typeface="Wingdings" pitchFamily="2" charset="2"/>
              <a:buChar char="§"/>
            </a:pPr>
            <a:r>
              <a:rPr lang="fr-FR" dirty="0" smtClean="0">
                <a:latin typeface="Times New Roman" pitchFamily="18" charset="0"/>
                <a:cs typeface="Times New Roman" pitchFamily="18" charset="0"/>
              </a:rPr>
              <a:t>De nombreux individus avec des tics de sévérité légère à moyenne ne présentent pas de détresse ou de handicap de fonctionnement et peuvent même ne pas avoir conscience de leurs tics. </a:t>
            </a:r>
          </a:p>
          <a:p>
            <a:pPr>
              <a:buFont typeface="Wingdings" pitchFamily="2" charset="2"/>
              <a:buChar char="§"/>
            </a:pPr>
            <a:r>
              <a:rPr lang="fr-FR" dirty="0" smtClean="0">
                <a:latin typeface="Times New Roman" pitchFamily="18" charset="0"/>
                <a:cs typeface="Times New Roman" pitchFamily="18" charset="0"/>
              </a:rPr>
              <a:t>Les personnes avec des symptômes plus marqués ont généralement plus de handicap dans leur vie quotidienne mais même des individus avec des tics pathologiques de sévérité moyenne voire grave peuvent bien fonctionner. </a:t>
            </a:r>
          </a:p>
          <a:p>
            <a:pPr>
              <a:buFont typeface="Wingdings" pitchFamily="2" charset="2"/>
              <a:buChar char="§"/>
            </a:pPr>
            <a:r>
              <a:rPr lang="fr-FR" dirty="0" smtClean="0">
                <a:latin typeface="Times New Roman" pitchFamily="18" charset="0"/>
                <a:cs typeface="Times New Roman" pitchFamily="18" charset="0"/>
              </a:rPr>
              <a:t>La présence d’un trouble coexistant, tel que le TDAH ou le TOC(troubles obsessionnels compulsifs), peut avoir un impact plus grand sur le fonctionnement . </a:t>
            </a:r>
            <a:endParaRPr lang="en-US" dirty="0" smtClean="0">
              <a:latin typeface="Times New Roman" pitchFamily="18" charset="0"/>
              <a:cs typeface="Times New Roman" pitchFamily="18" charset="0"/>
            </a:endParaRPr>
          </a:p>
          <a:p>
            <a:pPr>
              <a:buFont typeface="Wingdings" pitchFamily="2" charset="2"/>
              <a:buChar char="§"/>
            </a:pPr>
            <a:endParaRPr lang="en-US" dirty="0" smtClean="0"/>
          </a:p>
          <a:p>
            <a:pPr>
              <a:buFont typeface="Wingdings" pitchFamily="2" charset="2"/>
              <a:buChar char="§"/>
            </a:pPr>
            <a:endParaRPr lang="en-US" dirty="0" smtClean="0"/>
          </a:p>
          <a:p>
            <a:pPr lvl="0">
              <a:buNone/>
            </a:pPr>
            <a:endParaRPr lang="fr-FR" b="1" dirty="0" smtClean="0">
              <a:solidFill>
                <a:srgbClr val="0070C0"/>
              </a:solidFill>
              <a:latin typeface="Times New Roman" pitchFamily="18" charset="0"/>
              <a:cs typeface="Times New Roman" pitchFamily="18" charset="0"/>
            </a:endParaRPr>
          </a:p>
          <a:p>
            <a:pPr>
              <a:buNone/>
            </a:pPr>
            <a:endParaRPr lang="en-US" sz="2800" dirty="0" smtClean="0">
              <a:latin typeface="Times New Roman" pitchFamily="18" charset="0"/>
              <a:cs typeface="Times New Roman" pitchFamily="18" charset="0"/>
            </a:endParaRPr>
          </a:p>
          <a:p>
            <a:pPr>
              <a:buNone/>
            </a:pP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p:cNvSpPr>
            <a:spLocks noGrp="1"/>
          </p:cNvSpPr>
          <p:nvPr>
            <p:ph idx="1"/>
          </p:nvPr>
        </p:nvSpPr>
        <p:spPr>
          <a:xfrm>
            <a:off x="214282" y="214290"/>
            <a:ext cx="7929618" cy="6241446"/>
          </a:xfrm>
        </p:spPr>
        <p:txBody>
          <a:bodyPr>
            <a:normAutofit fontScale="55000" lnSpcReduction="20000"/>
          </a:bodyPr>
          <a:lstStyle/>
          <a:p>
            <a:pPr>
              <a:buFont typeface="Wingdings" pitchFamily="2" charset="2"/>
              <a:buChar char="§"/>
            </a:pPr>
            <a:r>
              <a:rPr lang="fr-FR" sz="4500" dirty="0" smtClean="0">
                <a:latin typeface="Times New Roman" pitchFamily="18" charset="0"/>
                <a:cs typeface="Times New Roman" pitchFamily="18" charset="0"/>
              </a:rPr>
              <a:t>Moins fréquemment, les tics perturbent le fonctionnement dans les activités quotidiennes et entraînent un isolement social, des conflits interpersonnels, de la victimisation par les pairs, une incapacité à travailler ou à aller à l’école, et une moins bonne qualité de vie. </a:t>
            </a:r>
          </a:p>
          <a:p>
            <a:pPr>
              <a:buFont typeface="Wingdings" pitchFamily="2" charset="2"/>
              <a:buChar char="§"/>
            </a:pPr>
            <a:endParaRPr lang="fr-FR" sz="4500" dirty="0" smtClean="0">
              <a:latin typeface="Times New Roman" pitchFamily="18" charset="0"/>
              <a:cs typeface="Times New Roman" pitchFamily="18" charset="0"/>
            </a:endParaRPr>
          </a:p>
          <a:p>
            <a:pPr>
              <a:buFont typeface="Wingdings" pitchFamily="2" charset="2"/>
              <a:buChar char="§"/>
            </a:pPr>
            <a:r>
              <a:rPr lang="fr-FR" sz="4500" dirty="0" smtClean="0">
                <a:latin typeface="Times New Roman" pitchFamily="18" charset="0"/>
                <a:cs typeface="Times New Roman" pitchFamily="18" charset="0"/>
              </a:rPr>
              <a:t>Les patients peuvent aussi présenter une détresse psychologique considérable. </a:t>
            </a:r>
          </a:p>
          <a:p>
            <a:pPr>
              <a:buFont typeface="Wingdings" pitchFamily="2" charset="2"/>
              <a:buChar char="§"/>
            </a:pPr>
            <a:endParaRPr lang="fr-FR" sz="4500" dirty="0" smtClean="0">
              <a:latin typeface="Times New Roman" pitchFamily="18" charset="0"/>
              <a:cs typeface="Times New Roman" pitchFamily="18" charset="0"/>
            </a:endParaRPr>
          </a:p>
          <a:p>
            <a:pPr>
              <a:buFont typeface="Wingdings" pitchFamily="2" charset="2"/>
              <a:buChar char="§"/>
            </a:pPr>
            <a:r>
              <a:rPr lang="fr-FR" sz="4500" dirty="0" smtClean="0">
                <a:latin typeface="Times New Roman" pitchFamily="18" charset="0"/>
                <a:cs typeface="Times New Roman" pitchFamily="18" charset="0"/>
              </a:rPr>
              <a:t>Les rares complications du syndrome de Gilles de la </a:t>
            </a:r>
            <a:r>
              <a:rPr lang="fr-FR" sz="4500" dirty="0" err="1" smtClean="0">
                <a:latin typeface="Times New Roman" pitchFamily="18" charset="0"/>
                <a:cs typeface="Times New Roman" pitchFamily="18" charset="0"/>
              </a:rPr>
              <a:t>Tourette</a:t>
            </a:r>
            <a:r>
              <a:rPr lang="fr-FR" sz="4500" dirty="0" smtClean="0">
                <a:latin typeface="Times New Roman" pitchFamily="18" charset="0"/>
                <a:cs typeface="Times New Roman" pitchFamily="18" charset="0"/>
              </a:rPr>
              <a:t> comprennent des blessures physiques telles que des blessures oculaires (du fait de se frapper le visage) et des blessures orthopédiques et neurologiques (p. ex. une discopathie liée à des mouvements vigoureux de la tête et du cou).</a:t>
            </a:r>
            <a:endParaRPr lang="en-US" sz="4500" dirty="0" smtClean="0">
              <a:latin typeface="Times New Roman" pitchFamily="18" charset="0"/>
              <a:cs typeface="Times New Roman" pitchFamily="18" charset="0"/>
            </a:endParaRPr>
          </a:p>
          <a:p>
            <a:pPr>
              <a:buFont typeface="Wingdings" pitchFamily="2" charset="2"/>
              <a:buChar char="§"/>
            </a:pPr>
            <a:endParaRPr lang="fr-FR" sz="3200" dirty="0" smtClean="0"/>
          </a:p>
          <a:p>
            <a:pPr>
              <a:buFont typeface="Wingdings" pitchFamily="2" charset="2"/>
              <a:buChar char="§"/>
            </a:pPr>
            <a:endParaRPr lang="en-US" sz="3200" dirty="0" smtClean="0"/>
          </a:p>
          <a:p>
            <a:pPr>
              <a:buNone/>
            </a:pPr>
            <a:endParaRPr lang="en-US" sz="3100" b="1" dirty="0" smtClean="0">
              <a:solidFill>
                <a:srgbClr val="00B050"/>
              </a:solidFill>
              <a:latin typeface="Times New Roman" pitchFamily="18" charset="0"/>
              <a:cs typeface="Times New Roman" pitchFamily="18" charset="0"/>
            </a:endParaRPr>
          </a:p>
          <a:p>
            <a:pPr lvl="0">
              <a:buNone/>
            </a:pPr>
            <a:r>
              <a:rPr lang="fr-FR" sz="3100" b="1" dirty="0" smtClean="0">
                <a:solidFill>
                  <a:srgbClr val="0070C0"/>
                </a:solidFill>
                <a:latin typeface="Times New Roman" pitchFamily="18" charset="0"/>
                <a:cs typeface="Times New Roman" pitchFamily="18" charset="0"/>
              </a:rPr>
              <a:t> </a:t>
            </a:r>
          </a:p>
          <a:p>
            <a:pPr>
              <a:buNone/>
            </a:pPr>
            <a:endParaRPr lang="en-US" sz="2800" dirty="0" smtClean="0">
              <a:latin typeface="Times New Roman" pitchFamily="18" charset="0"/>
              <a:cs typeface="Times New Roman" pitchFamily="18" charset="0"/>
            </a:endParaRPr>
          </a:p>
          <a:p>
            <a:pPr>
              <a:buNone/>
            </a:pP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p:cNvSpPr>
            <a:spLocks noGrp="1"/>
          </p:cNvSpPr>
          <p:nvPr>
            <p:ph idx="1"/>
          </p:nvPr>
        </p:nvSpPr>
        <p:spPr>
          <a:xfrm>
            <a:off x="214282" y="214290"/>
            <a:ext cx="7929618" cy="6241446"/>
          </a:xfrm>
        </p:spPr>
        <p:txBody>
          <a:bodyPr>
            <a:normAutofit/>
          </a:bodyPr>
          <a:lstStyle/>
          <a:p>
            <a:pPr lvl="0">
              <a:buNone/>
            </a:pPr>
            <a:r>
              <a:rPr lang="fr-FR" sz="3100" b="1" dirty="0" smtClean="0">
                <a:latin typeface="Times New Roman" pitchFamily="18" charset="0"/>
                <a:cs typeface="Times New Roman" pitchFamily="18" charset="0"/>
              </a:rPr>
              <a:t>La bibliographie</a:t>
            </a:r>
            <a:endParaRPr lang="fr-FR" sz="3100" dirty="0" smtClean="0">
              <a:latin typeface="Times New Roman" pitchFamily="18" charset="0"/>
              <a:cs typeface="Times New Roman" pitchFamily="18" charset="0"/>
            </a:endParaRPr>
          </a:p>
          <a:p>
            <a:pPr>
              <a:buNone/>
            </a:pPr>
            <a:r>
              <a:rPr lang="fr-FR" sz="2400" dirty="0" smtClean="0">
                <a:latin typeface="Times New Roman" pitchFamily="18" charset="0"/>
                <a:cs typeface="Times New Roman" pitchFamily="18" charset="0"/>
              </a:rPr>
              <a:t>APA (American </a:t>
            </a:r>
            <a:r>
              <a:rPr lang="fr-FR" sz="2400" dirty="0" err="1" smtClean="0">
                <a:latin typeface="Times New Roman" pitchFamily="18" charset="0"/>
                <a:cs typeface="Times New Roman" pitchFamily="18" charset="0"/>
              </a:rPr>
              <a:t>Psychiatric</a:t>
            </a:r>
            <a:r>
              <a:rPr lang="fr-FR" sz="2400" dirty="0" smtClean="0">
                <a:latin typeface="Times New Roman" pitchFamily="18" charset="0"/>
                <a:cs typeface="Times New Roman" pitchFamily="18" charset="0"/>
              </a:rPr>
              <a:t> Association). (2015). </a:t>
            </a:r>
            <a:r>
              <a:rPr lang="fr-FR" sz="2400" i="1" dirty="0" smtClean="0">
                <a:latin typeface="Times New Roman" pitchFamily="18" charset="0"/>
                <a:cs typeface="Times New Roman" pitchFamily="18" charset="0"/>
              </a:rPr>
              <a:t>DSM-5. Manuel diagnostique et statistique des troubles mentaux, trad. par P. Boyer, J.-D. </a:t>
            </a:r>
            <a:r>
              <a:rPr lang="fr-FR" sz="2400" i="1" dirty="0" err="1" smtClean="0">
                <a:latin typeface="Times New Roman" pitchFamily="18" charset="0"/>
                <a:cs typeface="Times New Roman" pitchFamily="18" charset="0"/>
              </a:rPr>
              <a:t>Guelfi</a:t>
            </a:r>
            <a:r>
              <a:rPr lang="fr-FR" sz="2400" i="1" dirty="0" smtClean="0">
                <a:latin typeface="Times New Roman" pitchFamily="18" charset="0"/>
                <a:cs typeface="Times New Roman" pitchFamily="18" charset="0"/>
              </a:rPr>
              <a:t> et coll., Paris, Elsevier Masson.</a:t>
            </a:r>
          </a:p>
          <a:p>
            <a:pPr>
              <a:buNone/>
            </a:pPr>
            <a:endParaRPr lang="fr-FR" sz="2400" dirty="0" smtClean="0">
              <a:latin typeface="Times New Roman" pitchFamily="18" charset="0"/>
              <a:cs typeface="Times New Roman" pitchFamily="18" charset="0"/>
            </a:endParaRPr>
          </a:p>
          <a:p>
            <a:pPr>
              <a:buNone/>
            </a:pPr>
            <a:r>
              <a:rPr lang="fr-FR" sz="2400" dirty="0" smtClean="0">
                <a:latin typeface="Times New Roman" pitchFamily="18" charset="0"/>
                <a:cs typeface="Times New Roman" pitchFamily="18" charset="0"/>
              </a:rPr>
              <a:t>Chaix, Y.(2016).  Le syndrome de Gilles de la </a:t>
            </a:r>
            <a:r>
              <a:rPr lang="fr-FR" sz="2400" dirty="0" err="1" smtClean="0">
                <a:latin typeface="Times New Roman" pitchFamily="18" charset="0"/>
                <a:cs typeface="Times New Roman" pitchFamily="18" charset="0"/>
              </a:rPr>
              <a:t>Tourette</a:t>
            </a:r>
            <a:r>
              <a:rPr lang="fr-FR" sz="2400" dirty="0" smtClean="0">
                <a:latin typeface="Times New Roman" pitchFamily="18" charset="0"/>
                <a:cs typeface="Times New Roman" pitchFamily="18" charset="0"/>
              </a:rPr>
              <a:t> : une maladie encore méconnue.  Réalités pédiatriques, 206 .</a:t>
            </a:r>
            <a:endParaRPr lang="en-US" sz="2400" dirty="0" smtClean="0">
              <a:latin typeface="Times New Roman" pitchFamily="18" charset="0"/>
              <a:cs typeface="Times New Roman" pitchFamily="18" charset="0"/>
            </a:endParaRPr>
          </a:p>
          <a:p>
            <a:pPr lvl="0">
              <a:buNone/>
            </a:pPr>
            <a:endParaRPr lang="en-US" sz="3100" dirty="0" smtClean="0">
              <a:latin typeface="Times New Roman" pitchFamily="18" charset="0"/>
              <a:cs typeface="Times New Roman" pitchFamily="18" charset="0"/>
            </a:endParaRPr>
          </a:p>
          <a:p>
            <a:pPr>
              <a:buNone/>
            </a:pPr>
            <a:endParaRPr lang="en-US" sz="2800" dirty="0" smtClean="0">
              <a:latin typeface="Times New Roman" pitchFamily="18" charset="0"/>
              <a:cs typeface="Times New Roman" pitchFamily="18" charset="0"/>
            </a:endParaRPr>
          </a:p>
          <a:p>
            <a:pPr>
              <a:buNone/>
            </a:pP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p:cNvSpPr>
            <a:spLocks noGrp="1"/>
          </p:cNvSpPr>
          <p:nvPr>
            <p:ph idx="1"/>
          </p:nvPr>
        </p:nvSpPr>
        <p:spPr>
          <a:xfrm>
            <a:off x="457200" y="1000108"/>
            <a:ext cx="7239000" cy="5455628"/>
          </a:xfrm>
        </p:spPr>
        <p:txBody>
          <a:bodyPr>
            <a:noAutofit/>
          </a:bodyPr>
          <a:lstStyle/>
          <a:p>
            <a:pPr marL="514350" indent="-514350" algn="ctr">
              <a:buNone/>
            </a:pPr>
            <a:endParaRPr lang="fr-FR" sz="3600" b="1" dirty="0" smtClean="0">
              <a:solidFill>
                <a:srgbClr val="00B050"/>
              </a:solidFill>
              <a:latin typeface="Times New Roman" pitchFamily="18" charset="0"/>
              <a:cs typeface="Times New Roman" pitchFamily="18" charset="0"/>
            </a:endParaRPr>
          </a:p>
          <a:p>
            <a:pPr marL="514350" indent="-514350" algn="ctr">
              <a:buNone/>
            </a:pPr>
            <a:endParaRPr lang="fr-FR" sz="3600" b="1" dirty="0" smtClean="0">
              <a:solidFill>
                <a:srgbClr val="00B050"/>
              </a:solidFill>
              <a:latin typeface="Times New Roman" pitchFamily="18" charset="0"/>
              <a:cs typeface="Times New Roman" pitchFamily="18" charset="0"/>
            </a:endParaRPr>
          </a:p>
          <a:p>
            <a:pPr marL="514350" indent="-514350" algn="ctr">
              <a:buNone/>
            </a:pPr>
            <a:r>
              <a:rPr lang="fr-FR" sz="3600" b="1" dirty="0" smtClean="0">
                <a:solidFill>
                  <a:srgbClr val="00B050"/>
                </a:solidFill>
                <a:latin typeface="Times New Roman" pitchFamily="18" charset="0"/>
                <a:cs typeface="Times New Roman" pitchFamily="18" charset="0"/>
              </a:rPr>
              <a:t>10. Tics et syndrome de Gilles de la </a:t>
            </a:r>
            <a:r>
              <a:rPr lang="fr-FR" sz="3600" b="1" dirty="0" err="1" smtClean="0">
                <a:solidFill>
                  <a:srgbClr val="00B050"/>
                </a:solidFill>
                <a:latin typeface="Times New Roman" pitchFamily="18" charset="0"/>
                <a:cs typeface="Times New Roman" pitchFamily="18" charset="0"/>
              </a:rPr>
              <a:t>Tourette</a:t>
            </a:r>
            <a:endParaRPr lang="fr-FR" sz="3600" b="1" dirty="0" smtClean="0">
              <a:solidFill>
                <a:srgbClr val="00B050"/>
              </a:solidFill>
              <a:latin typeface="Times New Roman" pitchFamily="18" charset="0"/>
              <a:cs typeface="Times New Roman" pitchFamily="18" charset="0"/>
            </a:endParaRPr>
          </a:p>
          <a:p>
            <a:pPr>
              <a:buNone/>
            </a:pPr>
            <a:endParaRPr lang="en-US" sz="1800" dirty="0" smtClean="0">
              <a:latin typeface="Times New Roman" pitchFamily="18" charset="0"/>
              <a:cs typeface="Times New Roman" pitchFamily="18" charset="0"/>
            </a:endParaRPr>
          </a:p>
          <a:p>
            <a:pPr>
              <a:buNone/>
            </a:pPr>
            <a:endParaRPr lang="fr-FR" sz="1800" dirty="0" smtClean="0">
              <a:latin typeface="Times New Roman" pitchFamily="18" charset="0"/>
              <a:cs typeface="Times New Roman" pitchFamily="18" charset="0"/>
            </a:endParaRPr>
          </a:p>
          <a:p>
            <a:pPr>
              <a:buNone/>
            </a:pPr>
            <a:endParaRPr lang="fr-FR" sz="1800" b="1" dirty="0" smtClean="0">
              <a:solidFill>
                <a:srgbClr val="00B050"/>
              </a:solidFill>
              <a:latin typeface="Times New Roman" pitchFamily="18" charset="0"/>
              <a:cs typeface="Times New Roman" pitchFamily="18" charset="0"/>
            </a:endParaRPr>
          </a:p>
          <a:p>
            <a:pPr>
              <a:buNone/>
            </a:pPr>
            <a:endParaRPr lang="en-US" sz="1800" b="1" dirty="0">
              <a:solidFill>
                <a:srgbClr val="00B050"/>
              </a:solidFill>
              <a:latin typeface="Times New Roman" pitchFamily="18" charset="0"/>
              <a:cs typeface="Times New Roman"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p:cNvSpPr>
            <a:spLocks noGrp="1"/>
          </p:cNvSpPr>
          <p:nvPr>
            <p:ph idx="1"/>
          </p:nvPr>
        </p:nvSpPr>
        <p:spPr>
          <a:xfrm>
            <a:off x="457200" y="500042"/>
            <a:ext cx="7239000" cy="5955694"/>
          </a:xfrm>
        </p:spPr>
        <p:txBody>
          <a:bodyPr>
            <a:normAutofit/>
          </a:bodyPr>
          <a:lstStyle/>
          <a:p>
            <a:pPr>
              <a:buNone/>
            </a:pPr>
            <a:r>
              <a:rPr lang="fr-FR" dirty="0" smtClean="0">
                <a:solidFill>
                  <a:srgbClr val="0070C0"/>
                </a:solidFill>
                <a:latin typeface="Times New Roman" pitchFamily="18" charset="0"/>
                <a:cs typeface="Times New Roman" pitchFamily="18" charset="0"/>
              </a:rPr>
              <a:t>Les Tics</a:t>
            </a:r>
          </a:p>
          <a:p>
            <a:pPr>
              <a:buFont typeface="Wingdings" pitchFamily="2" charset="2"/>
              <a:buChar char="§"/>
            </a:pPr>
            <a:r>
              <a:rPr lang="fr-FR" dirty="0" smtClean="0">
                <a:latin typeface="Times New Roman" pitchFamily="18" charset="0"/>
                <a:cs typeface="Times New Roman" pitchFamily="18" charset="0"/>
              </a:rPr>
              <a:t>Un tic est un mouvement – ou une vocalisation – soudain, rapide, récurrent et non rythmique.</a:t>
            </a:r>
            <a:endParaRPr lang="fr-FR" dirty="0" smtClean="0">
              <a:solidFill>
                <a:srgbClr val="7030A0"/>
              </a:solidFill>
              <a:latin typeface="Times New Roman" pitchFamily="18" charset="0"/>
              <a:cs typeface="Times New Roman" pitchFamily="18" charset="0"/>
            </a:endParaRPr>
          </a:p>
          <a:p>
            <a:pPr>
              <a:buFont typeface="Wingdings" pitchFamily="2" charset="2"/>
              <a:buChar char="§"/>
            </a:pPr>
            <a:r>
              <a:rPr lang="fr-FR" b="1" dirty="0" smtClean="0">
                <a:latin typeface="Times New Roman" pitchFamily="18" charset="0"/>
                <a:cs typeface="Times New Roman" pitchFamily="18" charset="0"/>
              </a:rPr>
              <a:t>Les tics</a:t>
            </a:r>
            <a:r>
              <a:rPr lang="fr-FR" dirty="0" smtClean="0">
                <a:latin typeface="Times New Roman" pitchFamily="18" charset="0"/>
                <a:cs typeface="Times New Roman" pitchFamily="18" charset="0"/>
              </a:rPr>
              <a:t> sont caractérisés par la présence de tics vocaux ou moteurs, qui sont des vocalisations ou  des mouvements soudains, rapides, récurrents, non rythmiques, stéréotypés. </a:t>
            </a:r>
          </a:p>
          <a:p>
            <a:pPr>
              <a:buFont typeface="Wingdings" pitchFamily="2" charset="2"/>
              <a:buChar char="§"/>
            </a:pPr>
            <a:r>
              <a:rPr lang="fr-FR" dirty="0" smtClean="0">
                <a:latin typeface="Times New Roman" pitchFamily="18" charset="0"/>
                <a:cs typeface="Times New Roman" pitchFamily="18" charset="0"/>
              </a:rPr>
              <a:t>Les tics spécifiques sont diagnostiqués en fonction de la durée, de l’étiologie supposée et du tableau clinique . </a:t>
            </a:r>
          </a:p>
          <a:p>
            <a:pPr>
              <a:buNone/>
            </a:pPr>
            <a:endParaRPr lang="fr-FR" dirty="0" smtClean="0">
              <a:latin typeface="Times New Roman" pitchFamily="18" charset="0"/>
              <a:cs typeface="Times New Roman" pitchFamily="18" charset="0"/>
            </a:endParaRPr>
          </a:p>
          <a:p>
            <a:pPr>
              <a:buFont typeface="Wingdings" pitchFamily="2" charset="2"/>
              <a:buChar char="§"/>
            </a:pPr>
            <a:endParaRPr lang="fr-FR" dirty="0" smtClean="0">
              <a:latin typeface="Times New Roman" pitchFamily="18" charset="0"/>
              <a:cs typeface="Times New Roman" pitchFamily="18" charset="0"/>
            </a:endParaRPr>
          </a:p>
          <a:p>
            <a:pPr>
              <a:buNone/>
            </a:pPr>
            <a:endParaRPr lang="fr-FR" b="1" dirty="0" smtClean="0">
              <a:latin typeface="Times New Roman" pitchFamily="18" charset="0"/>
              <a:cs typeface="Times New Roman" pitchFamily="18" charset="0"/>
            </a:endParaRPr>
          </a:p>
          <a:p>
            <a:pPr>
              <a:buNone/>
            </a:pPr>
            <a:endParaRPr lang="fr-FR" b="1" dirty="0" smtClean="0"/>
          </a:p>
          <a:p>
            <a:pPr>
              <a:buNone/>
            </a:pP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p:cNvSpPr>
            <a:spLocks noGrp="1"/>
          </p:cNvSpPr>
          <p:nvPr>
            <p:ph idx="1"/>
          </p:nvPr>
        </p:nvSpPr>
        <p:spPr>
          <a:xfrm>
            <a:off x="457200" y="500042"/>
            <a:ext cx="7239000" cy="5955694"/>
          </a:xfrm>
        </p:spPr>
        <p:txBody>
          <a:bodyPr>
            <a:normAutofit/>
          </a:bodyPr>
          <a:lstStyle/>
          <a:p>
            <a:pPr>
              <a:buNone/>
            </a:pPr>
            <a:r>
              <a:rPr lang="fr-FR" dirty="0" smtClean="0">
                <a:solidFill>
                  <a:srgbClr val="0070C0"/>
                </a:solidFill>
                <a:latin typeface="Times New Roman" pitchFamily="18" charset="0"/>
                <a:cs typeface="Times New Roman" pitchFamily="18" charset="0"/>
              </a:rPr>
              <a:t>Les Tics</a:t>
            </a:r>
          </a:p>
          <a:p>
            <a:pPr>
              <a:buFont typeface="Wingdings" pitchFamily="2" charset="2"/>
              <a:buChar char="§"/>
            </a:pPr>
            <a:r>
              <a:rPr lang="fr-FR" dirty="0" smtClean="0">
                <a:latin typeface="Times New Roman" pitchFamily="18" charset="0"/>
                <a:cs typeface="Times New Roman" pitchFamily="18" charset="0"/>
              </a:rPr>
              <a:t>Les tics comprennent quatre catégories diagnostiques : </a:t>
            </a:r>
          </a:p>
          <a:p>
            <a:pPr>
              <a:buFont typeface="Wingdings" pitchFamily="2" charset="2"/>
              <a:buChar char="ü"/>
            </a:pPr>
            <a:r>
              <a:rPr lang="fr-FR" dirty="0" smtClean="0">
                <a:latin typeface="Times New Roman" pitchFamily="18" charset="0"/>
                <a:cs typeface="Times New Roman" pitchFamily="18" charset="0"/>
              </a:rPr>
              <a:t>le syndrome de Gilles de la</a:t>
            </a:r>
            <a:r>
              <a:rPr lang="en-US" dirty="0" smtClean="0">
                <a:latin typeface="Times New Roman" pitchFamily="18" charset="0"/>
                <a:cs typeface="Times New Roman" pitchFamily="18" charset="0"/>
              </a:rPr>
              <a:t> </a:t>
            </a:r>
            <a:r>
              <a:rPr lang="fr-FR" dirty="0" err="1" smtClean="0">
                <a:latin typeface="Times New Roman" pitchFamily="18" charset="0"/>
                <a:cs typeface="Times New Roman" pitchFamily="18" charset="0"/>
              </a:rPr>
              <a:t>Tourette</a:t>
            </a:r>
            <a:r>
              <a:rPr lang="fr-FR" dirty="0" smtClean="0">
                <a:latin typeface="Times New Roman" pitchFamily="18" charset="0"/>
                <a:cs typeface="Times New Roman" pitchFamily="18" charset="0"/>
              </a:rPr>
              <a:t>, </a:t>
            </a:r>
          </a:p>
          <a:p>
            <a:pPr>
              <a:buNone/>
            </a:pPr>
            <a:r>
              <a:rPr lang="fr-FR" dirty="0" smtClean="0">
                <a:latin typeface="Times New Roman" pitchFamily="18" charset="0"/>
                <a:cs typeface="Times New Roman" pitchFamily="18" charset="0"/>
              </a:rPr>
              <a:t>les tics moteurs ou vocaux persistants (chroniques),</a:t>
            </a:r>
          </a:p>
          <a:p>
            <a:pPr>
              <a:buNone/>
            </a:pPr>
            <a:endParaRPr lang="fr-FR" dirty="0" smtClean="0">
              <a:latin typeface="Times New Roman" pitchFamily="18" charset="0"/>
              <a:cs typeface="Times New Roman" pitchFamily="18" charset="0"/>
            </a:endParaRPr>
          </a:p>
          <a:p>
            <a:pPr>
              <a:buFont typeface="Wingdings" pitchFamily="2" charset="2"/>
              <a:buChar char="ü"/>
            </a:pPr>
            <a:r>
              <a:rPr lang="fr-FR" dirty="0" smtClean="0">
                <a:latin typeface="Times New Roman" pitchFamily="18" charset="0"/>
                <a:cs typeface="Times New Roman" pitchFamily="18" charset="0"/>
              </a:rPr>
              <a:t>les tics provisoires,</a:t>
            </a:r>
            <a:endParaRPr lang="en-US" dirty="0" smtClean="0">
              <a:latin typeface="Times New Roman" pitchFamily="18" charset="0"/>
              <a:cs typeface="Times New Roman" pitchFamily="18" charset="0"/>
            </a:endParaRPr>
          </a:p>
          <a:p>
            <a:pPr>
              <a:buFont typeface="Wingdings" pitchFamily="2" charset="2"/>
              <a:buChar char="ü"/>
            </a:pPr>
            <a:endParaRPr lang="en-US" dirty="0" smtClean="0">
              <a:latin typeface="Times New Roman" pitchFamily="18" charset="0"/>
              <a:cs typeface="Times New Roman" pitchFamily="18" charset="0"/>
            </a:endParaRPr>
          </a:p>
          <a:p>
            <a:pPr>
              <a:buFont typeface="Wingdings" pitchFamily="2" charset="2"/>
              <a:buChar char="ü"/>
            </a:pPr>
            <a:r>
              <a:rPr lang="fr-FR" dirty="0" smtClean="0">
                <a:latin typeface="Times New Roman" pitchFamily="18" charset="0"/>
                <a:cs typeface="Times New Roman" pitchFamily="18" charset="0"/>
              </a:rPr>
              <a:t>les autres tics spécifiés, et les tics non spécifiés. </a:t>
            </a:r>
            <a:endParaRPr lang="en-US" dirty="0" smtClean="0">
              <a:latin typeface="Times New Roman" pitchFamily="18" charset="0"/>
              <a:cs typeface="Times New Roman" pitchFamily="18" charset="0"/>
            </a:endParaRPr>
          </a:p>
          <a:p>
            <a:pPr>
              <a:buFont typeface="Wingdings" pitchFamily="2" charset="2"/>
              <a:buChar char="§"/>
            </a:pPr>
            <a:endParaRPr lang="fr-FR" dirty="0" smtClean="0">
              <a:latin typeface="Times New Roman" pitchFamily="18" charset="0"/>
              <a:cs typeface="Times New Roman" pitchFamily="18" charset="0"/>
            </a:endParaRPr>
          </a:p>
          <a:p>
            <a:pPr>
              <a:buFont typeface="Wingdings" pitchFamily="2" charset="2"/>
              <a:buChar char="§"/>
            </a:pPr>
            <a:endParaRPr lang="fr-FR" dirty="0" smtClean="0">
              <a:latin typeface="Times New Roman" pitchFamily="18" charset="0"/>
              <a:cs typeface="Times New Roman" pitchFamily="18" charset="0"/>
            </a:endParaRPr>
          </a:p>
          <a:p>
            <a:pPr>
              <a:buNone/>
            </a:pPr>
            <a:endParaRPr lang="fr-FR" b="1" dirty="0" smtClean="0">
              <a:latin typeface="Times New Roman" pitchFamily="18" charset="0"/>
              <a:cs typeface="Times New Roman" pitchFamily="18" charset="0"/>
            </a:endParaRPr>
          </a:p>
          <a:p>
            <a:pPr>
              <a:buNone/>
            </a:pPr>
            <a:endParaRPr lang="fr-FR" b="1" dirty="0" smtClean="0"/>
          </a:p>
          <a:p>
            <a:pPr>
              <a:buNone/>
            </a:pP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p:cNvSpPr>
            <a:spLocks noGrp="1"/>
          </p:cNvSpPr>
          <p:nvPr>
            <p:ph idx="1"/>
          </p:nvPr>
        </p:nvSpPr>
        <p:spPr>
          <a:xfrm>
            <a:off x="457200" y="285728"/>
            <a:ext cx="7239000" cy="6170008"/>
          </a:xfrm>
        </p:spPr>
        <p:txBody>
          <a:bodyPr>
            <a:normAutofit/>
          </a:bodyPr>
          <a:lstStyle/>
          <a:p>
            <a:pPr>
              <a:buNone/>
            </a:pPr>
            <a:r>
              <a:rPr lang="fr-FR" b="1" dirty="0" smtClean="0"/>
              <a:t> </a:t>
            </a:r>
            <a:r>
              <a:rPr lang="fr-FR" b="1" dirty="0" smtClean="0">
                <a:solidFill>
                  <a:srgbClr val="0070C0"/>
                </a:solidFill>
                <a:latin typeface="Times New Roman" pitchFamily="18" charset="0"/>
                <a:cs typeface="Times New Roman" pitchFamily="18" charset="0"/>
              </a:rPr>
              <a:t>S</a:t>
            </a:r>
            <a:r>
              <a:rPr lang="fr-FR" dirty="0" smtClean="0">
                <a:solidFill>
                  <a:srgbClr val="0070C0"/>
                </a:solidFill>
                <a:latin typeface="Times New Roman" pitchFamily="18" charset="0"/>
                <a:cs typeface="Times New Roman" pitchFamily="18" charset="0"/>
              </a:rPr>
              <a:t>yndrome de Gilles de la </a:t>
            </a:r>
            <a:r>
              <a:rPr lang="fr-FR" dirty="0" err="1" smtClean="0">
                <a:solidFill>
                  <a:srgbClr val="0070C0"/>
                </a:solidFill>
                <a:latin typeface="Times New Roman" pitchFamily="18" charset="0"/>
                <a:cs typeface="Times New Roman" pitchFamily="18" charset="0"/>
              </a:rPr>
              <a:t>Tourette</a:t>
            </a:r>
            <a:r>
              <a:rPr lang="fr-FR" dirty="0" smtClean="0">
                <a:solidFill>
                  <a:srgbClr val="0070C0"/>
                </a:solidFill>
                <a:latin typeface="Times New Roman" pitchFamily="18" charset="0"/>
                <a:cs typeface="Times New Roman" pitchFamily="18" charset="0"/>
              </a:rPr>
              <a:t>( ou </a:t>
            </a:r>
            <a:r>
              <a:rPr lang="fr-FR" b="1" dirty="0" smtClean="0">
                <a:solidFill>
                  <a:srgbClr val="0070C0"/>
                </a:solidFill>
                <a:latin typeface="Times New Roman" pitchFamily="18" charset="0"/>
                <a:cs typeface="Times New Roman" pitchFamily="18" charset="0"/>
              </a:rPr>
              <a:t>La maladie de Gilles de la </a:t>
            </a:r>
            <a:r>
              <a:rPr lang="fr-FR" b="1" dirty="0" err="1" smtClean="0">
                <a:solidFill>
                  <a:srgbClr val="0070C0"/>
                </a:solidFill>
                <a:latin typeface="Times New Roman" pitchFamily="18" charset="0"/>
                <a:cs typeface="Times New Roman" pitchFamily="18" charset="0"/>
              </a:rPr>
              <a:t>Tourette</a:t>
            </a:r>
            <a:r>
              <a:rPr lang="fr-FR" b="1" dirty="0" smtClean="0">
                <a:solidFill>
                  <a:srgbClr val="0070C0"/>
                </a:solidFill>
                <a:latin typeface="Times New Roman" pitchFamily="18" charset="0"/>
                <a:cs typeface="Times New Roman" pitchFamily="18" charset="0"/>
              </a:rPr>
              <a:t>)</a:t>
            </a:r>
          </a:p>
          <a:p>
            <a:pPr>
              <a:buNone/>
            </a:pPr>
            <a:r>
              <a:rPr lang="fr-FR" b="1" dirty="0" smtClean="0">
                <a:solidFill>
                  <a:srgbClr val="0070C0"/>
                </a:solidFill>
                <a:latin typeface="Times New Roman" pitchFamily="18" charset="0"/>
                <a:cs typeface="Times New Roman" pitchFamily="18" charset="0"/>
              </a:rPr>
              <a:t> </a:t>
            </a:r>
            <a:r>
              <a:rPr lang="fr-FR" dirty="0" smtClean="0">
                <a:latin typeface="Times New Roman" pitchFamily="18" charset="0"/>
                <a:cs typeface="Times New Roman" pitchFamily="18" charset="0"/>
              </a:rPr>
              <a:t>il s’agit:</a:t>
            </a:r>
          </a:p>
          <a:p>
            <a:pPr>
              <a:buFont typeface="Wingdings" pitchFamily="2" charset="2"/>
              <a:buChar char="Ø"/>
            </a:pPr>
            <a:r>
              <a:rPr lang="fr-FR" dirty="0" smtClean="0">
                <a:latin typeface="Times New Roman" pitchFamily="18" charset="0"/>
                <a:cs typeface="Times New Roman" pitchFamily="18" charset="0"/>
              </a:rPr>
              <a:t>Il s’agit d’une pathologie fréquente</a:t>
            </a:r>
            <a:r>
              <a:rPr lang="en-US" dirty="0" smtClean="0">
                <a:latin typeface="Times New Roman" pitchFamily="18" charset="0"/>
                <a:cs typeface="Times New Roman" pitchFamily="18" charset="0"/>
              </a:rPr>
              <a:t> </a:t>
            </a:r>
            <a:r>
              <a:rPr lang="fr-FR" dirty="0" smtClean="0">
                <a:latin typeface="Times New Roman" pitchFamily="18" charset="0"/>
                <a:cs typeface="Times New Roman" pitchFamily="18" charset="0"/>
              </a:rPr>
              <a:t>(prévalence 0,3 à 1 %), de description ancienne. </a:t>
            </a:r>
          </a:p>
          <a:p>
            <a:pPr>
              <a:buFont typeface="Wingdings" pitchFamily="2" charset="2"/>
              <a:buChar char="Ø"/>
            </a:pPr>
            <a:r>
              <a:rPr lang="fr-FR" dirty="0" smtClean="0">
                <a:latin typeface="Times New Roman" pitchFamily="18" charset="0"/>
                <a:cs typeface="Times New Roman" pitchFamily="18" charset="0"/>
              </a:rPr>
              <a:t>Georges Albert Édouard</a:t>
            </a:r>
            <a:r>
              <a:rPr lang="en-US" dirty="0" smtClean="0">
                <a:latin typeface="Times New Roman" pitchFamily="18" charset="0"/>
                <a:cs typeface="Times New Roman" pitchFamily="18" charset="0"/>
              </a:rPr>
              <a:t> </a:t>
            </a:r>
            <a:r>
              <a:rPr lang="fr-FR" dirty="0" smtClean="0">
                <a:latin typeface="Times New Roman" pitchFamily="18" charset="0"/>
                <a:cs typeface="Times New Roman" pitchFamily="18" charset="0"/>
              </a:rPr>
              <a:t>Brutus Gilles de la </a:t>
            </a:r>
            <a:r>
              <a:rPr lang="fr-FR" dirty="0" err="1" smtClean="0">
                <a:latin typeface="Times New Roman" pitchFamily="18" charset="0"/>
                <a:cs typeface="Times New Roman" pitchFamily="18" charset="0"/>
              </a:rPr>
              <a:t>Tourette</a:t>
            </a:r>
            <a:r>
              <a:rPr lang="fr-FR" dirty="0" smtClean="0">
                <a:latin typeface="Times New Roman" pitchFamily="18" charset="0"/>
                <a:cs typeface="Times New Roman" pitchFamily="18" charset="0"/>
              </a:rPr>
              <a:t> rapportait 9 cas en 1885 dans le journal français</a:t>
            </a:r>
            <a:r>
              <a:rPr lang="en-US" dirty="0" smtClean="0">
                <a:latin typeface="Times New Roman" pitchFamily="18" charset="0"/>
                <a:cs typeface="Times New Roman" pitchFamily="18" charset="0"/>
              </a:rPr>
              <a:t> </a:t>
            </a:r>
            <a:r>
              <a:rPr lang="fr-FR" i="1" dirty="0" smtClean="0">
                <a:latin typeface="Times New Roman" pitchFamily="18" charset="0"/>
                <a:cs typeface="Times New Roman" pitchFamily="18" charset="0"/>
              </a:rPr>
              <a:t>Archives de Neurologie</a:t>
            </a:r>
            <a:r>
              <a:rPr lang="fr-FR" dirty="0" smtClean="0">
                <a:latin typeface="Times New Roman" pitchFamily="18" charset="0"/>
                <a:cs typeface="Times New Roman" pitchFamily="18" charset="0"/>
              </a:rPr>
              <a:t>.?</a:t>
            </a:r>
          </a:p>
          <a:p>
            <a:pPr>
              <a:buFont typeface="Wingdings" pitchFamily="2" charset="2"/>
              <a:buChar char="Ø"/>
            </a:pPr>
            <a:r>
              <a:rPr lang="fr-FR" dirty="0" smtClean="0">
                <a:latin typeface="Times New Roman" pitchFamily="18" charset="0"/>
                <a:cs typeface="Times New Roman" pitchFamily="18" charset="0"/>
              </a:rPr>
              <a:t>a maladie de Gilles de la </a:t>
            </a:r>
            <a:r>
              <a:rPr lang="fr-FR" dirty="0" err="1" smtClean="0">
                <a:latin typeface="Times New Roman" pitchFamily="18" charset="0"/>
                <a:cs typeface="Times New Roman" pitchFamily="18" charset="0"/>
              </a:rPr>
              <a:t>Tourette</a:t>
            </a:r>
            <a:r>
              <a:rPr lang="fr-FR" dirty="0" smtClean="0">
                <a:latin typeface="Times New Roman" pitchFamily="18" charset="0"/>
                <a:cs typeface="Times New Roman" pitchFamily="18" charset="0"/>
              </a:rPr>
              <a:t> débute dans la petite enfance. </a:t>
            </a:r>
          </a:p>
          <a:p>
            <a:pPr>
              <a:buFont typeface="Wingdings" pitchFamily="2" charset="2"/>
              <a:buChar char="Ø"/>
            </a:pPr>
            <a:r>
              <a:rPr lang="fr-FR" dirty="0" smtClean="0">
                <a:latin typeface="Times New Roman" pitchFamily="18" charset="0"/>
                <a:cs typeface="Times New Roman" pitchFamily="18" charset="0"/>
              </a:rPr>
              <a:t>Elle est classée dans les troubles </a:t>
            </a:r>
            <a:r>
              <a:rPr lang="fr-FR" dirty="0" err="1" smtClean="0">
                <a:latin typeface="Times New Roman" pitchFamily="18" charset="0"/>
                <a:cs typeface="Times New Roman" pitchFamily="18" charset="0"/>
              </a:rPr>
              <a:t>neurodéveloppementaux</a:t>
            </a:r>
            <a:r>
              <a:rPr lang="fr-FR" dirty="0" smtClean="0">
                <a:latin typeface="Times New Roman" pitchFamily="18" charset="0"/>
                <a:cs typeface="Times New Roman" pitchFamily="18" charset="0"/>
              </a:rPr>
              <a:t> et son diagnostic repose sur des critères cliniques </a:t>
            </a:r>
            <a:r>
              <a:rPr lang="fr-FR" dirty="0" smtClean="0">
                <a:latin typeface="Times New Roman" pitchFamily="18" charset="0"/>
                <a:cs typeface="Times New Roman" pitchFamily="18" charset="0"/>
              </a:rPr>
              <a:t>simples</a:t>
            </a:r>
            <a:endParaRPr lang="en-US" dirty="0" smtClean="0">
              <a:latin typeface="Times New Roman" pitchFamily="18" charset="0"/>
              <a:cs typeface="Times New Roman" pitchFamily="18" charset="0"/>
            </a:endParaRPr>
          </a:p>
          <a:p>
            <a:pPr>
              <a:buFont typeface="Wingdings" pitchFamily="2" charset="2"/>
              <a:buChar char="Ø"/>
            </a:pPr>
            <a:endParaRPr lang="en-US" dirty="0" smtClean="0">
              <a:latin typeface="Times New Roman" pitchFamily="18" charset="0"/>
              <a:cs typeface="Times New Roman" pitchFamily="18" charset="0"/>
            </a:endParaRPr>
          </a:p>
          <a:p>
            <a:pPr>
              <a:buNone/>
            </a:pP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p:cNvSpPr>
            <a:spLocks noGrp="1"/>
          </p:cNvSpPr>
          <p:nvPr>
            <p:ph idx="1"/>
          </p:nvPr>
        </p:nvSpPr>
        <p:spPr>
          <a:xfrm>
            <a:off x="142844" y="142852"/>
            <a:ext cx="7929618" cy="6312884"/>
          </a:xfrm>
        </p:spPr>
        <p:txBody>
          <a:bodyPr>
            <a:normAutofit/>
          </a:bodyPr>
          <a:lstStyle/>
          <a:p>
            <a:pPr>
              <a:buFont typeface="Wingdings" pitchFamily="2" charset="2"/>
              <a:buChar char="Ø"/>
            </a:pPr>
            <a:r>
              <a:rPr lang="fr-FR" dirty="0" smtClean="0">
                <a:latin typeface="Times New Roman" pitchFamily="18" charset="0"/>
                <a:cs typeface="Times New Roman" pitchFamily="18" charset="0"/>
              </a:rPr>
              <a:t>Le tableau clinique est néanmoins complexe par la cooccurrence d’autres pathologies du </a:t>
            </a:r>
            <a:r>
              <a:rPr lang="fr-FR" dirty="0" err="1" smtClean="0">
                <a:latin typeface="Times New Roman" pitchFamily="18" charset="0"/>
                <a:cs typeface="Times New Roman" pitchFamily="18" charset="0"/>
              </a:rPr>
              <a:t>neurodéveloppement</a:t>
            </a:r>
            <a:r>
              <a:rPr lang="fr-FR" dirty="0" smtClean="0">
                <a:latin typeface="Times New Roman" pitchFamily="18" charset="0"/>
                <a:cs typeface="Times New Roman" pitchFamily="18" charset="0"/>
              </a:rPr>
              <a:t> comme le TDA/H (Trouble déficit de l’attention/hyperactivité) ou les TOC (Trouble obsessionnel-compulsif).</a:t>
            </a:r>
            <a:endParaRPr lang="en-US" dirty="0" smtClean="0">
              <a:latin typeface="Times New Roman" pitchFamily="18" charset="0"/>
              <a:cs typeface="Times New Roman" pitchFamily="18" charset="0"/>
            </a:endParaRPr>
          </a:p>
          <a:p>
            <a:pPr>
              <a:buFont typeface="Wingdings" pitchFamily="2" charset="2"/>
              <a:buChar char="Ø"/>
            </a:pPr>
            <a:r>
              <a:rPr lang="fr-FR" dirty="0" smtClean="0">
                <a:latin typeface="Times New Roman" pitchFamily="18" charset="0"/>
                <a:cs typeface="Times New Roman" pitchFamily="18" charset="0"/>
              </a:rPr>
              <a:t>L’impact de la maladie peut être multiple : sphères familiale, scolaire, sociale et domaines physique, cognitif et </a:t>
            </a:r>
            <a:r>
              <a:rPr lang="fr-FR" dirty="0" smtClean="0">
                <a:latin typeface="Times New Roman" pitchFamily="18" charset="0"/>
                <a:cs typeface="Times New Roman" pitchFamily="18" charset="0"/>
              </a:rPr>
              <a:t>psychoaffectif.</a:t>
            </a:r>
            <a:endParaRPr lang="en-US" dirty="0" smtClean="0">
              <a:latin typeface="Times New Roman" pitchFamily="18" charset="0"/>
              <a:cs typeface="Times New Roman" pitchFamily="18" charset="0"/>
            </a:endParaRPr>
          </a:p>
          <a:p>
            <a:pPr>
              <a:buFont typeface="Wingdings" pitchFamily="2" charset="2"/>
              <a:buChar char="Ø"/>
            </a:pPr>
            <a:endParaRPr lang="en-US" dirty="0" smtClean="0">
              <a:latin typeface="Times New Roman" pitchFamily="18" charset="0"/>
              <a:cs typeface="Times New Roman" pitchFamily="18" charset="0"/>
            </a:endParaRPr>
          </a:p>
          <a:p>
            <a:pPr>
              <a:buNone/>
            </a:pPr>
            <a:endParaRPr lang="fr-FR" dirty="0" smtClean="0">
              <a:latin typeface="Times New Roman" pitchFamily="18" charset="0"/>
              <a:cs typeface="Times New Roman" pitchFamily="18" charset="0"/>
            </a:endParaRPr>
          </a:p>
          <a:p>
            <a:pPr>
              <a:buNone/>
            </a:pPr>
            <a:endParaRPr lang="fr-FR" b="1" dirty="0" smtClean="0"/>
          </a:p>
          <a:p>
            <a:pPr>
              <a:buNone/>
            </a:pP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p:cNvSpPr>
            <a:spLocks noGrp="1"/>
          </p:cNvSpPr>
          <p:nvPr>
            <p:ph idx="1"/>
          </p:nvPr>
        </p:nvSpPr>
        <p:spPr>
          <a:xfrm>
            <a:off x="214282" y="0"/>
            <a:ext cx="7786742" cy="6455736"/>
          </a:xfrm>
        </p:spPr>
        <p:txBody>
          <a:bodyPr>
            <a:normAutofit/>
          </a:bodyPr>
          <a:lstStyle/>
          <a:p>
            <a:pPr>
              <a:buNone/>
            </a:pPr>
            <a:r>
              <a:rPr lang="fr-FR" b="1" dirty="0" smtClean="0">
                <a:solidFill>
                  <a:srgbClr val="0070C0"/>
                </a:solidFill>
                <a:latin typeface="Times New Roman" pitchFamily="18" charset="0"/>
                <a:cs typeface="Times New Roman" pitchFamily="18" charset="0"/>
              </a:rPr>
              <a:t>Critères </a:t>
            </a:r>
            <a:r>
              <a:rPr lang="fr-FR" b="1" dirty="0" smtClean="0">
                <a:solidFill>
                  <a:srgbClr val="0070C0"/>
                </a:solidFill>
                <a:latin typeface="Times New Roman" pitchFamily="18" charset="0"/>
                <a:cs typeface="Times New Roman" pitchFamily="18" charset="0"/>
              </a:rPr>
              <a:t>diagnostiques(selon le DSM-5)</a:t>
            </a:r>
            <a:endParaRPr lang="en-US" dirty="0" smtClean="0">
              <a:solidFill>
                <a:srgbClr val="0070C0"/>
              </a:solidFill>
              <a:latin typeface="Times New Roman" pitchFamily="18" charset="0"/>
              <a:cs typeface="Times New Roman" pitchFamily="18" charset="0"/>
            </a:endParaRPr>
          </a:p>
          <a:p>
            <a:pPr>
              <a:buNone/>
            </a:pPr>
            <a:r>
              <a:rPr lang="fr-FR" b="1" dirty="0" smtClean="0">
                <a:solidFill>
                  <a:srgbClr val="0070C0"/>
                </a:solidFill>
                <a:latin typeface="Times New Roman" pitchFamily="18" charset="0"/>
                <a:cs typeface="Times New Roman" pitchFamily="18" charset="0"/>
              </a:rPr>
              <a:t>Syndrome de Gilles de la </a:t>
            </a:r>
            <a:r>
              <a:rPr lang="fr-FR" b="1" dirty="0" err="1" smtClean="0">
                <a:solidFill>
                  <a:srgbClr val="0070C0"/>
                </a:solidFill>
                <a:latin typeface="Times New Roman" pitchFamily="18" charset="0"/>
                <a:cs typeface="Times New Roman" pitchFamily="18" charset="0"/>
              </a:rPr>
              <a:t>Tourette</a:t>
            </a:r>
            <a:r>
              <a:rPr lang="fr-FR" b="1" dirty="0" smtClean="0">
                <a:solidFill>
                  <a:srgbClr val="0070C0"/>
                </a:solidFill>
                <a:latin typeface="Times New Roman" pitchFamily="18" charset="0"/>
                <a:cs typeface="Times New Roman" pitchFamily="18" charset="0"/>
              </a:rPr>
              <a:t> 307.23 (F95.2)</a:t>
            </a:r>
            <a:endParaRPr lang="en-US" dirty="0" smtClean="0">
              <a:solidFill>
                <a:srgbClr val="0070C0"/>
              </a:solidFill>
              <a:latin typeface="Times New Roman" pitchFamily="18" charset="0"/>
              <a:cs typeface="Times New Roman" pitchFamily="18" charset="0"/>
            </a:endParaRPr>
          </a:p>
          <a:p>
            <a:pPr>
              <a:buFont typeface="Wingdings" pitchFamily="2" charset="2"/>
              <a:buChar char="ü"/>
            </a:pPr>
            <a:r>
              <a:rPr lang="fr-FR" dirty="0" smtClean="0">
                <a:latin typeface="Times New Roman" pitchFamily="18" charset="0"/>
                <a:cs typeface="Times New Roman" pitchFamily="18" charset="0"/>
              </a:rPr>
              <a:t>A. Présence de tics moteurs multiples et d’un ou de plusieurs tics vocaux, a un moment quelconque au cours de l’évolution de la maladie mais pas nécessairement de façon simultanée.</a:t>
            </a:r>
            <a:endParaRPr lang="en-US" dirty="0" smtClean="0">
              <a:latin typeface="Times New Roman" pitchFamily="18" charset="0"/>
              <a:cs typeface="Times New Roman" pitchFamily="18" charset="0"/>
            </a:endParaRPr>
          </a:p>
          <a:p>
            <a:pPr>
              <a:buFont typeface="Wingdings" pitchFamily="2" charset="2"/>
              <a:buChar char="ü"/>
            </a:pPr>
            <a:r>
              <a:rPr lang="fr-FR" dirty="0" smtClean="0">
                <a:latin typeface="Times New Roman" pitchFamily="18" charset="0"/>
                <a:cs typeface="Times New Roman" pitchFamily="18" charset="0"/>
              </a:rPr>
              <a:t>B. La fréquence des tics peut croitre et décroitre mais ils persistent depuis plus d’une année après leur première apparition.</a:t>
            </a:r>
            <a:endParaRPr lang="en-US" dirty="0" smtClean="0">
              <a:latin typeface="Times New Roman" pitchFamily="18" charset="0"/>
              <a:cs typeface="Times New Roman" pitchFamily="18" charset="0"/>
            </a:endParaRPr>
          </a:p>
          <a:p>
            <a:pPr>
              <a:buFont typeface="Wingdings" pitchFamily="2" charset="2"/>
              <a:buChar char="ü"/>
            </a:pPr>
            <a:r>
              <a:rPr lang="fr-FR" dirty="0" smtClean="0">
                <a:latin typeface="Times New Roman" pitchFamily="18" charset="0"/>
                <a:cs typeface="Times New Roman" pitchFamily="18" charset="0"/>
              </a:rPr>
              <a:t>C. Le début est avant l’âge de 18 ans.</a:t>
            </a:r>
            <a:endParaRPr lang="en-US" dirty="0" smtClean="0">
              <a:latin typeface="Times New Roman" pitchFamily="18" charset="0"/>
              <a:cs typeface="Times New Roman" pitchFamily="18" charset="0"/>
            </a:endParaRPr>
          </a:p>
          <a:p>
            <a:pPr>
              <a:buFont typeface="Wingdings" pitchFamily="2" charset="2"/>
              <a:buChar char="ü"/>
            </a:pPr>
            <a:r>
              <a:rPr lang="fr-FR" dirty="0" smtClean="0">
                <a:latin typeface="Times New Roman" pitchFamily="18" charset="0"/>
                <a:cs typeface="Times New Roman" pitchFamily="18" charset="0"/>
              </a:rPr>
              <a:t>D. La perturbation n’est pas imputable aux effets physiologiques d’une substance (p. ex. cocaïne) ou a une autre affection médicale (p. ex. maladie de Huntington, encéphalite virale).</a:t>
            </a:r>
            <a:endParaRPr lang="en-US" dirty="0" smtClean="0">
              <a:latin typeface="Times New Roman" pitchFamily="18" charset="0"/>
              <a:cs typeface="Times New Roman" pitchFamily="18" charset="0"/>
            </a:endParaRPr>
          </a:p>
          <a:p>
            <a:pPr lvl="0">
              <a:buNone/>
            </a:pPr>
            <a:endParaRPr lang="fr-FR" dirty="0" smtClean="0">
              <a:solidFill>
                <a:srgbClr val="7030A0"/>
              </a:solidFill>
              <a:latin typeface="Times New Roman" pitchFamily="18" charset="0"/>
              <a:cs typeface="Times New Roman"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p:cNvSpPr>
            <a:spLocks noGrp="1"/>
          </p:cNvSpPr>
          <p:nvPr>
            <p:ph idx="1"/>
          </p:nvPr>
        </p:nvSpPr>
        <p:spPr>
          <a:xfrm>
            <a:off x="214282" y="0"/>
            <a:ext cx="7786742" cy="6455736"/>
          </a:xfrm>
        </p:spPr>
        <p:txBody>
          <a:bodyPr>
            <a:normAutofit/>
          </a:bodyPr>
          <a:lstStyle/>
          <a:p>
            <a:pPr>
              <a:buNone/>
            </a:pPr>
            <a:r>
              <a:rPr lang="fr-FR" b="1" dirty="0" smtClean="0">
                <a:solidFill>
                  <a:srgbClr val="0070C0"/>
                </a:solidFill>
                <a:latin typeface="Times New Roman" pitchFamily="18" charset="0"/>
                <a:cs typeface="Times New Roman" pitchFamily="18" charset="0"/>
              </a:rPr>
              <a:t> </a:t>
            </a:r>
            <a:r>
              <a:rPr lang="fr-FR" b="1" dirty="0" smtClean="0">
                <a:solidFill>
                  <a:srgbClr val="0070C0"/>
                </a:solidFill>
              </a:rPr>
              <a:t>Caractéristiques diagnostiques</a:t>
            </a:r>
            <a:endParaRPr lang="en-US" dirty="0" smtClean="0">
              <a:solidFill>
                <a:srgbClr val="0070C0"/>
              </a:solidFill>
            </a:endParaRPr>
          </a:p>
          <a:p>
            <a:pPr>
              <a:buFont typeface="Wingdings" pitchFamily="2" charset="2"/>
              <a:buChar char="§"/>
            </a:pPr>
            <a:r>
              <a:rPr lang="fr-FR" dirty="0" smtClean="0">
                <a:latin typeface="Times New Roman" pitchFamily="18" charset="0"/>
                <a:cs typeface="Times New Roman" pitchFamily="18" charset="0"/>
              </a:rPr>
              <a:t>Le diagnostic pour tous les troubles qualifiés de tics est fondé sur:</a:t>
            </a:r>
          </a:p>
          <a:p>
            <a:pPr>
              <a:buFont typeface="Wingdings" pitchFamily="2" charset="2"/>
              <a:buChar char="ü"/>
            </a:pPr>
            <a:r>
              <a:rPr lang="fr-FR" dirty="0" smtClean="0">
                <a:latin typeface="Times New Roman" pitchFamily="18" charset="0"/>
                <a:cs typeface="Times New Roman" pitchFamily="18" charset="0"/>
              </a:rPr>
              <a:t> la présence de tics moteurs et/ou vocaux ,</a:t>
            </a:r>
          </a:p>
          <a:p>
            <a:pPr>
              <a:buFont typeface="Wingdings" pitchFamily="2" charset="2"/>
              <a:buChar char="ü"/>
            </a:pPr>
            <a:r>
              <a:rPr lang="fr-FR" dirty="0" smtClean="0">
                <a:latin typeface="Times New Roman" pitchFamily="18" charset="0"/>
                <a:cs typeface="Times New Roman" pitchFamily="18" charset="0"/>
              </a:rPr>
              <a:t> la durée des tics symptomatiques , </a:t>
            </a:r>
          </a:p>
          <a:p>
            <a:pPr>
              <a:buFont typeface="Wingdings" pitchFamily="2" charset="2"/>
              <a:buChar char="ü"/>
            </a:pPr>
            <a:endParaRPr lang="fr-FR" dirty="0" smtClean="0">
              <a:latin typeface="Times New Roman" pitchFamily="18" charset="0"/>
              <a:cs typeface="Times New Roman" pitchFamily="18" charset="0"/>
            </a:endParaRPr>
          </a:p>
          <a:p>
            <a:pPr>
              <a:buFont typeface="Wingdings" pitchFamily="2" charset="2"/>
              <a:buChar char="ü"/>
            </a:pPr>
            <a:r>
              <a:rPr lang="fr-FR" dirty="0" smtClean="0">
                <a:latin typeface="Times New Roman" pitchFamily="18" charset="0"/>
                <a:cs typeface="Times New Roman" pitchFamily="18" charset="0"/>
              </a:rPr>
              <a:t>l’âge de début , </a:t>
            </a:r>
          </a:p>
          <a:p>
            <a:pPr>
              <a:buFont typeface="Wingdings" pitchFamily="2" charset="2"/>
              <a:buChar char="ü"/>
            </a:pPr>
            <a:endParaRPr lang="fr-FR" dirty="0" smtClean="0">
              <a:latin typeface="Times New Roman" pitchFamily="18" charset="0"/>
              <a:cs typeface="Times New Roman" pitchFamily="18" charset="0"/>
            </a:endParaRPr>
          </a:p>
          <a:p>
            <a:pPr>
              <a:buFont typeface="Wingdings" pitchFamily="2" charset="2"/>
              <a:buChar char="ü"/>
            </a:pPr>
            <a:r>
              <a:rPr lang="fr-FR" dirty="0" smtClean="0">
                <a:latin typeface="Times New Roman" pitchFamily="18" charset="0"/>
                <a:cs typeface="Times New Roman" pitchFamily="18" charset="0"/>
              </a:rPr>
              <a:t>l’absence de toute cause connue telle qu’une autre affection médicale ou un usage de substance . </a:t>
            </a:r>
            <a:endParaRPr lang="en-US" dirty="0" smtClean="0">
              <a:latin typeface="Times New Roman" pitchFamily="18" charset="0"/>
              <a:cs typeface="Times New Roman" pitchFamily="18" charset="0"/>
            </a:endParaRPr>
          </a:p>
          <a:p>
            <a:pPr lvl="0">
              <a:buNone/>
            </a:pPr>
            <a:endParaRPr lang="fr-FR" dirty="0" smtClean="0">
              <a:solidFill>
                <a:srgbClr val="7030A0"/>
              </a:solidFill>
              <a:latin typeface="Times New Roman" pitchFamily="18" charset="0"/>
              <a:cs typeface="Times New Roman"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p:cNvSpPr>
            <a:spLocks noGrp="1"/>
          </p:cNvSpPr>
          <p:nvPr>
            <p:ph idx="1"/>
          </p:nvPr>
        </p:nvSpPr>
        <p:spPr>
          <a:xfrm>
            <a:off x="457200" y="285728"/>
            <a:ext cx="7239000" cy="6170008"/>
          </a:xfrm>
        </p:spPr>
        <p:txBody>
          <a:bodyPr>
            <a:normAutofit lnSpcReduction="10000"/>
          </a:bodyPr>
          <a:lstStyle/>
          <a:p>
            <a:pPr>
              <a:buNone/>
            </a:pPr>
            <a:r>
              <a:rPr lang="fr-FR" b="1" dirty="0" smtClean="0">
                <a:solidFill>
                  <a:srgbClr val="0070C0"/>
                </a:solidFill>
              </a:rPr>
              <a:t>Prévalence</a:t>
            </a:r>
            <a:endParaRPr lang="en-US" dirty="0" smtClean="0">
              <a:solidFill>
                <a:srgbClr val="0070C0"/>
              </a:solidFill>
            </a:endParaRPr>
          </a:p>
          <a:p>
            <a:pPr>
              <a:buFont typeface="Wingdings" pitchFamily="2" charset="2"/>
              <a:buChar char="§"/>
            </a:pPr>
            <a:r>
              <a:rPr lang="fr-FR" dirty="0" smtClean="0">
                <a:latin typeface="Times New Roman" pitchFamily="18" charset="0"/>
                <a:cs typeface="Times New Roman" pitchFamily="18" charset="0"/>
              </a:rPr>
              <a:t>Les tics sont fréquents dans l’enfance mais transitoires dans la plupart des cas. La prévalence estimée du syndrome de Gilles de la </a:t>
            </a:r>
            <a:r>
              <a:rPr lang="fr-FR" dirty="0" err="1" smtClean="0">
                <a:latin typeface="Times New Roman" pitchFamily="18" charset="0"/>
                <a:cs typeface="Times New Roman" pitchFamily="18" charset="0"/>
              </a:rPr>
              <a:t>Tourette</a:t>
            </a:r>
            <a:r>
              <a:rPr lang="fr-FR" dirty="0" smtClean="0">
                <a:latin typeface="Times New Roman" pitchFamily="18" charset="0"/>
                <a:cs typeface="Times New Roman" pitchFamily="18" charset="0"/>
              </a:rPr>
              <a:t> varie entre 3 et 8 pour 1 000 chez les enfants d’âge scolaire. </a:t>
            </a:r>
          </a:p>
          <a:p>
            <a:pPr>
              <a:buFont typeface="Wingdings" pitchFamily="2" charset="2"/>
              <a:buChar char="§"/>
            </a:pPr>
            <a:r>
              <a:rPr lang="fr-FR" dirty="0" smtClean="0">
                <a:latin typeface="Times New Roman" pitchFamily="18" charset="0"/>
                <a:cs typeface="Times New Roman" pitchFamily="18" charset="0"/>
              </a:rPr>
              <a:t>Les hommes sont plus fréquemment touchés que les femmes, avec un ratio allant de 2/1 à 4/1. </a:t>
            </a:r>
          </a:p>
          <a:p>
            <a:pPr>
              <a:buFont typeface="Wingdings" pitchFamily="2" charset="2"/>
              <a:buChar char="§"/>
            </a:pPr>
            <a:endParaRPr lang="fr-FR" dirty="0" smtClean="0">
              <a:latin typeface="Times New Roman" pitchFamily="18" charset="0"/>
              <a:cs typeface="Times New Roman" pitchFamily="18" charset="0"/>
            </a:endParaRPr>
          </a:p>
          <a:p>
            <a:pPr>
              <a:buFont typeface="Wingdings" pitchFamily="2" charset="2"/>
              <a:buChar char="§"/>
            </a:pPr>
            <a:r>
              <a:rPr lang="fr-FR" dirty="0" smtClean="0">
                <a:latin typeface="Times New Roman" pitchFamily="18" charset="0"/>
                <a:cs typeface="Times New Roman" pitchFamily="18" charset="0"/>
              </a:rPr>
              <a:t>La fréquence des cas identifiés s’est montrée plus faible parmi les Afro-Américains et les </a:t>
            </a:r>
            <a:r>
              <a:rPr lang="fr-FR" dirty="0" err="1" smtClean="0">
                <a:latin typeface="Times New Roman" pitchFamily="18" charset="0"/>
                <a:cs typeface="Times New Roman" pitchFamily="18" charset="0"/>
              </a:rPr>
              <a:t>Hispano-Américains</a:t>
            </a:r>
            <a:r>
              <a:rPr lang="fr-FR" dirty="0" smtClean="0">
                <a:latin typeface="Times New Roman" pitchFamily="18" charset="0"/>
                <a:cs typeface="Times New Roman" pitchFamily="18" charset="0"/>
              </a:rPr>
              <a:t>, ce qui pourrait être lié aux différences d’accès aux soins.</a:t>
            </a:r>
            <a:endParaRPr lang="en-US" dirty="0" smtClean="0">
              <a:latin typeface="Times New Roman" pitchFamily="18" charset="0"/>
              <a:cs typeface="Times New Roman" pitchFamily="18" charset="0"/>
            </a:endParaRPr>
          </a:p>
          <a:p>
            <a:pPr lvl="0">
              <a:buNone/>
            </a:pPr>
            <a:endParaRPr lang="fr-FR" b="1" dirty="0" smtClean="0">
              <a:solidFill>
                <a:srgbClr val="00B050"/>
              </a:solidFill>
              <a:latin typeface="Times New Roman" pitchFamily="18" charset="0"/>
              <a:cs typeface="Times New Roman" pitchFamily="18" charset="0"/>
            </a:endParaRPr>
          </a:p>
          <a:p>
            <a:pPr>
              <a:buNone/>
            </a:pPr>
            <a:r>
              <a:rPr lang="fr-FR" b="1" dirty="0" smtClean="0">
                <a:solidFill>
                  <a:srgbClr val="7030A0"/>
                </a:solidFill>
                <a:latin typeface="Times New Roman" pitchFamily="18" charset="0"/>
                <a:cs typeface="Times New Roman" pitchFamily="18" charset="0"/>
              </a:rPr>
              <a:t> </a:t>
            </a:r>
            <a:endParaRPr lang="en-US" dirty="0" smtClean="0"/>
          </a:p>
          <a:p>
            <a:pPr>
              <a:buNone/>
            </a:pPr>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pulent">
  <a:themeElements>
    <a:clrScheme name="Opulent">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Opulent">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pulent">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Opulent</Template>
  <TotalTime>14644</TotalTime>
  <Words>1080</Words>
  <Application>Microsoft Office PowerPoint</Application>
  <PresentationFormat>Affichage à l'écran (4:3)</PresentationFormat>
  <Paragraphs>120</Paragraphs>
  <Slides>16</Slides>
  <Notes>16</Notes>
  <HiddenSlides>0</HiddenSlides>
  <MMClips>0</MMClips>
  <ScaleCrop>false</ScaleCrop>
  <HeadingPairs>
    <vt:vector size="4" baseType="variant">
      <vt:variant>
        <vt:lpstr>Thème</vt:lpstr>
      </vt:variant>
      <vt:variant>
        <vt:i4>1</vt:i4>
      </vt:variant>
      <vt:variant>
        <vt:lpstr>Titres des diapositives</vt:lpstr>
      </vt:variant>
      <vt:variant>
        <vt:i4>16</vt:i4>
      </vt:variant>
    </vt:vector>
  </HeadingPairs>
  <TitlesOfParts>
    <vt:vector size="17" baseType="lpstr">
      <vt:lpstr>Opulent</vt:lpstr>
      <vt:lpstr>L3-PLC Troubles du développement Psychomoteur </vt:lpstr>
      <vt:lpstr>Diapositive 2</vt:lpstr>
      <vt:lpstr>Diapositive 3</vt:lpstr>
      <vt:lpstr>Diapositive 4</vt:lpstr>
      <vt:lpstr>Diapositive 5</vt:lpstr>
      <vt:lpstr>Diapositive 6</vt:lpstr>
      <vt:lpstr>Diapositive 7</vt:lpstr>
      <vt:lpstr>Diapositive 8</vt:lpstr>
      <vt:lpstr>Diapositive 9</vt:lpstr>
      <vt:lpstr>Diapositive 10</vt:lpstr>
      <vt:lpstr>Diapositive 11</vt:lpstr>
      <vt:lpstr>Diapositive 12</vt:lpstr>
      <vt:lpstr>Diapositive 13</vt:lpstr>
      <vt:lpstr>Diapositive 14</vt:lpstr>
      <vt:lpstr>Diapositive 15</vt:lpstr>
      <vt:lpstr>Diapositive 16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 psychothérapie cognitive et comportementale</dc:title>
  <dc:creator>Compaq</dc:creator>
  <cp:lastModifiedBy>hp</cp:lastModifiedBy>
  <cp:revision>212</cp:revision>
  <dcterms:created xsi:type="dcterms:W3CDTF">2018-02-15T09:57:48Z</dcterms:created>
  <dcterms:modified xsi:type="dcterms:W3CDTF">2025-11-23T18:59:07Z</dcterms:modified>
</cp:coreProperties>
</file>