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57" r:id="rId4"/>
    <p:sldId id="318" r:id="rId5"/>
    <p:sldId id="319" r:id="rId6"/>
    <p:sldId id="320" r:id="rId7"/>
    <p:sldId id="321" r:id="rId8"/>
    <p:sldId id="322" r:id="rId9"/>
    <p:sldId id="324" r:id="rId10"/>
    <p:sldId id="323" r:id="rId11"/>
    <p:sldId id="325" r:id="rId12"/>
    <p:sldId id="326" r:id="rId13"/>
    <p:sldId id="327" r:id="rId14"/>
    <p:sldId id="328" r:id="rId15"/>
    <p:sldId id="329" r:id="rId16"/>
    <p:sldId id="330" r:id="rId17"/>
    <p:sldId id="331" r:id="rId18"/>
    <p:sldId id="332" r:id="rId19"/>
    <p:sldId id="333" r:id="rId20"/>
    <p:sldId id="336" r:id="rId21"/>
    <p:sldId id="335" r:id="rId22"/>
    <p:sldId id="337" r:id="rId23"/>
    <p:sldId id="334" r:id="rId24"/>
    <p:sldId id="338" r:id="rId25"/>
    <p:sldId id="341" r:id="rId26"/>
    <p:sldId id="342" r:id="rId27"/>
    <p:sldId id="344" r:id="rId28"/>
    <p:sldId id="345" r:id="rId29"/>
    <p:sldId id="346" r:id="rId30"/>
    <p:sldId id="340" r:id="rId31"/>
    <p:sldId id="347" r:id="rId32"/>
    <p:sldId id="348" r:id="rId33"/>
    <p:sldId id="34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3" autoAdjust="0"/>
    <p:restoredTop sz="94660"/>
  </p:normalViewPr>
  <p:slideViewPr>
    <p:cSldViewPr snapToGrid="0">
      <p:cViewPr varScale="1">
        <p:scale>
          <a:sx n="76" d="100"/>
          <a:sy n="76"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140D29-8770-4BC1-BC14-2E0B4881EB23}" type="doc">
      <dgm:prSet loTypeId="urn:microsoft.com/office/officeart/2005/8/layout/hierarchy4" loCatId="hierarchy" qsTypeId="urn:microsoft.com/office/officeart/2005/8/quickstyle/simple3" qsCatId="simple" csTypeId="urn:microsoft.com/office/officeart/2005/8/colors/colorful5" csCatId="colorful" phldr="1"/>
      <dgm:spPr/>
      <dgm:t>
        <a:bodyPr/>
        <a:lstStyle/>
        <a:p>
          <a:endParaRPr lang="fr-FR"/>
        </a:p>
      </dgm:t>
    </dgm:pt>
    <dgm:pt modelId="{74E862BC-211D-4A88-8731-1FADC671B13B}" type="asst">
      <dgm:prSet phldrT="[Texte]"/>
      <dgm:spPr/>
      <dgm:t>
        <a:bodyPr/>
        <a:lstStyle/>
        <a:p>
          <a:r>
            <a:rPr lang="fr-FR" dirty="0" err="1" smtClean="0"/>
            <a:t>A</a:t>
          </a:r>
          <a:r>
            <a:rPr lang="fr-FR" b="1" dirty="0" err="1" smtClean="0">
              <a:latin typeface="Cambria" panose="02040503050406030204" pitchFamily="18" charset="0"/>
            </a:rPr>
            <a:t>rtificial</a:t>
          </a:r>
          <a:r>
            <a:rPr lang="fr-FR" b="1" dirty="0" smtClean="0">
              <a:latin typeface="Cambria" panose="02040503050406030204" pitchFamily="18" charset="0"/>
            </a:rPr>
            <a:t> Intelligence</a:t>
          </a:r>
          <a:endParaRPr lang="fr-FR" b="1" dirty="0">
            <a:latin typeface="Cambria" panose="02040503050406030204" pitchFamily="18" charset="0"/>
          </a:endParaRPr>
        </a:p>
      </dgm:t>
    </dgm:pt>
    <dgm:pt modelId="{BB03AAC9-7A9D-4CDE-B536-15ACCB918AAE}" type="parTrans" cxnId="{8E7668F2-91E7-4EC2-A353-970559E2C9B0}">
      <dgm:prSet/>
      <dgm:spPr/>
      <dgm:t>
        <a:bodyPr/>
        <a:lstStyle/>
        <a:p>
          <a:endParaRPr lang="fr-FR">
            <a:solidFill>
              <a:schemeClr val="tx1"/>
            </a:solidFill>
          </a:endParaRPr>
        </a:p>
      </dgm:t>
    </dgm:pt>
    <dgm:pt modelId="{0CA32FF4-32D2-4747-AD2F-AB730EE0FC2B}" type="sibTrans" cxnId="{8E7668F2-91E7-4EC2-A353-970559E2C9B0}">
      <dgm:prSet/>
      <dgm:spPr/>
      <dgm:t>
        <a:bodyPr/>
        <a:lstStyle/>
        <a:p>
          <a:endParaRPr lang="fr-FR">
            <a:solidFill>
              <a:schemeClr val="tx1"/>
            </a:solidFill>
          </a:endParaRPr>
        </a:p>
      </dgm:t>
    </dgm:pt>
    <dgm:pt modelId="{A358D560-A184-4966-ABCE-9D20E89505D4}">
      <dgm:prSet phldrT="[Texte]"/>
      <dgm:spPr/>
      <dgm:t>
        <a:bodyPr/>
        <a:lstStyle/>
        <a:p>
          <a:r>
            <a:rPr lang="fr-FR" b="1" smtClean="0">
              <a:latin typeface="Cambria" panose="02040503050406030204" pitchFamily="18" charset="0"/>
            </a:rPr>
            <a:t>Machine Learning</a:t>
          </a:r>
          <a:endParaRPr lang="fr-FR" b="1" dirty="0">
            <a:latin typeface="Cambria" panose="02040503050406030204" pitchFamily="18" charset="0"/>
          </a:endParaRPr>
        </a:p>
      </dgm:t>
    </dgm:pt>
    <dgm:pt modelId="{A07E1E99-6078-478B-AEC1-D9FC8754AA9E}" type="parTrans" cxnId="{92C4BBEB-AEFE-4AA6-9D91-75043DAF1786}">
      <dgm:prSet/>
      <dgm:spPr/>
      <dgm:t>
        <a:bodyPr/>
        <a:lstStyle/>
        <a:p>
          <a:endParaRPr lang="fr-FR">
            <a:solidFill>
              <a:schemeClr val="tx1"/>
            </a:solidFill>
          </a:endParaRPr>
        </a:p>
      </dgm:t>
    </dgm:pt>
    <dgm:pt modelId="{90A7A02E-E9CE-4D69-AAA0-591E4EC6FC69}" type="sibTrans" cxnId="{92C4BBEB-AEFE-4AA6-9D91-75043DAF1786}">
      <dgm:prSet/>
      <dgm:spPr/>
      <dgm:t>
        <a:bodyPr/>
        <a:lstStyle/>
        <a:p>
          <a:endParaRPr lang="fr-FR">
            <a:solidFill>
              <a:schemeClr val="tx1"/>
            </a:solidFill>
          </a:endParaRPr>
        </a:p>
      </dgm:t>
    </dgm:pt>
    <dgm:pt modelId="{10134F88-734A-4D75-A27B-9D66C8C7CAB4}">
      <dgm:prSet phldrT="[Texte]"/>
      <dgm:spPr/>
      <dgm:t>
        <a:bodyPr/>
        <a:lstStyle/>
        <a:p>
          <a:r>
            <a:rPr lang="fr-FR" b="1" dirty="0" err="1" smtClean="0">
              <a:latin typeface="Cambria" panose="02040503050406030204" pitchFamily="18" charset="0"/>
            </a:rPr>
            <a:t>Metaheuristic</a:t>
          </a:r>
          <a:r>
            <a:rPr lang="fr-FR" b="1" dirty="0" smtClean="0">
              <a:latin typeface="Cambria" panose="02040503050406030204" pitchFamily="18" charset="0"/>
            </a:rPr>
            <a:t> </a:t>
          </a:r>
          <a:r>
            <a:rPr lang="fr-FR" b="1" dirty="0" err="1" smtClean="0">
              <a:latin typeface="Cambria" panose="02040503050406030204" pitchFamily="18" charset="0"/>
            </a:rPr>
            <a:t>Algorithms</a:t>
          </a:r>
          <a:endParaRPr lang="fr-FR" b="1" dirty="0">
            <a:latin typeface="Cambria" panose="02040503050406030204" pitchFamily="18" charset="0"/>
          </a:endParaRPr>
        </a:p>
      </dgm:t>
    </dgm:pt>
    <dgm:pt modelId="{E9D66682-4009-44BA-8CE9-B8B860F9589B}" type="parTrans" cxnId="{8075A3A2-2AE9-46A6-ABF5-73969D7B1522}">
      <dgm:prSet/>
      <dgm:spPr/>
      <dgm:t>
        <a:bodyPr/>
        <a:lstStyle/>
        <a:p>
          <a:endParaRPr lang="fr-FR">
            <a:solidFill>
              <a:schemeClr val="tx1"/>
            </a:solidFill>
          </a:endParaRPr>
        </a:p>
      </dgm:t>
    </dgm:pt>
    <dgm:pt modelId="{49639747-F20B-4CF7-88F7-46DA5E6EC094}" type="sibTrans" cxnId="{8075A3A2-2AE9-46A6-ABF5-73969D7B1522}">
      <dgm:prSet/>
      <dgm:spPr/>
      <dgm:t>
        <a:bodyPr/>
        <a:lstStyle/>
        <a:p>
          <a:endParaRPr lang="fr-FR">
            <a:solidFill>
              <a:schemeClr val="tx1"/>
            </a:solidFill>
          </a:endParaRPr>
        </a:p>
      </dgm:t>
    </dgm:pt>
    <dgm:pt modelId="{38C8B9B3-2DBD-4988-8CF2-1F1FA7A473EF}">
      <dgm:prSet phldrT="[Texte]"/>
      <dgm:spPr/>
      <dgm:t>
        <a:bodyPr/>
        <a:lstStyle/>
        <a:p>
          <a:r>
            <a:rPr lang="fr-FR" b="1" smtClean="0">
              <a:latin typeface="Cambria" panose="02040503050406030204" pitchFamily="18" charset="0"/>
            </a:rPr>
            <a:t>Fuzzy Logic</a:t>
          </a:r>
          <a:endParaRPr lang="fr-FR" b="1" dirty="0">
            <a:latin typeface="Cambria" panose="02040503050406030204" pitchFamily="18" charset="0"/>
          </a:endParaRPr>
        </a:p>
      </dgm:t>
    </dgm:pt>
    <dgm:pt modelId="{61390293-7DB9-4AEA-BB32-D1E4ADD7FE6C}" type="parTrans" cxnId="{2D07DBA2-86B9-44A8-A829-5B9C86A98714}">
      <dgm:prSet/>
      <dgm:spPr/>
      <dgm:t>
        <a:bodyPr/>
        <a:lstStyle/>
        <a:p>
          <a:endParaRPr lang="fr-FR">
            <a:solidFill>
              <a:schemeClr val="tx1"/>
            </a:solidFill>
          </a:endParaRPr>
        </a:p>
      </dgm:t>
    </dgm:pt>
    <dgm:pt modelId="{CEFE1D07-A84E-44BE-ADD9-6C02AEAAEBAF}" type="sibTrans" cxnId="{2D07DBA2-86B9-44A8-A829-5B9C86A98714}">
      <dgm:prSet/>
      <dgm:spPr/>
      <dgm:t>
        <a:bodyPr/>
        <a:lstStyle/>
        <a:p>
          <a:endParaRPr lang="fr-FR">
            <a:solidFill>
              <a:schemeClr val="tx1"/>
            </a:solidFill>
          </a:endParaRPr>
        </a:p>
      </dgm:t>
    </dgm:pt>
    <dgm:pt modelId="{ADA52518-089B-40B9-8BAE-44537C2F140E}">
      <dgm:prSet phldrT="[Texte]"/>
      <dgm:spPr/>
      <dgm:t>
        <a:bodyPr/>
        <a:lstStyle/>
        <a:p>
          <a:r>
            <a:rPr lang="fr-FR" b="1" smtClean="0">
              <a:latin typeface="Cambria" panose="02040503050406030204" pitchFamily="18" charset="0"/>
            </a:rPr>
            <a:t>,,,</a:t>
          </a:r>
          <a:endParaRPr lang="fr-FR" b="1" dirty="0">
            <a:latin typeface="Cambria" panose="02040503050406030204" pitchFamily="18" charset="0"/>
          </a:endParaRPr>
        </a:p>
      </dgm:t>
    </dgm:pt>
    <dgm:pt modelId="{75F3F82B-785C-469D-B463-90C89476B0F9}" type="parTrans" cxnId="{1BA5484F-840E-4887-B68D-1614A09E78BE}">
      <dgm:prSet/>
      <dgm:spPr/>
      <dgm:t>
        <a:bodyPr/>
        <a:lstStyle/>
        <a:p>
          <a:endParaRPr lang="fr-FR">
            <a:solidFill>
              <a:schemeClr val="tx1"/>
            </a:solidFill>
          </a:endParaRPr>
        </a:p>
      </dgm:t>
    </dgm:pt>
    <dgm:pt modelId="{4E699E94-7527-4728-8C2F-E4B279D950D0}" type="sibTrans" cxnId="{1BA5484F-840E-4887-B68D-1614A09E78BE}">
      <dgm:prSet/>
      <dgm:spPr/>
      <dgm:t>
        <a:bodyPr/>
        <a:lstStyle/>
        <a:p>
          <a:endParaRPr lang="fr-FR">
            <a:solidFill>
              <a:schemeClr val="tx1"/>
            </a:solidFill>
          </a:endParaRPr>
        </a:p>
      </dgm:t>
    </dgm:pt>
    <dgm:pt modelId="{DB0C1B7C-38E5-4E23-9BC8-5BD519A73F4A}">
      <dgm:prSet phldrT="[Texte]" custT="1"/>
      <dgm:spPr/>
      <dgm:t>
        <a:bodyPr/>
        <a:lstStyle/>
        <a:p>
          <a:r>
            <a:rPr lang="fr-FR" sz="1600" b="1" dirty="0" smtClean="0">
              <a:latin typeface="Cambria" panose="02040503050406030204" pitchFamily="18" charset="0"/>
            </a:rPr>
            <a:t>ANN</a:t>
          </a:r>
          <a:endParaRPr lang="fr-FR" sz="1600" b="1" dirty="0">
            <a:latin typeface="Cambria" panose="02040503050406030204" pitchFamily="18" charset="0"/>
          </a:endParaRPr>
        </a:p>
      </dgm:t>
    </dgm:pt>
    <dgm:pt modelId="{6B377E41-2C9C-42F0-B0A1-7B37B0AD225E}" type="parTrans" cxnId="{C556F5D4-B202-4DBC-86A3-1FCA0DA53419}">
      <dgm:prSet/>
      <dgm:spPr/>
      <dgm:t>
        <a:bodyPr/>
        <a:lstStyle/>
        <a:p>
          <a:endParaRPr lang="fr-FR">
            <a:solidFill>
              <a:schemeClr val="tx1"/>
            </a:solidFill>
          </a:endParaRPr>
        </a:p>
      </dgm:t>
    </dgm:pt>
    <dgm:pt modelId="{B58D766C-0DD7-467D-A9F6-6CA7C98ED198}" type="sibTrans" cxnId="{C556F5D4-B202-4DBC-86A3-1FCA0DA53419}">
      <dgm:prSet/>
      <dgm:spPr/>
      <dgm:t>
        <a:bodyPr/>
        <a:lstStyle/>
        <a:p>
          <a:endParaRPr lang="fr-FR">
            <a:solidFill>
              <a:schemeClr val="tx1"/>
            </a:solidFill>
          </a:endParaRPr>
        </a:p>
      </dgm:t>
    </dgm:pt>
    <dgm:pt modelId="{E919F135-C6A7-4CF4-983C-5F4493933A93}">
      <dgm:prSet phldrT="[Texte]" custT="1"/>
      <dgm:spPr/>
      <dgm:t>
        <a:bodyPr/>
        <a:lstStyle/>
        <a:p>
          <a:r>
            <a:rPr lang="fr-FR" sz="1600" b="1" dirty="0" smtClean="0">
              <a:latin typeface="Cambria" panose="02040503050406030204" pitchFamily="18" charset="0"/>
            </a:rPr>
            <a:t>DT</a:t>
          </a:r>
          <a:endParaRPr lang="fr-FR" sz="1600" b="1" dirty="0">
            <a:latin typeface="Cambria" panose="02040503050406030204" pitchFamily="18" charset="0"/>
          </a:endParaRPr>
        </a:p>
      </dgm:t>
    </dgm:pt>
    <dgm:pt modelId="{790D76AF-86C9-4E81-97F8-B83077980924}" type="parTrans" cxnId="{C12CC67C-77DD-45B5-B9FD-C05F14A11B26}">
      <dgm:prSet/>
      <dgm:spPr/>
      <dgm:t>
        <a:bodyPr/>
        <a:lstStyle/>
        <a:p>
          <a:endParaRPr lang="fr-FR">
            <a:solidFill>
              <a:schemeClr val="tx1"/>
            </a:solidFill>
          </a:endParaRPr>
        </a:p>
      </dgm:t>
    </dgm:pt>
    <dgm:pt modelId="{4A4F325A-1FCF-42F8-8CBC-F4E2900622E8}" type="sibTrans" cxnId="{C12CC67C-77DD-45B5-B9FD-C05F14A11B26}">
      <dgm:prSet/>
      <dgm:spPr/>
      <dgm:t>
        <a:bodyPr/>
        <a:lstStyle/>
        <a:p>
          <a:endParaRPr lang="fr-FR">
            <a:solidFill>
              <a:schemeClr val="tx1"/>
            </a:solidFill>
          </a:endParaRPr>
        </a:p>
      </dgm:t>
    </dgm:pt>
    <dgm:pt modelId="{011BCA9A-F437-4296-8149-E39115918987}">
      <dgm:prSet phldrT="[Texte]" custT="1"/>
      <dgm:spPr/>
      <dgm:t>
        <a:bodyPr/>
        <a:lstStyle/>
        <a:p>
          <a:r>
            <a:rPr lang="fr-FR" sz="1600" b="1" dirty="0" smtClean="0">
              <a:latin typeface="Cambria" panose="02040503050406030204" pitchFamily="18" charset="0"/>
            </a:rPr>
            <a:t>SVM</a:t>
          </a:r>
          <a:endParaRPr lang="fr-FR" sz="1600" b="1" dirty="0">
            <a:latin typeface="Cambria" panose="02040503050406030204" pitchFamily="18" charset="0"/>
          </a:endParaRPr>
        </a:p>
      </dgm:t>
    </dgm:pt>
    <dgm:pt modelId="{1394059F-8F96-44C9-9204-0ACE69692B18}" type="parTrans" cxnId="{17A7C97E-B788-41A6-A934-F4F1CD464659}">
      <dgm:prSet/>
      <dgm:spPr/>
      <dgm:t>
        <a:bodyPr/>
        <a:lstStyle/>
        <a:p>
          <a:endParaRPr lang="fr-FR">
            <a:solidFill>
              <a:schemeClr val="tx1"/>
            </a:solidFill>
          </a:endParaRPr>
        </a:p>
      </dgm:t>
    </dgm:pt>
    <dgm:pt modelId="{11FAA394-1FCF-4DEC-9E44-AD780D567430}" type="sibTrans" cxnId="{17A7C97E-B788-41A6-A934-F4F1CD464659}">
      <dgm:prSet/>
      <dgm:spPr/>
      <dgm:t>
        <a:bodyPr/>
        <a:lstStyle/>
        <a:p>
          <a:endParaRPr lang="fr-FR">
            <a:solidFill>
              <a:schemeClr val="tx1"/>
            </a:solidFill>
          </a:endParaRPr>
        </a:p>
      </dgm:t>
    </dgm:pt>
    <dgm:pt modelId="{5C0B0371-BF40-4E25-8DE6-2BBE745B8EC0}">
      <dgm:prSet phldrT="[Texte]" custT="1"/>
      <dgm:spPr/>
      <dgm:t>
        <a:bodyPr/>
        <a:lstStyle/>
        <a:p>
          <a:r>
            <a:rPr lang="fr-FR" sz="1600" b="1" dirty="0" smtClean="0">
              <a:latin typeface="Cambria" panose="02040503050406030204" pitchFamily="18" charset="0"/>
            </a:rPr>
            <a:t>KNN</a:t>
          </a:r>
          <a:endParaRPr lang="fr-FR" sz="1600" b="1" dirty="0">
            <a:latin typeface="Cambria" panose="02040503050406030204" pitchFamily="18" charset="0"/>
          </a:endParaRPr>
        </a:p>
      </dgm:t>
    </dgm:pt>
    <dgm:pt modelId="{0DEE22F1-DD10-4DE0-99C9-CE86F38E1805}" type="parTrans" cxnId="{A795CCAD-4B70-468A-A2B5-2A98984255AC}">
      <dgm:prSet/>
      <dgm:spPr/>
      <dgm:t>
        <a:bodyPr/>
        <a:lstStyle/>
        <a:p>
          <a:endParaRPr lang="fr-FR">
            <a:solidFill>
              <a:schemeClr val="tx1"/>
            </a:solidFill>
          </a:endParaRPr>
        </a:p>
      </dgm:t>
    </dgm:pt>
    <dgm:pt modelId="{0BA39F62-DC60-4B6D-AA69-B4DDA0630790}" type="sibTrans" cxnId="{A795CCAD-4B70-468A-A2B5-2A98984255AC}">
      <dgm:prSet/>
      <dgm:spPr/>
      <dgm:t>
        <a:bodyPr/>
        <a:lstStyle/>
        <a:p>
          <a:endParaRPr lang="fr-FR">
            <a:solidFill>
              <a:schemeClr val="tx1"/>
            </a:solidFill>
          </a:endParaRPr>
        </a:p>
      </dgm:t>
    </dgm:pt>
    <dgm:pt modelId="{C3A67BE6-E925-4FB5-A83D-224C3DD1EC7F}">
      <dgm:prSet phldrT="[Texte]" custT="1"/>
      <dgm:spPr/>
      <dgm:t>
        <a:bodyPr/>
        <a:lstStyle/>
        <a:p>
          <a:r>
            <a:rPr lang="fr-FR" sz="1600" b="1" dirty="0" smtClean="0">
              <a:latin typeface="Cambria" panose="02040503050406030204" pitchFamily="18" charset="0"/>
            </a:rPr>
            <a:t>DA</a:t>
          </a:r>
          <a:endParaRPr lang="fr-FR" sz="1600" b="1" dirty="0">
            <a:latin typeface="Cambria" panose="02040503050406030204" pitchFamily="18" charset="0"/>
          </a:endParaRPr>
        </a:p>
      </dgm:t>
    </dgm:pt>
    <dgm:pt modelId="{0CA8A870-AAF9-47CB-BCC6-E293A606431E}" type="parTrans" cxnId="{466E775D-059C-4B81-9174-9ACE7EB21763}">
      <dgm:prSet/>
      <dgm:spPr/>
      <dgm:t>
        <a:bodyPr/>
        <a:lstStyle/>
        <a:p>
          <a:endParaRPr lang="fr-FR">
            <a:solidFill>
              <a:schemeClr val="tx1"/>
            </a:solidFill>
          </a:endParaRPr>
        </a:p>
      </dgm:t>
    </dgm:pt>
    <dgm:pt modelId="{D3C878D4-E0FF-42AB-8D85-C09D715C5100}" type="sibTrans" cxnId="{466E775D-059C-4B81-9174-9ACE7EB21763}">
      <dgm:prSet/>
      <dgm:spPr/>
      <dgm:t>
        <a:bodyPr/>
        <a:lstStyle/>
        <a:p>
          <a:endParaRPr lang="fr-FR">
            <a:solidFill>
              <a:schemeClr val="tx1"/>
            </a:solidFill>
          </a:endParaRPr>
        </a:p>
      </dgm:t>
    </dgm:pt>
    <dgm:pt modelId="{47E02126-FD91-42B0-8D68-8D08EB5D4DB7}">
      <dgm:prSet phldrT="[Texte]" custT="1"/>
      <dgm:spPr/>
      <dgm:t>
        <a:bodyPr/>
        <a:lstStyle/>
        <a:p>
          <a:r>
            <a:rPr lang="fr-FR" sz="1600" b="1" dirty="0" smtClean="0">
              <a:latin typeface="Cambria" panose="02040503050406030204" pitchFamily="18" charset="0"/>
            </a:rPr>
            <a:t>EL</a:t>
          </a:r>
          <a:endParaRPr lang="fr-FR" sz="1600" b="1" dirty="0">
            <a:latin typeface="Cambria" panose="02040503050406030204" pitchFamily="18" charset="0"/>
          </a:endParaRPr>
        </a:p>
      </dgm:t>
    </dgm:pt>
    <dgm:pt modelId="{AD48B04C-5CA0-45FF-BEF9-DCE26DBFB87B}" type="parTrans" cxnId="{32297EF1-6A54-443E-B43C-B31F5EE70735}">
      <dgm:prSet/>
      <dgm:spPr/>
      <dgm:t>
        <a:bodyPr/>
        <a:lstStyle/>
        <a:p>
          <a:endParaRPr lang="fr-FR">
            <a:solidFill>
              <a:schemeClr val="tx1"/>
            </a:solidFill>
          </a:endParaRPr>
        </a:p>
      </dgm:t>
    </dgm:pt>
    <dgm:pt modelId="{21D902D9-520C-4BDC-910A-A213127AD44B}" type="sibTrans" cxnId="{32297EF1-6A54-443E-B43C-B31F5EE70735}">
      <dgm:prSet/>
      <dgm:spPr/>
      <dgm:t>
        <a:bodyPr/>
        <a:lstStyle/>
        <a:p>
          <a:endParaRPr lang="fr-FR">
            <a:solidFill>
              <a:schemeClr val="tx1"/>
            </a:solidFill>
          </a:endParaRPr>
        </a:p>
      </dgm:t>
    </dgm:pt>
    <dgm:pt modelId="{003621A5-13F1-4B9B-9D5E-94F0ED6A4CDC}">
      <dgm:prSet phldrT="[Texte]"/>
      <dgm:spPr/>
      <dgm:t>
        <a:bodyPr/>
        <a:lstStyle/>
        <a:p>
          <a:endParaRPr lang="fr-FR" b="1" dirty="0">
            <a:solidFill>
              <a:schemeClr val="tx1"/>
            </a:solidFill>
            <a:latin typeface="Cambria" panose="02040503050406030204" pitchFamily="18" charset="0"/>
          </a:endParaRPr>
        </a:p>
      </dgm:t>
    </dgm:pt>
    <dgm:pt modelId="{7E3CB74B-4436-4537-90E4-02F76826398D}" type="parTrans" cxnId="{81AE994D-8621-4CC5-90C9-34C72C40D379}">
      <dgm:prSet/>
      <dgm:spPr/>
      <dgm:t>
        <a:bodyPr/>
        <a:lstStyle/>
        <a:p>
          <a:endParaRPr lang="fr-FR">
            <a:solidFill>
              <a:schemeClr val="tx1"/>
            </a:solidFill>
          </a:endParaRPr>
        </a:p>
      </dgm:t>
    </dgm:pt>
    <dgm:pt modelId="{B4599CDB-2F72-4C30-8765-BF39668BDCF1}" type="sibTrans" cxnId="{81AE994D-8621-4CC5-90C9-34C72C40D379}">
      <dgm:prSet/>
      <dgm:spPr/>
      <dgm:t>
        <a:bodyPr/>
        <a:lstStyle/>
        <a:p>
          <a:endParaRPr lang="fr-FR">
            <a:solidFill>
              <a:schemeClr val="tx1"/>
            </a:solidFill>
          </a:endParaRPr>
        </a:p>
      </dgm:t>
    </dgm:pt>
    <dgm:pt modelId="{BEB2E855-52F3-4765-9860-14A025429F01}">
      <dgm:prSet phldrT="[Texte]" custT="1"/>
      <dgm:spPr/>
      <dgm:t>
        <a:bodyPr/>
        <a:lstStyle/>
        <a:p>
          <a:r>
            <a:rPr lang="fr-FR" sz="700" b="1" dirty="0" smtClean="0">
              <a:latin typeface="Cambria" panose="02040503050406030204" pitchFamily="18" charset="0"/>
            </a:rPr>
            <a:t>Algorithme génétique (GA)</a:t>
          </a:r>
          <a:endParaRPr lang="fr-FR" sz="700" b="1" dirty="0">
            <a:latin typeface="Cambria" panose="02040503050406030204" pitchFamily="18" charset="0"/>
          </a:endParaRPr>
        </a:p>
      </dgm:t>
    </dgm:pt>
    <dgm:pt modelId="{BA52EBA3-44A3-4B95-B9D8-335F5CE7DD15}" type="parTrans" cxnId="{E042FE9B-003F-48F4-9D39-8AAC85A4C627}">
      <dgm:prSet/>
      <dgm:spPr/>
      <dgm:t>
        <a:bodyPr/>
        <a:lstStyle/>
        <a:p>
          <a:endParaRPr lang="fr-FR">
            <a:solidFill>
              <a:schemeClr val="tx1"/>
            </a:solidFill>
          </a:endParaRPr>
        </a:p>
      </dgm:t>
    </dgm:pt>
    <dgm:pt modelId="{4DFB2DF5-E702-4630-93DE-4C398F91766D}" type="sibTrans" cxnId="{E042FE9B-003F-48F4-9D39-8AAC85A4C627}">
      <dgm:prSet/>
      <dgm:spPr/>
      <dgm:t>
        <a:bodyPr/>
        <a:lstStyle/>
        <a:p>
          <a:endParaRPr lang="fr-FR">
            <a:solidFill>
              <a:schemeClr val="tx1"/>
            </a:solidFill>
          </a:endParaRPr>
        </a:p>
      </dgm:t>
    </dgm:pt>
    <dgm:pt modelId="{DC6E9D06-62DC-48C5-8F04-EB86E0543769}">
      <dgm:prSet phldrT="[Texte]" custT="1"/>
      <dgm:spPr/>
      <dgm:t>
        <a:bodyPr/>
        <a:lstStyle/>
        <a:p>
          <a:r>
            <a:rPr lang="fr-FR" sz="700" b="1" dirty="0" smtClean="0">
              <a:latin typeface="Cambria" panose="02040503050406030204" pitchFamily="18" charset="0"/>
            </a:rPr>
            <a:t>Optimisation par essaim de particules (PSO)</a:t>
          </a:r>
          <a:endParaRPr lang="fr-FR" sz="700" b="1" dirty="0">
            <a:latin typeface="Cambria" panose="02040503050406030204" pitchFamily="18" charset="0"/>
          </a:endParaRPr>
        </a:p>
      </dgm:t>
    </dgm:pt>
    <dgm:pt modelId="{67B5864A-C02C-4DC8-835A-D3790D957139}" type="parTrans" cxnId="{3E6A7866-1FF4-4FF5-A05E-445BB9ACFECD}">
      <dgm:prSet/>
      <dgm:spPr/>
      <dgm:t>
        <a:bodyPr/>
        <a:lstStyle/>
        <a:p>
          <a:endParaRPr lang="fr-FR">
            <a:solidFill>
              <a:schemeClr val="tx1"/>
            </a:solidFill>
          </a:endParaRPr>
        </a:p>
      </dgm:t>
    </dgm:pt>
    <dgm:pt modelId="{5481F493-BFB2-487E-900A-65B1BD6D56EC}" type="sibTrans" cxnId="{3E6A7866-1FF4-4FF5-A05E-445BB9ACFECD}">
      <dgm:prSet/>
      <dgm:spPr/>
      <dgm:t>
        <a:bodyPr/>
        <a:lstStyle/>
        <a:p>
          <a:endParaRPr lang="fr-FR">
            <a:solidFill>
              <a:schemeClr val="tx1"/>
            </a:solidFill>
          </a:endParaRPr>
        </a:p>
      </dgm:t>
    </dgm:pt>
    <dgm:pt modelId="{E5250171-F51B-4C35-B48F-5352699D407F}">
      <dgm:prSet phldrT="[Texte]" custT="1"/>
      <dgm:spPr/>
      <dgm:t>
        <a:bodyPr/>
        <a:lstStyle/>
        <a:p>
          <a:r>
            <a:rPr lang="fr-FR" sz="700" b="1" dirty="0" err="1" smtClean="0">
              <a:latin typeface="Cambria" panose="02040503050406030204" pitchFamily="18" charset="0"/>
            </a:rPr>
            <a:t>Ant</a:t>
          </a:r>
          <a:r>
            <a:rPr lang="fr-FR" sz="700" b="1" dirty="0" smtClean="0">
              <a:latin typeface="Cambria" panose="02040503050406030204" pitchFamily="18" charset="0"/>
            </a:rPr>
            <a:t> </a:t>
          </a:r>
          <a:r>
            <a:rPr lang="fr-FR" sz="700" b="1" dirty="0" err="1" smtClean="0">
              <a:latin typeface="Cambria" panose="02040503050406030204" pitchFamily="18" charset="0"/>
            </a:rPr>
            <a:t>Colony</a:t>
          </a:r>
          <a:r>
            <a:rPr lang="fr-FR" sz="700" b="1" dirty="0" smtClean="0">
              <a:latin typeface="Cambria" panose="02040503050406030204" pitchFamily="18" charset="0"/>
            </a:rPr>
            <a:t> (ACO)</a:t>
          </a:r>
          <a:endParaRPr lang="fr-FR" sz="700" b="1" dirty="0">
            <a:latin typeface="Cambria" panose="02040503050406030204" pitchFamily="18" charset="0"/>
          </a:endParaRPr>
        </a:p>
      </dgm:t>
    </dgm:pt>
    <dgm:pt modelId="{867515FF-8D29-4308-8606-6876A77E3C43}" type="parTrans" cxnId="{13FA4950-D817-4D7C-BDD8-5B3E09957869}">
      <dgm:prSet/>
      <dgm:spPr/>
      <dgm:t>
        <a:bodyPr/>
        <a:lstStyle/>
        <a:p>
          <a:endParaRPr lang="fr-FR">
            <a:solidFill>
              <a:schemeClr val="tx1"/>
            </a:solidFill>
          </a:endParaRPr>
        </a:p>
      </dgm:t>
    </dgm:pt>
    <dgm:pt modelId="{74FAD6C3-32D4-4BDB-8FBF-DA2DCD185CD1}" type="sibTrans" cxnId="{13FA4950-D817-4D7C-BDD8-5B3E09957869}">
      <dgm:prSet/>
      <dgm:spPr/>
      <dgm:t>
        <a:bodyPr/>
        <a:lstStyle/>
        <a:p>
          <a:endParaRPr lang="fr-FR">
            <a:solidFill>
              <a:schemeClr val="tx1"/>
            </a:solidFill>
          </a:endParaRPr>
        </a:p>
      </dgm:t>
    </dgm:pt>
    <dgm:pt modelId="{92D58613-D25C-40CF-8293-BD243D8FEEFB}">
      <dgm:prSet phldrT="[Texte]" custT="1"/>
      <dgm:spPr/>
      <dgm:t>
        <a:bodyPr/>
        <a:lstStyle/>
        <a:p>
          <a:r>
            <a:rPr lang="fr-FR" sz="700" b="1" dirty="0" err="1" smtClean="0">
              <a:latin typeface="Cambria" panose="02040503050406030204" pitchFamily="18" charset="0"/>
            </a:rPr>
            <a:t>Artificial</a:t>
          </a:r>
          <a:r>
            <a:rPr lang="fr-FR" sz="700" b="1" dirty="0" smtClean="0">
              <a:latin typeface="Cambria" panose="02040503050406030204" pitchFamily="18" charset="0"/>
            </a:rPr>
            <a:t> Bee </a:t>
          </a:r>
          <a:r>
            <a:rPr lang="fr-FR" sz="700" b="1" dirty="0" err="1" smtClean="0">
              <a:latin typeface="Cambria" panose="02040503050406030204" pitchFamily="18" charset="0"/>
            </a:rPr>
            <a:t>Colony</a:t>
          </a:r>
          <a:r>
            <a:rPr lang="fr-FR" sz="700" b="1" dirty="0" smtClean="0">
              <a:latin typeface="Cambria" panose="02040503050406030204" pitchFamily="18" charset="0"/>
            </a:rPr>
            <a:t> (ABC)</a:t>
          </a:r>
          <a:endParaRPr lang="fr-FR" sz="700" b="1" dirty="0">
            <a:latin typeface="Cambria" panose="02040503050406030204" pitchFamily="18" charset="0"/>
          </a:endParaRPr>
        </a:p>
      </dgm:t>
    </dgm:pt>
    <dgm:pt modelId="{3E39547E-8FA6-42C2-A58B-6A8DC3C12B8F}" type="parTrans" cxnId="{63BA5E72-7291-41C2-894A-D8AA49DA1B0C}">
      <dgm:prSet/>
      <dgm:spPr/>
      <dgm:t>
        <a:bodyPr/>
        <a:lstStyle/>
        <a:p>
          <a:endParaRPr lang="fr-FR">
            <a:solidFill>
              <a:schemeClr val="tx1"/>
            </a:solidFill>
          </a:endParaRPr>
        </a:p>
      </dgm:t>
    </dgm:pt>
    <dgm:pt modelId="{04AC997B-61D0-44B7-B3C2-25D61E59929C}" type="sibTrans" cxnId="{63BA5E72-7291-41C2-894A-D8AA49DA1B0C}">
      <dgm:prSet/>
      <dgm:spPr/>
      <dgm:t>
        <a:bodyPr/>
        <a:lstStyle/>
        <a:p>
          <a:endParaRPr lang="fr-FR">
            <a:solidFill>
              <a:schemeClr val="tx1"/>
            </a:solidFill>
          </a:endParaRPr>
        </a:p>
      </dgm:t>
    </dgm:pt>
    <dgm:pt modelId="{BBB87776-5E95-42A9-8275-3EB1B8E4F5B0}">
      <dgm:prSet phldrT="[Texte]" custT="1"/>
      <dgm:spPr/>
      <dgm:t>
        <a:bodyPr/>
        <a:lstStyle/>
        <a:p>
          <a:r>
            <a:rPr lang="fr-FR" sz="700" b="1" dirty="0" smtClean="0">
              <a:latin typeface="Cambria" panose="02040503050406030204" pitchFamily="18" charset="0"/>
            </a:rPr>
            <a:t>Bat </a:t>
          </a:r>
          <a:r>
            <a:rPr lang="fr-FR" sz="700" b="1" dirty="0" err="1" smtClean="0">
              <a:latin typeface="Cambria" panose="02040503050406030204" pitchFamily="18" charset="0"/>
            </a:rPr>
            <a:t>Algorithm</a:t>
          </a:r>
          <a:endParaRPr lang="fr-FR" sz="700" b="1" dirty="0">
            <a:latin typeface="Cambria" panose="02040503050406030204" pitchFamily="18" charset="0"/>
          </a:endParaRPr>
        </a:p>
      </dgm:t>
    </dgm:pt>
    <dgm:pt modelId="{07D439DF-655B-4CED-A188-6146F1B07AF4}" type="parTrans" cxnId="{861B19D9-4095-4143-8BFF-0698BA465818}">
      <dgm:prSet/>
      <dgm:spPr/>
      <dgm:t>
        <a:bodyPr/>
        <a:lstStyle/>
        <a:p>
          <a:endParaRPr lang="fr-FR">
            <a:solidFill>
              <a:schemeClr val="tx1"/>
            </a:solidFill>
          </a:endParaRPr>
        </a:p>
      </dgm:t>
    </dgm:pt>
    <dgm:pt modelId="{CD7A0458-04CA-4371-AECB-53FF3147C8F6}" type="sibTrans" cxnId="{861B19D9-4095-4143-8BFF-0698BA465818}">
      <dgm:prSet/>
      <dgm:spPr/>
      <dgm:t>
        <a:bodyPr/>
        <a:lstStyle/>
        <a:p>
          <a:endParaRPr lang="fr-FR">
            <a:solidFill>
              <a:schemeClr val="tx1"/>
            </a:solidFill>
          </a:endParaRPr>
        </a:p>
      </dgm:t>
    </dgm:pt>
    <dgm:pt modelId="{B36B41F7-654B-4B92-9882-09E6BC226221}">
      <dgm:prSet phldrT="[Texte]" custT="1"/>
      <dgm:spPr/>
      <dgm:t>
        <a:bodyPr/>
        <a:lstStyle/>
        <a:p>
          <a:r>
            <a:rPr lang="fr-FR" sz="700" b="1" dirty="0" err="1" smtClean="0">
              <a:latin typeface="Cambria" panose="02040503050406030204" pitchFamily="18" charset="0"/>
            </a:rPr>
            <a:t>Simulated</a:t>
          </a:r>
          <a:r>
            <a:rPr lang="fr-FR" sz="700" b="1" dirty="0" smtClean="0">
              <a:latin typeface="Cambria" panose="02040503050406030204" pitchFamily="18" charset="0"/>
            </a:rPr>
            <a:t> </a:t>
          </a:r>
          <a:r>
            <a:rPr lang="fr-FR" sz="700" b="1" dirty="0" err="1" smtClean="0">
              <a:latin typeface="Cambria" panose="02040503050406030204" pitchFamily="18" charset="0"/>
            </a:rPr>
            <a:t>Annealing</a:t>
          </a:r>
          <a:endParaRPr lang="fr-FR" sz="700" b="1" dirty="0">
            <a:latin typeface="Cambria" panose="02040503050406030204" pitchFamily="18" charset="0"/>
          </a:endParaRPr>
        </a:p>
      </dgm:t>
    </dgm:pt>
    <dgm:pt modelId="{7EF8495C-6142-4DB6-95F6-F30DFFEB4F52}" type="parTrans" cxnId="{19D41DDB-D628-4131-B673-2268E722BEAC}">
      <dgm:prSet/>
      <dgm:spPr/>
      <dgm:t>
        <a:bodyPr/>
        <a:lstStyle/>
        <a:p>
          <a:endParaRPr lang="fr-FR">
            <a:solidFill>
              <a:schemeClr val="tx1"/>
            </a:solidFill>
          </a:endParaRPr>
        </a:p>
      </dgm:t>
    </dgm:pt>
    <dgm:pt modelId="{ED4993BA-E6FF-4499-9501-D88FFD732867}" type="sibTrans" cxnId="{19D41DDB-D628-4131-B673-2268E722BEAC}">
      <dgm:prSet/>
      <dgm:spPr/>
      <dgm:t>
        <a:bodyPr/>
        <a:lstStyle/>
        <a:p>
          <a:endParaRPr lang="fr-FR">
            <a:solidFill>
              <a:schemeClr val="tx1"/>
            </a:solidFill>
          </a:endParaRPr>
        </a:p>
      </dgm:t>
    </dgm:pt>
    <dgm:pt modelId="{EA97B846-DBFF-4503-A675-DBDBBDA35950}">
      <dgm:prSet phldrT="[Texte]"/>
      <dgm:spPr/>
      <dgm:t>
        <a:bodyPr/>
        <a:lstStyle/>
        <a:p>
          <a:r>
            <a:rPr lang="fr-FR" b="1" smtClean="0">
              <a:latin typeface="Cambria" panose="02040503050406030204" pitchFamily="18" charset="0"/>
            </a:rPr>
            <a:t>Mamdani Fuzzy System</a:t>
          </a:r>
          <a:endParaRPr lang="fr-FR" b="1" dirty="0">
            <a:latin typeface="Cambria" panose="02040503050406030204" pitchFamily="18" charset="0"/>
          </a:endParaRPr>
        </a:p>
      </dgm:t>
    </dgm:pt>
    <dgm:pt modelId="{3C2678E1-C64D-48B6-AB7E-3C41B8851053}" type="parTrans" cxnId="{B98C84D5-C504-448D-AA80-6C70C11BDD8E}">
      <dgm:prSet/>
      <dgm:spPr/>
      <dgm:t>
        <a:bodyPr/>
        <a:lstStyle/>
        <a:p>
          <a:endParaRPr lang="fr-FR">
            <a:solidFill>
              <a:schemeClr val="tx1"/>
            </a:solidFill>
          </a:endParaRPr>
        </a:p>
      </dgm:t>
    </dgm:pt>
    <dgm:pt modelId="{A3E80FE3-C189-4994-ADFA-7B5F2E4699B6}" type="sibTrans" cxnId="{B98C84D5-C504-448D-AA80-6C70C11BDD8E}">
      <dgm:prSet/>
      <dgm:spPr/>
      <dgm:t>
        <a:bodyPr/>
        <a:lstStyle/>
        <a:p>
          <a:endParaRPr lang="fr-FR">
            <a:solidFill>
              <a:schemeClr val="tx1"/>
            </a:solidFill>
          </a:endParaRPr>
        </a:p>
      </dgm:t>
    </dgm:pt>
    <dgm:pt modelId="{FA90EC69-CB26-48A5-B7D8-7084D36E8C66}">
      <dgm:prSet phldrT="[Texte]"/>
      <dgm:spPr/>
      <dgm:t>
        <a:bodyPr/>
        <a:lstStyle/>
        <a:p>
          <a:r>
            <a:rPr lang="fr-FR" b="1" smtClean="0">
              <a:latin typeface="Cambria" panose="02040503050406030204" pitchFamily="18" charset="0"/>
            </a:rPr>
            <a:t>Sugeno Fuzzy System</a:t>
          </a:r>
          <a:endParaRPr lang="fr-FR" b="1" dirty="0">
            <a:latin typeface="Cambria" panose="02040503050406030204" pitchFamily="18" charset="0"/>
          </a:endParaRPr>
        </a:p>
      </dgm:t>
    </dgm:pt>
    <dgm:pt modelId="{254D8A77-CBFD-4F34-8831-FF1AF10B4C03}" type="parTrans" cxnId="{B954D859-5B76-4CBC-9674-C7E9A1AA5351}">
      <dgm:prSet/>
      <dgm:spPr/>
      <dgm:t>
        <a:bodyPr/>
        <a:lstStyle/>
        <a:p>
          <a:endParaRPr lang="fr-FR">
            <a:solidFill>
              <a:schemeClr val="tx1"/>
            </a:solidFill>
          </a:endParaRPr>
        </a:p>
      </dgm:t>
    </dgm:pt>
    <dgm:pt modelId="{ED899C70-6697-44EC-801C-A9A20E0679B0}" type="sibTrans" cxnId="{B954D859-5B76-4CBC-9674-C7E9A1AA5351}">
      <dgm:prSet/>
      <dgm:spPr/>
      <dgm:t>
        <a:bodyPr/>
        <a:lstStyle/>
        <a:p>
          <a:endParaRPr lang="fr-FR">
            <a:solidFill>
              <a:schemeClr val="tx1"/>
            </a:solidFill>
          </a:endParaRPr>
        </a:p>
      </dgm:t>
    </dgm:pt>
    <dgm:pt modelId="{B562FB37-5DA6-450F-8011-A631577F1EB6}">
      <dgm:prSet phldrT="[Texte]"/>
      <dgm:spPr/>
      <dgm:t>
        <a:bodyPr/>
        <a:lstStyle/>
        <a:p>
          <a:r>
            <a:rPr lang="fr-FR" b="1" smtClean="0">
              <a:latin typeface="Cambria" panose="02040503050406030204" pitchFamily="18" charset="0"/>
            </a:rPr>
            <a:t>Tsukamoto Fuzzy System</a:t>
          </a:r>
          <a:endParaRPr lang="fr-FR" b="1" dirty="0">
            <a:latin typeface="Cambria" panose="02040503050406030204" pitchFamily="18" charset="0"/>
          </a:endParaRPr>
        </a:p>
      </dgm:t>
    </dgm:pt>
    <dgm:pt modelId="{7DE9E7D6-2EDF-46F2-BB08-B8C74B752466}" type="parTrans" cxnId="{3A482028-2D57-426F-8A90-3DF34F02A982}">
      <dgm:prSet/>
      <dgm:spPr/>
      <dgm:t>
        <a:bodyPr/>
        <a:lstStyle/>
        <a:p>
          <a:endParaRPr lang="fr-FR">
            <a:solidFill>
              <a:schemeClr val="tx1"/>
            </a:solidFill>
          </a:endParaRPr>
        </a:p>
      </dgm:t>
    </dgm:pt>
    <dgm:pt modelId="{DEFD6EE7-CD64-451B-A090-58CF476DCFB9}" type="sibTrans" cxnId="{3A482028-2D57-426F-8A90-3DF34F02A982}">
      <dgm:prSet/>
      <dgm:spPr/>
      <dgm:t>
        <a:bodyPr/>
        <a:lstStyle/>
        <a:p>
          <a:endParaRPr lang="fr-FR">
            <a:solidFill>
              <a:schemeClr val="tx1"/>
            </a:solidFill>
          </a:endParaRPr>
        </a:p>
      </dgm:t>
    </dgm:pt>
    <dgm:pt modelId="{9FFA8135-1DA1-4617-819D-2AFFF5DCFCAD}" type="pres">
      <dgm:prSet presAssocID="{1A140D29-8770-4BC1-BC14-2E0B4881EB23}" presName="Name0" presStyleCnt="0">
        <dgm:presLayoutVars>
          <dgm:chPref val="1"/>
          <dgm:dir/>
          <dgm:animOne val="branch"/>
          <dgm:animLvl val="lvl"/>
          <dgm:resizeHandles/>
        </dgm:presLayoutVars>
      </dgm:prSet>
      <dgm:spPr/>
      <dgm:t>
        <a:bodyPr/>
        <a:lstStyle/>
        <a:p>
          <a:endParaRPr lang="fr-FR"/>
        </a:p>
      </dgm:t>
    </dgm:pt>
    <dgm:pt modelId="{B1FAA722-AE90-4DDB-9C78-F903C1D75B6C}" type="pres">
      <dgm:prSet presAssocID="{74E862BC-211D-4A88-8731-1FADC671B13B}" presName="vertOne" presStyleCnt="0"/>
      <dgm:spPr/>
    </dgm:pt>
    <dgm:pt modelId="{D4598066-B03C-467A-9A2C-A8954B2C4A51}" type="pres">
      <dgm:prSet presAssocID="{74E862BC-211D-4A88-8731-1FADC671B13B}" presName="txOne" presStyleLbl="node0" presStyleIdx="0" presStyleCnt="1">
        <dgm:presLayoutVars>
          <dgm:chPref val="3"/>
        </dgm:presLayoutVars>
      </dgm:prSet>
      <dgm:spPr/>
      <dgm:t>
        <a:bodyPr/>
        <a:lstStyle/>
        <a:p>
          <a:endParaRPr lang="fr-FR"/>
        </a:p>
      </dgm:t>
    </dgm:pt>
    <dgm:pt modelId="{F7B17F18-3F20-42E3-9ED6-58B6C0D01300}" type="pres">
      <dgm:prSet presAssocID="{74E862BC-211D-4A88-8731-1FADC671B13B}" presName="parTransOne" presStyleCnt="0"/>
      <dgm:spPr/>
    </dgm:pt>
    <dgm:pt modelId="{8E8EAEB2-B636-49F9-B83E-CF3AFDCA7842}" type="pres">
      <dgm:prSet presAssocID="{74E862BC-211D-4A88-8731-1FADC671B13B}" presName="horzOne" presStyleCnt="0"/>
      <dgm:spPr/>
    </dgm:pt>
    <dgm:pt modelId="{2882F922-3758-4212-BD46-4222BF6BE39A}" type="pres">
      <dgm:prSet presAssocID="{A358D560-A184-4966-ABCE-9D20E89505D4}" presName="vertTwo" presStyleCnt="0"/>
      <dgm:spPr/>
    </dgm:pt>
    <dgm:pt modelId="{90B6C5BE-DCB9-43BB-9622-38723EDBC742}" type="pres">
      <dgm:prSet presAssocID="{A358D560-A184-4966-ABCE-9D20E89505D4}" presName="txTwo" presStyleLbl="node2" presStyleIdx="0" presStyleCnt="4">
        <dgm:presLayoutVars>
          <dgm:chPref val="3"/>
        </dgm:presLayoutVars>
      </dgm:prSet>
      <dgm:spPr/>
      <dgm:t>
        <a:bodyPr/>
        <a:lstStyle/>
        <a:p>
          <a:endParaRPr lang="fr-FR"/>
        </a:p>
      </dgm:t>
    </dgm:pt>
    <dgm:pt modelId="{4986DEB3-8633-4808-B3B0-A2EFE5837F57}" type="pres">
      <dgm:prSet presAssocID="{A358D560-A184-4966-ABCE-9D20E89505D4}" presName="parTransTwo" presStyleCnt="0"/>
      <dgm:spPr/>
    </dgm:pt>
    <dgm:pt modelId="{D48B8BA5-FDD7-47B2-9ACB-78075366F6C4}" type="pres">
      <dgm:prSet presAssocID="{A358D560-A184-4966-ABCE-9D20E89505D4}" presName="horzTwo" presStyleCnt="0"/>
      <dgm:spPr/>
    </dgm:pt>
    <dgm:pt modelId="{0D8D619F-B80C-475C-AA5E-E1B23F762C0F}" type="pres">
      <dgm:prSet presAssocID="{DB0C1B7C-38E5-4E23-9BC8-5BD519A73F4A}" presName="vertThree" presStyleCnt="0"/>
      <dgm:spPr/>
    </dgm:pt>
    <dgm:pt modelId="{7FBA3B00-4911-4344-9522-D16A5D0E93A6}" type="pres">
      <dgm:prSet presAssocID="{DB0C1B7C-38E5-4E23-9BC8-5BD519A73F4A}" presName="txThree" presStyleLbl="node3" presStyleIdx="0" presStyleCnt="16">
        <dgm:presLayoutVars>
          <dgm:chPref val="3"/>
        </dgm:presLayoutVars>
      </dgm:prSet>
      <dgm:spPr/>
      <dgm:t>
        <a:bodyPr/>
        <a:lstStyle/>
        <a:p>
          <a:endParaRPr lang="fr-FR"/>
        </a:p>
      </dgm:t>
    </dgm:pt>
    <dgm:pt modelId="{7C3C411F-478D-4F6C-8763-3402003C29B7}" type="pres">
      <dgm:prSet presAssocID="{DB0C1B7C-38E5-4E23-9BC8-5BD519A73F4A}" presName="horzThree" presStyleCnt="0"/>
      <dgm:spPr/>
    </dgm:pt>
    <dgm:pt modelId="{21A4436E-8B73-4F68-BF05-DEFAF4790824}" type="pres">
      <dgm:prSet presAssocID="{B58D766C-0DD7-467D-A9F6-6CA7C98ED198}" presName="sibSpaceThree" presStyleCnt="0"/>
      <dgm:spPr/>
    </dgm:pt>
    <dgm:pt modelId="{B12A1340-88E1-4CEB-B704-8B383F431F1A}" type="pres">
      <dgm:prSet presAssocID="{E919F135-C6A7-4CF4-983C-5F4493933A93}" presName="vertThree" presStyleCnt="0"/>
      <dgm:spPr/>
    </dgm:pt>
    <dgm:pt modelId="{41CDEB07-A61A-42D0-9861-81C46B2AD492}" type="pres">
      <dgm:prSet presAssocID="{E919F135-C6A7-4CF4-983C-5F4493933A93}" presName="txThree" presStyleLbl="node3" presStyleIdx="1" presStyleCnt="16">
        <dgm:presLayoutVars>
          <dgm:chPref val="3"/>
        </dgm:presLayoutVars>
      </dgm:prSet>
      <dgm:spPr/>
      <dgm:t>
        <a:bodyPr/>
        <a:lstStyle/>
        <a:p>
          <a:endParaRPr lang="fr-FR"/>
        </a:p>
      </dgm:t>
    </dgm:pt>
    <dgm:pt modelId="{F7DB2251-A5B2-44E2-844A-4DF7D1AE6C3F}" type="pres">
      <dgm:prSet presAssocID="{E919F135-C6A7-4CF4-983C-5F4493933A93}" presName="horzThree" presStyleCnt="0"/>
      <dgm:spPr/>
    </dgm:pt>
    <dgm:pt modelId="{F3654569-3B1C-46DA-8A56-30073245BA95}" type="pres">
      <dgm:prSet presAssocID="{4A4F325A-1FCF-42F8-8CBC-F4E2900622E8}" presName="sibSpaceThree" presStyleCnt="0"/>
      <dgm:spPr/>
    </dgm:pt>
    <dgm:pt modelId="{E63F5AA9-4847-4A47-9CB5-E03FDF4C119B}" type="pres">
      <dgm:prSet presAssocID="{011BCA9A-F437-4296-8149-E39115918987}" presName="vertThree" presStyleCnt="0"/>
      <dgm:spPr/>
    </dgm:pt>
    <dgm:pt modelId="{82916A3E-56A4-42FF-A92F-89634B205FD7}" type="pres">
      <dgm:prSet presAssocID="{011BCA9A-F437-4296-8149-E39115918987}" presName="txThree" presStyleLbl="node3" presStyleIdx="2" presStyleCnt="16">
        <dgm:presLayoutVars>
          <dgm:chPref val="3"/>
        </dgm:presLayoutVars>
      </dgm:prSet>
      <dgm:spPr/>
      <dgm:t>
        <a:bodyPr/>
        <a:lstStyle/>
        <a:p>
          <a:endParaRPr lang="fr-FR"/>
        </a:p>
      </dgm:t>
    </dgm:pt>
    <dgm:pt modelId="{E061FA7D-08E7-443A-BC94-6A7D1602D088}" type="pres">
      <dgm:prSet presAssocID="{011BCA9A-F437-4296-8149-E39115918987}" presName="horzThree" presStyleCnt="0"/>
      <dgm:spPr/>
    </dgm:pt>
    <dgm:pt modelId="{B915B190-CE98-4A63-AB9B-93F190F0F3BA}" type="pres">
      <dgm:prSet presAssocID="{11FAA394-1FCF-4DEC-9E44-AD780D567430}" presName="sibSpaceThree" presStyleCnt="0"/>
      <dgm:spPr/>
    </dgm:pt>
    <dgm:pt modelId="{61C156E8-E688-451B-BD26-A44D30F4A933}" type="pres">
      <dgm:prSet presAssocID="{5C0B0371-BF40-4E25-8DE6-2BBE745B8EC0}" presName="vertThree" presStyleCnt="0"/>
      <dgm:spPr/>
    </dgm:pt>
    <dgm:pt modelId="{3A9283A6-26FD-4357-975C-25001AB8A716}" type="pres">
      <dgm:prSet presAssocID="{5C0B0371-BF40-4E25-8DE6-2BBE745B8EC0}" presName="txThree" presStyleLbl="node3" presStyleIdx="3" presStyleCnt="16">
        <dgm:presLayoutVars>
          <dgm:chPref val="3"/>
        </dgm:presLayoutVars>
      </dgm:prSet>
      <dgm:spPr/>
      <dgm:t>
        <a:bodyPr/>
        <a:lstStyle/>
        <a:p>
          <a:endParaRPr lang="fr-FR"/>
        </a:p>
      </dgm:t>
    </dgm:pt>
    <dgm:pt modelId="{01D6170E-4513-4F48-8C17-867B0A2AF91B}" type="pres">
      <dgm:prSet presAssocID="{5C0B0371-BF40-4E25-8DE6-2BBE745B8EC0}" presName="horzThree" presStyleCnt="0"/>
      <dgm:spPr/>
    </dgm:pt>
    <dgm:pt modelId="{1C3D4A1C-B7A0-4CA4-BE7F-DE156A138C77}" type="pres">
      <dgm:prSet presAssocID="{0BA39F62-DC60-4B6D-AA69-B4DDA0630790}" presName="sibSpaceThree" presStyleCnt="0"/>
      <dgm:spPr/>
    </dgm:pt>
    <dgm:pt modelId="{3A4C0AC7-4FEA-4ABD-8696-2D9E0EBC1FC0}" type="pres">
      <dgm:prSet presAssocID="{C3A67BE6-E925-4FB5-A83D-224C3DD1EC7F}" presName="vertThree" presStyleCnt="0"/>
      <dgm:spPr/>
    </dgm:pt>
    <dgm:pt modelId="{6B47851E-2BC2-49D5-9CA2-53A1E50A37B0}" type="pres">
      <dgm:prSet presAssocID="{C3A67BE6-E925-4FB5-A83D-224C3DD1EC7F}" presName="txThree" presStyleLbl="node3" presStyleIdx="4" presStyleCnt="16">
        <dgm:presLayoutVars>
          <dgm:chPref val="3"/>
        </dgm:presLayoutVars>
      </dgm:prSet>
      <dgm:spPr/>
      <dgm:t>
        <a:bodyPr/>
        <a:lstStyle/>
        <a:p>
          <a:endParaRPr lang="fr-FR"/>
        </a:p>
      </dgm:t>
    </dgm:pt>
    <dgm:pt modelId="{C7E8E5B9-D4CB-4113-88A2-AFBA702F574C}" type="pres">
      <dgm:prSet presAssocID="{C3A67BE6-E925-4FB5-A83D-224C3DD1EC7F}" presName="horzThree" presStyleCnt="0"/>
      <dgm:spPr/>
    </dgm:pt>
    <dgm:pt modelId="{3CFA5C0A-C69C-44E2-B2B4-53DD52AF4C74}" type="pres">
      <dgm:prSet presAssocID="{D3C878D4-E0FF-42AB-8D85-C09D715C5100}" presName="sibSpaceThree" presStyleCnt="0"/>
      <dgm:spPr/>
    </dgm:pt>
    <dgm:pt modelId="{435B08BB-4151-481E-AFE5-71B595510396}" type="pres">
      <dgm:prSet presAssocID="{47E02126-FD91-42B0-8D68-8D08EB5D4DB7}" presName="vertThree" presStyleCnt="0"/>
      <dgm:spPr/>
    </dgm:pt>
    <dgm:pt modelId="{6902B795-7845-408F-BA59-6333C327A449}" type="pres">
      <dgm:prSet presAssocID="{47E02126-FD91-42B0-8D68-8D08EB5D4DB7}" presName="txThree" presStyleLbl="node3" presStyleIdx="5" presStyleCnt="16">
        <dgm:presLayoutVars>
          <dgm:chPref val="3"/>
        </dgm:presLayoutVars>
      </dgm:prSet>
      <dgm:spPr/>
      <dgm:t>
        <a:bodyPr/>
        <a:lstStyle/>
        <a:p>
          <a:endParaRPr lang="fr-FR"/>
        </a:p>
      </dgm:t>
    </dgm:pt>
    <dgm:pt modelId="{6E6B3ACE-874F-4790-9DAB-670E11182A95}" type="pres">
      <dgm:prSet presAssocID="{47E02126-FD91-42B0-8D68-8D08EB5D4DB7}" presName="horzThree" presStyleCnt="0"/>
      <dgm:spPr/>
    </dgm:pt>
    <dgm:pt modelId="{D0C701E2-78EB-409E-853B-BF7130E07DF3}" type="pres">
      <dgm:prSet presAssocID="{21D902D9-520C-4BDC-910A-A213127AD44B}" presName="sibSpaceThree" presStyleCnt="0"/>
      <dgm:spPr/>
    </dgm:pt>
    <dgm:pt modelId="{422C2CAD-E8A9-474E-8DA7-012E181D23E3}" type="pres">
      <dgm:prSet presAssocID="{003621A5-13F1-4B9B-9D5E-94F0ED6A4CDC}" presName="vertThree" presStyleCnt="0"/>
      <dgm:spPr/>
    </dgm:pt>
    <dgm:pt modelId="{2B3F946C-526E-44ED-9ACA-5EAA29F88A26}" type="pres">
      <dgm:prSet presAssocID="{003621A5-13F1-4B9B-9D5E-94F0ED6A4CDC}" presName="txThree" presStyleLbl="node3" presStyleIdx="6" presStyleCnt="16">
        <dgm:presLayoutVars>
          <dgm:chPref val="3"/>
        </dgm:presLayoutVars>
      </dgm:prSet>
      <dgm:spPr/>
      <dgm:t>
        <a:bodyPr/>
        <a:lstStyle/>
        <a:p>
          <a:endParaRPr lang="fr-FR"/>
        </a:p>
      </dgm:t>
    </dgm:pt>
    <dgm:pt modelId="{F99327F4-11CD-48A2-A31D-EC301CD23954}" type="pres">
      <dgm:prSet presAssocID="{003621A5-13F1-4B9B-9D5E-94F0ED6A4CDC}" presName="horzThree" presStyleCnt="0"/>
      <dgm:spPr/>
    </dgm:pt>
    <dgm:pt modelId="{471B511E-7B9D-4A04-956A-54C4382A9555}" type="pres">
      <dgm:prSet presAssocID="{90A7A02E-E9CE-4D69-AAA0-591E4EC6FC69}" presName="sibSpaceTwo" presStyleCnt="0"/>
      <dgm:spPr/>
    </dgm:pt>
    <dgm:pt modelId="{749504A8-46DD-4E3A-BCA7-97C8FCBCEF63}" type="pres">
      <dgm:prSet presAssocID="{10134F88-734A-4D75-A27B-9D66C8C7CAB4}" presName="vertTwo" presStyleCnt="0"/>
      <dgm:spPr/>
    </dgm:pt>
    <dgm:pt modelId="{7F9AACB5-EA9D-45D9-B3F4-FEF72C89B8FD}" type="pres">
      <dgm:prSet presAssocID="{10134F88-734A-4D75-A27B-9D66C8C7CAB4}" presName="txTwo" presStyleLbl="node2" presStyleIdx="1" presStyleCnt="4">
        <dgm:presLayoutVars>
          <dgm:chPref val="3"/>
        </dgm:presLayoutVars>
      </dgm:prSet>
      <dgm:spPr/>
      <dgm:t>
        <a:bodyPr/>
        <a:lstStyle/>
        <a:p>
          <a:endParaRPr lang="fr-FR"/>
        </a:p>
      </dgm:t>
    </dgm:pt>
    <dgm:pt modelId="{A526ABCE-56FF-41D9-80F9-541DE69B53F8}" type="pres">
      <dgm:prSet presAssocID="{10134F88-734A-4D75-A27B-9D66C8C7CAB4}" presName="parTransTwo" presStyleCnt="0"/>
      <dgm:spPr/>
    </dgm:pt>
    <dgm:pt modelId="{1F148F52-4130-41A5-991B-991BA794ACFA}" type="pres">
      <dgm:prSet presAssocID="{10134F88-734A-4D75-A27B-9D66C8C7CAB4}" presName="horzTwo" presStyleCnt="0"/>
      <dgm:spPr/>
    </dgm:pt>
    <dgm:pt modelId="{BCB621BD-842B-487F-BE04-AEFBF487A852}" type="pres">
      <dgm:prSet presAssocID="{BEB2E855-52F3-4765-9860-14A025429F01}" presName="vertThree" presStyleCnt="0"/>
      <dgm:spPr/>
    </dgm:pt>
    <dgm:pt modelId="{14D21D54-FF72-443B-9D3C-0514BCCB8F4D}" type="pres">
      <dgm:prSet presAssocID="{BEB2E855-52F3-4765-9860-14A025429F01}" presName="txThree" presStyleLbl="node3" presStyleIdx="7" presStyleCnt="16">
        <dgm:presLayoutVars>
          <dgm:chPref val="3"/>
        </dgm:presLayoutVars>
      </dgm:prSet>
      <dgm:spPr/>
      <dgm:t>
        <a:bodyPr/>
        <a:lstStyle/>
        <a:p>
          <a:endParaRPr lang="fr-FR"/>
        </a:p>
      </dgm:t>
    </dgm:pt>
    <dgm:pt modelId="{57846B62-D8F6-43CB-93C0-A12937A06CA5}" type="pres">
      <dgm:prSet presAssocID="{BEB2E855-52F3-4765-9860-14A025429F01}" presName="horzThree" presStyleCnt="0"/>
      <dgm:spPr/>
    </dgm:pt>
    <dgm:pt modelId="{ADE3C16E-7671-4E7F-BEF8-3474A7FA577F}" type="pres">
      <dgm:prSet presAssocID="{4DFB2DF5-E702-4630-93DE-4C398F91766D}" presName="sibSpaceThree" presStyleCnt="0"/>
      <dgm:spPr/>
    </dgm:pt>
    <dgm:pt modelId="{A442B563-B7C0-4E09-B05C-7A96B7FE3EEE}" type="pres">
      <dgm:prSet presAssocID="{DC6E9D06-62DC-48C5-8F04-EB86E0543769}" presName="vertThree" presStyleCnt="0"/>
      <dgm:spPr/>
    </dgm:pt>
    <dgm:pt modelId="{A146EB29-7CE9-4177-9B1E-225FFB67A1D0}" type="pres">
      <dgm:prSet presAssocID="{DC6E9D06-62DC-48C5-8F04-EB86E0543769}" presName="txThree" presStyleLbl="node3" presStyleIdx="8" presStyleCnt="16">
        <dgm:presLayoutVars>
          <dgm:chPref val="3"/>
        </dgm:presLayoutVars>
      </dgm:prSet>
      <dgm:spPr/>
      <dgm:t>
        <a:bodyPr/>
        <a:lstStyle/>
        <a:p>
          <a:endParaRPr lang="fr-FR"/>
        </a:p>
      </dgm:t>
    </dgm:pt>
    <dgm:pt modelId="{1CCE29A6-98DC-475B-86B0-EB5AD38DD792}" type="pres">
      <dgm:prSet presAssocID="{DC6E9D06-62DC-48C5-8F04-EB86E0543769}" presName="horzThree" presStyleCnt="0"/>
      <dgm:spPr/>
    </dgm:pt>
    <dgm:pt modelId="{630D1AA9-CFF4-46F3-9D23-0CE4C5D38416}" type="pres">
      <dgm:prSet presAssocID="{5481F493-BFB2-487E-900A-65B1BD6D56EC}" presName="sibSpaceThree" presStyleCnt="0"/>
      <dgm:spPr/>
    </dgm:pt>
    <dgm:pt modelId="{B2A6DEDA-78A2-4348-ADF8-F498DE10D531}" type="pres">
      <dgm:prSet presAssocID="{E5250171-F51B-4C35-B48F-5352699D407F}" presName="vertThree" presStyleCnt="0"/>
      <dgm:spPr/>
    </dgm:pt>
    <dgm:pt modelId="{4FCB90EB-B852-4A18-BB14-72976EEC9917}" type="pres">
      <dgm:prSet presAssocID="{E5250171-F51B-4C35-B48F-5352699D407F}" presName="txThree" presStyleLbl="node3" presStyleIdx="9" presStyleCnt="16">
        <dgm:presLayoutVars>
          <dgm:chPref val="3"/>
        </dgm:presLayoutVars>
      </dgm:prSet>
      <dgm:spPr/>
      <dgm:t>
        <a:bodyPr/>
        <a:lstStyle/>
        <a:p>
          <a:endParaRPr lang="fr-FR"/>
        </a:p>
      </dgm:t>
    </dgm:pt>
    <dgm:pt modelId="{FD5FA0BC-AC8E-4CC0-939C-B49B74819583}" type="pres">
      <dgm:prSet presAssocID="{E5250171-F51B-4C35-B48F-5352699D407F}" presName="horzThree" presStyleCnt="0"/>
      <dgm:spPr/>
    </dgm:pt>
    <dgm:pt modelId="{44678AC2-03A5-4558-85D5-6992472F6596}" type="pres">
      <dgm:prSet presAssocID="{74FAD6C3-32D4-4BDB-8FBF-DA2DCD185CD1}" presName="sibSpaceThree" presStyleCnt="0"/>
      <dgm:spPr/>
    </dgm:pt>
    <dgm:pt modelId="{AD117B3E-DD7D-4A06-8015-A57E2E6D967A}" type="pres">
      <dgm:prSet presAssocID="{92D58613-D25C-40CF-8293-BD243D8FEEFB}" presName="vertThree" presStyleCnt="0"/>
      <dgm:spPr/>
    </dgm:pt>
    <dgm:pt modelId="{B3D6F1D4-DB6B-46C4-A7B8-5605176B422C}" type="pres">
      <dgm:prSet presAssocID="{92D58613-D25C-40CF-8293-BD243D8FEEFB}" presName="txThree" presStyleLbl="node3" presStyleIdx="10" presStyleCnt="16">
        <dgm:presLayoutVars>
          <dgm:chPref val="3"/>
        </dgm:presLayoutVars>
      </dgm:prSet>
      <dgm:spPr/>
      <dgm:t>
        <a:bodyPr/>
        <a:lstStyle/>
        <a:p>
          <a:endParaRPr lang="fr-FR"/>
        </a:p>
      </dgm:t>
    </dgm:pt>
    <dgm:pt modelId="{6A79E28C-AA03-49F4-97CC-D67A34B2465F}" type="pres">
      <dgm:prSet presAssocID="{92D58613-D25C-40CF-8293-BD243D8FEEFB}" presName="horzThree" presStyleCnt="0"/>
      <dgm:spPr/>
    </dgm:pt>
    <dgm:pt modelId="{20DB0CD4-0F6F-4B94-BA2D-8A297EA4E1EF}" type="pres">
      <dgm:prSet presAssocID="{04AC997B-61D0-44B7-B3C2-25D61E59929C}" presName="sibSpaceThree" presStyleCnt="0"/>
      <dgm:spPr/>
    </dgm:pt>
    <dgm:pt modelId="{26EA14EC-07C4-4062-AD0C-4D820FA9C170}" type="pres">
      <dgm:prSet presAssocID="{BBB87776-5E95-42A9-8275-3EB1B8E4F5B0}" presName="vertThree" presStyleCnt="0"/>
      <dgm:spPr/>
    </dgm:pt>
    <dgm:pt modelId="{6C51118A-8336-4762-8BFC-12EDF77BCCE6}" type="pres">
      <dgm:prSet presAssocID="{BBB87776-5E95-42A9-8275-3EB1B8E4F5B0}" presName="txThree" presStyleLbl="node3" presStyleIdx="11" presStyleCnt="16">
        <dgm:presLayoutVars>
          <dgm:chPref val="3"/>
        </dgm:presLayoutVars>
      </dgm:prSet>
      <dgm:spPr/>
      <dgm:t>
        <a:bodyPr/>
        <a:lstStyle/>
        <a:p>
          <a:endParaRPr lang="fr-FR"/>
        </a:p>
      </dgm:t>
    </dgm:pt>
    <dgm:pt modelId="{9622C03C-BD20-4BAF-9E4F-2EACE97F6BF8}" type="pres">
      <dgm:prSet presAssocID="{BBB87776-5E95-42A9-8275-3EB1B8E4F5B0}" presName="horzThree" presStyleCnt="0"/>
      <dgm:spPr/>
    </dgm:pt>
    <dgm:pt modelId="{9716BF64-F6E8-4AD1-839B-0056009F10CB}" type="pres">
      <dgm:prSet presAssocID="{CD7A0458-04CA-4371-AECB-53FF3147C8F6}" presName="sibSpaceThree" presStyleCnt="0"/>
      <dgm:spPr/>
    </dgm:pt>
    <dgm:pt modelId="{7C781B56-F98C-4AA1-9B1F-F52493F5F430}" type="pres">
      <dgm:prSet presAssocID="{B36B41F7-654B-4B92-9882-09E6BC226221}" presName="vertThree" presStyleCnt="0"/>
      <dgm:spPr/>
    </dgm:pt>
    <dgm:pt modelId="{A962738F-3209-4A9B-8D3C-6C5937A33380}" type="pres">
      <dgm:prSet presAssocID="{B36B41F7-654B-4B92-9882-09E6BC226221}" presName="txThree" presStyleLbl="node3" presStyleIdx="12" presStyleCnt="16">
        <dgm:presLayoutVars>
          <dgm:chPref val="3"/>
        </dgm:presLayoutVars>
      </dgm:prSet>
      <dgm:spPr/>
      <dgm:t>
        <a:bodyPr/>
        <a:lstStyle/>
        <a:p>
          <a:endParaRPr lang="fr-FR"/>
        </a:p>
      </dgm:t>
    </dgm:pt>
    <dgm:pt modelId="{BD3AC43D-0E1F-4C41-811A-DE93E0EB9729}" type="pres">
      <dgm:prSet presAssocID="{B36B41F7-654B-4B92-9882-09E6BC226221}" presName="horzThree" presStyleCnt="0"/>
      <dgm:spPr/>
    </dgm:pt>
    <dgm:pt modelId="{011A6F60-46AF-43EC-BFE7-54A2C18B69D2}" type="pres">
      <dgm:prSet presAssocID="{49639747-F20B-4CF7-88F7-46DA5E6EC094}" presName="sibSpaceTwo" presStyleCnt="0"/>
      <dgm:spPr/>
    </dgm:pt>
    <dgm:pt modelId="{877E9AC3-6C02-42DC-A63C-397B9DD82622}" type="pres">
      <dgm:prSet presAssocID="{38C8B9B3-2DBD-4988-8CF2-1F1FA7A473EF}" presName="vertTwo" presStyleCnt="0"/>
      <dgm:spPr/>
    </dgm:pt>
    <dgm:pt modelId="{EA780572-3C61-40B1-9450-F82B62E6E597}" type="pres">
      <dgm:prSet presAssocID="{38C8B9B3-2DBD-4988-8CF2-1F1FA7A473EF}" presName="txTwo" presStyleLbl="node2" presStyleIdx="2" presStyleCnt="4">
        <dgm:presLayoutVars>
          <dgm:chPref val="3"/>
        </dgm:presLayoutVars>
      </dgm:prSet>
      <dgm:spPr/>
      <dgm:t>
        <a:bodyPr/>
        <a:lstStyle/>
        <a:p>
          <a:endParaRPr lang="fr-FR"/>
        </a:p>
      </dgm:t>
    </dgm:pt>
    <dgm:pt modelId="{C1A07DD3-EA59-45F4-BC06-B3B3E8565D48}" type="pres">
      <dgm:prSet presAssocID="{38C8B9B3-2DBD-4988-8CF2-1F1FA7A473EF}" presName="parTransTwo" presStyleCnt="0"/>
      <dgm:spPr/>
    </dgm:pt>
    <dgm:pt modelId="{F393046A-8511-43A8-ABDF-50CCA59239BC}" type="pres">
      <dgm:prSet presAssocID="{38C8B9B3-2DBD-4988-8CF2-1F1FA7A473EF}" presName="horzTwo" presStyleCnt="0"/>
      <dgm:spPr/>
    </dgm:pt>
    <dgm:pt modelId="{E7DB506D-571B-4155-9E5D-B193E5333DB5}" type="pres">
      <dgm:prSet presAssocID="{EA97B846-DBFF-4503-A675-DBDBBDA35950}" presName="vertThree" presStyleCnt="0"/>
      <dgm:spPr/>
    </dgm:pt>
    <dgm:pt modelId="{FFFE9913-4A2A-41ED-A05B-99F680F43261}" type="pres">
      <dgm:prSet presAssocID="{EA97B846-DBFF-4503-A675-DBDBBDA35950}" presName="txThree" presStyleLbl="node3" presStyleIdx="13" presStyleCnt="16">
        <dgm:presLayoutVars>
          <dgm:chPref val="3"/>
        </dgm:presLayoutVars>
      </dgm:prSet>
      <dgm:spPr/>
      <dgm:t>
        <a:bodyPr/>
        <a:lstStyle/>
        <a:p>
          <a:endParaRPr lang="fr-FR"/>
        </a:p>
      </dgm:t>
    </dgm:pt>
    <dgm:pt modelId="{894463A9-7518-4F58-90E1-2F022D8E0471}" type="pres">
      <dgm:prSet presAssocID="{EA97B846-DBFF-4503-A675-DBDBBDA35950}" presName="horzThree" presStyleCnt="0"/>
      <dgm:spPr/>
    </dgm:pt>
    <dgm:pt modelId="{FD355A4C-88A4-44F9-B196-A9398E62735A}" type="pres">
      <dgm:prSet presAssocID="{A3E80FE3-C189-4994-ADFA-7B5F2E4699B6}" presName="sibSpaceThree" presStyleCnt="0"/>
      <dgm:spPr/>
    </dgm:pt>
    <dgm:pt modelId="{116A1E41-323E-412E-A723-380A539A3EC6}" type="pres">
      <dgm:prSet presAssocID="{FA90EC69-CB26-48A5-B7D8-7084D36E8C66}" presName="vertThree" presStyleCnt="0"/>
      <dgm:spPr/>
    </dgm:pt>
    <dgm:pt modelId="{7268589B-774E-4F78-BBC1-32FCFC5131FC}" type="pres">
      <dgm:prSet presAssocID="{FA90EC69-CB26-48A5-B7D8-7084D36E8C66}" presName="txThree" presStyleLbl="node3" presStyleIdx="14" presStyleCnt="16">
        <dgm:presLayoutVars>
          <dgm:chPref val="3"/>
        </dgm:presLayoutVars>
      </dgm:prSet>
      <dgm:spPr/>
      <dgm:t>
        <a:bodyPr/>
        <a:lstStyle/>
        <a:p>
          <a:endParaRPr lang="fr-FR"/>
        </a:p>
      </dgm:t>
    </dgm:pt>
    <dgm:pt modelId="{60C14828-0037-4EBE-88C5-E114F7984D66}" type="pres">
      <dgm:prSet presAssocID="{FA90EC69-CB26-48A5-B7D8-7084D36E8C66}" presName="horzThree" presStyleCnt="0"/>
      <dgm:spPr/>
    </dgm:pt>
    <dgm:pt modelId="{BB546C25-DD67-49C1-8265-3F00B7A38029}" type="pres">
      <dgm:prSet presAssocID="{ED899C70-6697-44EC-801C-A9A20E0679B0}" presName="sibSpaceThree" presStyleCnt="0"/>
      <dgm:spPr/>
    </dgm:pt>
    <dgm:pt modelId="{2217E46F-010F-416D-9DE6-54139D99B349}" type="pres">
      <dgm:prSet presAssocID="{B562FB37-5DA6-450F-8011-A631577F1EB6}" presName="vertThree" presStyleCnt="0"/>
      <dgm:spPr/>
    </dgm:pt>
    <dgm:pt modelId="{87126623-88FA-4C51-8E82-D88D9FE991C8}" type="pres">
      <dgm:prSet presAssocID="{B562FB37-5DA6-450F-8011-A631577F1EB6}" presName="txThree" presStyleLbl="node3" presStyleIdx="15" presStyleCnt="16">
        <dgm:presLayoutVars>
          <dgm:chPref val="3"/>
        </dgm:presLayoutVars>
      </dgm:prSet>
      <dgm:spPr/>
      <dgm:t>
        <a:bodyPr/>
        <a:lstStyle/>
        <a:p>
          <a:endParaRPr lang="fr-FR"/>
        </a:p>
      </dgm:t>
    </dgm:pt>
    <dgm:pt modelId="{04F0D434-A375-4388-A502-EAA29553D419}" type="pres">
      <dgm:prSet presAssocID="{B562FB37-5DA6-450F-8011-A631577F1EB6}" presName="horzThree" presStyleCnt="0"/>
      <dgm:spPr/>
    </dgm:pt>
    <dgm:pt modelId="{589D04D5-5B7E-4373-AB40-0608D7517FD8}" type="pres">
      <dgm:prSet presAssocID="{CEFE1D07-A84E-44BE-ADD9-6C02AEAAEBAF}" presName="sibSpaceTwo" presStyleCnt="0"/>
      <dgm:spPr/>
    </dgm:pt>
    <dgm:pt modelId="{2A290012-E31B-4F7A-950F-3E1612F2740F}" type="pres">
      <dgm:prSet presAssocID="{ADA52518-089B-40B9-8BAE-44537C2F140E}" presName="vertTwo" presStyleCnt="0"/>
      <dgm:spPr/>
    </dgm:pt>
    <dgm:pt modelId="{54FC1C2A-117C-48B2-8EE1-94D62ED90EDE}" type="pres">
      <dgm:prSet presAssocID="{ADA52518-089B-40B9-8BAE-44537C2F140E}" presName="txTwo" presStyleLbl="node2" presStyleIdx="3" presStyleCnt="4">
        <dgm:presLayoutVars>
          <dgm:chPref val="3"/>
        </dgm:presLayoutVars>
      </dgm:prSet>
      <dgm:spPr/>
      <dgm:t>
        <a:bodyPr/>
        <a:lstStyle/>
        <a:p>
          <a:endParaRPr lang="fr-FR"/>
        </a:p>
      </dgm:t>
    </dgm:pt>
    <dgm:pt modelId="{431939BE-B868-4D54-B659-272CC982C31A}" type="pres">
      <dgm:prSet presAssocID="{ADA52518-089B-40B9-8BAE-44537C2F140E}" presName="horzTwo" presStyleCnt="0"/>
      <dgm:spPr/>
    </dgm:pt>
  </dgm:ptLst>
  <dgm:cxnLst>
    <dgm:cxn modelId="{DD3A01B3-DCA2-4E76-B3D5-5C8C847206C4}" type="presOf" srcId="{011BCA9A-F437-4296-8149-E39115918987}" destId="{82916A3E-56A4-42FF-A92F-89634B205FD7}" srcOrd="0" destOrd="0" presId="urn:microsoft.com/office/officeart/2005/8/layout/hierarchy4"/>
    <dgm:cxn modelId="{13FA4950-D817-4D7C-BDD8-5B3E09957869}" srcId="{10134F88-734A-4D75-A27B-9D66C8C7CAB4}" destId="{E5250171-F51B-4C35-B48F-5352699D407F}" srcOrd="2" destOrd="0" parTransId="{867515FF-8D29-4308-8606-6876A77E3C43}" sibTransId="{74FAD6C3-32D4-4BDB-8FBF-DA2DCD185CD1}"/>
    <dgm:cxn modelId="{2D07DBA2-86B9-44A8-A829-5B9C86A98714}" srcId="{74E862BC-211D-4A88-8731-1FADC671B13B}" destId="{38C8B9B3-2DBD-4988-8CF2-1F1FA7A473EF}" srcOrd="2" destOrd="0" parTransId="{61390293-7DB9-4AEA-BB32-D1E4ADD7FE6C}" sibTransId="{CEFE1D07-A84E-44BE-ADD9-6C02AEAAEBAF}"/>
    <dgm:cxn modelId="{E042FE9B-003F-48F4-9D39-8AAC85A4C627}" srcId="{10134F88-734A-4D75-A27B-9D66C8C7CAB4}" destId="{BEB2E855-52F3-4765-9860-14A025429F01}" srcOrd="0" destOrd="0" parTransId="{BA52EBA3-44A3-4B95-B9D8-335F5CE7DD15}" sibTransId="{4DFB2DF5-E702-4630-93DE-4C398F91766D}"/>
    <dgm:cxn modelId="{70D8CC57-CFA5-4915-AEF3-15C0E0038849}" type="presOf" srcId="{ADA52518-089B-40B9-8BAE-44537C2F140E}" destId="{54FC1C2A-117C-48B2-8EE1-94D62ED90EDE}" srcOrd="0" destOrd="0" presId="urn:microsoft.com/office/officeart/2005/8/layout/hierarchy4"/>
    <dgm:cxn modelId="{EF69D777-8EBC-46B1-9603-24DB9B4CC3A4}" type="presOf" srcId="{003621A5-13F1-4B9B-9D5E-94F0ED6A4CDC}" destId="{2B3F946C-526E-44ED-9ACA-5EAA29F88A26}" srcOrd="0" destOrd="0" presId="urn:microsoft.com/office/officeart/2005/8/layout/hierarchy4"/>
    <dgm:cxn modelId="{29573C1C-5F0A-496A-BF7F-B526376F98C4}" type="presOf" srcId="{10134F88-734A-4D75-A27B-9D66C8C7CAB4}" destId="{7F9AACB5-EA9D-45D9-B3F4-FEF72C89B8FD}" srcOrd="0" destOrd="0" presId="urn:microsoft.com/office/officeart/2005/8/layout/hierarchy4"/>
    <dgm:cxn modelId="{676E7632-DF18-4DAE-A308-EA8912F37E6C}" type="presOf" srcId="{38C8B9B3-2DBD-4988-8CF2-1F1FA7A473EF}" destId="{EA780572-3C61-40B1-9450-F82B62E6E597}" srcOrd="0" destOrd="0" presId="urn:microsoft.com/office/officeart/2005/8/layout/hierarchy4"/>
    <dgm:cxn modelId="{3A482028-2D57-426F-8A90-3DF34F02A982}" srcId="{38C8B9B3-2DBD-4988-8CF2-1F1FA7A473EF}" destId="{B562FB37-5DA6-450F-8011-A631577F1EB6}" srcOrd="2" destOrd="0" parTransId="{7DE9E7D6-2EDF-46F2-BB08-B8C74B752466}" sibTransId="{DEFD6EE7-CD64-451B-A090-58CF476DCFB9}"/>
    <dgm:cxn modelId="{5A600DFE-F822-44CF-8971-D06249534D57}" type="presOf" srcId="{B36B41F7-654B-4B92-9882-09E6BC226221}" destId="{A962738F-3209-4A9B-8D3C-6C5937A33380}" srcOrd="0" destOrd="0" presId="urn:microsoft.com/office/officeart/2005/8/layout/hierarchy4"/>
    <dgm:cxn modelId="{466E775D-059C-4B81-9174-9ACE7EB21763}" srcId="{A358D560-A184-4966-ABCE-9D20E89505D4}" destId="{C3A67BE6-E925-4FB5-A83D-224C3DD1EC7F}" srcOrd="4" destOrd="0" parTransId="{0CA8A870-AAF9-47CB-BCC6-E293A606431E}" sibTransId="{D3C878D4-E0FF-42AB-8D85-C09D715C5100}"/>
    <dgm:cxn modelId="{B954D859-5B76-4CBC-9674-C7E9A1AA5351}" srcId="{38C8B9B3-2DBD-4988-8CF2-1F1FA7A473EF}" destId="{FA90EC69-CB26-48A5-B7D8-7084D36E8C66}" srcOrd="1" destOrd="0" parTransId="{254D8A77-CBFD-4F34-8831-FF1AF10B4C03}" sibTransId="{ED899C70-6697-44EC-801C-A9A20E0679B0}"/>
    <dgm:cxn modelId="{19D41DDB-D628-4131-B673-2268E722BEAC}" srcId="{10134F88-734A-4D75-A27B-9D66C8C7CAB4}" destId="{B36B41F7-654B-4B92-9882-09E6BC226221}" srcOrd="5" destOrd="0" parTransId="{7EF8495C-6142-4DB6-95F6-F30DFFEB4F52}" sibTransId="{ED4993BA-E6FF-4499-9501-D88FFD732867}"/>
    <dgm:cxn modelId="{A795CCAD-4B70-468A-A2B5-2A98984255AC}" srcId="{A358D560-A184-4966-ABCE-9D20E89505D4}" destId="{5C0B0371-BF40-4E25-8DE6-2BBE745B8EC0}" srcOrd="3" destOrd="0" parTransId="{0DEE22F1-DD10-4DE0-99C9-CE86F38E1805}" sibTransId="{0BA39F62-DC60-4B6D-AA69-B4DDA0630790}"/>
    <dgm:cxn modelId="{92C4BBEB-AEFE-4AA6-9D91-75043DAF1786}" srcId="{74E862BC-211D-4A88-8731-1FADC671B13B}" destId="{A358D560-A184-4966-ABCE-9D20E89505D4}" srcOrd="0" destOrd="0" parTransId="{A07E1E99-6078-478B-AEC1-D9FC8754AA9E}" sibTransId="{90A7A02E-E9CE-4D69-AAA0-591E4EC6FC69}"/>
    <dgm:cxn modelId="{63BA5E72-7291-41C2-894A-D8AA49DA1B0C}" srcId="{10134F88-734A-4D75-A27B-9D66C8C7CAB4}" destId="{92D58613-D25C-40CF-8293-BD243D8FEEFB}" srcOrd="3" destOrd="0" parTransId="{3E39547E-8FA6-42C2-A58B-6A8DC3C12B8F}" sibTransId="{04AC997B-61D0-44B7-B3C2-25D61E59929C}"/>
    <dgm:cxn modelId="{32297EF1-6A54-443E-B43C-B31F5EE70735}" srcId="{A358D560-A184-4966-ABCE-9D20E89505D4}" destId="{47E02126-FD91-42B0-8D68-8D08EB5D4DB7}" srcOrd="5" destOrd="0" parTransId="{AD48B04C-5CA0-45FF-BEF9-DCE26DBFB87B}" sibTransId="{21D902D9-520C-4BDC-910A-A213127AD44B}"/>
    <dgm:cxn modelId="{1BA5484F-840E-4887-B68D-1614A09E78BE}" srcId="{74E862BC-211D-4A88-8731-1FADC671B13B}" destId="{ADA52518-089B-40B9-8BAE-44537C2F140E}" srcOrd="3" destOrd="0" parTransId="{75F3F82B-785C-469D-B463-90C89476B0F9}" sibTransId="{4E699E94-7527-4728-8C2F-E4B279D950D0}"/>
    <dgm:cxn modelId="{B98C84D5-C504-448D-AA80-6C70C11BDD8E}" srcId="{38C8B9B3-2DBD-4988-8CF2-1F1FA7A473EF}" destId="{EA97B846-DBFF-4503-A675-DBDBBDA35950}" srcOrd="0" destOrd="0" parTransId="{3C2678E1-C64D-48B6-AB7E-3C41B8851053}" sibTransId="{A3E80FE3-C189-4994-ADFA-7B5F2E4699B6}"/>
    <dgm:cxn modelId="{EB34DB53-C48C-4412-9E1C-1F0674723AD7}" type="presOf" srcId="{BBB87776-5E95-42A9-8275-3EB1B8E4F5B0}" destId="{6C51118A-8336-4762-8BFC-12EDF77BCCE6}" srcOrd="0" destOrd="0" presId="urn:microsoft.com/office/officeart/2005/8/layout/hierarchy4"/>
    <dgm:cxn modelId="{10FE95AB-7349-4DE6-9946-B870E980507F}" type="presOf" srcId="{B562FB37-5DA6-450F-8011-A631577F1EB6}" destId="{87126623-88FA-4C51-8E82-D88D9FE991C8}" srcOrd="0" destOrd="0" presId="urn:microsoft.com/office/officeart/2005/8/layout/hierarchy4"/>
    <dgm:cxn modelId="{0A7D5019-76CD-46A6-8272-27EFA38E7FE8}" type="presOf" srcId="{DB0C1B7C-38E5-4E23-9BC8-5BD519A73F4A}" destId="{7FBA3B00-4911-4344-9522-D16A5D0E93A6}" srcOrd="0" destOrd="0" presId="urn:microsoft.com/office/officeart/2005/8/layout/hierarchy4"/>
    <dgm:cxn modelId="{66725C03-981C-49A9-8F50-1214B40636B8}" type="presOf" srcId="{C3A67BE6-E925-4FB5-A83D-224C3DD1EC7F}" destId="{6B47851E-2BC2-49D5-9CA2-53A1E50A37B0}" srcOrd="0" destOrd="0" presId="urn:microsoft.com/office/officeart/2005/8/layout/hierarchy4"/>
    <dgm:cxn modelId="{C12CC67C-77DD-45B5-B9FD-C05F14A11B26}" srcId="{A358D560-A184-4966-ABCE-9D20E89505D4}" destId="{E919F135-C6A7-4CF4-983C-5F4493933A93}" srcOrd="1" destOrd="0" parTransId="{790D76AF-86C9-4E81-97F8-B83077980924}" sibTransId="{4A4F325A-1FCF-42F8-8CBC-F4E2900622E8}"/>
    <dgm:cxn modelId="{861B19D9-4095-4143-8BFF-0698BA465818}" srcId="{10134F88-734A-4D75-A27B-9D66C8C7CAB4}" destId="{BBB87776-5E95-42A9-8275-3EB1B8E4F5B0}" srcOrd="4" destOrd="0" parTransId="{07D439DF-655B-4CED-A188-6146F1B07AF4}" sibTransId="{CD7A0458-04CA-4371-AECB-53FF3147C8F6}"/>
    <dgm:cxn modelId="{02257EFE-BBD7-4B4D-8244-49ABDEB44CB9}" type="presOf" srcId="{A358D560-A184-4966-ABCE-9D20E89505D4}" destId="{90B6C5BE-DCB9-43BB-9622-38723EDBC742}" srcOrd="0" destOrd="0" presId="urn:microsoft.com/office/officeart/2005/8/layout/hierarchy4"/>
    <dgm:cxn modelId="{361D533A-0162-4310-B69D-B88EA577EADD}" type="presOf" srcId="{DC6E9D06-62DC-48C5-8F04-EB86E0543769}" destId="{A146EB29-7CE9-4177-9B1E-225FFB67A1D0}" srcOrd="0" destOrd="0" presId="urn:microsoft.com/office/officeart/2005/8/layout/hierarchy4"/>
    <dgm:cxn modelId="{CF50A4F5-09BC-4694-A2D0-43CDA0551B95}" type="presOf" srcId="{1A140D29-8770-4BC1-BC14-2E0B4881EB23}" destId="{9FFA8135-1DA1-4617-819D-2AFFF5DCFCAD}" srcOrd="0" destOrd="0" presId="urn:microsoft.com/office/officeart/2005/8/layout/hierarchy4"/>
    <dgm:cxn modelId="{81AE994D-8621-4CC5-90C9-34C72C40D379}" srcId="{A358D560-A184-4966-ABCE-9D20E89505D4}" destId="{003621A5-13F1-4B9B-9D5E-94F0ED6A4CDC}" srcOrd="6" destOrd="0" parTransId="{7E3CB74B-4436-4537-90E4-02F76826398D}" sibTransId="{B4599CDB-2F72-4C30-8765-BF39668BDCF1}"/>
    <dgm:cxn modelId="{EB7742CD-7D74-4BCA-B815-18F315979F54}" type="presOf" srcId="{5C0B0371-BF40-4E25-8DE6-2BBE745B8EC0}" destId="{3A9283A6-26FD-4357-975C-25001AB8A716}" srcOrd="0" destOrd="0" presId="urn:microsoft.com/office/officeart/2005/8/layout/hierarchy4"/>
    <dgm:cxn modelId="{748869ED-54C7-41C5-8381-E5AA79751864}" type="presOf" srcId="{92D58613-D25C-40CF-8293-BD243D8FEEFB}" destId="{B3D6F1D4-DB6B-46C4-A7B8-5605176B422C}" srcOrd="0" destOrd="0" presId="urn:microsoft.com/office/officeart/2005/8/layout/hierarchy4"/>
    <dgm:cxn modelId="{0E6288D0-FF61-4483-BF4D-F115D173CC75}" type="presOf" srcId="{74E862BC-211D-4A88-8731-1FADC671B13B}" destId="{D4598066-B03C-467A-9A2C-A8954B2C4A51}" srcOrd="0" destOrd="0" presId="urn:microsoft.com/office/officeart/2005/8/layout/hierarchy4"/>
    <dgm:cxn modelId="{A25F84D1-96A3-423C-A6CA-803FDD3A521D}" type="presOf" srcId="{E5250171-F51B-4C35-B48F-5352699D407F}" destId="{4FCB90EB-B852-4A18-BB14-72976EEC9917}" srcOrd="0" destOrd="0" presId="urn:microsoft.com/office/officeart/2005/8/layout/hierarchy4"/>
    <dgm:cxn modelId="{3E6A7866-1FF4-4FF5-A05E-445BB9ACFECD}" srcId="{10134F88-734A-4D75-A27B-9D66C8C7CAB4}" destId="{DC6E9D06-62DC-48C5-8F04-EB86E0543769}" srcOrd="1" destOrd="0" parTransId="{67B5864A-C02C-4DC8-835A-D3790D957139}" sibTransId="{5481F493-BFB2-487E-900A-65B1BD6D56EC}"/>
    <dgm:cxn modelId="{D7DE543B-2BF4-47BC-BAC3-3D1F44C80C0B}" type="presOf" srcId="{FA90EC69-CB26-48A5-B7D8-7084D36E8C66}" destId="{7268589B-774E-4F78-BBC1-32FCFC5131FC}" srcOrd="0" destOrd="0" presId="urn:microsoft.com/office/officeart/2005/8/layout/hierarchy4"/>
    <dgm:cxn modelId="{5DBEEE42-66F2-42B1-96E9-9204E6733718}" type="presOf" srcId="{EA97B846-DBFF-4503-A675-DBDBBDA35950}" destId="{FFFE9913-4A2A-41ED-A05B-99F680F43261}" srcOrd="0" destOrd="0" presId="urn:microsoft.com/office/officeart/2005/8/layout/hierarchy4"/>
    <dgm:cxn modelId="{17A7C97E-B788-41A6-A934-F4F1CD464659}" srcId="{A358D560-A184-4966-ABCE-9D20E89505D4}" destId="{011BCA9A-F437-4296-8149-E39115918987}" srcOrd="2" destOrd="0" parTransId="{1394059F-8F96-44C9-9204-0ACE69692B18}" sibTransId="{11FAA394-1FCF-4DEC-9E44-AD780D567430}"/>
    <dgm:cxn modelId="{0DEABF7B-AFC7-4A60-9CCD-242F020F3FE9}" type="presOf" srcId="{BEB2E855-52F3-4765-9860-14A025429F01}" destId="{14D21D54-FF72-443B-9D3C-0514BCCB8F4D}" srcOrd="0" destOrd="0" presId="urn:microsoft.com/office/officeart/2005/8/layout/hierarchy4"/>
    <dgm:cxn modelId="{5AE41C1D-49E5-40B0-8538-FD962C99C8CA}" type="presOf" srcId="{47E02126-FD91-42B0-8D68-8D08EB5D4DB7}" destId="{6902B795-7845-408F-BA59-6333C327A449}" srcOrd="0" destOrd="0" presId="urn:microsoft.com/office/officeart/2005/8/layout/hierarchy4"/>
    <dgm:cxn modelId="{C556F5D4-B202-4DBC-86A3-1FCA0DA53419}" srcId="{A358D560-A184-4966-ABCE-9D20E89505D4}" destId="{DB0C1B7C-38E5-4E23-9BC8-5BD519A73F4A}" srcOrd="0" destOrd="0" parTransId="{6B377E41-2C9C-42F0-B0A1-7B37B0AD225E}" sibTransId="{B58D766C-0DD7-467D-A9F6-6CA7C98ED198}"/>
    <dgm:cxn modelId="{2EA9B875-706A-49EA-A6C1-4BA45B887F80}" type="presOf" srcId="{E919F135-C6A7-4CF4-983C-5F4493933A93}" destId="{41CDEB07-A61A-42D0-9861-81C46B2AD492}" srcOrd="0" destOrd="0" presId="urn:microsoft.com/office/officeart/2005/8/layout/hierarchy4"/>
    <dgm:cxn modelId="{8E7668F2-91E7-4EC2-A353-970559E2C9B0}" srcId="{1A140D29-8770-4BC1-BC14-2E0B4881EB23}" destId="{74E862BC-211D-4A88-8731-1FADC671B13B}" srcOrd="0" destOrd="0" parTransId="{BB03AAC9-7A9D-4CDE-B536-15ACCB918AAE}" sibTransId="{0CA32FF4-32D2-4747-AD2F-AB730EE0FC2B}"/>
    <dgm:cxn modelId="{8075A3A2-2AE9-46A6-ABF5-73969D7B1522}" srcId="{74E862BC-211D-4A88-8731-1FADC671B13B}" destId="{10134F88-734A-4D75-A27B-9D66C8C7CAB4}" srcOrd="1" destOrd="0" parTransId="{E9D66682-4009-44BA-8CE9-B8B860F9589B}" sibTransId="{49639747-F20B-4CF7-88F7-46DA5E6EC094}"/>
    <dgm:cxn modelId="{271493F4-469B-4229-A34D-FCF76D251AF7}" type="presParOf" srcId="{9FFA8135-1DA1-4617-819D-2AFFF5DCFCAD}" destId="{B1FAA722-AE90-4DDB-9C78-F903C1D75B6C}" srcOrd="0" destOrd="0" presId="urn:microsoft.com/office/officeart/2005/8/layout/hierarchy4"/>
    <dgm:cxn modelId="{69800D02-A4C9-4B18-8AFC-CB2D17395421}" type="presParOf" srcId="{B1FAA722-AE90-4DDB-9C78-F903C1D75B6C}" destId="{D4598066-B03C-467A-9A2C-A8954B2C4A51}" srcOrd="0" destOrd="0" presId="urn:microsoft.com/office/officeart/2005/8/layout/hierarchy4"/>
    <dgm:cxn modelId="{068BB0D8-62FB-4FA8-9154-A37653455880}" type="presParOf" srcId="{B1FAA722-AE90-4DDB-9C78-F903C1D75B6C}" destId="{F7B17F18-3F20-42E3-9ED6-58B6C0D01300}" srcOrd="1" destOrd="0" presId="urn:microsoft.com/office/officeart/2005/8/layout/hierarchy4"/>
    <dgm:cxn modelId="{D8581C69-1A43-4535-BE55-569417CCC0BA}" type="presParOf" srcId="{B1FAA722-AE90-4DDB-9C78-F903C1D75B6C}" destId="{8E8EAEB2-B636-49F9-B83E-CF3AFDCA7842}" srcOrd="2" destOrd="0" presId="urn:microsoft.com/office/officeart/2005/8/layout/hierarchy4"/>
    <dgm:cxn modelId="{3BF851B5-3C9B-40D5-B9D9-65AE0F04D378}" type="presParOf" srcId="{8E8EAEB2-B636-49F9-B83E-CF3AFDCA7842}" destId="{2882F922-3758-4212-BD46-4222BF6BE39A}" srcOrd="0" destOrd="0" presId="urn:microsoft.com/office/officeart/2005/8/layout/hierarchy4"/>
    <dgm:cxn modelId="{C0069C32-C86E-426E-B501-6E0E79A724F8}" type="presParOf" srcId="{2882F922-3758-4212-BD46-4222BF6BE39A}" destId="{90B6C5BE-DCB9-43BB-9622-38723EDBC742}" srcOrd="0" destOrd="0" presId="urn:microsoft.com/office/officeart/2005/8/layout/hierarchy4"/>
    <dgm:cxn modelId="{D64AA63C-575B-466B-B189-6115DF8D8179}" type="presParOf" srcId="{2882F922-3758-4212-BD46-4222BF6BE39A}" destId="{4986DEB3-8633-4808-B3B0-A2EFE5837F57}" srcOrd="1" destOrd="0" presId="urn:microsoft.com/office/officeart/2005/8/layout/hierarchy4"/>
    <dgm:cxn modelId="{C59650DF-2DD3-4E96-B20B-6AA8A246C416}" type="presParOf" srcId="{2882F922-3758-4212-BD46-4222BF6BE39A}" destId="{D48B8BA5-FDD7-47B2-9ACB-78075366F6C4}" srcOrd="2" destOrd="0" presId="urn:microsoft.com/office/officeart/2005/8/layout/hierarchy4"/>
    <dgm:cxn modelId="{ADB8D4F4-776F-40C2-BE4D-BCC0A105A6C7}" type="presParOf" srcId="{D48B8BA5-FDD7-47B2-9ACB-78075366F6C4}" destId="{0D8D619F-B80C-475C-AA5E-E1B23F762C0F}" srcOrd="0" destOrd="0" presId="urn:microsoft.com/office/officeart/2005/8/layout/hierarchy4"/>
    <dgm:cxn modelId="{0F33E807-9973-4F0D-BA9C-D672E6C760C9}" type="presParOf" srcId="{0D8D619F-B80C-475C-AA5E-E1B23F762C0F}" destId="{7FBA3B00-4911-4344-9522-D16A5D0E93A6}" srcOrd="0" destOrd="0" presId="urn:microsoft.com/office/officeart/2005/8/layout/hierarchy4"/>
    <dgm:cxn modelId="{D11D8ADB-5123-4CAB-B749-9A8F08333F51}" type="presParOf" srcId="{0D8D619F-B80C-475C-AA5E-E1B23F762C0F}" destId="{7C3C411F-478D-4F6C-8763-3402003C29B7}" srcOrd="1" destOrd="0" presId="urn:microsoft.com/office/officeart/2005/8/layout/hierarchy4"/>
    <dgm:cxn modelId="{418F8F0B-84D7-4A8C-B6E8-C0CAF72DD647}" type="presParOf" srcId="{D48B8BA5-FDD7-47B2-9ACB-78075366F6C4}" destId="{21A4436E-8B73-4F68-BF05-DEFAF4790824}" srcOrd="1" destOrd="0" presId="urn:microsoft.com/office/officeart/2005/8/layout/hierarchy4"/>
    <dgm:cxn modelId="{A4FB0224-6A2B-4903-80B7-CFF9DD4BA3FF}" type="presParOf" srcId="{D48B8BA5-FDD7-47B2-9ACB-78075366F6C4}" destId="{B12A1340-88E1-4CEB-B704-8B383F431F1A}" srcOrd="2" destOrd="0" presId="urn:microsoft.com/office/officeart/2005/8/layout/hierarchy4"/>
    <dgm:cxn modelId="{FFF46D2A-F726-41B9-8DDA-8BF58D89B6B3}" type="presParOf" srcId="{B12A1340-88E1-4CEB-B704-8B383F431F1A}" destId="{41CDEB07-A61A-42D0-9861-81C46B2AD492}" srcOrd="0" destOrd="0" presId="urn:microsoft.com/office/officeart/2005/8/layout/hierarchy4"/>
    <dgm:cxn modelId="{2E74025B-34F3-4DE7-A414-7C1F6F6A9DAE}" type="presParOf" srcId="{B12A1340-88E1-4CEB-B704-8B383F431F1A}" destId="{F7DB2251-A5B2-44E2-844A-4DF7D1AE6C3F}" srcOrd="1" destOrd="0" presId="urn:microsoft.com/office/officeart/2005/8/layout/hierarchy4"/>
    <dgm:cxn modelId="{B37A948D-2AC5-4DBE-9D6D-8334E9954CA7}" type="presParOf" srcId="{D48B8BA5-FDD7-47B2-9ACB-78075366F6C4}" destId="{F3654569-3B1C-46DA-8A56-30073245BA95}" srcOrd="3" destOrd="0" presId="urn:microsoft.com/office/officeart/2005/8/layout/hierarchy4"/>
    <dgm:cxn modelId="{B79C4D86-1C6A-4EA0-A390-7768669C00EF}" type="presParOf" srcId="{D48B8BA5-FDD7-47B2-9ACB-78075366F6C4}" destId="{E63F5AA9-4847-4A47-9CB5-E03FDF4C119B}" srcOrd="4" destOrd="0" presId="urn:microsoft.com/office/officeart/2005/8/layout/hierarchy4"/>
    <dgm:cxn modelId="{A3C81A3F-8979-4D04-A4B9-FB8A51F88FE5}" type="presParOf" srcId="{E63F5AA9-4847-4A47-9CB5-E03FDF4C119B}" destId="{82916A3E-56A4-42FF-A92F-89634B205FD7}" srcOrd="0" destOrd="0" presId="urn:microsoft.com/office/officeart/2005/8/layout/hierarchy4"/>
    <dgm:cxn modelId="{AB2E9547-E06E-41DB-ABAF-4CA4C8B553C6}" type="presParOf" srcId="{E63F5AA9-4847-4A47-9CB5-E03FDF4C119B}" destId="{E061FA7D-08E7-443A-BC94-6A7D1602D088}" srcOrd="1" destOrd="0" presId="urn:microsoft.com/office/officeart/2005/8/layout/hierarchy4"/>
    <dgm:cxn modelId="{79BD77E1-5B4E-4CA9-A25F-15199C7B101F}" type="presParOf" srcId="{D48B8BA5-FDD7-47B2-9ACB-78075366F6C4}" destId="{B915B190-CE98-4A63-AB9B-93F190F0F3BA}" srcOrd="5" destOrd="0" presId="urn:microsoft.com/office/officeart/2005/8/layout/hierarchy4"/>
    <dgm:cxn modelId="{3046BB5F-065D-4B8E-B68F-956683EBA66A}" type="presParOf" srcId="{D48B8BA5-FDD7-47B2-9ACB-78075366F6C4}" destId="{61C156E8-E688-451B-BD26-A44D30F4A933}" srcOrd="6" destOrd="0" presId="urn:microsoft.com/office/officeart/2005/8/layout/hierarchy4"/>
    <dgm:cxn modelId="{AD0326B4-5EEE-400D-83C6-EBF9FD9777A3}" type="presParOf" srcId="{61C156E8-E688-451B-BD26-A44D30F4A933}" destId="{3A9283A6-26FD-4357-975C-25001AB8A716}" srcOrd="0" destOrd="0" presId="urn:microsoft.com/office/officeart/2005/8/layout/hierarchy4"/>
    <dgm:cxn modelId="{E22521F8-E14D-466E-ABE9-96E2B1F03EF0}" type="presParOf" srcId="{61C156E8-E688-451B-BD26-A44D30F4A933}" destId="{01D6170E-4513-4F48-8C17-867B0A2AF91B}" srcOrd="1" destOrd="0" presId="urn:microsoft.com/office/officeart/2005/8/layout/hierarchy4"/>
    <dgm:cxn modelId="{033ECCC8-9D74-4D36-AD3B-CD4D804211C6}" type="presParOf" srcId="{D48B8BA5-FDD7-47B2-9ACB-78075366F6C4}" destId="{1C3D4A1C-B7A0-4CA4-BE7F-DE156A138C77}" srcOrd="7" destOrd="0" presId="urn:microsoft.com/office/officeart/2005/8/layout/hierarchy4"/>
    <dgm:cxn modelId="{7F7B6ECD-2644-403D-AA04-8BC270F87959}" type="presParOf" srcId="{D48B8BA5-FDD7-47B2-9ACB-78075366F6C4}" destId="{3A4C0AC7-4FEA-4ABD-8696-2D9E0EBC1FC0}" srcOrd="8" destOrd="0" presId="urn:microsoft.com/office/officeart/2005/8/layout/hierarchy4"/>
    <dgm:cxn modelId="{89BCCC1E-BFF0-4007-8CDF-B805E7A4F8C1}" type="presParOf" srcId="{3A4C0AC7-4FEA-4ABD-8696-2D9E0EBC1FC0}" destId="{6B47851E-2BC2-49D5-9CA2-53A1E50A37B0}" srcOrd="0" destOrd="0" presId="urn:microsoft.com/office/officeart/2005/8/layout/hierarchy4"/>
    <dgm:cxn modelId="{FFE8D4BA-CD3A-4C01-9B99-48057B3D8478}" type="presParOf" srcId="{3A4C0AC7-4FEA-4ABD-8696-2D9E0EBC1FC0}" destId="{C7E8E5B9-D4CB-4113-88A2-AFBA702F574C}" srcOrd="1" destOrd="0" presId="urn:microsoft.com/office/officeart/2005/8/layout/hierarchy4"/>
    <dgm:cxn modelId="{91391FE4-2007-4003-9A71-2CFD190A4AD7}" type="presParOf" srcId="{D48B8BA5-FDD7-47B2-9ACB-78075366F6C4}" destId="{3CFA5C0A-C69C-44E2-B2B4-53DD52AF4C74}" srcOrd="9" destOrd="0" presId="urn:microsoft.com/office/officeart/2005/8/layout/hierarchy4"/>
    <dgm:cxn modelId="{75AFFAEE-93F3-4452-B818-B95BF4874B56}" type="presParOf" srcId="{D48B8BA5-FDD7-47B2-9ACB-78075366F6C4}" destId="{435B08BB-4151-481E-AFE5-71B595510396}" srcOrd="10" destOrd="0" presId="urn:microsoft.com/office/officeart/2005/8/layout/hierarchy4"/>
    <dgm:cxn modelId="{4504DF80-5618-4F5D-AAB0-0F10756DDD96}" type="presParOf" srcId="{435B08BB-4151-481E-AFE5-71B595510396}" destId="{6902B795-7845-408F-BA59-6333C327A449}" srcOrd="0" destOrd="0" presId="urn:microsoft.com/office/officeart/2005/8/layout/hierarchy4"/>
    <dgm:cxn modelId="{57E27CFF-DB50-4140-BA80-E7E55761157E}" type="presParOf" srcId="{435B08BB-4151-481E-AFE5-71B595510396}" destId="{6E6B3ACE-874F-4790-9DAB-670E11182A95}" srcOrd="1" destOrd="0" presId="urn:microsoft.com/office/officeart/2005/8/layout/hierarchy4"/>
    <dgm:cxn modelId="{E23BCE13-77B8-41CF-A179-85F3F5B47D20}" type="presParOf" srcId="{D48B8BA5-FDD7-47B2-9ACB-78075366F6C4}" destId="{D0C701E2-78EB-409E-853B-BF7130E07DF3}" srcOrd="11" destOrd="0" presId="urn:microsoft.com/office/officeart/2005/8/layout/hierarchy4"/>
    <dgm:cxn modelId="{F71660AB-6356-4947-BCE2-8F732ADF47C8}" type="presParOf" srcId="{D48B8BA5-FDD7-47B2-9ACB-78075366F6C4}" destId="{422C2CAD-E8A9-474E-8DA7-012E181D23E3}" srcOrd="12" destOrd="0" presId="urn:microsoft.com/office/officeart/2005/8/layout/hierarchy4"/>
    <dgm:cxn modelId="{D39E5A02-CD49-4DC0-B74C-0C28C595209D}" type="presParOf" srcId="{422C2CAD-E8A9-474E-8DA7-012E181D23E3}" destId="{2B3F946C-526E-44ED-9ACA-5EAA29F88A26}" srcOrd="0" destOrd="0" presId="urn:microsoft.com/office/officeart/2005/8/layout/hierarchy4"/>
    <dgm:cxn modelId="{DD9D6E99-137E-40FF-94E0-8C813E4E7346}" type="presParOf" srcId="{422C2CAD-E8A9-474E-8DA7-012E181D23E3}" destId="{F99327F4-11CD-48A2-A31D-EC301CD23954}" srcOrd="1" destOrd="0" presId="urn:microsoft.com/office/officeart/2005/8/layout/hierarchy4"/>
    <dgm:cxn modelId="{792B9158-12EC-4787-82DD-727A415EB109}" type="presParOf" srcId="{8E8EAEB2-B636-49F9-B83E-CF3AFDCA7842}" destId="{471B511E-7B9D-4A04-956A-54C4382A9555}" srcOrd="1" destOrd="0" presId="urn:microsoft.com/office/officeart/2005/8/layout/hierarchy4"/>
    <dgm:cxn modelId="{AFA6E2C9-8FFF-413B-9694-39D92503A6D1}" type="presParOf" srcId="{8E8EAEB2-B636-49F9-B83E-CF3AFDCA7842}" destId="{749504A8-46DD-4E3A-BCA7-97C8FCBCEF63}" srcOrd="2" destOrd="0" presId="urn:microsoft.com/office/officeart/2005/8/layout/hierarchy4"/>
    <dgm:cxn modelId="{C7E8FD2E-614C-486D-ACF0-EE3D870C7853}" type="presParOf" srcId="{749504A8-46DD-4E3A-BCA7-97C8FCBCEF63}" destId="{7F9AACB5-EA9D-45D9-B3F4-FEF72C89B8FD}" srcOrd="0" destOrd="0" presId="urn:microsoft.com/office/officeart/2005/8/layout/hierarchy4"/>
    <dgm:cxn modelId="{88110C5C-A817-4DF3-8928-DDBD31C414AE}" type="presParOf" srcId="{749504A8-46DD-4E3A-BCA7-97C8FCBCEF63}" destId="{A526ABCE-56FF-41D9-80F9-541DE69B53F8}" srcOrd="1" destOrd="0" presId="urn:microsoft.com/office/officeart/2005/8/layout/hierarchy4"/>
    <dgm:cxn modelId="{466B1BD5-A570-4422-A415-0D1A9688DAC3}" type="presParOf" srcId="{749504A8-46DD-4E3A-BCA7-97C8FCBCEF63}" destId="{1F148F52-4130-41A5-991B-991BA794ACFA}" srcOrd="2" destOrd="0" presId="urn:microsoft.com/office/officeart/2005/8/layout/hierarchy4"/>
    <dgm:cxn modelId="{226611D2-673C-46B4-A7BD-1E29E1EE9120}" type="presParOf" srcId="{1F148F52-4130-41A5-991B-991BA794ACFA}" destId="{BCB621BD-842B-487F-BE04-AEFBF487A852}" srcOrd="0" destOrd="0" presId="urn:microsoft.com/office/officeart/2005/8/layout/hierarchy4"/>
    <dgm:cxn modelId="{4B5FE393-CF1F-4C9F-81CB-FE8754A06FCA}" type="presParOf" srcId="{BCB621BD-842B-487F-BE04-AEFBF487A852}" destId="{14D21D54-FF72-443B-9D3C-0514BCCB8F4D}" srcOrd="0" destOrd="0" presId="urn:microsoft.com/office/officeart/2005/8/layout/hierarchy4"/>
    <dgm:cxn modelId="{B3CFB1A7-540A-49CD-8A4B-F3675110DD84}" type="presParOf" srcId="{BCB621BD-842B-487F-BE04-AEFBF487A852}" destId="{57846B62-D8F6-43CB-93C0-A12937A06CA5}" srcOrd="1" destOrd="0" presId="urn:microsoft.com/office/officeart/2005/8/layout/hierarchy4"/>
    <dgm:cxn modelId="{A391A02C-F2CD-4381-BC35-539079E1F179}" type="presParOf" srcId="{1F148F52-4130-41A5-991B-991BA794ACFA}" destId="{ADE3C16E-7671-4E7F-BEF8-3474A7FA577F}" srcOrd="1" destOrd="0" presId="urn:microsoft.com/office/officeart/2005/8/layout/hierarchy4"/>
    <dgm:cxn modelId="{FDF6AF4E-6018-4F54-AE00-EA1EF4016AFD}" type="presParOf" srcId="{1F148F52-4130-41A5-991B-991BA794ACFA}" destId="{A442B563-B7C0-4E09-B05C-7A96B7FE3EEE}" srcOrd="2" destOrd="0" presId="urn:microsoft.com/office/officeart/2005/8/layout/hierarchy4"/>
    <dgm:cxn modelId="{FD5359AA-9947-46CE-B440-20EACF75E86F}" type="presParOf" srcId="{A442B563-B7C0-4E09-B05C-7A96B7FE3EEE}" destId="{A146EB29-7CE9-4177-9B1E-225FFB67A1D0}" srcOrd="0" destOrd="0" presId="urn:microsoft.com/office/officeart/2005/8/layout/hierarchy4"/>
    <dgm:cxn modelId="{CD6BEBA5-D04F-4296-AD83-906193873E81}" type="presParOf" srcId="{A442B563-B7C0-4E09-B05C-7A96B7FE3EEE}" destId="{1CCE29A6-98DC-475B-86B0-EB5AD38DD792}" srcOrd="1" destOrd="0" presId="urn:microsoft.com/office/officeart/2005/8/layout/hierarchy4"/>
    <dgm:cxn modelId="{3644889C-0E6B-4ADC-AB83-CE4FE952FF9A}" type="presParOf" srcId="{1F148F52-4130-41A5-991B-991BA794ACFA}" destId="{630D1AA9-CFF4-46F3-9D23-0CE4C5D38416}" srcOrd="3" destOrd="0" presId="urn:microsoft.com/office/officeart/2005/8/layout/hierarchy4"/>
    <dgm:cxn modelId="{04738A18-FD63-4D80-8F8B-494AE58BCA13}" type="presParOf" srcId="{1F148F52-4130-41A5-991B-991BA794ACFA}" destId="{B2A6DEDA-78A2-4348-ADF8-F498DE10D531}" srcOrd="4" destOrd="0" presId="urn:microsoft.com/office/officeart/2005/8/layout/hierarchy4"/>
    <dgm:cxn modelId="{1FB903B5-8AEA-4B9C-A100-23EC042EF6D9}" type="presParOf" srcId="{B2A6DEDA-78A2-4348-ADF8-F498DE10D531}" destId="{4FCB90EB-B852-4A18-BB14-72976EEC9917}" srcOrd="0" destOrd="0" presId="urn:microsoft.com/office/officeart/2005/8/layout/hierarchy4"/>
    <dgm:cxn modelId="{6F35B0B4-26DF-4F34-A1F8-C314A681B4C0}" type="presParOf" srcId="{B2A6DEDA-78A2-4348-ADF8-F498DE10D531}" destId="{FD5FA0BC-AC8E-4CC0-939C-B49B74819583}" srcOrd="1" destOrd="0" presId="urn:microsoft.com/office/officeart/2005/8/layout/hierarchy4"/>
    <dgm:cxn modelId="{16B18C3A-5EF4-4D86-9B5F-EF281FAB3630}" type="presParOf" srcId="{1F148F52-4130-41A5-991B-991BA794ACFA}" destId="{44678AC2-03A5-4558-85D5-6992472F6596}" srcOrd="5" destOrd="0" presId="urn:microsoft.com/office/officeart/2005/8/layout/hierarchy4"/>
    <dgm:cxn modelId="{045CAB84-81E5-4DEF-A08E-B02BC9CF8789}" type="presParOf" srcId="{1F148F52-4130-41A5-991B-991BA794ACFA}" destId="{AD117B3E-DD7D-4A06-8015-A57E2E6D967A}" srcOrd="6" destOrd="0" presId="urn:microsoft.com/office/officeart/2005/8/layout/hierarchy4"/>
    <dgm:cxn modelId="{E5761414-0466-425F-8B9C-5DD0770AA5DB}" type="presParOf" srcId="{AD117B3E-DD7D-4A06-8015-A57E2E6D967A}" destId="{B3D6F1D4-DB6B-46C4-A7B8-5605176B422C}" srcOrd="0" destOrd="0" presId="urn:microsoft.com/office/officeart/2005/8/layout/hierarchy4"/>
    <dgm:cxn modelId="{917A9149-0D23-48B6-A4A1-9059C827C8DA}" type="presParOf" srcId="{AD117B3E-DD7D-4A06-8015-A57E2E6D967A}" destId="{6A79E28C-AA03-49F4-97CC-D67A34B2465F}" srcOrd="1" destOrd="0" presId="urn:microsoft.com/office/officeart/2005/8/layout/hierarchy4"/>
    <dgm:cxn modelId="{E23CF612-3857-4741-BFB5-EBBF85DB40E4}" type="presParOf" srcId="{1F148F52-4130-41A5-991B-991BA794ACFA}" destId="{20DB0CD4-0F6F-4B94-BA2D-8A297EA4E1EF}" srcOrd="7" destOrd="0" presId="urn:microsoft.com/office/officeart/2005/8/layout/hierarchy4"/>
    <dgm:cxn modelId="{956BF214-FD18-405D-9A34-1B0AB2EBB689}" type="presParOf" srcId="{1F148F52-4130-41A5-991B-991BA794ACFA}" destId="{26EA14EC-07C4-4062-AD0C-4D820FA9C170}" srcOrd="8" destOrd="0" presId="urn:microsoft.com/office/officeart/2005/8/layout/hierarchy4"/>
    <dgm:cxn modelId="{C5697074-C014-43C2-BD4F-7866A466A82B}" type="presParOf" srcId="{26EA14EC-07C4-4062-AD0C-4D820FA9C170}" destId="{6C51118A-8336-4762-8BFC-12EDF77BCCE6}" srcOrd="0" destOrd="0" presId="urn:microsoft.com/office/officeart/2005/8/layout/hierarchy4"/>
    <dgm:cxn modelId="{AF0128CE-E428-43C7-9B96-6193BD3095D5}" type="presParOf" srcId="{26EA14EC-07C4-4062-AD0C-4D820FA9C170}" destId="{9622C03C-BD20-4BAF-9E4F-2EACE97F6BF8}" srcOrd="1" destOrd="0" presId="urn:microsoft.com/office/officeart/2005/8/layout/hierarchy4"/>
    <dgm:cxn modelId="{C01432E3-DD09-4BB2-89E9-0637D169D2D8}" type="presParOf" srcId="{1F148F52-4130-41A5-991B-991BA794ACFA}" destId="{9716BF64-F6E8-4AD1-839B-0056009F10CB}" srcOrd="9" destOrd="0" presId="urn:microsoft.com/office/officeart/2005/8/layout/hierarchy4"/>
    <dgm:cxn modelId="{C452755B-B1B8-4AA8-B82E-44ACA1182426}" type="presParOf" srcId="{1F148F52-4130-41A5-991B-991BA794ACFA}" destId="{7C781B56-F98C-4AA1-9B1F-F52493F5F430}" srcOrd="10" destOrd="0" presId="urn:microsoft.com/office/officeart/2005/8/layout/hierarchy4"/>
    <dgm:cxn modelId="{3FA4D40C-D71D-429E-87BB-1B73F1B6C636}" type="presParOf" srcId="{7C781B56-F98C-4AA1-9B1F-F52493F5F430}" destId="{A962738F-3209-4A9B-8D3C-6C5937A33380}" srcOrd="0" destOrd="0" presId="urn:microsoft.com/office/officeart/2005/8/layout/hierarchy4"/>
    <dgm:cxn modelId="{826F597B-3ABC-4943-9035-0D97AE8CA853}" type="presParOf" srcId="{7C781B56-F98C-4AA1-9B1F-F52493F5F430}" destId="{BD3AC43D-0E1F-4C41-811A-DE93E0EB9729}" srcOrd="1" destOrd="0" presId="urn:microsoft.com/office/officeart/2005/8/layout/hierarchy4"/>
    <dgm:cxn modelId="{277CDD40-C1C0-4DC9-8AC4-26567B5A9B52}" type="presParOf" srcId="{8E8EAEB2-B636-49F9-B83E-CF3AFDCA7842}" destId="{011A6F60-46AF-43EC-BFE7-54A2C18B69D2}" srcOrd="3" destOrd="0" presId="urn:microsoft.com/office/officeart/2005/8/layout/hierarchy4"/>
    <dgm:cxn modelId="{6CABA83C-F041-46BA-9B16-9E96D4C1AE30}" type="presParOf" srcId="{8E8EAEB2-B636-49F9-B83E-CF3AFDCA7842}" destId="{877E9AC3-6C02-42DC-A63C-397B9DD82622}" srcOrd="4" destOrd="0" presId="urn:microsoft.com/office/officeart/2005/8/layout/hierarchy4"/>
    <dgm:cxn modelId="{C5ACFCC7-C388-4828-9B7D-CC4C3B7A3893}" type="presParOf" srcId="{877E9AC3-6C02-42DC-A63C-397B9DD82622}" destId="{EA780572-3C61-40B1-9450-F82B62E6E597}" srcOrd="0" destOrd="0" presId="urn:microsoft.com/office/officeart/2005/8/layout/hierarchy4"/>
    <dgm:cxn modelId="{4F138A4D-4E8F-4B8B-A7F7-A43E7BA6C84D}" type="presParOf" srcId="{877E9AC3-6C02-42DC-A63C-397B9DD82622}" destId="{C1A07DD3-EA59-45F4-BC06-B3B3E8565D48}" srcOrd="1" destOrd="0" presId="urn:microsoft.com/office/officeart/2005/8/layout/hierarchy4"/>
    <dgm:cxn modelId="{1B8EF507-7DC8-42D2-828C-ECA5AAAA54CB}" type="presParOf" srcId="{877E9AC3-6C02-42DC-A63C-397B9DD82622}" destId="{F393046A-8511-43A8-ABDF-50CCA59239BC}" srcOrd="2" destOrd="0" presId="urn:microsoft.com/office/officeart/2005/8/layout/hierarchy4"/>
    <dgm:cxn modelId="{1B23AE13-6FEB-4DF1-825B-E4158C4BC004}" type="presParOf" srcId="{F393046A-8511-43A8-ABDF-50CCA59239BC}" destId="{E7DB506D-571B-4155-9E5D-B193E5333DB5}" srcOrd="0" destOrd="0" presId="urn:microsoft.com/office/officeart/2005/8/layout/hierarchy4"/>
    <dgm:cxn modelId="{02E929B7-EE31-4B85-AEC4-576C3C1DEDEB}" type="presParOf" srcId="{E7DB506D-571B-4155-9E5D-B193E5333DB5}" destId="{FFFE9913-4A2A-41ED-A05B-99F680F43261}" srcOrd="0" destOrd="0" presId="urn:microsoft.com/office/officeart/2005/8/layout/hierarchy4"/>
    <dgm:cxn modelId="{D51416F4-24B5-4CB5-910D-3447D0F63C98}" type="presParOf" srcId="{E7DB506D-571B-4155-9E5D-B193E5333DB5}" destId="{894463A9-7518-4F58-90E1-2F022D8E0471}" srcOrd="1" destOrd="0" presId="urn:microsoft.com/office/officeart/2005/8/layout/hierarchy4"/>
    <dgm:cxn modelId="{5FDC1F56-AD45-4438-B561-3A2D4A6BC674}" type="presParOf" srcId="{F393046A-8511-43A8-ABDF-50CCA59239BC}" destId="{FD355A4C-88A4-44F9-B196-A9398E62735A}" srcOrd="1" destOrd="0" presId="urn:microsoft.com/office/officeart/2005/8/layout/hierarchy4"/>
    <dgm:cxn modelId="{8BFF4A22-6A0F-4A2E-B32E-D97E76D798C7}" type="presParOf" srcId="{F393046A-8511-43A8-ABDF-50CCA59239BC}" destId="{116A1E41-323E-412E-A723-380A539A3EC6}" srcOrd="2" destOrd="0" presId="urn:microsoft.com/office/officeart/2005/8/layout/hierarchy4"/>
    <dgm:cxn modelId="{2F26C0D5-81AB-4E1A-8A4D-51E4F51A9012}" type="presParOf" srcId="{116A1E41-323E-412E-A723-380A539A3EC6}" destId="{7268589B-774E-4F78-BBC1-32FCFC5131FC}" srcOrd="0" destOrd="0" presId="urn:microsoft.com/office/officeart/2005/8/layout/hierarchy4"/>
    <dgm:cxn modelId="{B25C0ABF-98FC-491A-94C1-B9FB26A653D5}" type="presParOf" srcId="{116A1E41-323E-412E-A723-380A539A3EC6}" destId="{60C14828-0037-4EBE-88C5-E114F7984D66}" srcOrd="1" destOrd="0" presId="urn:microsoft.com/office/officeart/2005/8/layout/hierarchy4"/>
    <dgm:cxn modelId="{990050EB-53E1-4EE9-9F82-93D9BDFD61AE}" type="presParOf" srcId="{F393046A-8511-43A8-ABDF-50CCA59239BC}" destId="{BB546C25-DD67-49C1-8265-3F00B7A38029}" srcOrd="3" destOrd="0" presId="urn:microsoft.com/office/officeart/2005/8/layout/hierarchy4"/>
    <dgm:cxn modelId="{DE643AD5-4026-48A5-A02E-5892D5BF5593}" type="presParOf" srcId="{F393046A-8511-43A8-ABDF-50CCA59239BC}" destId="{2217E46F-010F-416D-9DE6-54139D99B349}" srcOrd="4" destOrd="0" presId="urn:microsoft.com/office/officeart/2005/8/layout/hierarchy4"/>
    <dgm:cxn modelId="{267922AE-E6C6-4904-9110-4BD1A2BBBC71}" type="presParOf" srcId="{2217E46F-010F-416D-9DE6-54139D99B349}" destId="{87126623-88FA-4C51-8E82-D88D9FE991C8}" srcOrd="0" destOrd="0" presId="urn:microsoft.com/office/officeart/2005/8/layout/hierarchy4"/>
    <dgm:cxn modelId="{1CD7E248-B3B6-48B8-9F4F-BEF8E0A77BE8}" type="presParOf" srcId="{2217E46F-010F-416D-9DE6-54139D99B349}" destId="{04F0D434-A375-4388-A502-EAA29553D419}" srcOrd="1" destOrd="0" presId="urn:microsoft.com/office/officeart/2005/8/layout/hierarchy4"/>
    <dgm:cxn modelId="{36225666-DFC2-4162-BB6E-E78813F116AB}" type="presParOf" srcId="{8E8EAEB2-B636-49F9-B83E-CF3AFDCA7842}" destId="{589D04D5-5B7E-4373-AB40-0608D7517FD8}" srcOrd="5" destOrd="0" presId="urn:microsoft.com/office/officeart/2005/8/layout/hierarchy4"/>
    <dgm:cxn modelId="{CCFE3874-C80E-402D-99CB-F36D00208B09}" type="presParOf" srcId="{8E8EAEB2-B636-49F9-B83E-CF3AFDCA7842}" destId="{2A290012-E31B-4F7A-950F-3E1612F2740F}" srcOrd="6" destOrd="0" presId="urn:microsoft.com/office/officeart/2005/8/layout/hierarchy4"/>
    <dgm:cxn modelId="{E7AFB279-BE75-4609-9148-C3F15B045148}" type="presParOf" srcId="{2A290012-E31B-4F7A-950F-3E1612F2740F}" destId="{54FC1C2A-117C-48B2-8EE1-94D62ED90EDE}" srcOrd="0" destOrd="0" presId="urn:microsoft.com/office/officeart/2005/8/layout/hierarchy4"/>
    <dgm:cxn modelId="{0675D086-5015-4C63-A40A-025C6D8A01A6}" type="presParOf" srcId="{2A290012-E31B-4F7A-950F-3E1612F2740F}" destId="{431939BE-B868-4D54-B659-272CC982C31A}"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5342AD-28B8-4CC4-89CB-24FCEA67BF4B}" type="doc">
      <dgm:prSet loTypeId="urn:microsoft.com/office/officeart/2005/8/layout/radial3" loCatId="cycle" qsTypeId="urn:microsoft.com/office/officeart/2005/8/quickstyle/simple3" qsCatId="simple" csTypeId="urn:microsoft.com/office/officeart/2005/8/colors/colorful1" csCatId="colorful" phldr="1"/>
      <dgm:spPr/>
      <dgm:t>
        <a:bodyPr/>
        <a:lstStyle/>
        <a:p>
          <a:endParaRPr lang="fr-FR"/>
        </a:p>
      </dgm:t>
    </dgm:pt>
    <dgm:pt modelId="{40858125-7FC4-445C-AFCA-D7FAE5A6FF83}">
      <dgm:prSet phldrT="[Texte]"/>
      <dgm:spPr/>
      <dgm:t>
        <a:bodyPr/>
        <a:lstStyle/>
        <a:p>
          <a:r>
            <a:rPr lang="fr-FR" b="1" dirty="0" smtClean="0">
              <a:latin typeface="Cambria" panose="02040503050406030204" pitchFamily="18" charset="0"/>
            </a:rPr>
            <a:t>Machine Learning</a:t>
          </a:r>
          <a:endParaRPr lang="fr-FR" b="1" dirty="0">
            <a:latin typeface="Cambria" panose="02040503050406030204" pitchFamily="18" charset="0"/>
          </a:endParaRPr>
        </a:p>
      </dgm:t>
    </dgm:pt>
    <dgm:pt modelId="{486A10B2-AE77-4E06-86E4-6021ED3A5760}" type="parTrans" cxnId="{AD1D8797-822C-4A05-97F0-E67FAF4A0E5E}">
      <dgm:prSet/>
      <dgm:spPr/>
      <dgm:t>
        <a:bodyPr/>
        <a:lstStyle/>
        <a:p>
          <a:endParaRPr lang="fr-FR"/>
        </a:p>
      </dgm:t>
    </dgm:pt>
    <dgm:pt modelId="{57D23393-651B-43CE-809C-6D872F2A8B90}" type="sibTrans" cxnId="{AD1D8797-822C-4A05-97F0-E67FAF4A0E5E}">
      <dgm:prSet/>
      <dgm:spPr/>
      <dgm:t>
        <a:bodyPr/>
        <a:lstStyle/>
        <a:p>
          <a:endParaRPr lang="fr-FR"/>
        </a:p>
      </dgm:t>
    </dgm:pt>
    <dgm:pt modelId="{E07D75BD-6970-415C-86E9-B756EBEE3B31}">
      <dgm:prSet phldrT="[Texte]" custT="1"/>
      <dgm:spPr/>
      <dgm:t>
        <a:bodyPr/>
        <a:lstStyle/>
        <a:p>
          <a:r>
            <a:rPr lang="fr-FR" sz="1400" b="1" dirty="0" smtClean="0">
              <a:latin typeface="Cambria" panose="02040503050406030204" pitchFamily="18" charset="0"/>
            </a:rPr>
            <a:t>Apprentissage supervisé</a:t>
          </a:r>
          <a:endParaRPr lang="fr-FR" sz="1400" b="1" dirty="0">
            <a:latin typeface="Cambria" panose="02040503050406030204" pitchFamily="18" charset="0"/>
          </a:endParaRPr>
        </a:p>
      </dgm:t>
    </dgm:pt>
    <dgm:pt modelId="{2C775791-5842-4E2C-848F-EAA7744F94EA}" type="parTrans" cxnId="{A65A838A-618A-4A7B-881C-CBC149355624}">
      <dgm:prSet/>
      <dgm:spPr/>
      <dgm:t>
        <a:bodyPr/>
        <a:lstStyle/>
        <a:p>
          <a:endParaRPr lang="fr-FR"/>
        </a:p>
      </dgm:t>
    </dgm:pt>
    <dgm:pt modelId="{76438A43-08C6-44D2-B55D-9A43A2CB3C94}" type="sibTrans" cxnId="{A65A838A-618A-4A7B-881C-CBC149355624}">
      <dgm:prSet/>
      <dgm:spPr/>
      <dgm:t>
        <a:bodyPr/>
        <a:lstStyle/>
        <a:p>
          <a:endParaRPr lang="fr-FR"/>
        </a:p>
      </dgm:t>
    </dgm:pt>
    <dgm:pt modelId="{12C14A05-232F-4872-AEC9-AC39B5A7410A}">
      <dgm:prSet phldrT="[Texte]" custT="1"/>
      <dgm:spPr/>
      <dgm:t>
        <a:bodyPr/>
        <a:lstStyle/>
        <a:p>
          <a:r>
            <a:rPr lang="fr-FR" sz="1400" b="1" dirty="0" smtClean="0">
              <a:latin typeface="Cambria" panose="02040503050406030204" pitchFamily="18" charset="0"/>
            </a:rPr>
            <a:t>Apprentissage non supervisé</a:t>
          </a:r>
          <a:endParaRPr lang="fr-FR" sz="1400" b="1" dirty="0">
            <a:latin typeface="Cambria" panose="02040503050406030204" pitchFamily="18" charset="0"/>
          </a:endParaRPr>
        </a:p>
      </dgm:t>
    </dgm:pt>
    <dgm:pt modelId="{2744157C-1215-449A-8B92-6B0FC32C4C85}" type="parTrans" cxnId="{454635E1-7F86-4151-9BC0-A3F9F3CF4BE9}">
      <dgm:prSet/>
      <dgm:spPr/>
      <dgm:t>
        <a:bodyPr/>
        <a:lstStyle/>
        <a:p>
          <a:endParaRPr lang="fr-FR"/>
        </a:p>
      </dgm:t>
    </dgm:pt>
    <dgm:pt modelId="{0EEBB895-26C9-41A8-B650-6252AC7DE41B}" type="sibTrans" cxnId="{454635E1-7F86-4151-9BC0-A3F9F3CF4BE9}">
      <dgm:prSet/>
      <dgm:spPr/>
      <dgm:t>
        <a:bodyPr/>
        <a:lstStyle/>
        <a:p>
          <a:endParaRPr lang="fr-FR"/>
        </a:p>
      </dgm:t>
    </dgm:pt>
    <dgm:pt modelId="{F1A2EDB3-24DC-404C-8FFE-A95F40C7E3A3}">
      <dgm:prSet phldrT="[Texte]" custT="1"/>
      <dgm:spPr/>
      <dgm:t>
        <a:bodyPr/>
        <a:lstStyle/>
        <a:p>
          <a:r>
            <a:rPr lang="fr-FR" sz="1400" b="1" dirty="0" smtClean="0">
              <a:latin typeface="Cambria" panose="02040503050406030204" pitchFamily="18" charset="0"/>
            </a:rPr>
            <a:t>Apprentissage semi-supervisé</a:t>
          </a:r>
          <a:endParaRPr lang="fr-FR" sz="1400" b="1" dirty="0">
            <a:latin typeface="Cambria" panose="02040503050406030204" pitchFamily="18" charset="0"/>
          </a:endParaRPr>
        </a:p>
      </dgm:t>
    </dgm:pt>
    <dgm:pt modelId="{00EB9D76-0DF2-4827-8BDA-CAB636E1BC8E}" type="parTrans" cxnId="{F2BBF12E-804E-458F-B609-6EB77EEC9D6D}">
      <dgm:prSet/>
      <dgm:spPr/>
      <dgm:t>
        <a:bodyPr/>
        <a:lstStyle/>
        <a:p>
          <a:endParaRPr lang="fr-FR"/>
        </a:p>
      </dgm:t>
    </dgm:pt>
    <dgm:pt modelId="{9DD4D6CE-0B8D-4755-8263-DCFCCE044CE7}" type="sibTrans" cxnId="{F2BBF12E-804E-458F-B609-6EB77EEC9D6D}">
      <dgm:prSet/>
      <dgm:spPr/>
      <dgm:t>
        <a:bodyPr/>
        <a:lstStyle/>
        <a:p>
          <a:endParaRPr lang="fr-FR"/>
        </a:p>
      </dgm:t>
    </dgm:pt>
    <dgm:pt modelId="{5ABD96D1-C68F-4CED-90F3-BFD903BD9822}">
      <dgm:prSet phldrT="[Texte]" custT="1"/>
      <dgm:spPr/>
      <dgm:t>
        <a:bodyPr/>
        <a:lstStyle/>
        <a:p>
          <a:r>
            <a:rPr lang="fr-FR" sz="1400" b="1" dirty="0" smtClean="0">
              <a:latin typeface="Cambria" panose="02040503050406030204" pitchFamily="18" charset="0"/>
            </a:rPr>
            <a:t>Apprentissage par renforcement</a:t>
          </a:r>
          <a:endParaRPr lang="fr-FR" sz="1400" b="1" dirty="0">
            <a:latin typeface="Cambria" panose="02040503050406030204" pitchFamily="18" charset="0"/>
          </a:endParaRPr>
        </a:p>
      </dgm:t>
    </dgm:pt>
    <dgm:pt modelId="{01B3C188-9C76-48F2-A866-BF9F971239E3}" type="parTrans" cxnId="{43E7EA25-91DC-483E-8EA9-B1ECD984D97D}">
      <dgm:prSet/>
      <dgm:spPr/>
      <dgm:t>
        <a:bodyPr/>
        <a:lstStyle/>
        <a:p>
          <a:endParaRPr lang="fr-FR"/>
        </a:p>
      </dgm:t>
    </dgm:pt>
    <dgm:pt modelId="{D13DCDCB-FC67-4D24-B00B-B32EA0DD8FD5}" type="sibTrans" cxnId="{43E7EA25-91DC-483E-8EA9-B1ECD984D97D}">
      <dgm:prSet/>
      <dgm:spPr/>
      <dgm:t>
        <a:bodyPr/>
        <a:lstStyle/>
        <a:p>
          <a:endParaRPr lang="fr-FR"/>
        </a:p>
      </dgm:t>
    </dgm:pt>
    <dgm:pt modelId="{837C7C60-C8A3-46B5-B09A-DC32340B37AA}" type="pres">
      <dgm:prSet presAssocID="{965342AD-28B8-4CC4-89CB-24FCEA67BF4B}" presName="composite" presStyleCnt="0">
        <dgm:presLayoutVars>
          <dgm:chMax val="1"/>
          <dgm:dir/>
          <dgm:resizeHandles val="exact"/>
        </dgm:presLayoutVars>
      </dgm:prSet>
      <dgm:spPr/>
      <dgm:t>
        <a:bodyPr/>
        <a:lstStyle/>
        <a:p>
          <a:endParaRPr lang="fr-FR"/>
        </a:p>
      </dgm:t>
    </dgm:pt>
    <dgm:pt modelId="{322F050F-13A9-43E5-9EE3-E8CE03493A23}" type="pres">
      <dgm:prSet presAssocID="{965342AD-28B8-4CC4-89CB-24FCEA67BF4B}" presName="radial" presStyleCnt="0">
        <dgm:presLayoutVars>
          <dgm:animLvl val="ctr"/>
        </dgm:presLayoutVars>
      </dgm:prSet>
      <dgm:spPr/>
    </dgm:pt>
    <dgm:pt modelId="{B726507F-1F93-453D-9AB6-CAB41C9B3621}" type="pres">
      <dgm:prSet presAssocID="{40858125-7FC4-445C-AFCA-D7FAE5A6FF83}" presName="centerShape" presStyleLbl="vennNode1" presStyleIdx="0" presStyleCnt="5"/>
      <dgm:spPr/>
      <dgm:t>
        <a:bodyPr/>
        <a:lstStyle/>
        <a:p>
          <a:endParaRPr lang="fr-FR"/>
        </a:p>
      </dgm:t>
    </dgm:pt>
    <dgm:pt modelId="{0804F5C6-5F9D-446E-AC08-1FB68138DE78}" type="pres">
      <dgm:prSet presAssocID="{E07D75BD-6970-415C-86E9-B756EBEE3B31}" presName="node" presStyleLbl="vennNode1" presStyleIdx="1" presStyleCnt="5" custScaleX="117452" custScaleY="131083">
        <dgm:presLayoutVars>
          <dgm:bulletEnabled val="1"/>
        </dgm:presLayoutVars>
      </dgm:prSet>
      <dgm:spPr/>
      <dgm:t>
        <a:bodyPr/>
        <a:lstStyle/>
        <a:p>
          <a:endParaRPr lang="fr-FR"/>
        </a:p>
      </dgm:t>
    </dgm:pt>
    <dgm:pt modelId="{768916AF-F23C-4201-BCC3-76FD893C31D1}" type="pres">
      <dgm:prSet presAssocID="{12C14A05-232F-4872-AEC9-AC39B5A7410A}" presName="node" presStyleLbl="vennNode1" presStyleIdx="2" presStyleCnt="5" custScaleX="117452" custScaleY="131083">
        <dgm:presLayoutVars>
          <dgm:bulletEnabled val="1"/>
        </dgm:presLayoutVars>
      </dgm:prSet>
      <dgm:spPr/>
      <dgm:t>
        <a:bodyPr/>
        <a:lstStyle/>
        <a:p>
          <a:endParaRPr lang="fr-FR"/>
        </a:p>
      </dgm:t>
    </dgm:pt>
    <dgm:pt modelId="{808C4637-41FA-41CB-B6AF-52860223A3FC}" type="pres">
      <dgm:prSet presAssocID="{F1A2EDB3-24DC-404C-8FFE-A95F40C7E3A3}" presName="node" presStyleLbl="vennNode1" presStyleIdx="3" presStyleCnt="5" custScaleX="117452" custScaleY="131083">
        <dgm:presLayoutVars>
          <dgm:bulletEnabled val="1"/>
        </dgm:presLayoutVars>
      </dgm:prSet>
      <dgm:spPr/>
      <dgm:t>
        <a:bodyPr/>
        <a:lstStyle/>
        <a:p>
          <a:endParaRPr lang="fr-FR"/>
        </a:p>
      </dgm:t>
    </dgm:pt>
    <dgm:pt modelId="{F88083D7-A4AF-4A12-902F-79F58A4E557C}" type="pres">
      <dgm:prSet presAssocID="{5ABD96D1-C68F-4CED-90F3-BFD903BD9822}" presName="node" presStyleLbl="vennNode1" presStyleIdx="4" presStyleCnt="5" custScaleX="117452" custScaleY="131083">
        <dgm:presLayoutVars>
          <dgm:bulletEnabled val="1"/>
        </dgm:presLayoutVars>
      </dgm:prSet>
      <dgm:spPr/>
      <dgm:t>
        <a:bodyPr/>
        <a:lstStyle/>
        <a:p>
          <a:endParaRPr lang="fr-FR"/>
        </a:p>
      </dgm:t>
    </dgm:pt>
  </dgm:ptLst>
  <dgm:cxnLst>
    <dgm:cxn modelId="{F2BBF12E-804E-458F-B609-6EB77EEC9D6D}" srcId="{40858125-7FC4-445C-AFCA-D7FAE5A6FF83}" destId="{F1A2EDB3-24DC-404C-8FFE-A95F40C7E3A3}" srcOrd="2" destOrd="0" parTransId="{00EB9D76-0DF2-4827-8BDA-CAB636E1BC8E}" sibTransId="{9DD4D6CE-0B8D-4755-8263-DCFCCE044CE7}"/>
    <dgm:cxn modelId="{A65A838A-618A-4A7B-881C-CBC149355624}" srcId="{40858125-7FC4-445C-AFCA-D7FAE5A6FF83}" destId="{E07D75BD-6970-415C-86E9-B756EBEE3B31}" srcOrd="0" destOrd="0" parTransId="{2C775791-5842-4E2C-848F-EAA7744F94EA}" sibTransId="{76438A43-08C6-44D2-B55D-9A43A2CB3C94}"/>
    <dgm:cxn modelId="{AD1D8797-822C-4A05-97F0-E67FAF4A0E5E}" srcId="{965342AD-28B8-4CC4-89CB-24FCEA67BF4B}" destId="{40858125-7FC4-445C-AFCA-D7FAE5A6FF83}" srcOrd="0" destOrd="0" parTransId="{486A10B2-AE77-4E06-86E4-6021ED3A5760}" sibTransId="{57D23393-651B-43CE-809C-6D872F2A8B90}"/>
    <dgm:cxn modelId="{4651C9E3-E802-462F-9CB3-6EF4B8911859}" type="presOf" srcId="{E07D75BD-6970-415C-86E9-B756EBEE3B31}" destId="{0804F5C6-5F9D-446E-AC08-1FB68138DE78}" srcOrd="0" destOrd="0" presId="urn:microsoft.com/office/officeart/2005/8/layout/radial3"/>
    <dgm:cxn modelId="{43E7EA25-91DC-483E-8EA9-B1ECD984D97D}" srcId="{40858125-7FC4-445C-AFCA-D7FAE5A6FF83}" destId="{5ABD96D1-C68F-4CED-90F3-BFD903BD9822}" srcOrd="3" destOrd="0" parTransId="{01B3C188-9C76-48F2-A866-BF9F971239E3}" sibTransId="{D13DCDCB-FC67-4D24-B00B-B32EA0DD8FD5}"/>
    <dgm:cxn modelId="{8660B18D-F4B2-4397-82B6-4F32DD8E4A9C}" type="presOf" srcId="{40858125-7FC4-445C-AFCA-D7FAE5A6FF83}" destId="{B726507F-1F93-453D-9AB6-CAB41C9B3621}" srcOrd="0" destOrd="0" presId="urn:microsoft.com/office/officeart/2005/8/layout/radial3"/>
    <dgm:cxn modelId="{454635E1-7F86-4151-9BC0-A3F9F3CF4BE9}" srcId="{40858125-7FC4-445C-AFCA-D7FAE5A6FF83}" destId="{12C14A05-232F-4872-AEC9-AC39B5A7410A}" srcOrd="1" destOrd="0" parTransId="{2744157C-1215-449A-8B92-6B0FC32C4C85}" sibTransId="{0EEBB895-26C9-41A8-B650-6252AC7DE41B}"/>
    <dgm:cxn modelId="{0CC4AD98-5281-4421-AFA0-5B0C47161297}" type="presOf" srcId="{965342AD-28B8-4CC4-89CB-24FCEA67BF4B}" destId="{837C7C60-C8A3-46B5-B09A-DC32340B37AA}" srcOrd="0" destOrd="0" presId="urn:microsoft.com/office/officeart/2005/8/layout/radial3"/>
    <dgm:cxn modelId="{03692F09-D14D-432E-8C92-ED933E5A769A}" type="presOf" srcId="{5ABD96D1-C68F-4CED-90F3-BFD903BD9822}" destId="{F88083D7-A4AF-4A12-902F-79F58A4E557C}" srcOrd="0" destOrd="0" presId="urn:microsoft.com/office/officeart/2005/8/layout/radial3"/>
    <dgm:cxn modelId="{872516DF-67FB-4921-BBDE-53E99ADE9DD4}" type="presOf" srcId="{12C14A05-232F-4872-AEC9-AC39B5A7410A}" destId="{768916AF-F23C-4201-BCC3-76FD893C31D1}" srcOrd="0" destOrd="0" presId="urn:microsoft.com/office/officeart/2005/8/layout/radial3"/>
    <dgm:cxn modelId="{D09B918E-4FA9-496D-825B-18BDEF9644FD}" type="presOf" srcId="{F1A2EDB3-24DC-404C-8FFE-A95F40C7E3A3}" destId="{808C4637-41FA-41CB-B6AF-52860223A3FC}" srcOrd="0" destOrd="0" presId="urn:microsoft.com/office/officeart/2005/8/layout/radial3"/>
    <dgm:cxn modelId="{D7E6ACA1-47F5-4D5F-900F-271AEE97924E}" type="presParOf" srcId="{837C7C60-C8A3-46B5-B09A-DC32340B37AA}" destId="{322F050F-13A9-43E5-9EE3-E8CE03493A23}" srcOrd="0" destOrd="0" presId="urn:microsoft.com/office/officeart/2005/8/layout/radial3"/>
    <dgm:cxn modelId="{2E406F09-3071-4887-A4D9-C54ED454302B}" type="presParOf" srcId="{322F050F-13A9-43E5-9EE3-E8CE03493A23}" destId="{B726507F-1F93-453D-9AB6-CAB41C9B3621}" srcOrd="0" destOrd="0" presId="urn:microsoft.com/office/officeart/2005/8/layout/radial3"/>
    <dgm:cxn modelId="{8B82AE6A-CFEF-41F8-BB0C-65734BCC089C}" type="presParOf" srcId="{322F050F-13A9-43E5-9EE3-E8CE03493A23}" destId="{0804F5C6-5F9D-446E-AC08-1FB68138DE78}" srcOrd="1" destOrd="0" presId="urn:microsoft.com/office/officeart/2005/8/layout/radial3"/>
    <dgm:cxn modelId="{7D299005-5D45-49A4-AE61-B8C48070D037}" type="presParOf" srcId="{322F050F-13A9-43E5-9EE3-E8CE03493A23}" destId="{768916AF-F23C-4201-BCC3-76FD893C31D1}" srcOrd="2" destOrd="0" presId="urn:microsoft.com/office/officeart/2005/8/layout/radial3"/>
    <dgm:cxn modelId="{BA0C9C6B-2694-44CB-BF5D-C9DFA987EBB5}" type="presParOf" srcId="{322F050F-13A9-43E5-9EE3-E8CE03493A23}" destId="{808C4637-41FA-41CB-B6AF-52860223A3FC}" srcOrd="3" destOrd="0" presId="urn:microsoft.com/office/officeart/2005/8/layout/radial3"/>
    <dgm:cxn modelId="{1FAFF74D-664A-421F-9540-B58E2E06ACEE}" type="presParOf" srcId="{322F050F-13A9-43E5-9EE3-E8CE03493A23}" destId="{F88083D7-A4AF-4A12-902F-79F58A4E557C}"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A14ED0-F5E6-4B71-8AEE-12FB57628787}" type="doc">
      <dgm:prSet loTypeId="urn:microsoft.com/office/officeart/2005/8/layout/venn2" loCatId="relationship" qsTypeId="urn:microsoft.com/office/officeart/2005/8/quickstyle/simple3" qsCatId="simple" csTypeId="urn:microsoft.com/office/officeart/2005/8/colors/colorful4" csCatId="colorful" phldr="1"/>
      <dgm:spPr/>
      <dgm:t>
        <a:bodyPr/>
        <a:lstStyle/>
        <a:p>
          <a:endParaRPr lang="fr-FR"/>
        </a:p>
      </dgm:t>
    </dgm:pt>
    <dgm:pt modelId="{48A24E8A-8D17-4916-B347-D80ECE3305AA}">
      <dgm:prSet phldrT="[Texte]"/>
      <dgm:spPr/>
      <dgm:t>
        <a:bodyPr/>
        <a:lstStyle/>
        <a:p>
          <a:r>
            <a:rPr lang="fr-FR" b="1" smtClean="0">
              <a:latin typeface="Cambria" panose="02040503050406030204" pitchFamily="18" charset="0"/>
            </a:rPr>
            <a:t>Artificial Intelligence</a:t>
          </a:r>
          <a:endParaRPr lang="fr-FR" b="1" dirty="0">
            <a:latin typeface="Cambria" panose="02040503050406030204" pitchFamily="18" charset="0"/>
          </a:endParaRPr>
        </a:p>
      </dgm:t>
    </dgm:pt>
    <dgm:pt modelId="{B0939355-1B61-4BE6-A66A-00F6B9B760E0}" type="parTrans" cxnId="{D713DACB-F5F9-4C37-9894-7BD65C6FF0C2}">
      <dgm:prSet/>
      <dgm:spPr/>
      <dgm:t>
        <a:bodyPr/>
        <a:lstStyle/>
        <a:p>
          <a:endParaRPr lang="fr-FR"/>
        </a:p>
      </dgm:t>
    </dgm:pt>
    <dgm:pt modelId="{8E2E0B2B-F942-4CF9-AFE3-28687F6DCECB}" type="sibTrans" cxnId="{D713DACB-F5F9-4C37-9894-7BD65C6FF0C2}">
      <dgm:prSet/>
      <dgm:spPr/>
      <dgm:t>
        <a:bodyPr/>
        <a:lstStyle/>
        <a:p>
          <a:endParaRPr lang="fr-FR"/>
        </a:p>
      </dgm:t>
    </dgm:pt>
    <dgm:pt modelId="{82123B8A-720F-4B6B-889E-47EDA5423C44}">
      <dgm:prSet phldrT="[Texte]"/>
      <dgm:spPr/>
      <dgm:t>
        <a:bodyPr/>
        <a:lstStyle/>
        <a:p>
          <a:r>
            <a:rPr lang="fr-FR" b="1" smtClean="0">
              <a:latin typeface="Cambria" panose="02040503050406030204" pitchFamily="18" charset="0"/>
            </a:rPr>
            <a:t>Machine Learning</a:t>
          </a:r>
          <a:endParaRPr lang="fr-FR" b="1" dirty="0">
            <a:latin typeface="Cambria" panose="02040503050406030204" pitchFamily="18" charset="0"/>
          </a:endParaRPr>
        </a:p>
      </dgm:t>
    </dgm:pt>
    <dgm:pt modelId="{5F1CF7F8-C399-456A-977B-9632FAC9D538}" type="parTrans" cxnId="{B67BFDBA-7D42-46D3-9A97-91E2AB9F97DC}">
      <dgm:prSet/>
      <dgm:spPr/>
      <dgm:t>
        <a:bodyPr/>
        <a:lstStyle/>
        <a:p>
          <a:endParaRPr lang="fr-FR"/>
        </a:p>
      </dgm:t>
    </dgm:pt>
    <dgm:pt modelId="{6B55FF24-24E4-46B9-B06A-2A9A5E122568}" type="sibTrans" cxnId="{B67BFDBA-7D42-46D3-9A97-91E2AB9F97DC}">
      <dgm:prSet/>
      <dgm:spPr/>
      <dgm:t>
        <a:bodyPr/>
        <a:lstStyle/>
        <a:p>
          <a:endParaRPr lang="fr-FR"/>
        </a:p>
      </dgm:t>
    </dgm:pt>
    <dgm:pt modelId="{677A54A5-845B-4DEE-BA4C-169B586C5C4A}">
      <dgm:prSet phldrT="[Texte]"/>
      <dgm:spPr/>
      <dgm:t>
        <a:bodyPr/>
        <a:lstStyle/>
        <a:p>
          <a:r>
            <a:rPr lang="fr-FR" b="1" dirty="0" err="1" smtClean="0">
              <a:latin typeface="Cambria" panose="02040503050406030204" pitchFamily="18" charset="0"/>
            </a:rPr>
            <a:t>Deep</a:t>
          </a:r>
          <a:r>
            <a:rPr lang="fr-FR" b="1" dirty="0" smtClean="0">
              <a:latin typeface="Cambria" panose="02040503050406030204" pitchFamily="18" charset="0"/>
            </a:rPr>
            <a:t> Learning</a:t>
          </a:r>
          <a:endParaRPr lang="fr-FR" b="1" dirty="0">
            <a:latin typeface="Cambria" panose="02040503050406030204" pitchFamily="18" charset="0"/>
          </a:endParaRPr>
        </a:p>
      </dgm:t>
    </dgm:pt>
    <dgm:pt modelId="{6A77EBD5-1831-48AC-A2B5-E698C470BC2E}" type="parTrans" cxnId="{A1810B58-7E81-4DAD-A9AF-CBF769B054AF}">
      <dgm:prSet/>
      <dgm:spPr/>
      <dgm:t>
        <a:bodyPr/>
        <a:lstStyle/>
        <a:p>
          <a:endParaRPr lang="fr-FR"/>
        </a:p>
      </dgm:t>
    </dgm:pt>
    <dgm:pt modelId="{208AB497-61CB-4442-9390-D3D424E8FB2B}" type="sibTrans" cxnId="{A1810B58-7E81-4DAD-A9AF-CBF769B054AF}">
      <dgm:prSet/>
      <dgm:spPr/>
      <dgm:t>
        <a:bodyPr/>
        <a:lstStyle/>
        <a:p>
          <a:endParaRPr lang="fr-FR"/>
        </a:p>
      </dgm:t>
    </dgm:pt>
    <dgm:pt modelId="{D6635AD9-705B-4442-86DB-BF37F7810373}" type="pres">
      <dgm:prSet presAssocID="{1EA14ED0-F5E6-4B71-8AEE-12FB57628787}" presName="Name0" presStyleCnt="0">
        <dgm:presLayoutVars>
          <dgm:chMax val="7"/>
          <dgm:resizeHandles val="exact"/>
        </dgm:presLayoutVars>
      </dgm:prSet>
      <dgm:spPr/>
      <dgm:t>
        <a:bodyPr/>
        <a:lstStyle/>
        <a:p>
          <a:endParaRPr lang="fr-FR"/>
        </a:p>
      </dgm:t>
    </dgm:pt>
    <dgm:pt modelId="{BD954411-34C2-43E4-921D-DF668EA23B29}" type="pres">
      <dgm:prSet presAssocID="{1EA14ED0-F5E6-4B71-8AEE-12FB57628787}" presName="comp1" presStyleCnt="0"/>
      <dgm:spPr/>
    </dgm:pt>
    <dgm:pt modelId="{BCE6C5D4-9864-49D1-90F5-B03DBC6E7131}" type="pres">
      <dgm:prSet presAssocID="{1EA14ED0-F5E6-4B71-8AEE-12FB57628787}" presName="circle1" presStyleLbl="node1" presStyleIdx="0" presStyleCnt="3" custLinFactNeighborX="-203" custLinFactNeighborY="16191"/>
      <dgm:spPr/>
      <dgm:t>
        <a:bodyPr/>
        <a:lstStyle/>
        <a:p>
          <a:endParaRPr lang="fr-FR"/>
        </a:p>
      </dgm:t>
    </dgm:pt>
    <dgm:pt modelId="{3612FD61-4340-4050-B84A-FBF1E40653EC}" type="pres">
      <dgm:prSet presAssocID="{1EA14ED0-F5E6-4B71-8AEE-12FB57628787}" presName="c1text" presStyleLbl="node1" presStyleIdx="0" presStyleCnt="3">
        <dgm:presLayoutVars>
          <dgm:bulletEnabled val="1"/>
        </dgm:presLayoutVars>
      </dgm:prSet>
      <dgm:spPr/>
      <dgm:t>
        <a:bodyPr/>
        <a:lstStyle/>
        <a:p>
          <a:endParaRPr lang="fr-FR"/>
        </a:p>
      </dgm:t>
    </dgm:pt>
    <dgm:pt modelId="{2A11B57E-F22F-445F-BEDD-0CB6F81801DB}" type="pres">
      <dgm:prSet presAssocID="{1EA14ED0-F5E6-4B71-8AEE-12FB57628787}" presName="comp2" presStyleCnt="0"/>
      <dgm:spPr/>
    </dgm:pt>
    <dgm:pt modelId="{CE7958A6-1732-447C-B3CD-005511CB295E}" type="pres">
      <dgm:prSet presAssocID="{1EA14ED0-F5E6-4B71-8AEE-12FB57628787}" presName="circle2" presStyleLbl="node1" presStyleIdx="1" presStyleCnt="3"/>
      <dgm:spPr/>
      <dgm:t>
        <a:bodyPr/>
        <a:lstStyle/>
        <a:p>
          <a:endParaRPr lang="fr-FR"/>
        </a:p>
      </dgm:t>
    </dgm:pt>
    <dgm:pt modelId="{D5BA072E-4EB6-4379-91BB-8B9BA3F5817A}" type="pres">
      <dgm:prSet presAssocID="{1EA14ED0-F5E6-4B71-8AEE-12FB57628787}" presName="c2text" presStyleLbl="node1" presStyleIdx="1" presStyleCnt="3">
        <dgm:presLayoutVars>
          <dgm:bulletEnabled val="1"/>
        </dgm:presLayoutVars>
      </dgm:prSet>
      <dgm:spPr/>
      <dgm:t>
        <a:bodyPr/>
        <a:lstStyle/>
        <a:p>
          <a:endParaRPr lang="fr-FR"/>
        </a:p>
      </dgm:t>
    </dgm:pt>
    <dgm:pt modelId="{8C42AA4B-50BA-4773-A41F-1C76A4C0F03C}" type="pres">
      <dgm:prSet presAssocID="{1EA14ED0-F5E6-4B71-8AEE-12FB57628787}" presName="comp3" presStyleCnt="0"/>
      <dgm:spPr/>
    </dgm:pt>
    <dgm:pt modelId="{B2606DCB-0962-4E14-8B38-E5388B18F94A}" type="pres">
      <dgm:prSet presAssocID="{1EA14ED0-F5E6-4B71-8AEE-12FB57628787}" presName="circle3" presStyleLbl="node1" presStyleIdx="2" presStyleCnt="3"/>
      <dgm:spPr/>
      <dgm:t>
        <a:bodyPr/>
        <a:lstStyle/>
        <a:p>
          <a:endParaRPr lang="fr-FR"/>
        </a:p>
      </dgm:t>
    </dgm:pt>
    <dgm:pt modelId="{3A27A710-C3EB-4FDC-A7D3-C36104FBBF6F}" type="pres">
      <dgm:prSet presAssocID="{1EA14ED0-F5E6-4B71-8AEE-12FB57628787}" presName="c3text" presStyleLbl="node1" presStyleIdx="2" presStyleCnt="3">
        <dgm:presLayoutVars>
          <dgm:bulletEnabled val="1"/>
        </dgm:presLayoutVars>
      </dgm:prSet>
      <dgm:spPr/>
      <dgm:t>
        <a:bodyPr/>
        <a:lstStyle/>
        <a:p>
          <a:endParaRPr lang="fr-FR"/>
        </a:p>
      </dgm:t>
    </dgm:pt>
  </dgm:ptLst>
  <dgm:cxnLst>
    <dgm:cxn modelId="{E0996A97-FB2D-4DFE-BEF8-A5C21C47D8A4}" type="presOf" srcId="{82123B8A-720F-4B6B-889E-47EDA5423C44}" destId="{CE7958A6-1732-447C-B3CD-005511CB295E}" srcOrd="0" destOrd="0" presId="urn:microsoft.com/office/officeart/2005/8/layout/venn2"/>
    <dgm:cxn modelId="{B67BFDBA-7D42-46D3-9A97-91E2AB9F97DC}" srcId="{1EA14ED0-F5E6-4B71-8AEE-12FB57628787}" destId="{82123B8A-720F-4B6B-889E-47EDA5423C44}" srcOrd="1" destOrd="0" parTransId="{5F1CF7F8-C399-456A-977B-9632FAC9D538}" sibTransId="{6B55FF24-24E4-46B9-B06A-2A9A5E122568}"/>
    <dgm:cxn modelId="{970BF850-85C0-4D00-9D5C-0570D16C7519}" type="presOf" srcId="{82123B8A-720F-4B6B-889E-47EDA5423C44}" destId="{D5BA072E-4EB6-4379-91BB-8B9BA3F5817A}" srcOrd="1" destOrd="0" presId="urn:microsoft.com/office/officeart/2005/8/layout/venn2"/>
    <dgm:cxn modelId="{D713DACB-F5F9-4C37-9894-7BD65C6FF0C2}" srcId="{1EA14ED0-F5E6-4B71-8AEE-12FB57628787}" destId="{48A24E8A-8D17-4916-B347-D80ECE3305AA}" srcOrd="0" destOrd="0" parTransId="{B0939355-1B61-4BE6-A66A-00F6B9B760E0}" sibTransId="{8E2E0B2B-F942-4CF9-AFE3-28687F6DCECB}"/>
    <dgm:cxn modelId="{3CB41EDF-8CA8-47A2-9284-EBD9905F58EC}" type="presOf" srcId="{48A24E8A-8D17-4916-B347-D80ECE3305AA}" destId="{3612FD61-4340-4050-B84A-FBF1E40653EC}" srcOrd="1" destOrd="0" presId="urn:microsoft.com/office/officeart/2005/8/layout/venn2"/>
    <dgm:cxn modelId="{99527951-C6CB-4580-BFF0-BCD1607FBA2C}" type="presOf" srcId="{1EA14ED0-F5E6-4B71-8AEE-12FB57628787}" destId="{D6635AD9-705B-4442-86DB-BF37F7810373}" srcOrd="0" destOrd="0" presId="urn:microsoft.com/office/officeart/2005/8/layout/venn2"/>
    <dgm:cxn modelId="{CDB5EF26-C77D-4F94-942E-DD62DC3C2CAE}" type="presOf" srcId="{677A54A5-845B-4DEE-BA4C-169B586C5C4A}" destId="{3A27A710-C3EB-4FDC-A7D3-C36104FBBF6F}" srcOrd="1" destOrd="0" presId="urn:microsoft.com/office/officeart/2005/8/layout/venn2"/>
    <dgm:cxn modelId="{AA1658B7-F1D5-4759-97A1-04C50E97F310}" type="presOf" srcId="{48A24E8A-8D17-4916-B347-D80ECE3305AA}" destId="{BCE6C5D4-9864-49D1-90F5-B03DBC6E7131}" srcOrd="0" destOrd="0" presId="urn:microsoft.com/office/officeart/2005/8/layout/venn2"/>
    <dgm:cxn modelId="{A1810B58-7E81-4DAD-A9AF-CBF769B054AF}" srcId="{1EA14ED0-F5E6-4B71-8AEE-12FB57628787}" destId="{677A54A5-845B-4DEE-BA4C-169B586C5C4A}" srcOrd="2" destOrd="0" parTransId="{6A77EBD5-1831-48AC-A2B5-E698C470BC2E}" sibTransId="{208AB497-61CB-4442-9390-D3D424E8FB2B}"/>
    <dgm:cxn modelId="{134AEB18-A4DB-462D-A600-0E86537E8F74}" type="presOf" srcId="{677A54A5-845B-4DEE-BA4C-169B586C5C4A}" destId="{B2606DCB-0962-4E14-8B38-E5388B18F94A}" srcOrd="0" destOrd="0" presId="urn:microsoft.com/office/officeart/2005/8/layout/venn2"/>
    <dgm:cxn modelId="{D93907C4-6843-422F-9C34-EF79EC885308}" type="presParOf" srcId="{D6635AD9-705B-4442-86DB-BF37F7810373}" destId="{BD954411-34C2-43E4-921D-DF668EA23B29}" srcOrd="0" destOrd="0" presId="urn:microsoft.com/office/officeart/2005/8/layout/venn2"/>
    <dgm:cxn modelId="{32B768E9-6A38-4443-BA8A-D65F354B2B2B}" type="presParOf" srcId="{BD954411-34C2-43E4-921D-DF668EA23B29}" destId="{BCE6C5D4-9864-49D1-90F5-B03DBC6E7131}" srcOrd="0" destOrd="0" presId="urn:microsoft.com/office/officeart/2005/8/layout/venn2"/>
    <dgm:cxn modelId="{3CCB0663-02C5-4B1C-8C3F-2EC6E7BD222A}" type="presParOf" srcId="{BD954411-34C2-43E4-921D-DF668EA23B29}" destId="{3612FD61-4340-4050-B84A-FBF1E40653EC}" srcOrd="1" destOrd="0" presId="urn:microsoft.com/office/officeart/2005/8/layout/venn2"/>
    <dgm:cxn modelId="{E841E584-9BBE-430C-A2F5-C0264BBD8288}" type="presParOf" srcId="{D6635AD9-705B-4442-86DB-BF37F7810373}" destId="{2A11B57E-F22F-445F-BEDD-0CB6F81801DB}" srcOrd="1" destOrd="0" presId="urn:microsoft.com/office/officeart/2005/8/layout/venn2"/>
    <dgm:cxn modelId="{FCBA57E5-E082-40F2-98EF-B09E4C9CBA20}" type="presParOf" srcId="{2A11B57E-F22F-445F-BEDD-0CB6F81801DB}" destId="{CE7958A6-1732-447C-B3CD-005511CB295E}" srcOrd="0" destOrd="0" presId="urn:microsoft.com/office/officeart/2005/8/layout/venn2"/>
    <dgm:cxn modelId="{5B06DFA3-E78A-42DA-99E9-CCB40F419347}" type="presParOf" srcId="{2A11B57E-F22F-445F-BEDD-0CB6F81801DB}" destId="{D5BA072E-4EB6-4379-91BB-8B9BA3F5817A}" srcOrd="1" destOrd="0" presId="urn:microsoft.com/office/officeart/2005/8/layout/venn2"/>
    <dgm:cxn modelId="{5E747F7E-116F-4FB1-9EB3-3DCA42625B83}" type="presParOf" srcId="{D6635AD9-705B-4442-86DB-BF37F7810373}" destId="{8C42AA4B-50BA-4773-A41F-1C76A4C0F03C}" srcOrd="2" destOrd="0" presId="urn:microsoft.com/office/officeart/2005/8/layout/venn2"/>
    <dgm:cxn modelId="{57C3F5E9-CAB2-441D-859B-1BC0D7CD9C70}" type="presParOf" srcId="{8C42AA4B-50BA-4773-A41F-1C76A4C0F03C}" destId="{B2606DCB-0962-4E14-8B38-E5388B18F94A}" srcOrd="0" destOrd="0" presId="urn:microsoft.com/office/officeart/2005/8/layout/venn2"/>
    <dgm:cxn modelId="{19222679-45C3-4813-8575-1D6972F65AEB}" type="presParOf" srcId="{8C42AA4B-50BA-4773-A41F-1C76A4C0F03C}" destId="{3A27A710-C3EB-4FDC-A7D3-C36104FBBF6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A14ED0-F5E6-4B71-8AEE-12FB57628787}" type="doc">
      <dgm:prSet loTypeId="urn:microsoft.com/office/officeart/2005/8/layout/venn2" loCatId="relationship" qsTypeId="urn:microsoft.com/office/officeart/2005/8/quickstyle/simple3" qsCatId="simple" csTypeId="urn:microsoft.com/office/officeart/2005/8/colors/colorful4" csCatId="colorful" phldr="1"/>
      <dgm:spPr/>
      <dgm:t>
        <a:bodyPr/>
        <a:lstStyle/>
        <a:p>
          <a:endParaRPr lang="fr-FR"/>
        </a:p>
      </dgm:t>
    </dgm:pt>
    <dgm:pt modelId="{48A24E8A-8D17-4916-B347-D80ECE3305AA}">
      <dgm:prSet phldrT="[Texte]"/>
      <dgm:spPr/>
      <dgm:t>
        <a:bodyPr/>
        <a:lstStyle/>
        <a:p>
          <a:r>
            <a:rPr lang="fr-FR" b="1" smtClean="0">
              <a:latin typeface="Cambria" panose="02040503050406030204" pitchFamily="18" charset="0"/>
            </a:rPr>
            <a:t>Artificial Intelligence</a:t>
          </a:r>
          <a:endParaRPr lang="fr-FR" b="1" dirty="0">
            <a:latin typeface="Cambria" panose="02040503050406030204" pitchFamily="18" charset="0"/>
          </a:endParaRPr>
        </a:p>
      </dgm:t>
    </dgm:pt>
    <dgm:pt modelId="{B0939355-1B61-4BE6-A66A-00F6B9B760E0}" type="parTrans" cxnId="{D713DACB-F5F9-4C37-9894-7BD65C6FF0C2}">
      <dgm:prSet/>
      <dgm:spPr/>
      <dgm:t>
        <a:bodyPr/>
        <a:lstStyle/>
        <a:p>
          <a:endParaRPr lang="fr-FR"/>
        </a:p>
      </dgm:t>
    </dgm:pt>
    <dgm:pt modelId="{8E2E0B2B-F942-4CF9-AFE3-28687F6DCECB}" type="sibTrans" cxnId="{D713DACB-F5F9-4C37-9894-7BD65C6FF0C2}">
      <dgm:prSet/>
      <dgm:spPr/>
      <dgm:t>
        <a:bodyPr/>
        <a:lstStyle/>
        <a:p>
          <a:endParaRPr lang="fr-FR"/>
        </a:p>
      </dgm:t>
    </dgm:pt>
    <dgm:pt modelId="{82123B8A-720F-4B6B-889E-47EDA5423C44}">
      <dgm:prSet phldrT="[Texte]"/>
      <dgm:spPr/>
      <dgm:t>
        <a:bodyPr/>
        <a:lstStyle/>
        <a:p>
          <a:r>
            <a:rPr lang="fr-FR" b="1" smtClean="0">
              <a:latin typeface="Cambria" panose="02040503050406030204" pitchFamily="18" charset="0"/>
            </a:rPr>
            <a:t>Machine Learning</a:t>
          </a:r>
          <a:endParaRPr lang="fr-FR" b="1" dirty="0">
            <a:latin typeface="Cambria" panose="02040503050406030204" pitchFamily="18" charset="0"/>
          </a:endParaRPr>
        </a:p>
      </dgm:t>
    </dgm:pt>
    <dgm:pt modelId="{5F1CF7F8-C399-456A-977B-9632FAC9D538}" type="parTrans" cxnId="{B67BFDBA-7D42-46D3-9A97-91E2AB9F97DC}">
      <dgm:prSet/>
      <dgm:spPr/>
      <dgm:t>
        <a:bodyPr/>
        <a:lstStyle/>
        <a:p>
          <a:endParaRPr lang="fr-FR"/>
        </a:p>
      </dgm:t>
    </dgm:pt>
    <dgm:pt modelId="{6B55FF24-24E4-46B9-B06A-2A9A5E122568}" type="sibTrans" cxnId="{B67BFDBA-7D42-46D3-9A97-91E2AB9F97DC}">
      <dgm:prSet/>
      <dgm:spPr/>
      <dgm:t>
        <a:bodyPr/>
        <a:lstStyle/>
        <a:p>
          <a:endParaRPr lang="fr-FR"/>
        </a:p>
      </dgm:t>
    </dgm:pt>
    <dgm:pt modelId="{677A54A5-845B-4DEE-BA4C-169B586C5C4A}">
      <dgm:prSet phldrT="[Texte]"/>
      <dgm:spPr/>
      <dgm:t>
        <a:bodyPr/>
        <a:lstStyle/>
        <a:p>
          <a:r>
            <a:rPr lang="fr-FR" b="1" smtClean="0">
              <a:latin typeface="Cambria" panose="02040503050406030204" pitchFamily="18" charset="0"/>
            </a:rPr>
            <a:t>Deep Learning</a:t>
          </a:r>
          <a:endParaRPr lang="fr-FR" b="1" dirty="0">
            <a:latin typeface="Cambria" panose="02040503050406030204" pitchFamily="18" charset="0"/>
          </a:endParaRPr>
        </a:p>
      </dgm:t>
    </dgm:pt>
    <dgm:pt modelId="{6A77EBD5-1831-48AC-A2B5-E698C470BC2E}" type="parTrans" cxnId="{A1810B58-7E81-4DAD-A9AF-CBF769B054AF}">
      <dgm:prSet/>
      <dgm:spPr/>
      <dgm:t>
        <a:bodyPr/>
        <a:lstStyle/>
        <a:p>
          <a:endParaRPr lang="fr-FR"/>
        </a:p>
      </dgm:t>
    </dgm:pt>
    <dgm:pt modelId="{208AB497-61CB-4442-9390-D3D424E8FB2B}" type="sibTrans" cxnId="{A1810B58-7E81-4DAD-A9AF-CBF769B054AF}">
      <dgm:prSet/>
      <dgm:spPr/>
      <dgm:t>
        <a:bodyPr/>
        <a:lstStyle/>
        <a:p>
          <a:endParaRPr lang="fr-FR"/>
        </a:p>
      </dgm:t>
    </dgm:pt>
    <dgm:pt modelId="{101FC74B-71CC-4461-A5F5-6BFAAA5A28C5}">
      <dgm:prSet phldrT="[Texte]"/>
      <dgm:spPr/>
      <dgm:t>
        <a:bodyPr/>
        <a:lstStyle/>
        <a:p>
          <a:r>
            <a:rPr lang="fr-FR" b="1" dirty="0" smtClean="0">
              <a:latin typeface="Cambria" panose="02040503050406030204" pitchFamily="18" charset="0"/>
            </a:rPr>
            <a:t>Transformers  ;      </a:t>
          </a:r>
          <a:r>
            <a:rPr lang="fr-FR" b="1" dirty="0" err="1" smtClean="0">
              <a:latin typeface="Cambria" panose="02040503050406030204" pitchFamily="18" charset="0"/>
            </a:rPr>
            <a:t>Generative</a:t>
          </a:r>
          <a:r>
            <a:rPr lang="fr-FR" b="1" dirty="0" smtClean="0">
              <a:latin typeface="Cambria" panose="02040503050406030204" pitchFamily="18" charset="0"/>
            </a:rPr>
            <a:t> Model</a:t>
          </a:r>
          <a:endParaRPr lang="fr-FR" b="1" dirty="0">
            <a:latin typeface="Cambria" panose="02040503050406030204" pitchFamily="18" charset="0"/>
          </a:endParaRPr>
        </a:p>
      </dgm:t>
    </dgm:pt>
    <dgm:pt modelId="{1024D193-3AD3-40BF-B270-FD7CFA18DE5F}" type="sibTrans" cxnId="{8370D3F8-7C37-4527-ABAB-A14C44CAD219}">
      <dgm:prSet/>
      <dgm:spPr/>
      <dgm:t>
        <a:bodyPr/>
        <a:lstStyle/>
        <a:p>
          <a:endParaRPr lang="fr-FR"/>
        </a:p>
      </dgm:t>
    </dgm:pt>
    <dgm:pt modelId="{94BF0131-51D0-40E1-BF13-546EDDDB0BCE}" type="parTrans" cxnId="{8370D3F8-7C37-4527-ABAB-A14C44CAD219}">
      <dgm:prSet/>
      <dgm:spPr/>
      <dgm:t>
        <a:bodyPr/>
        <a:lstStyle/>
        <a:p>
          <a:endParaRPr lang="fr-FR"/>
        </a:p>
      </dgm:t>
    </dgm:pt>
    <dgm:pt modelId="{D6635AD9-705B-4442-86DB-BF37F7810373}" type="pres">
      <dgm:prSet presAssocID="{1EA14ED0-F5E6-4B71-8AEE-12FB57628787}" presName="Name0" presStyleCnt="0">
        <dgm:presLayoutVars>
          <dgm:chMax val="7"/>
          <dgm:resizeHandles val="exact"/>
        </dgm:presLayoutVars>
      </dgm:prSet>
      <dgm:spPr/>
      <dgm:t>
        <a:bodyPr/>
        <a:lstStyle/>
        <a:p>
          <a:endParaRPr lang="fr-FR"/>
        </a:p>
      </dgm:t>
    </dgm:pt>
    <dgm:pt modelId="{BD954411-34C2-43E4-921D-DF668EA23B29}" type="pres">
      <dgm:prSet presAssocID="{1EA14ED0-F5E6-4B71-8AEE-12FB57628787}" presName="comp1" presStyleCnt="0"/>
      <dgm:spPr/>
    </dgm:pt>
    <dgm:pt modelId="{BCE6C5D4-9864-49D1-90F5-B03DBC6E7131}" type="pres">
      <dgm:prSet presAssocID="{1EA14ED0-F5E6-4B71-8AEE-12FB57628787}" presName="circle1" presStyleLbl="node1" presStyleIdx="0" presStyleCnt="4" custLinFactNeighborX="-203" custLinFactNeighborY="16191"/>
      <dgm:spPr/>
      <dgm:t>
        <a:bodyPr/>
        <a:lstStyle/>
        <a:p>
          <a:endParaRPr lang="fr-FR"/>
        </a:p>
      </dgm:t>
    </dgm:pt>
    <dgm:pt modelId="{3612FD61-4340-4050-B84A-FBF1E40653EC}" type="pres">
      <dgm:prSet presAssocID="{1EA14ED0-F5E6-4B71-8AEE-12FB57628787}" presName="c1text" presStyleLbl="node1" presStyleIdx="0" presStyleCnt="4">
        <dgm:presLayoutVars>
          <dgm:bulletEnabled val="1"/>
        </dgm:presLayoutVars>
      </dgm:prSet>
      <dgm:spPr/>
      <dgm:t>
        <a:bodyPr/>
        <a:lstStyle/>
        <a:p>
          <a:endParaRPr lang="fr-FR"/>
        </a:p>
      </dgm:t>
    </dgm:pt>
    <dgm:pt modelId="{2A11B57E-F22F-445F-BEDD-0CB6F81801DB}" type="pres">
      <dgm:prSet presAssocID="{1EA14ED0-F5E6-4B71-8AEE-12FB57628787}" presName="comp2" presStyleCnt="0"/>
      <dgm:spPr/>
    </dgm:pt>
    <dgm:pt modelId="{CE7958A6-1732-447C-B3CD-005511CB295E}" type="pres">
      <dgm:prSet presAssocID="{1EA14ED0-F5E6-4B71-8AEE-12FB57628787}" presName="circle2" presStyleLbl="node1" presStyleIdx="1" presStyleCnt="4"/>
      <dgm:spPr/>
      <dgm:t>
        <a:bodyPr/>
        <a:lstStyle/>
        <a:p>
          <a:endParaRPr lang="fr-FR"/>
        </a:p>
      </dgm:t>
    </dgm:pt>
    <dgm:pt modelId="{D5BA072E-4EB6-4379-91BB-8B9BA3F5817A}" type="pres">
      <dgm:prSet presAssocID="{1EA14ED0-F5E6-4B71-8AEE-12FB57628787}" presName="c2text" presStyleLbl="node1" presStyleIdx="1" presStyleCnt="4">
        <dgm:presLayoutVars>
          <dgm:bulletEnabled val="1"/>
        </dgm:presLayoutVars>
      </dgm:prSet>
      <dgm:spPr/>
      <dgm:t>
        <a:bodyPr/>
        <a:lstStyle/>
        <a:p>
          <a:endParaRPr lang="fr-FR"/>
        </a:p>
      </dgm:t>
    </dgm:pt>
    <dgm:pt modelId="{8C42AA4B-50BA-4773-A41F-1C76A4C0F03C}" type="pres">
      <dgm:prSet presAssocID="{1EA14ED0-F5E6-4B71-8AEE-12FB57628787}" presName="comp3" presStyleCnt="0"/>
      <dgm:spPr/>
    </dgm:pt>
    <dgm:pt modelId="{B2606DCB-0962-4E14-8B38-E5388B18F94A}" type="pres">
      <dgm:prSet presAssocID="{1EA14ED0-F5E6-4B71-8AEE-12FB57628787}" presName="circle3" presStyleLbl="node1" presStyleIdx="2" presStyleCnt="4"/>
      <dgm:spPr/>
      <dgm:t>
        <a:bodyPr/>
        <a:lstStyle/>
        <a:p>
          <a:endParaRPr lang="fr-FR"/>
        </a:p>
      </dgm:t>
    </dgm:pt>
    <dgm:pt modelId="{3A27A710-C3EB-4FDC-A7D3-C36104FBBF6F}" type="pres">
      <dgm:prSet presAssocID="{1EA14ED0-F5E6-4B71-8AEE-12FB57628787}" presName="c3text" presStyleLbl="node1" presStyleIdx="2" presStyleCnt="4">
        <dgm:presLayoutVars>
          <dgm:bulletEnabled val="1"/>
        </dgm:presLayoutVars>
      </dgm:prSet>
      <dgm:spPr/>
      <dgm:t>
        <a:bodyPr/>
        <a:lstStyle/>
        <a:p>
          <a:endParaRPr lang="fr-FR"/>
        </a:p>
      </dgm:t>
    </dgm:pt>
    <dgm:pt modelId="{172164E9-3126-43E5-ACD6-D60E93D1DB30}" type="pres">
      <dgm:prSet presAssocID="{1EA14ED0-F5E6-4B71-8AEE-12FB57628787}" presName="comp4" presStyleCnt="0"/>
      <dgm:spPr/>
    </dgm:pt>
    <dgm:pt modelId="{D4E6C9F8-BD35-4A7B-98C2-F42ABB03F67F}" type="pres">
      <dgm:prSet presAssocID="{1EA14ED0-F5E6-4B71-8AEE-12FB57628787}" presName="circle4" presStyleLbl="node1" presStyleIdx="3" presStyleCnt="4"/>
      <dgm:spPr/>
      <dgm:t>
        <a:bodyPr/>
        <a:lstStyle/>
        <a:p>
          <a:endParaRPr lang="fr-FR"/>
        </a:p>
      </dgm:t>
    </dgm:pt>
    <dgm:pt modelId="{2DA07050-BF5B-4487-9E6E-F6248481EFE5}" type="pres">
      <dgm:prSet presAssocID="{1EA14ED0-F5E6-4B71-8AEE-12FB57628787}" presName="c4text" presStyleLbl="node1" presStyleIdx="3" presStyleCnt="4">
        <dgm:presLayoutVars>
          <dgm:bulletEnabled val="1"/>
        </dgm:presLayoutVars>
      </dgm:prSet>
      <dgm:spPr/>
      <dgm:t>
        <a:bodyPr/>
        <a:lstStyle/>
        <a:p>
          <a:endParaRPr lang="fr-FR"/>
        </a:p>
      </dgm:t>
    </dgm:pt>
  </dgm:ptLst>
  <dgm:cxnLst>
    <dgm:cxn modelId="{8370D3F8-7C37-4527-ABAB-A14C44CAD219}" srcId="{1EA14ED0-F5E6-4B71-8AEE-12FB57628787}" destId="{101FC74B-71CC-4461-A5F5-6BFAAA5A28C5}" srcOrd="3" destOrd="0" parTransId="{94BF0131-51D0-40E1-BF13-546EDDDB0BCE}" sibTransId="{1024D193-3AD3-40BF-B270-FD7CFA18DE5F}"/>
    <dgm:cxn modelId="{E0996A97-FB2D-4DFE-BEF8-A5C21C47D8A4}" type="presOf" srcId="{82123B8A-720F-4B6B-889E-47EDA5423C44}" destId="{CE7958A6-1732-447C-B3CD-005511CB295E}" srcOrd="0" destOrd="0" presId="urn:microsoft.com/office/officeart/2005/8/layout/venn2"/>
    <dgm:cxn modelId="{B67BFDBA-7D42-46D3-9A97-91E2AB9F97DC}" srcId="{1EA14ED0-F5E6-4B71-8AEE-12FB57628787}" destId="{82123B8A-720F-4B6B-889E-47EDA5423C44}" srcOrd="1" destOrd="0" parTransId="{5F1CF7F8-C399-456A-977B-9632FAC9D538}" sibTransId="{6B55FF24-24E4-46B9-B06A-2A9A5E122568}"/>
    <dgm:cxn modelId="{970BF850-85C0-4D00-9D5C-0570D16C7519}" type="presOf" srcId="{82123B8A-720F-4B6B-889E-47EDA5423C44}" destId="{D5BA072E-4EB6-4379-91BB-8B9BA3F5817A}" srcOrd="1" destOrd="0" presId="urn:microsoft.com/office/officeart/2005/8/layout/venn2"/>
    <dgm:cxn modelId="{3CF6CD06-8C24-4D79-BAE7-0C651BC09B69}" type="presOf" srcId="{101FC74B-71CC-4461-A5F5-6BFAAA5A28C5}" destId="{D4E6C9F8-BD35-4A7B-98C2-F42ABB03F67F}" srcOrd="0" destOrd="0" presId="urn:microsoft.com/office/officeart/2005/8/layout/venn2"/>
    <dgm:cxn modelId="{D713DACB-F5F9-4C37-9894-7BD65C6FF0C2}" srcId="{1EA14ED0-F5E6-4B71-8AEE-12FB57628787}" destId="{48A24E8A-8D17-4916-B347-D80ECE3305AA}" srcOrd="0" destOrd="0" parTransId="{B0939355-1B61-4BE6-A66A-00F6B9B760E0}" sibTransId="{8E2E0B2B-F942-4CF9-AFE3-28687F6DCECB}"/>
    <dgm:cxn modelId="{3CB41EDF-8CA8-47A2-9284-EBD9905F58EC}" type="presOf" srcId="{48A24E8A-8D17-4916-B347-D80ECE3305AA}" destId="{3612FD61-4340-4050-B84A-FBF1E40653EC}" srcOrd="1" destOrd="0" presId="urn:microsoft.com/office/officeart/2005/8/layout/venn2"/>
    <dgm:cxn modelId="{99527951-C6CB-4580-BFF0-BCD1607FBA2C}" type="presOf" srcId="{1EA14ED0-F5E6-4B71-8AEE-12FB57628787}" destId="{D6635AD9-705B-4442-86DB-BF37F7810373}" srcOrd="0" destOrd="0" presId="urn:microsoft.com/office/officeart/2005/8/layout/venn2"/>
    <dgm:cxn modelId="{CDB5EF26-C77D-4F94-942E-DD62DC3C2CAE}" type="presOf" srcId="{677A54A5-845B-4DEE-BA4C-169B586C5C4A}" destId="{3A27A710-C3EB-4FDC-A7D3-C36104FBBF6F}" srcOrd="1" destOrd="0" presId="urn:microsoft.com/office/officeart/2005/8/layout/venn2"/>
    <dgm:cxn modelId="{AA1658B7-F1D5-4759-97A1-04C50E97F310}" type="presOf" srcId="{48A24E8A-8D17-4916-B347-D80ECE3305AA}" destId="{BCE6C5D4-9864-49D1-90F5-B03DBC6E7131}" srcOrd="0" destOrd="0" presId="urn:microsoft.com/office/officeart/2005/8/layout/venn2"/>
    <dgm:cxn modelId="{A1810B58-7E81-4DAD-A9AF-CBF769B054AF}" srcId="{1EA14ED0-F5E6-4B71-8AEE-12FB57628787}" destId="{677A54A5-845B-4DEE-BA4C-169B586C5C4A}" srcOrd="2" destOrd="0" parTransId="{6A77EBD5-1831-48AC-A2B5-E698C470BC2E}" sibTransId="{208AB497-61CB-4442-9390-D3D424E8FB2B}"/>
    <dgm:cxn modelId="{C7FEC208-D038-4E75-A2AF-C5BDF37200A5}" type="presOf" srcId="{101FC74B-71CC-4461-A5F5-6BFAAA5A28C5}" destId="{2DA07050-BF5B-4487-9E6E-F6248481EFE5}" srcOrd="1" destOrd="0" presId="urn:microsoft.com/office/officeart/2005/8/layout/venn2"/>
    <dgm:cxn modelId="{134AEB18-A4DB-462D-A600-0E86537E8F74}" type="presOf" srcId="{677A54A5-845B-4DEE-BA4C-169B586C5C4A}" destId="{B2606DCB-0962-4E14-8B38-E5388B18F94A}" srcOrd="0" destOrd="0" presId="urn:microsoft.com/office/officeart/2005/8/layout/venn2"/>
    <dgm:cxn modelId="{D93907C4-6843-422F-9C34-EF79EC885308}" type="presParOf" srcId="{D6635AD9-705B-4442-86DB-BF37F7810373}" destId="{BD954411-34C2-43E4-921D-DF668EA23B29}" srcOrd="0" destOrd="0" presId="urn:microsoft.com/office/officeart/2005/8/layout/venn2"/>
    <dgm:cxn modelId="{32B768E9-6A38-4443-BA8A-D65F354B2B2B}" type="presParOf" srcId="{BD954411-34C2-43E4-921D-DF668EA23B29}" destId="{BCE6C5D4-9864-49D1-90F5-B03DBC6E7131}" srcOrd="0" destOrd="0" presId="urn:microsoft.com/office/officeart/2005/8/layout/venn2"/>
    <dgm:cxn modelId="{3CCB0663-02C5-4B1C-8C3F-2EC6E7BD222A}" type="presParOf" srcId="{BD954411-34C2-43E4-921D-DF668EA23B29}" destId="{3612FD61-4340-4050-B84A-FBF1E40653EC}" srcOrd="1" destOrd="0" presId="urn:microsoft.com/office/officeart/2005/8/layout/venn2"/>
    <dgm:cxn modelId="{E841E584-9BBE-430C-A2F5-C0264BBD8288}" type="presParOf" srcId="{D6635AD9-705B-4442-86DB-BF37F7810373}" destId="{2A11B57E-F22F-445F-BEDD-0CB6F81801DB}" srcOrd="1" destOrd="0" presId="urn:microsoft.com/office/officeart/2005/8/layout/venn2"/>
    <dgm:cxn modelId="{FCBA57E5-E082-40F2-98EF-B09E4C9CBA20}" type="presParOf" srcId="{2A11B57E-F22F-445F-BEDD-0CB6F81801DB}" destId="{CE7958A6-1732-447C-B3CD-005511CB295E}" srcOrd="0" destOrd="0" presId="urn:microsoft.com/office/officeart/2005/8/layout/venn2"/>
    <dgm:cxn modelId="{5B06DFA3-E78A-42DA-99E9-CCB40F419347}" type="presParOf" srcId="{2A11B57E-F22F-445F-BEDD-0CB6F81801DB}" destId="{D5BA072E-4EB6-4379-91BB-8B9BA3F5817A}" srcOrd="1" destOrd="0" presId="urn:microsoft.com/office/officeart/2005/8/layout/venn2"/>
    <dgm:cxn modelId="{5E747F7E-116F-4FB1-9EB3-3DCA42625B83}" type="presParOf" srcId="{D6635AD9-705B-4442-86DB-BF37F7810373}" destId="{8C42AA4B-50BA-4773-A41F-1C76A4C0F03C}" srcOrd="2" destOrd="0" presId="urn:microsoft.com/office/officeart/2005/8/layout/venn2"/>
    <dgm:cxn modelId="{57C3F5E9-CAB2-441D-859B-1BC0D7CD9C70}" type="presParOf" srcId="{8C42AA4B-50BA-4773-A41F-1C76A4C0F03C}" destId="{B2606DCB-0962-4E14-8B38-E5388B18F94A}" srcOrd="0" destOrd="0" presId="urn:microsoft.com/office/officeart/2005/8/layout/venn2"/>
    <dgm:cxn modelId="{19222679-45C3-4813-8575-1D6972F65AEB}" type="presParOf" srcId="{8C42AA4B-50BA-4773-A41F-1C76A4C0F03C}" destId="{3A27A710-C3EB-4FDC-A7D3-C36104FBBF6F}" srcOrd="1" destOrd="0" presId="urn:microsoft.com/office/officeart/2005/8/layout/venn2"/>
    <dgm:cxn modelId="{214024E9-0632-4722-9448-2AC3E3808CC9}" type="presParOf" srcId="{D6635AD9-705B-4442-86DB-BF37F7810373}" destId="{172164E9-3126-43E5-ACD6-D60E93D1DB30}" srcOrd="3" destOrd="0" presId="urn:microsoft.com/office/officeart/2005/8/layout/venn2"/>
    <dgm:cxn modelId="{D2B3059B-669F-4BF2-B488-72F86DBCA0E9}" type="presParOf" srcId="{172164E9-3126-43E5-ACD6-D60E93D1DB30}" destId="{D4E6C9F8-BD35-4A7B-98C2-F42ABB03F67F}" srcOrd="0" destOrd="0" presId="urn:microsoft.com/office/officeart/2005/8/layout/venn2"/>
    <dgm:cxn modelId="{855AA75F-8AC7-47E5-B60B-38A1872C8C6B}" type="presParOf" srcId="{172164E9-3126-43E5-ACD6-D60E93D1DB30}" destId="{2DA07050-BF5B-4487-9E6E-F6248481EFE5}"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98066-B03C-467A-9A2C-A8954B2C4A51}">
      <dsp:nvSpPr>
        <dsp:cNvPr id="0" name=""/>
        <dsp:cNvSpPr/>
      </dsp:nvSpPr>
      <dsp:spPr>
        <a:xfrm>
          <a:off x="3477" y="1320"/>
          <a:ext cx="11574188" cy="1637676"/>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fr-FR" sz="6500" kern="1200" dirty="0" err="1" smtClean="0"/>
            <a:t>A</a:t>
          </a:r>
          <a:r>
            <a:rPr lang="fr-FR" sz="6500" b="1" kern="1200" dirty="0" err="1" smtClean="0">
              <a:latin typeface="Cambria" panose="02040503050406030204" pitchFamily="18" charset="0"/>
            </a:rPr>
            <a:t>rtificial</a:t>
          </a:r>
          <a:r>
            <a:rPr lang="fr-FR" sz="6500" b="1" kern="1200" dirty="0" smtClean="0">
              <a:latin typeface="Cambria" panose="02040503050406030204" pitchFamily="18" charset="0"/>
            </a:rPr>
            <a:t> Intelligence</a:t>
          </a:r>
          <a:endParaRPr lang="fr-FR" sz="6500" b="1" kern="1200" dirty="0">
            <a:latin typeface="Cambria" panose="02040503050406030204" pitchFamily="18" charset="0"/>
          </a:endParaRPr>
        </a:p>
      </dsp:txBody>
      <dsp:txXfrm>
        <a:off x="51443" y="49286"/>
        <a:ext cx="11478256" cy="1541744"/>
      </dsp:txXfrm>
    </dsp:sp>
    <dsp:sp modelId="{90B6C5BE-DCB9-43BB-9622-38723EDBC742}">
      <dsp:nvSpPr>
        <dsp:cNvPr id="0" name=""/>
        <dsp:cNvSpPr/>
      </dsp:nvSpPr>
      <dsp:spPr>
        <a:xfrm>
          <a:off x="3477" y="1838817"/>
          <a:ext cx="4716036" cy="163767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fr-FR" sz="3700" b="1" kern="1200" smtClean="0">
              <a:latin typeface="Cambria" panose="02040503050406030204" pitchFamily="18" charset="0"/>
            </a:rPr>
            <a:t>Machine Learning</a:t>
          </a:r>
          <a:endParaRPr lang="fr-FR" sz="3700" b="1" kern="1200" dirty="0">
            <a:latin typeface="Cambria" panose="02040503050406030204" pitchFamily="18" charset="0"/>
          </a:endParaRPr>
        </a:p>
      </dsp:txBody>
      <dsp:txXfrm>
        <a:off x="51443" y="1886783"/>
        <a:ext cx="4620104" cy="1541744"/>
      </dsp:txXfrm>
    </dsp:sp>
    <dsp:sp modelId="{7FBA3B00-4911-4344-9522-D16A5D0E93A6}">
      <dsp:nvSpPr>
        <dsp:cNvPr id="0" name=""/>
        <dsp:cNvSpPr/>
      </dsp:nvSpPr>
      <dsp:spPr>
        <a:xfrm>
          <a:off x="3477"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ANN</a:t>
          </a:r>
          <a:endParaRPr lang="fr-FR" sz="1600" b="1" kern="1200" dirty="0">
            <a:latin typeface="Cambria" panose="02040503050406030204" pitchFamily="18" charset="0"/>
          </a:endParaRPr>
        </a:p>
      </dsp:txBody>
      <dsp:txXfrm>
        <a:off x="22524" y="3695361"/>
        <a:ext cx="612214" cy="1599582"/>
      </dsp:txXfrm>
    </dsp:sp>
    <dsp:sp modelId="{41CDEB07-A61A-42D0-9861-81C46B2AD492}">
      <dsp:nvSpPr>
        <dsp:cNvPr id="0" name=""/>
        <dsp:cNvSpPr/>
      </dsp:nvSpPr>
      <dsp:spPr>
        <a:xfrm>
          <a:off x="681099"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DT</a:t>
          </a:r>
          <a:endParaRPr lang="fr-FR" sz="1600" b="1" kern="1200" dirty="0">
            <a:latin typeface="Cambria" panose="02040503050406030204" pitchFamily="18" charset="0"/>
          </a:endParaRPr>
        </a:p>
      </dsp:txBody>
      <dsp:txXfrm>
        <a:off x="700146" y="3695361"/>
        <a:ext cx="612214" cy="1599582"/>
      </dsp:txXfrm>
    </dsp:sp>
    <dsp:sp modelId="{82916A3E-56A4-42FF-A92F-89634B205FD7}">
      <dsp:nvSpPr>
        <dsp:cNvPr id="0" name=""/>
        <dsp:cNvSpPr/>
      </dsp:nvSpPr>
      <dsp:spPr>
        <a:xfrm>
          <a:off x="1358720"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SVM</a:t>
          </a:r>
          <a:endParaRPr lang="fr-FR" sz="1600" b="1" kern="1200" dirty="0">
            <a:latin typeface="Cambria" panose="02040503050406030204" pitchFamily="18" charset="0"/>
          </a:endParaRPr>
        </a:p>
      </dsp:txBody>
      <dsp:txXfrm>
        <a:off x="1377767" y="3695361"/>
        <a:ext cx="612214" cy="1599582"/>
      </dsp:txXfrm>
    </dsp:sp>
    <dsp:sp modelId="{3A9283A6-26FD-4357-975C-25001AB8A716}">
      <dsp:nvSpPr>
        <dsp:cNvPr id="0" name=""/>
        <dsp:cNvSpPr/>
      </dsp:nvSpPr>
      <dsp:spPr>
        <a:xfrm>
          <a:off x="2036341"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KNN</a:t>
          </a:r>
          <a:endParaRPr lang="fr-FR" sz="1600" b="1" kern="1200" dirty="0">
            <a:latin typeface="Cambria" panose="02040503050406030204" pitchFamily="18" charset="0"/>
          </a:endParaRPr>
        </a:p>
      </dsp:txBody>
      <dsp:txXfrm>
        <a:off x="2055388" y="3695361"/>
        <a:ext cx="612214" cy="1599582"/>
      </dsp:txXfrm>
    </dsp:sp>
    <dsp:sp modelId="{6B47851E-2BC2-49D5-9CA2-53A1E50A37B0}">
      <dsp:nvSpPr>
        <dsp:cNvPr id="0" name=""/>
        <dsp:cNvSpPr/>
      </dsp:nvSpPr>
      <dsp:spPr>
        <a:xfrm>
          <a:off x="2713963"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DA</a:t>
          </a:r>
          <a:endParaRPr lang="fr-FR" sz="1600" b="1" kern="1200" dirty="0">
            <a:latin typeface="Cambria" panose="02040503050406030204" pitchFamily="18" charset="0"/>
          </a:endParaRPr>
        </a:p>
      </dsp:txBody>
      <dsp:txXfrm>
        <a:off x="2733010" y="3695361"/>
        <a:ext cx="612214" cy="1599582"/>
      </dsp:txXfrm>
    </dsp:sp>
    <dsp:sp modelId="{6902B795-7845-408F-BA59-6333C327A449}">
      <dsp:nvSpPr>
        <dsp:cNvPr id="0" name=""/>
        <dsp:cNvSpPr/>
      </dsp:nvSpPr>
      <dsp:spPr>
        <a:xfrm>
          <a:off x="3391584"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latin typeface="Cambria" panose="02040503050406030204" pitchFamily="18" charset="0"/>
            </a:rPr>
            <a:t>EL</a:t>
          </a:r>
          <a:endParaRPr lang="fr-FR" sz="1600" b="1" kern="1200" dirty="0">
            <a:latin typeface="Cambria" panose="02040503050406030204" pitchFamily="18" charset="0"/>
          </a:endParaRPr>
        </a:p>
      </dsp:txBody>
      <dsp:txXfrm>
        <a:off x="3410631" y="3695361"/>
        <a:ext cx="612214" cy="1599582"/>
      </dsp:txXfrm>
    </dsp:sp>
    <dsp:sp modelId="{2B3F946C-526E-44ED-9ACA-5EAA29F88A26}">
      <dsp:nvSpPr>
        <dsp:cNvPr id="0" name=""/>
        <dsp:cNvSpPr/>
      </dsp:nvSpPr>
      <dsp:spPr>
        <a:xfrm>
          <a:off x="4069205"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endParaRPr lang="fr-FR" sz="800" b="1" kern="1200" dirty="0">
            <a:solidFill>
              <a:schemeClr val="tx1"/>
            </a:solidFill>
            <a:latin typeface="Cambria" panose="02040503050406030204" pitchFamily="18" charset="0"/>
          </a:endParaRPr>
        </a:p>
      </dsp:txBody>
      <dsp:txXfrm>
        <a:off x="4088252" y="3695361"/>
        <a:ext cx="612214" cy="1599582"/>
      </dsp:txXfrm>
    </dsp:sp>
    <dsp:sp modelId="{7F9AACB5-EA9D-45D9-B3F4-FEF72C89B8FD}">
      <dsp:nvSpPr>
        <dsp:cNvPr id="0" name=""/>
        <dsp:cNvSpPr/>
      </dsp:nvSpPr>
      <dsp:spPr>
        <a:xfrm>
          <a:off x="4774140" y="1838817"/>
          <a:ext cx="4038415" cy="163767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fr-FR" sz="3700" b="1" kern="1200" dirty="0" err="1" smtClean="0">
              <a:latin typeface="Cambria" panose="02040503050406030204" pitchFamily="18" charset="0"/>
            </a:rPr>
            <a:t>Metaheuristic</a:t>
          </a:r>
          <a:r>
            <a:rPr lang="fr-FR" sz="3700" b="1" kern="1200" dirty="0" smtClean="0">
              <a:latin typeface="Cambria" panose="02040503050406030204" pitchFamily="18" charset="0"/>
            </a:rPr>
            <a:t> </a:t>
          </a:r>
          <a:r>
            <a:rPr lang="fr-FR" sz="3700" b="1" kern="1200" dirty="0" err="1" smtClean="0">
              <a:latin typeface="Cambria" panose="02040503050406030204" pitchFamily="18" charset="0"/>
            </a:rPr>
            <a:t>Algorithms</a:t>
          </a:r>
          <a:endParaRPr lang="fr-FR" sz="3700" b="1" kern="1200" dirty="0">
            <a:latin typeface="Cambria" panose="02040503050406030204" pitchFamily="18" charset="0"/>
          </a:endParaRPr>
        </a:p>
      </dsp:txBody>
      <dsp:txXfrm>
        <a:off x="4822106" y="1886783"/>
        <a:ext cx="3942483" cy="1541744"/>
      </dsp:txXfrm>
    </dsp:sp>
    <dsp:sp modelId="{14D21D54-FF72-443B-9D3C-0514BCCB8F4D}">
      <dsp:nvSpPr>
        <dsp:cNvPr id="0" name=""/>
        <dsp:cNvSpPr/>
      </dsp:nvSpPr>
      <dsp:spPr>
        <a:xfrm>
          <a:off x="4774140"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smtClean="0">
              <a:latin typeface="Cambria" panose="02040503050406030204" pitchFamily="18" charset="0"/>
            </a:rPr>
            <a:t>Algorithme génétique (GA)</a:t>
          </a:r>
          <a:endParaRPr lang="fr-FR" sz="700" b="1" kern="1200" dirty="0">
            <a:latin typeface="Cambria" panose="02040503050406030204" pitchFamily="18" charset="0"/>
          </a:endParaRPr>
        </a:p>
      </dsp:txBody>
      <dsp:txXfrm>
        <a:off x="4793187" y="3695361"/>
        <a:ext cx="612214" cy="1599582"/>
      </dsp:txXfrm>
    </dsp:sp>
    <dsp:sp modelId="{A146EB29-7CE9-4177-9B1E-225FFB67A1D0}">
      <dsp:nvSpPr>
        <dsp:cNvPr id="0" name=""/>
        <dsp:cNvSpPr/>
      </dsp:nvSpPr>
      <dsp:spPr>
        <a:xfrm>
          <a:off x="5451761"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smtClean="0">
              <a:latin typeface="Cambria" panose="02040503050406030204" pitchFamily="18" charset="0"/>
            </a:rPr>
            <a:t>Optimisation par essaim de particules (PSO)</a:t>
          </a:r>
          <a:endParaRPr lang="fr-FR" sz="700" b="1" kern="1200" dirty="0">
            <a:latin typeface="Cambria" panose="02040503050406030204" pitchFamily="18" charset="0"/>
          </a:endParaRPr>
        </a:p>
      </dsp:txBody>
      <dsp:txXfrm>
        <a:off x="5470808" y="3695361"/>
        <a:ext cx="612214" cy="1599582"/>
      </dsp:txXfrm>
    </dsp:sp>
    <dsp:sp modelId="{4FCB90EB-B852-4A18-BB14-72976EEC9917}">
      <dsp:nvSpPr>
        <dsp:cNvPr id="0" name=""/>
        <dsp:cNvSpPr/>
      </dsp:nvSpPr>
      <dsp:spPr>
        <a:xfrm>
          <a:off x="6129382"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err="1" smtClean="0">
              <a:latin typeface="Cambria" panose="02040503050406030204" pitchFamily="18" charset="0"/>
            </a:rPr>
            <a:t>Ant</a:t>
          </a:r>
          <a:r>
            <a:rPr lang="fr-FR" sz="700" b="1" kern="1200" dirty="0" smtClean="0">
              <a:latin typeface="Cambria" panose="02040503050406030204" pitchFamily="18" charset="0"/>
            </a:rPr>
            <a:t> </a:t>
          </a:r>
          <a:r>
            <a:rPr lang="fr-FR" sz="700" b="1" kern="1200" dirty="0" err="1" smtClean="0">
              <a:latin typeface="Cambria" panose="02040503050406030204" pitchFamily="18" charset="0"/>
            </a:rPr>
            <a:t>Colony</a:t>
          </a:r>
          <a:r>
            <a:rPr lang="fr-FR" sz="700" b="1" kern="1200" dirty="0" smtClean="0">
              <a:latin typeface="Cambria" panose="02040503050406030204" pitchFamily="18" charset="0"/>
            </a:rPr>
            <a:t> (ACO)</a:t>
          </a:r>
          <a:endParaRPr lang="fr-FR" sz="700" b="1" kern="1200" dirty="0">
            <a:latin typeface="Cambria" panose="02040503050406030204" pitchFamily="18" charset="0"/>
          </a:endParaRPr>
        </a:p>
      </dsp:txBody>
      <dsp:txXfrm>
        <a:off x="6148429" y="3695361"/>
        <a:ext cx="612214" cy="1599582"/>
      </dsp:txXfrm>
    </dsp:sp>
    <dsp:sp modelId="{B3D6F1D4-DB6B-46C4-A7B8-5605176B422C}">
      <dsp:nvSpPr>
        <dsp:cNvPr id="0" name=""/>
        <dsp:cNvSpPr/>
      </dsp:nvSpPr>
      <dsp:spPr>
        <a:xfrm>
          <a:off x="6807003"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err="1" smtClean="0">
              <a:latin typeface="Cambria" panose="02040503050406030204" pitchFamily="18" charset="0"/>
            </a:rPr>
            <a:t>Artificial</a:t>
          </a:r>
          <a:r>
            <a:rPr lang="fr-FR" sz="700" b="1" kern="1200" dirty="0" smtClean="0">
              <a:latin typeface="Cambria" panose="02040503050406030204" pitchFamily="18" charset="0"/>
            </a:rPr>
            <a:t> Bee </a:t>
          </a:r>
          <a:r>
            <a:rPr lang="fr-FR" sz="700" b="1" kern="1200" dirty="0" err="1" smtClean="0">
              <a:latin typeface="Cambria" panose="02040503050406030204" pitchFamily="18" charset="0"/>
            </a:rPr>
            <a:t>Colony</a:t>
          </a:r>
          <a:r>
            <a:rPr lang="fr-FR" sz="700" b="1" kern="1200" dirty="0" smtClean="0">
              <a:latin typeface="Cambria" panose="02040503050406030204" pitchFamily="18" charset="0"/>
            </a:rPr>
            <a:t> (ABC)</a:t>
          </a:r>
          <a:endParaRPr lang="fr-FR" sz="700" b="1" kern="1200" dirty="0">
            <a:latin typeface="Cambria" panose="02040503050406030204" pitchFamily="18" charset="0"/>
          </a:endParaRPr>
        </a:p>
      </dsp:txBody>
      <dsp:txXfrm>
        <a:off x="6826050" y="3695361"/>
        <a:ext cx="612214" cy="1599582"/>
      </dsp:txXfrm>
    </dsp:sp>
    <dsp:sp modelId="{6C51118A-8336-4762-8BFC-12EDF77BCCE6}">
      <dsp:nvSpPr>
        <dsp:cNvPr id="0" name=""/>
        <dsp:cNvSpPr/>
      </dsp:nvSpPr>
      <dsp:spPr>
        <a:xfrm>
          <a:off x="7484625"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smtClean="0">
              <a:latin typeface="Cambria" panose="02040503050406030204" pitchFamily="18" charset="0"/>
            </a:rPr>
            <a:t>Bat </a:t>
          </a:r>
          <a:r>
            <a:rPr lang="fr-FR" sz="700" b="1" kern="1200" dirty="0" err="1" smtClean="0">
              <a:latin typeface="Cambria" panose="02040503050406030204" pitchFamily="18" charset="0"/>
            </a:rPr>
            <a:t>Algorithm</a:t>
          </a:r>
          <a:endParaRPr lang="fr-FR" sz="700" b="1" kern="1200" dirty="0">
            <a:latin typeface="Cambria" panose="02040503050406030204" pitchFamily="18" charset="0"/>
          </a:endParaRPr>
        </a:p>
      </dsp:txBody>
      <dsp:txXfrm>
        <a:off x="7503672" y="3695361"/>
        <a:ext cx="612214" cy="1599582"/>
      </dsp:txXfrm>
    </dsp:sp>
    <dsp:sp modelId="{A962738F-3209-4A9B-8D3C-6C5937A33380}">
      <dsp:nvSpPr>
        <dsp:cNvPr id="0" name=""/>
        <dsp:cNvSpPr/>
      </dsp:nvSpPr>
      <dsp:spPr>
        <a:xfrm>
          <a:off x="8162246"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fr-FR" sz="700" b="1" kern="1200" dirty="0" err="1" smtClean="0">
              <a:latin typeface="Cambria" panose="02040503050406030204" pitchFamily="18" charset="0"/>
            </a:rPr>
            <a:t>Simulated</a:t>
          </a:r>
          <a:r>
            <a:rPr lang="fr-FR" sz="700" b="1" kern="1200" dirty="0" smtClean="0">
              <a:latin typeface="Cambria" panose="02040503050406030204" pitchFamily="18" charset="0"/>
            </a:rPr>
            <a:t> </a:t>
          </a:r>
          <a:r>
            <a:rPr lang="fr-FR" sz="700" b="1" kern="1200" dirty="0" err="1" smtClean="0">
              <a:latin typeface="Cambria" panose="02040503050406030204" pitchFamily="18" charset="0"/>
            </a:rPr>
            <a:t>Annealing</a:t>
          </a:r>
          <a:endParaRPr lang="fr-FR" sz="700" b="1" kern="1200" dirty="0">
            <a:latin typeface="Cambria" panose="02040503050406030204" pitchFamily="18" charset="0"/>
          </a:endParaRPr>
        </a:p>
      </dsp:txBody>
      <dsp:txXfrm>
        <a:off x="8181293" y="3695361"/>
        <a:ext cx="612214" cy="1599582"/>
      </dsp:txXfrm>
    </dsp:sp>
    <dsp:sp modelId="{EA780572-3C61-40B1-9450-F82B62E6E597}">
      <dsp:nvSpPr>
        <dsp:cNvPr id="0" name=""/>
        <dsp:cNvSpPr/>
      </dsp:nvSpPr>
      <dsp:spPr>
        <a:xfrm>
          <a:off x="8867180" y="1838817"/>
          <a:ext cx="2005551" cy="163767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fr-FR" sz="3700" b="1" kern="1200" smtClean="0">
              <a:latin typeface="Cambria" panose="02040503050406030204" pitchFamily="18" charset="0"/>
            </a:rPr>
            <a:t>Fuzzy Logic</a:t>
          </a:r>
          <a:endParaRPr lang="fr-FR" sz="3700" b="1" kern="1200" dirty="0">
            <a:latin typeface="Cambria" panose="02040503050406030204" pitchFamily="18" charset="0"/>
          </a:endParaRPr>
        </a:p>
      </dsp:txBody>
      <dsp:txXfrm>
        <a:off x="8915146" y="1886783"/>
        <a:ext cx="1909619" cy="1541744"/>
      </dsp:txXfrm>
    </dsp:sp>
    <dsp:sp modelId="{FFFE9913-4A2A-41ED-A05B-99F680F43261}">
      <dsp:nvSpPr>
        <dsp:cNvPr id="0" name=""/>
        <dsp:cNvSpPr/>
      </dsp:nvSpPr>
      <dsp:spPr>
        <a:xfrm>
          <a:off x="8867180"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b="1" kern="1200" smtClean="0">
              <a:latin typeface="Cambria" panose="02040503050406030204" pitchFamily="18" charset="0"/>
            </a:rPr>
            <a:t>Mamdani Fuzzy System</a:t>
          </a:r>
          <a:endParaRPr lang="fr-FR" sz="800" b="1" kern="1200" dirty="0">
            <a:latin typeface="Cambria" panose="02040503050406030204" pitchFamily="18" charset="0"/>
          </a:endParaRPr>
        </a:p>
      </dsp:txBody>
      <dsp:txXfrm>
        <a:off x="8886227" y="3695361"/>
        <a:ext cx="612214" cy="1599582"/>
      </dsp:txXfrm>
    </dsp:sp>
    <dsp:sp modelId="{7268589B-774E-4F78-BBC1-32FCFC5131FC}">
      <dsp:nvSpPr>
        <dsp:cNvPr id="0" name=""/>
        <dsp:cNvSpPr/>
      </dsp:nvSpPr>
      <dsp:spPr>
        <a:xfrm>
          <a:off x="9544802"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b="1" kern="1200" smtClean="0">
              <a:latin typeface="Cambria" panose="02040503050406030204" pitchFamily="18" charset="0"/>
            </a:rPr>
            <a:t>Sugeno Fuzzy System</a:t>
          </a:r>
          <a:endParaRPr lang="fr-FR" sz="800" b="1" kern="1200" dirty="0">
            <a:latin typeface="Cambria" panose="02040503050406030204" pitchFamily="18" charset="0"/>
          </a:endParaRPr>
        </a:p>
      </dsp:txBody>
      <dsp:txXfrm>
        <a:off x="9563849" y="3695361"/>
        <a:ext cx="612214" cy="1599582"/>
      </dsp:txXfrm>
    </dsp:sp>
    <dsp:sp modelId="{87126623-88FA-4C51-8E82-D88D9FE991C8}">
      <dsp:nvSpPr>
        <dsp:cNvPr id="0" name=""/>
        <dsp:cNvSpPr/>
      </dsp:nvSpPr>
      <dsp:spPr>
        <a:xfrm>
          <a:off x="10222423" y="3676314"/>
          <a:ext cx="650308" cy="1637676"/>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fr-FR" sz="800" b="1" kern="1200" smtClean="0">
              <a:latin typeface="Cambria" panose="02040503050406030204" pitchFamily="18" charset="0"/>
            </a:rPr>
            <a:t>Tsukamoto Fuzzy System</a:t>
          </a:r>
          <a:endParaRPr lang="fr-FR" sz="800" b="1" kern="1200" dirty="0">
            <a:latin typeface="Cambria" panose="02040503050406030204" pitchFamily="18" charset="0"/>
          </a:endParaRPr>
        </a:p>
      </dsp:txBody>
      <dsp:txXfrm>
        <a:off x="10241470" y="3695361"/>
        <a:ext cx="612214" cy="1599582"/>
      </dsp:txXfrm>
    </dsp:sp>
    <dsp:sp modelId="{54FC1C2A-117C-48B2-8EE1-94D62ED90EDE}">
      <dsp:nvSpPr>
        <dsp:cNvPr id="0" name=""/>
        <dsp:cNvSpPr/>
      </dsp:nvSpPr>
      <dsp:spPr>
        <a:xfrm>
          <a:off x="10927357" y="1838817"/>
          <a:ext cx="650308" cy="1637676"/>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fr-FR" sz="3700" b="1" kern="1200" smtClean="0">
              <a:latin typeface="Cambria" panose="02040503050406030204" pitchFamily="18" charset="0"/>
            </a:rPr>
            <a:t>,,,</a:t>
          </a:r>
          <a:endParaRPr lang="fr-FR" sz="3700" b="1" kern="1200" dirty="0">
            <a:latin typeface="Cambria" panose="02040503050406030204" pitchFamily="18" charset="0"/>
          </a:endParaRPr>
        </a:p>
      </dsp:txBody>
      <dsp:txXfrm>
        <a:off x="10946404" y="1857864"/>
        <a:ext cx="612214" cy="15995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6507F-1F93-453D-9AB6-CAB41C9B3621}">
      <dsp:nvSpPr>
        <dsp:cNvPr id="0" name=""/>
        <dsp:cNvSpPr/>
      </dsp:nvSpPr>
      <dsp:spPr>
        <a:xfrm>
          <a:off x="2790145" y="1206500"/>
          <a:ext cx="3005666" cy="3005666"/>
        </a:xfrm>
        <a:prstGeom prst="ellipse">
          <a:avLst/>
        </a:prstGeom>
        <a:gradFill rotWithShape="0">
          <a:gsLst>
            <a:gs pos="0">
              <a:schemeClr val="accent2">
                <a:alpha val="50000"/>
                <a:hueOff val="0"/>
                <a:satOff val="0"/>
                <a:lumOff val="0"/>
                <a:alphaOff val="0"/>
                <a:lumMod val="110000"/>
                <a:satMod val="105000"/>
                <a:tint val="67000"/>
              </a:schemeClr>
            </a:gs>
            <a:gs pos="50000">
              <a:schemeClr val="accent2">
                <a:alpha val="50000"/>
                <a:hueOff val="0"/>
                <a:satOff val="0"/>
                <a:lumOff val="0"/>
                <a:alphaOff val="0"/>
                <a:lumMod val="105000"/>
                <a:satMod val="103000"/>
                <a:tint val="73000"/>
              </a:schemeClr>
            </a:gs>
            <a:gs pos="100000">
              <a:schemeClr val="accent2">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fr-FR" sz="3800" b="1" kern="1200" dirty="0" smtClean="0">
              <a:latin typeface="Cambria" panose="02040503050406030204" pitchFamily="18" charset="0"/>
            </a:rPr>
            <a:t>Machine Learning</a:t>
          </a:r>
          <a:endParaRPr lang="fr-FR" sz="3800" b="1" kern="1200" dirty="0">
            <a:latin typeface="Cambria" panose="02040503050406030204" pitchFamily="18" charset="0"/>
          </a:endParaRPr>
        </a:p>
      </dsp:txBody>
      <dsp:txXfrm>
        <a:off x="3230315" y="1646670"/>
        <a:ext cx="2125326" cy="2125326"/>
      </dsp:txXfrm>
    </dsp:sp>
    <dsp:sp modelId="{0804F5C6-5F9D-446E-AC08-1FB68138DE78}">
      <dsp:nvSpPr>
        <dsp:cNvPr id="0" name=""/>
        <dsp:cNvSpPr/>
      </dsp:nvSpPr>
      <dsp:spPr>
        <a:xfrm>
          <a:off x="3410425" y="-233026"/>
          <a:ext cx="1765107" cy="1969959"/>
        </a:xfrm>
        <a:prstGeom prst="ellipse">
          <a:avLst/>
        </a:prstGeom>
        <a:gradFill rotWithShape="0">
          <a:gsLst>
            <a:gs pos="0">
              <a:schemeClr val="accent3">
                <a:alpha val="50000"/>
                <a:hueOff val="0"/>
                <a:satOff val="0"/>
                <a:lumOff val="0"/>
                <a:alphaOff val="0"/>
                <a:lumMod val="110000"/>
                <a:satMod val="105000"/>
                <a:tint val="67000"/>
              </a:schemeClr>
            </a:gs>
            <a:gs pos="50000">
              <a:schemeClr val="accent3">
                <a:alpha val="50000"/>
                <a:hueOff val="0"/>
                <a:satOff val="0"/>
                <a:lumOff val="0"/>
                <a:alphaOff val="0"/>
                <a:lumMod val="105000"/>
                <a:satMod val="103000"/>
                <a:tint val="73000"/>
              </a:schemeClr>
            </a:gs>
            <a:gs pos="100000">
              <a:schemeClr val="accent3">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Cambria" panose="02040503050406030204" pitchFamily="18" charset="0"/>
            </a:rPr>
            <a:t>Apprentissage supervisé</a:t>
          </a:r>
          <a:endParaRPr lang="fr-FR" sz="1400" b="1" kern="1200" dirty="0">
            <a:latin typeface="Cambria" panose="02040503050406030204" pitchFamily="18" charset="0"/>
          </a:endParaRPr>
        </a:p>
      </dsp:txBody>
      <dsp:txXfrm>
        <a:off x="3668919" y="55468"/>
        <a:ext cx="1248119" cy="1392971"/>
      </dsp:txXfrm>
    </dsp:sp>
    <dsp:sp modelId="{768916AF-F23C-4201-BCC3-76FD893C31D1}">
      <dsp:nvSpPr>
        <dsp:cNvPr id="0" name=""/>
        <dsp:cNvSpPr/>
      </dsp:nvSpPr>
      <dsp:spPr>
        <a:xfrm>
          <a:off x="5367805" y="1724353"/>
          <a:ext cx="1765107" cy="1969959"/>
        </a:xfrm>
        <a:prstGeom prst="ellipse">
          <a:avLst/>
        </a:prstGeom>
        <a:gradFill rotWithShape="0">
          <a:gsLst>
            <a:gs pos="0">
              <a:schemeClr val="accent4">
                <a:alpha val="50000"/>
                <a:hueOff val="0"/>
                <a:satOff val="0"/>
                <a:lumOff val="0"/>
                <a:alphaOff val="0"/>
                <a:lumMod val="110000"/>
                <a:satMod val="105000"/>
                <a:tint val="67000"/>
              </a:schemeClr>
            </a:gs>
            <a:gs pos="50000">
              <a:schemeClr val="accent4">
                <a:alpha val="50000"/>
                <a:hueOff val="0"/>
                <a:satOff val="0"/>
                <a:lumOff val="0"/>
                <a:alphaOff val="0"/>
                <a:lumMod val="105000"/>
                <a:satMod val="103000"/>
                <a:tint val="73000"/>
              </a:schemeClr>
            </a:gs>
            <a:gs pos="100000">
              <a:schemeClr val="accent4">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Cambria" panose="02040503050406030204" pitchFamily="18" charset="0"/>
            </a:rPr>
            <a:t>Apprentissage non supervisé</a:t>
          </a:r>
          <a:endParaRPr lang="fr-FR" sz="1400" b="1" kern="1200" dirty="0">
            <a:latin typeface="Cambria" panose="02040503050406030204" pitchFamily="18" charset="0"/>
          </a:endParaRPr>
        </a:p>
      </dsp:txBody>
      <dsp:txXfrm>
        <a:off x="5626299" y="2012847"/>
        <a:ext cx="1248119" cy="1392971"/>
      </dsp:txXfrm>
    </dsp:sp>
    <dsp:sp modelId="{808C4637-41FA-41CB-B6AF-52860223A3FC}">
      <dsp:nvSpPr>
        <dsp:cNvPr id="0" name=""/>
        <dsp:cNvSpPr/>
      </dsp:nvSpPr>
      <dsp:spPr>
        <a:xfrm>
          <a:off x="3410425" y="3681734"/>
          <a:ext cx="1765107" cy="1969959"/>
        </a:xfrm>
        <a:prstGeom prst="ellipse">
          <a:avLst/>
        </a:prstGeom>
        <a:gradFill rotWithShape="0">
          <a:gsLst>
            <a:gs pos="0">
              <a:schemeClr val="accent5">
                <a:alpha val="50000"/>
                <a:hueOff val="0"/>
                <a:satOff val="0"/>
                <a:lumOff val="0"/>
                <a:alphaOff val="0"/>
                <a:lumMod val="110000"/>
                <a:satMod val="105000"/>
                <a:tint val="67000"/>
              </a:schemeClr>
            </a:gs>
            <a:gs pos="50000">
              <a:schemeClr val="accent5">
                <a:alpha val="50000"/>
                <a:hueOff val="0"/>
                <a:satOff val="0"/>
                <a:lumOff val="0"/>
                <a:alphaOff val="0"/>
                <a:lumMod val="105000"/>
                <a:satMod val="103000"/>
                <a:tint val="73000"/>
              </a:schemeClr>
            </a:gs>
            <a:gs pos="100000">
              <a:schemeClr val="accent5">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Cambria" panose="02040503050406030204" pitchFamily="18" charset="0"/>
            </a:rPr>
            <a:t>Apprentissage semi-supervisé</a:t>
          </a:r>
          <a:endParaRPr lang="fr-FR" sz="1400" b="1" kern="1200" dirty="0">
            <a:latin typeface="Cambria" panose="02040503050406030204" pitchFamily="18" charset="0"/>
          </a:endParaRPr>
        </a:p>
      </dsp:txBody>
      <dsp:txXfrm>
        <a:off x="3668919" y="3970228"/>
        <a:ext cx="1248119" cy="1392971"/>
      </dsp:txXfrm>
    </dsp:sp>
    <dsp:sp modelId="{F88083D7-A4AF-4A12-902F-79F58A4E557C}">
      <dsp:nvSpPr>
        <dsp:cNvPr id="0" name=""/>
        <dsp:cNvSpPr/>
      </dsp:nvSpPr>
      <dsp:spPr>
        <a:xfrm>
          <a:off x="1453044" y="1724353"/>
          <a:ext cx="1765107" cy="1969959"/>
        </a:xfrm>
        <a:prstGeom prst="ellipse">
          <a:avLst/>
        </a:prstGeom>
        <a:gradFill rotWithShape="0">
          <a:gsLst>
            <a:gs pos="0">
              <a:schemeClr val="accent6">
                <a:alpha val="50000"/>
                <a:hueOff val="0"/>
                <a:satOff val="0"/>
                <a:lumOff val="0"/>
                <a:alphaOff val="0"/>
                <a:lumMod val="110000"/>
                <a:satMod val="105000"/>
                <a:tint val="67000"/>
              </a:schemeClr>
            </a:gs>
            <a:gs pos="50000">
              <a:schemeClr val="accent6">
                <a:alpha val="50000"/>
                <a:hueOff val="0"/>
                <a:satOff val="0"/>
                <a:lumOff val="0"/>
                <a:alphaOff val="0"/>
                <a:lumMod val="105000"/>
                <a:satMod val="103000"/>
                <a:tint val="73000"/>
              </a:schemeClr>
            </a:gs>
            <a:gs pos="100000">
              <a:schemeClr val="accent6">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latin typeface="Cambria" panose="02040503050406030204" pitchFamily="18" charset="0"/>
            </a:rPr>
            <a:t>Apprentissage par renforcement</a:t>
          </a:r>
          <a:endParaRPr lang="fr-FR" sz="1400" b="1" kern="1200" dirty="0">
            <a:latin typeface="Cambria" panose="02040503050406030204" pitchFamily="18" charset="0"/>
          </a:endParaRPr>
        </a:p>
      </dsp:txBody>
      <dsp:txXfrm>
        <a:off x="1711538" y="2012847"/>
        <a:ext cx="1248119" cy="13929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6C5D4-9864-49D1-90F5-B03DBC6E7131}">
      <dsp:nvSpPr>
        <dsp:cNvPr id="0" name=""/>
        <dsp:cNvSpPr/>
      </dsp:nvSpPr>
      <dsp:spPr>
        <a:xfrm>
          <a:off x="1422133" y="0"/>
          <a:ext cx="6138334" cy="6138334"/>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fr-FR" sz="2100" b="1" kern="1200" smtClean="0">
              <a:latin typeface="Cambria" panose="02040503050406030204" pitchFamily="18" charset="0"/>
            </a:rPr>
            <a:t>Artificial Intelligence</a:t>
          </a:r>
          <a:endParaRPr lang="fr-FR" sz="2100" b="1" kern="1200" dirty="0">
            <a:latin typeface="Cambria" panose="02040503050406030204" pitchFamily="18" charset="0"/>
          </a:endParaRPr>
        </a:p>
      </dsp:txBody>
      <dsp:txXfrm>
        <a:off x="3418626" y="306916"/>
        <a:ext cx="2145347" cy="920750"/>
      </dsp:txXfrm>
    </dsp:sp>
    <dsp:sp modelId="{CE7958A6-1732-447C-B3CD-005511CB295E}">
      <dsp:nvSpPr>
        <dsp:cNvPr id="0" name=""/>
        <dsp:cNvSpPr/>
      </dsp:nvSpPr>
      <dsp:spPr>
        <a:xfrm>
          <a:off x="2201885" y="1534583"/>
          <a:ext cx="4603750" cy="4603750"/>
        </a:xfrm>
        <a:prstGeom prst="ellipse">
          <a:avLst/>
        </a:prstGeom>
        <a:gradFill rotWithShape="0">
          <a:gsLst>
            <a:gs pos="0">
              <a:schemeClr val="accent4">
                <a:hueOff val="5197846"/>
                <a:satOff val="-23984"/>
                <a:lumOff val="883"/>
                <a:alphaOff val="0"/>
                <a:lumMod val="110000"/>
                <a:satMod val="105000"/>
                <a:tint val="67000"/>
              </a:schemeClr>
            </a:gs>
            <a:gs pos="50000">
              <a:schemeClr val="accent4">
                <a:hueOff val="5197846"/>
                <a:satOff val="-23984"/>
                <a:lumOff val="883"/>
                <a:alphaOff val="0"/>
                <a:lumMod val="105000"/>
                <a:satMod val="103000"/>
                <a:tint val="73000"/>
              </a:schemeClr>
            </a:gs>
            <a:gs pos="100000">
              <a:schemeClr val="accent4">
                <a:hueOff val="5197846"/>
                <a:satOff val="-23984"/>
                <a:lumOff val="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fr-FR" sz="2100" b="1" kern="1200" smtClean="0">
              <a:latin typeface="Cambria" panose="02040503050406030204" pitchFamily="18" charset="0"/>
            </a:rPr>
            <a:t>Machine Learning</a:t>
          </a:r>
          <a:endParaRPr lang="fr-FR" sz="2100" b="1" kern="1200" dirty="0">
            <a:latin typeface="Cambria" panose="02040503050406030204" pitchFamily="18" charset="0"/>
          </a:endParaRPr>
        </a:p>
      </dsp:txBody>
      <dsp:txXfrm>
        <a:off x="3431087" y="1822317"/>
        <a:ext cx="2145347" cy="863203"/>
      </dsp:txXfrm>
    </dsp:sp>
    <dsp:sp modelId="{B2606DCB-0962-4E14-8B38-E5388B18F94A}">
      <dsp:nvSpPr>
        <dsp:cNvPr id="0" name=""/>
        <dsp:cNvSpPr/>
      </dsp:nvSpPr>
      <dsp:spPr>
        <a:xfrm>
          <a:off x="2969177" y="3069167"/>
          <a:ext cx="3069167" cy="3069167"/>
        </a:xfrm>
        <a:prstGeom prst="ellipse">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fr-FR" sz="2100" b="1" kern="1200" dirty="0" err="1" smtClean="0">
              <a:latin typeface="Cambria" panose="02040503050406030204" pitchFamily="18" charset="0"/>
            </a:rPr>
            <a:t>Deep</a:t>
          </a:r>
          <a:r>
            <a:rPr lang="fr-FR" sz="2100" b="1" kern="1200" dirty="0" smtClean="0">
              <a:latin typeface="Cambria" panose="02040503050406030204" pitchFamily="18" charset="0"/>
            </a:rPr>
            <a:t> Learning</a:t>
          </a:r>
          <a:endParaRPr lang="fr-FR" sz="2100" b="1" kern="1200" dirty="0">
            <a:latin typeface="Cambria" panose="02040503050406030204" pitchFamily="18" charset="0"/>
          </a:endParaRPr>
        </a:p>
      </dsp:txBody>
      <dsp:txXfrm>
        <a:off x="3418646" y="3836458"/>
        <a:ext cx="2170228" cy="15345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E6C5D4-9864-49D1-90F5-B03DBC6E7131}">
      <dsp:nvSpPr>
        <dsp:cNvPr id="0" name=""/>
        <dsp:cNvSpPr/>
      </dsp:nvSpPr>
      <dsp:spPr>
        <a:xfrm>
          <a:off x="1422133" y="0"/>
          <a:ext cx="6138334" cy="6138334"/>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b="1" kern="1200" smtClean="0">
              <a:latin typeface="Cambria" panose="02040503050406030204" pitchFamily="18" charset="0"/>
            </a:rPr>
            <a:t>Artificial Intelligence</a:t>
          </a:r>
          <a:endParaRPr lang="fr-FR" sz="1800" b="1" kern="1200" dirty="0">
            <a:latin typeface="Cambria" panose="02040503050406030204" pitchFamily="18" charset="0"/>
          </a:endParaRPr>
        </a:p>
      </dsp:txBody>
      <dsp:txXfrm>
        <a:off x="3633161" y="306916"/>
        <a:ext cx="1716278" cy="920750"/>
      </dsp:txXfrm>
    </dsp:sp>
    <dsp:sp modelId="{CE7958A6-1732-447C-B3CD-005511CB295E}">
      <dsp:nvSpPr>
        <dsp:cNvPr id="0" name=""/>
        <dsp:cNvSpPr/>
      </dsp:nvSpPr>
      <dsp:spPr>
        <a:xfrm>
          <a:off x="2048427" y="1227666"/>
          <a:ext cx="4910667" cy="4910667"/>
        </a:xfrm>
        <a:prstGeom prst="ellipse">
          <a:avLst/>
        </a:prstGeom>
        <a:gradFill rotWithShape="0">
          <a:gsLst>
            <a:gs pos="0">
              <a:schemeClr val="accent4">
                <a:hueOff val="3465231"/>
                <a:satOff val="-15989"/>
                <a:lumOff val="588"/>
                <a:alphaOff val="0"/>
                <a:lumMod val="110000"/>
                <a:satMod val="105000"/>
                <a:tint val="67000"/>
              </a:schemeClr>
            </a:gs>
            <a:gs pos="50000">
              <a:schemeClr val="accent4">
                <a:hueOff val="3465231"/>
                <a:satOff val="-15989"/>
                <a:lumOff val="588"/>
                <a:alphaOff val="0"/>
                <a:lumMod val="105000"/>
                <a:satMod val="103000"/>
                <a:tint val="73000"/>
              </a:schemeClr>
            </a:gs>
            <a:gs pos="100000">
              <a:schemeClr val="accent4">
                <a:hueOff val="3465231"/>
                <a:satOff val="-15989"/>
                <a:lumOff val="58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b="1" kern="1200" smtClean="0">
              <a:latin typeface="Cambria" panose="02040503050406030204" pitchFamily="18" charset="0"/>
            </a:rPr>
            <a:t>Machine Learning</a:t>
          </a:r>
          <a:endParaRPr lang="fr-FR" sz="1800" b="1" kern="1200" dirty="0">
            <a:latin typeface="Cambria" panose="02040503050406030204" pitchFamily="18" charset="0"/>
          </a:endParaRPr>
        </a:p>
      </dsp:txBody>
      <dsp:txXfrm>
        <a:off x="3645621" y="1522306"/>
        <a:ext cx="1716278" cy="883920"/>
      </dsp:txXfrm>
    </dsp:sp>
    <dsp:sp modelId="{B2606DCB-0962-4E14-8B38-E5388B18F94A}">
      <dsp:nvSpPr>
        <dsp:cNvPr id="0" name=""/>
        <dsp:cNvSpPr/>
      </dsp:nvSpPr>
      <dsp:spPr>
        <a:xfrm>
          <a:off x="2662260" y="2455333"/>
          <a:ext cx="3683000" cy="3683000"/>
        </a:xfrm>
        <a:prstGeom prst="ellipse">
          <a:avLst/>
        </a:prstGeom>
        <a:gradFill rotWithShape="0">
          <a:gsLst>
            <a:gs pos="0">
              <a:schemeClr val="accent4">
                <a:hueOff val="6930461"/>
                <a:satOff val="-31979"/>
                <a:lumOff val="1177"/>
                <a:alphaOff val="0"/>
                <a:lumMod val="110000"/>
                <a:satMod val="105000"/>
                <a:tint val="67000"/>
              </a:schemeClr>
            </a:gs>
            <a:gs pos="50000">
              <a:schemeClr val="accent4">
                <a:hueOff val="6930461"/>
                <a:satOff val="-31979"/>
                <a:lumOff val="1177"/>
                <a:alphaOff val="0"/>
                <a:lumMod val="105000"/>
                <a:satMod val="103000"/>
                <a:tint val="73000"/>
              </a:schemeClr>
            </a:gs>
            <a:gs pos="100000">
              <a:schemeClr val="accent4">
                <a:hueOff val="6930461"/>
                <a:satOff val="-31979"/>
                <a:lumOff val="117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b="1" kern="1200" smtClean="0">
              <a:latin typeface="Cambria" panose="02040503050406030204" pitchFamily="18" charset="0"/>
            </a:rPr>
            <a:t>Deep Learning</a:t>
          </a:r>
          <a:endParaRPr lang="fr-FR" sz="1800" b="1" kern="1200" dirty="0">
            <a:latin typeface="Cambria" panose="02040503050406030204" pitchFamily="18" charset="0"/>
          </a:endParaRPr>
        </a:p>
      </dsp:txBody>
      <dsp:txXfrm>
        <a:off x="3645621" y="2731558"/>
        <a:ext cx="1716278" cy="828675"/>
      </dsp:txXfrm>
    </dsp:sp>
    <dsp:sp modelId="{D4E6C9F8-BD35-4A7B-98C2-F42ABB03F67F}">
      <dsp:nvSpPr>
        <dsp:cNvPr id="0" name=""/>
        <dsp:cNvSpPr/>
      </dsp:nvSpPr>
      <dsp:spPr>
        <a:xfrm>
          <a:off x="3276094" y="3683000"/>
          <a:ext cx="2455333" cy="2455333"/>
        </a:xfrm>
        <a:prstGeom prst="ellipse">
          <a:avLst/>
        </a:prstGeom>
        <a:gradFill rotWithShape="0">
          <a:gsLst>
            <a:gs pos="0">
              <a:schemeClr val="accent4">
                <a:hueOff val="10395692"/>
                <a:satOff val="-47968"/>
                <a:lumOff val="1765"/>
                <a:alphaOff val="0"/>
                <a:lumMod val="110000"/>
                <a:satMod val="105000"/>
                <a:tint val="67000"/>
              </a:schemeClr>
            </a:gs>
            <a:gs pos="50000">
              <a:schemeClr val="accent4">
                <a:hueOff val="10395692"/>
                <a:satOff val="-47968"/>
                <a:lumOff val="1765"/>
                <a:alphaOff val="0"/>
                <a:lumMod val="105000"/>
                <a:satMod val="103000"/>
                <a:tint val="73000"/>
              </a:schemeClr>
            </a:gs>
            <a:gs pos="100000">
              <a:schemeClr val="accent4">
                <a:hueOff val="10395692"/>
                <a:satOff val="-47968"/>
                <a:lumOff val="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fr-FR" sz="1800" b="1" kern="1200" dirty="0" smtClean="0">
              <a:latin typeface="Cambria" panose="02040503050406030204" pitchFamily="18" charset="0"/>
            </a:rPr>
            <a:t>Transformers  ;      </a:t>
          </a:r>
          <a:r>
            <a:rPr lang="fr-FR" sz="1800" b="1" kern="1200" dirty="0" err="1" smtClean="0">
              <a:latin typeface="Cambria" panose="02040503050406030204" pitchFamily="18" charset="0"/>
            </a:rPr>
            <a:t>Generative</a:t>
          </a:r>
          <a:r>
            <a:rPr lang="fr-FR" sz="1800" b="1" kern="1200" dirty="0" smtClean="0">
              <a:latin typeface="Cambria" panose="02040503050406030204" pitchFamily="18" charset="0"/>
            </a:rPr>
            <a:t> Model</a:t>
          </a:r>
          <a:endParaRPr lang="fr-FR" sz="1800" b="1" kern="1200" dirty="0">
            <a:latin typeface="Cambria" panose="02040503050406030204" pitchFamily="18" charset="0"/>
          </a:endParaRPr>
        </a:p>
      </dsp:txBody>
      <dsp:txXfrm>
        <a:off x="3635669" y="4296833"/>
        <a:ext cx="1736183" cy="122766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a:p>
        </p:txBody>
      </p:sp>
      <p:sp>
        <p:nvSpPr>
          <p:cNvPr id="4" name="Espace réservé de la date 3"/>
          <p:cNvSpPr>
            <a:spLocks noGrp="1"/>
          </p:cNvSpPr>
          <p:nvPr>
            <p:ph type="dt" sz="half" idx="10"/>
          </p:nvPr>
        </p:nvSpPr>
        <p:spPr/>
        <p:txBody>
          <a:body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358070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4180773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655948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3691816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3374246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98C3A28E-CAD4-4300-A1C2-E165DE6C09E6}" type="datetimeFigureOut">
              <a:rPr lang="en-US" smtClean="0"/>
              <a:t>5/5/2026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190919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en-US"/>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98C3A28E-CAD4-4300-A1C2-E165DE6C09E6}" type="datetimeFigureOut">
              <a:rPr lang="en-US" smtClean="0"/>
              <a:t>5/5/2026</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44244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98C3A28E-CAD4-4300-A1C2-E165DE6C09E6}" type="datetimeFigureOut">
              <a:rPr lang="en-US" smtClean="0"/>
              <a:t>5/5/2026</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1968014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C3A28E-CAD4-4300-A1C2-E165DE6C09E6}" type="datetimeFigureOut">
              <a:rPr lang="en-US" smtClean="0"/>
              <a:t>5/5/2026</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104084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8C3A28E-CAD4-4300-A1C2-E165DE6C09E6}" type="datetimeFigureOut">
              <a:rPr lang="en-US" smtClean="0"/>
              <a:t>5/5/2026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30675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98C3A28E-CAD4-4300-A1C2-E165DE6C09E6}" type="datetimeFigureOut">
              <a:rPr lang="en-US" smtClean="0"/>
              <a:t>5/5/2026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04495DD-AE33-4F1A-8FD7-6D7938123A83}" type="slidenum">
              <a:rPr lang="en-US" smtClean="0"/>
              <a:t>‹N°›</a:t>
            </a:fld>
            <a:endParaRPr lang="en-US"/>
          </a:p>
        </p:txBody>
      </p:sp>
    </p:spTree>
    <p:extLst>
      <p:ext uri="{BB962C8B-B14F-4D97-AF65-F5344CB8AC3E}">
        <p14:creationId xmlns:p14="http://schemas.microsoft.com/office/powerpoint/2010/main" val="614767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C3A28E-CAD4-4300-A1C2-E165DE6C09E6}" type="datetimeFigureOut">
              <a:rPr lang="en-US" smtClean="0"/>
              <a:t>5/5/2026</a:t>
            </a:fld>
            <a:endParaRPr lang="en-US"/>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4495DD-AE33-4F1A-8FD7-6D7938123A83}" type="slidenum">
              <a:rPr lang="en-US" smtClean="0"/>
              <a:t>‹N°›</a:t>
            </a:fld>
            <a:endParaRPr lang="en-US"/>
          </a:p>
        </p:txBody>
      </p:sp>
    </p:spTree>
    <p:extLst>
      <p:ext uri="{BB962C8B-B14F-4D97-AF65-F5344CB8AC3E}">
        <p14:creationId xmlns:p14="http://schemas.microsoft.com/office/powerpoint/2010/main" val="120550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p:blipFill>
        <p:spPr bwMode="auto">
          <a:xfrm>
            <a:off x="393503" y="222171"/>
            <a:ext cx="2333626" cy="1286807"/>
          </a:xfrm>
          <a:prstGeom prst="rect">
            <a:avLst/>
          </a:prstGeom>
        </p:spPr>
      </p:pic>
      <p:sp>
        <p:nvSpPr>
          <p:cNvPr id="5" name="Rectangle 3"/>
          <p:cNvSpPr>
            <a:spLocks noChangeArrowheads="1"/>
          </p:cNvSpPr>
          <p:nvPr/>
        </p:nvSpPr>
        <p:spPr bwMode="auto">
          <a:xfrm>
            <a:off x="0" y="0"/>
            <a:ext cx="12192000" cy="457200"/>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a:defRPr/>
            </a:pPr>
            <a:endParaRPr lang="en-US"/>
          </a:p>
        </p:txBody>
      </p:sp>
      <p:sp>
        <p:nvSpPr>
          <p:cNvPr id="6" name="Rectangle 4"/>
          <p:cNvSpPr>
            <a:spLocks noChangeArrowheads="1"/>
          </p:cNvSpPr>
          <p:nvPr/>
        </p:nvSpPr>
        <p:spPr bwMode="auto">
          <a:xfrm>
            <a:off x="2727129" y="432799"/>
            <a:ext cx="6737742" cy="1200329"/>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fr-FR" i="0" strike="noStrike" cap="none" dirty="0">
                <a:ln>
                  <a:noFill/>
                </a:ln>
                <a:solidFill>
                  <a:schemeClr val="tx1"/>
                </a:solidFill>
                <a:latin typeface="Times New Roman"/>
                <a:ea typeface="Times New Roman"/>
                <a:cs typeface="Times New Roman"/>
              </a:rPr>
              <a:t>République Algérienne Démocratique et populaire</a:t>
            </a:r>
            <a:endParaRPr lang="en-US" i="0" strike="noStrike" cap="none" dirty="0">
              <a:ln>
                <a:noFill/>
              </a:ln>
              <a:solidFill>
                <a:schemeClr val="tx1"/>
              </a:solidFill>
              <a:latin typeface="Times New Roman"/>
              <a:cs typeface="Times New Roman"/>
            </a:endParaRPr>
          </a:p>
          <a:p>
            <a:pPr marL="0" marR="0" lvl="0" indent="0" algn="ctr" defTabSz="914400">
              <a:lnSpc>
                <a:spcPct val="100000"/>
              </a:lnSpc>
              <a:spcBef>
                <a:spcPts val="0"/>
              </a:spcBef>
              <a:spcAft>
                <a:spcPts val="0"/>
              </a:spcAft>
              <a:buClrTx/>
              <a:buSzTx/>
              <a:buFontTx/>
              <a:buNone/>
              <a:defRPr/>
            </a:pPr>
            <a:r>
              <a:rPr lang="fr-FR" i="0" strike="noStrike" cap="none" dirty="0">
                <a:ln>
                  <a:noFill/>
                </a:ln>
                <a:solidFill>
                  <a:schemeClr val="tx1"/>
                </a:solidFill>
                <a:latin typeface="Times New Roman"/>
                <a:ea typeface="Times New Roman"/>
                <a:cs typeface="Times New Roman"/>
              </a:rPr>
              <a:t>Ministère de l’Enseignement Supérieur et de la Recherche Scientifique</a:t>
            </a:r>
            <a:endParaRPr lang="en-US" i="0" strike="noStrike" cap="none" dirty="0">
              <a:ln>
                <a:noFill/>
              </a:ln>
              <a:solidFill>
                <a:schemeClr val="tx1"/>
              </a:solidFill>
              <a:latin typeface="Times New Roman"/>
              <a:cs typeface="Times New Roman"/>
            </a:endParaRPr>
          </a:p>
          <a:p>
            <a:pPr marL="0" marR="0" lvl="0" indent="0" algn="ctr" defTabSz="914400">
              <a:lnSpc>
                <a:spcPct val="100000"/>
              </a:lnSpc>
              <a:spcBef>
                <a:spcPts val="0"/>
              </a:spcBef>
              <a:spcAft>
                <a:spcPts val="0"/>
              </a:spcAft>
              <a:buClrTx/>
              <a:buSzTx/>
              <a:buFontTx/>
              <a:buNone/>
              <a:defRPr/>
            </a:pPr>
            <a:r>
              <a:rPr lang="fr-FR" i="0" strike="noStrike" cap="none" dirty="0">
                <a:ln>
                  <a:noFill/>
                </a:ln>
                <a:solidFill>
                  <a:schemeClr val="tx1"/>
                </a:solidFill>
                <a:latin typeface="Times New Roman"/>
                <a:ea typeface="Times New Roman"/>
                <a:cs typeface="Times New Roman"/>
              </a:rPr>
              <a:t>Université A. Mira de Bejaia</a:t>
            </a:r>
            <a:endParaRPr dirty="0"/>
          </a:p>
          <a:p>
            <a:pPr lvl="0" algn="ctr" defTabSz="914400">
              <a:spcBef>
                <a:spcPts val="0"/>
              </a:spcBef>
              <a:spcAft>
                <a:spcPts val="0"/>
              </a:spcAft>
              <a:defRPr/>
            </a:pPr>
            <a:r>
              <a:rPr lang="fr-CA" dirty="0">
                <a:latin typeface="Times New Roman"/>
                <a:cs typeface="Times New Roman"/>
              </a:rPr>
              <a:t>Laboratoire de Maitrise des Énergies Renouvelables</a:t>
            </a:r>
            <a:endParaRPr lang="fr-FR" i="0" strike="noStrike" cap="none" dirty="0">
              <a:ln>
                <a:noFill/>
              </a:ln>
              <a:solidFill>
                <a:schemeClr val="tx1"/>
              </a:solidFill>
              <a:latin typeface="Times New Roman"/>
              <a:cs typeface="Times New Roman"/>
            </a:endParaRPr>
          </a:p>
        </p:txBody>
      </p:sp>
      <p:pic>
        <p:nvPicPr>
          <p:cNvPr id="7" name="Image 6" descr="C:\Users\personnel\Desktop\logo lmer copie copie.jpg"/>
          <p:cNvPicPr/>
          <p:nvPr/>
        </p:nvPicPr>
        <p:blipFill rotWithShape="1">
          <a:blip r:embed="rId3"/>
          <a:srcRect l="7319" r="6089" b="7234"/>
          <a:stretch/>
        </p:blipFill>
        <p:spPr bwMode="auto">
          <a:xfrm>
            <a:off x="9929610" y="321589"/>
            <a:ext cx="1571223" cy="863268"/>
          </a:xfrm>
          <a:prstGeom prst="rect">
            <a:avLst/>
          </a:prstGeom>
          <a:noFill/>
          <a:ln w="9525">
            <a:noFill/>
            <a:miter lim="800000"/>
            <a:headEnd/>
            <a:tailEnd/>
          </a:ln>
        </p:spPr>
      </p:pic>
      <p:sp>
        <p:nvSpPr>
          <p:cNvPr id="9" name="Rectangle 8"/>
          <p:cNvSpPr/>
          <p:nvPr/>
        </p:nvSpPr>
        <p:spPr bwMode="auto">
          <a:xfrm>
            <a:off x="1656177" y="2472454"/>
            <a:ext cx="8921578" cy="646331"/>
          </a:xfrm>
          <a:prstGeom prst="rect">
            <a:avLst/>
          </a:prstGeom>
        </p:spPr>
        <p:txBody>
          <a:bodyPr wrap="square">
            <a:spAutoFit/>
          </a:bodyPr>
          <a:lstStyle/>
          <a:p>
            <a:pPr algn="ctr">
              <a:defRPr/>
            </a:pPr>
            <a:r>
              <a:rPr lang="fr-CA" sz="2000" dirty="0" smtClean="0">
                <a:solidFill>
                  <a:srgbClr val="212121"/>
                </a:solidFill>
                <a:latin typeface="Times New Roman"/>
                <a:cs typeface="Times New Roman"/>
              </a:rPr>
              <a:t>Matière:</a:t>
            </a:r>
            <a:endParaRPr lang="fr-FR" sz="2800" b="1" dirty="0" smtClean="0">
              <a:solidFill>
                <a:srgbClr val="212121"/>
              </a:solidFill>
              <a:latin typeface="Times New Roman"/>
              <a:cs typeface="Times New Roman"/>
            </a:endParaRPr>
          </a:p>
          <a:p>
            <a:pPr algn="ctr">
              <a:defRPr/>
            </a:pPr>
            <a:endParaRPr lang="fr-CA" sz="1600" dirty="0">
              <a:solidFill>
                <a:srgbClr val="212121"/>
              </a:solidFill>
              <a:latin typeface="Times New Roman"/>
              <a:cs typeface="Times New Roman"/>
            </a:endParaRPr>
          </a:p>
        </p:txBody>
      </p:sp>
      <p:sp>
        <p:nvSpPr>
          <p:cNvPr id="10" name="Rectangle 9"/>
          <p:cNvSpPr/>
          <p:nvPr/>
        </p:nvSpPr>
        <p:spPr bwMode="auto">
          <a:xfrm>
            <a:off x="5080681" y="5331404"/>
            <a:ext cx="2072570" cy="940642"/>
          </a:xfrm>
          <a:prstGeom prst="rect">
            <a:avLst/>
          </a:prstGeom>
        </p:spPr>
        <p:txBody>
          <a:bodyPr wrap="square">
            <a:spAutoFit/>
          </a:bodyPr>
          <a:lstStyle/>
          <a:p>
            <a:pPr algn="ctr">
              <a:lnSpc>
                <a:spcPct val="200000"/>
              </a:lnSpc>
              <a:defRPr/>
            </a:pPr>
            <a:r>
              <a:rPr lang="fr-CA" sz="1400" dirty="0" smtClean="0">
                <a:latin typeface="Times New Roman"/>
                <a:cs typeface="Times New Roman"/>
              </a:rPr>
              <a:t>Présenté par:</a:t>
            </a:r>
            <a:endParaRPr lang="fr-CA" dirty="0"/>
          </a:p>
          <a:p>
            <a:pPr algn="ctr">
              <a:lnSpc>
                <a:spcPct val="200000"/>
              </a:lnSpc>
              <a:defRPr/>
            </a:pPr>
            <a:r>
              <a:rPr lang="fr-CA" sz="1600" b="1" dirty="0" smtClean="0">
                <a:latin typeface="Times New Roman"/>
                <a:cs typeface="Times New Roman"/>
              </a:rPr>
              <a:t>Dr. Yanis </a:t>
            </a:r>
            <a:r>
              <a:rPr lang="fr-CA" sz="1600" b="1" dirty="0">
                <a:latin typeface="Times New Roman"/>
                <a:cs typeface="Times New Roman"/>
              </a:rPr>
              <a:t>Hamoudi</a:t>
            </a:r>
          </a:p>
        </p:txBody>
      </p:sp>
      <p:sp>
        <p:nvSpPr>
          <p:cNvPr id="12" name="Rectangle 11"/>
          <p:cNvSpPr/>
          <p:nvPr/>
        </p:nvSpPr>
        <p:spPr>
          <a:xfrm>
            <a:off x="0" y="3045150"/>
            <a:ext cx="12191999" cy="1754326"/>
          </a:xfrm>
          <a:prstGeom prst="rect">
            <a:avLst/>
          </a:prstGeom>
        </p:spPr>
        <p:txBody>
          <a:bodyPr wrap="square">
            <a:spAutoFit/>
          </a:bodyPr>
          <a:lstStyle/>
          <a:p>
            <a:pPr algn="ctr"/>
            <a:r>
              <a:rPr lang="fr-FR" sz="5400" b="1" dirty="0" smtClean="0">
                <a:latin typeface="Calibri" panose="020F0502020204030204" pitchFamily="34" charset="0"/>
                <a:ea typeface="Calibri" panose="020F0502020204030204" pitchFamily="34" charset="0"/>
                <a:cs typeface="Arial" panose="020B0604020202020204" pitchFamily="34" charset="0"/>
              </a:rPr>
              <a:t>Méthodes </a:t>
            </a:r>
            <a:r>
              <a:rPr lang="fr-FR" sz="5400" b="1" dirty="0">
                <a:latin typeface="Calibri" panose="020F0502020204030204" pitchFamily="34" charset="0"/>
                <a:ea typeface="Calibri" panose="020F0502020204030204" pitchFamily="34" charset="0"/>
                <a:cs typeface="Arial" panose="020B0604020202020204" pitchFamily="34" charset="0"/>
              </a:rPr>
              <a:t>et outils pour l’Intelligence </a:t>
            </a:r>
            <a:r>
              <a:rPr lang="fr-FR" sz="5400" b="1" dirty="0" smtClean="0">
                <a:latin typeface="Calibri" panose="020F0502020204030204" pitchFamily="34" charset="0"/>
                <a:ea typeface="Calibri" panose="020F0502020204030204" pitchFamily="34" charset="0"/>
                <a:cs typeface="Arial" panose="020B0604020202020204" pitchFamily="34" charset="0"/>
              </a:rPr>
              <a:t>Artificielle</a:t>
            </a:r>
            <a:endParaRPr lang="en-US" sz="5400" dirty="0"/>
          </a:p>
        </p:txBody>
      </p:sp>
    </p:spTree>
    <p:extLst>
      <p:ext uri="{BB962C8B-B14F-4D97-AF65-F5344CB8AC3E}">
        <p14:creationId xmlns:p14="http://schemas.microsoft.com/office/powerpoint/2010/main" val="1485301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3261202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7323631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1999" cy="6217298"/>
          </a:xfrm>
          <a:prstGeom prst="rect">
            <a:avLst/>
          </a:prstGeom>
        </p:spPr>
      </p:pic>
    </p:spTree>
    <p:extLst>
      <p:ext uri="{BB962C8B-B14F-4D97-AF65-F5344CB8AC3E}">
        <p14:creationId xmlns:p14="http://schemas.microsoft.com/office/powerpoint/2010/main" val="2302634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1999" cy="6217298"/>
          </a:xfrm>
          <a:prstGeom prst="rect">
            <a:avLst/>
          </a:prstGeom>
        </p:spPr>
      </p:pic>
    </p:spTree>
    <p:extLst>
      <p:ext uri="{BB962C8B-B14F-4D97-AF65-F5344CB8AC3E}">
        <p14:creationId xmlns:p14="http://schemas.microsoft.com/office/powerpoint/2010/main" val="179320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1999" cy="6217298"/>
          </a:xfrm>
          <a:prstGeom prst="rect">
            <a:avLst/>
          </a:prstGeom>
        </p:spPr>
      </p:pic>
    </p:spTree>
    <p:extLst>
      <p:ext uri="{BB962C8B-B14F-4D97-AF65-F5344CB8AC3E}">
        <p14:creationId xmlns:p14="http://schemas.microsoft.com/office/powerpoint/2010/main" val="6399435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220167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3"/>
            <a:ext cx="12191999" cy="6217298"/>
          </a:xfrm>
          <a:prstGeom prst="rect">
            <a:avLst/>
          </a:prstGeom>
        </p:spPr>
      </p:pic>
    </p:spTree>
    <p:extLst>
      <p:ext uri="{BB962C8B-B14F-4D97-AF65-F5344CB8AC3E}">
        <p14:creationId xmlns:p14="http://schemas.microsoft.com/office/powerpoint/2010/main" val="1364923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1999" cy="6217298"/>
          </a:xfrm>
          <a:prstGeom prst="rect">
            <a:avLst/>
          </a:prstGeom>
        </p:spPr>
      </p:pic>
    </p:spTree>
    <p:extLst>
      <p:ext uri="{BB962C8B-B14F-4D97-AF65-F5344CB8AC3E}">
        <p14:creationId xmlns:p14="http://schemas.microsoft.com/office/powerpoint/2010/main" val="29368214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1999" cy="6217298"/>
          </a:xfrm>
          <a:prstGeom prst="rect">
            <a:avLst/>
          </a:prstGeom>
        </p:spPr>
      </p:pic>
    </p:spTree>
    <p:extLst>
      <p:ext uri="{BB962C8B-B14F-4D97-AF65-F5344CB8AC3E}">
        <p14:creationId xmlns:p14="http://schemas.microsoft.com/office/powerpoint/2010/main" val="2174132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1552563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5110672" y="2272753"/>
            <a:ext cx="1962150" cy="1866900"/>
          </a:xfrm>
          <a:prstGeom prst="rect">
            <a:avLst/>
          </a:prstGeom>
        </p:spPr>
      </p:pic>
      <p:pic>
        <p:nvPicPr>
          <p:cNvPr id="7" name="Image 6"/>
          <p:cNvPicPr>
            <a:picLocks noChangeAspect="1"/>
          </p:cNvPicPr>
          <p:nvPr/>
        </p:nvPicPr>
        <p:blipFill>
          <a:blip r:embed="rId3"/>
          <a:stretch>
            <a:fillRect/>
          </a:stretch>
        </p:blipFill>
        <p:spPr>
          <a:xfrm>
            <a:off x="8974378" y="0"/>
            <a:ext cx="3053098" cy="1295400"/>
          </a:xfrm>
          <a:prstGeom prst="rect">
            <a:avLst/>
          </a:prstGeom>
        </p:spPr>
      </p:pic>
      <p:pic>
        <p:nvPicPr>
          <p:cNvPr id="8" name="Image 7"/>
          <p:cNvPicPr>
            <a:picLocks noChangeAspect="1"/>
          </p:cNvPicPr>
          <p:nvPr/>
        </p:nvPicPr>
        <p:blipFill>
          <a:blip r:embed="rId4"/>
          <a:stretch>
            <a:fillRect/>
          </a:stretch>
        </p:blipFill>
        <p:spPr>
          <a:xfrm>
            <a:off x="7124979" y="4564357"/>
            <a:ext cx="5067021" cy="2276340"/>
          </a:xfrm>
          <a:prstGeom prst="rect">
            <a:avLst/>
          </a:prstGeom>
        </p:spPr>
      </p:pic>
      <p:pic>
        <p:nvPicPr>
          <p:cNvPr id="9" name="Image 8"/>
          <p:cNvPicPr>
            <a:picLocks noChangeAspect="1"/>
          </p:cNvPicPr>
          <p:nvPr/>
        </p:nvPicPr>
        <p:blipFill>
          <a:blip r:embed="rId5"/>
          <a:stretch>
            <a:fillRect/>
          </a:stretch>
        </p:blipFill>
        <p:spPr>
          <a:xfrm>
            <a:off x="10564" y="4090218"/>
            <a:ext cx="2809875" cy="2828925"/>
          </a:xfrm>
          <a:prstGeom prst="rect">
            <a:avLst/>
          </a:prstGeom>
        </p:spPr>
      </p:pic>
      <p:pic>
        <p:nvPicPr>
          <p:cNvPr id="10" name="Image 9"/>
          <p:cNvPicPr>
            <a:picLocks noChangeAspect="1"/>
          </p:cNvPicPr>
          <p:nvPr/>
        </p:nvPicPr>
        <p:blipFill>
          <a:blip r:embed="rId6"/>
          <a:stretch>
            <a:fillRect/>
          </a:stretch>
        </p:blipFill>
        <p:spPr>
          <a:xfrm>
            <a:off x="0" y="25803"/>
            <a:ext cx="3743325" cy="2661276"/>
          </a:xfrm>
          <a:prstGeom prst="rect">
            <a:avLst/>
          </a:prstGeom>
        </p:spPr>
      </p:pic>
      <p:pic>
        <p:nvPicPr>
          <p:cNvPr id="11" name="Image 10"/>
          <p:cNvPicPr>
            <a:picLocks noChangeAspect="1"/>
          </p:cNvPicPr>
          <p:nvPr/>
        </p:nvPicPr>
        <p:blipFill>
          <a:blip r:embed="rId7"/>
          <a:stretch>
            <a:fillRect/>
          </a:stretch>
        </p:blipFill>
        <p:spPr>
          <a:xfrm>
            <a:off x="4794487" y="25803"/>
            <a:ext cx="2933700" cy="1581150"/>
          </a:xfrm>
          <a:prstGeom prst="rect">
            <a:avLst/>
          </a:prstGeom>
        </p:spPr>
      </p:pic>
      <p:pic>
        <p:nvPicPr>
          <p:cNvPr id="12" name="Image 11"/>
          <p:cNvPicPr>
            <a:picLocks noChangeAspect="1"/>
          </p:cNvPicPr>
          <p:nvPr/>
        </p:nvPicPr>
        <p:blipFill>
          <a:blip r:embed="rId8"/>
          <a:stretch>
            <a:fillRect/>
          </a:stretch>
        </p:blipFill>
        <p:spPr>
          <a:xfrm>
            <a:off x="3124424" y="4732472"/>
            <a:ext cx="3696570" cy="2125528"/>
          </a:xfrm>
          <a:prstGeom prst="rect">
            <a:avLst/>
          </a:prstGeom>
        </p:spPr>
      </p:pic>
      <p:pic>
        <p:nvPicPr>
          <p:cNvPr id="14" name="Image 13"/>
          <p:cNvPicPr>
            <a:picLocks noChangeAspect="1"/>
          </p:cNvPicPr>
          <p:nvPr/>
        </p:nvPicPr>
        <p:blipFill>
          <a:blip r:embed="rId9"/>
          <a:stretch>
            <a:fillRect/>
          </a:stretch>
        </p:blipFill>
        <p:spPr>
          <a:xfrm>
            <a:off x="10378183" y="1269796"/>
            <a:ext cx="1281272" cy="3237297"/>
          </a:xfrm>
          <a:prstGeom prst="rect">
            <a:avLst/>
          </a:prstGeom>
        </p:spPr>
      </p:pic>
      <p:pic>
        <p:nvPicPr>
          <p:cNvPr id="15" name="Image 14"/>
          <p:cNvPicPr>
            <a:picLocks noChangeAspect="1"/>
          </p:cNvPicPr>
          <p:nvPr/>
        </p:nvPicPr>
        <p:blipFill>
          <a:blip r:embed="rId10"/>
          <a:stretch>
            <a:fillRect/>
          </a:stretch>
        </p:blipFill>
        <p:spPr>
          <a:xfrm>
            <a:off x="1054748" y="2832358"/>
            <a:ext cx="2069676" cy="1013098"/>
          </a:xfrm>
          <a:prstGeom prst="rect">
            <a:avLst/>
          </a:prstGeom>
        </p:spPr>
      </p:pic>
    </p:spTree>
    <p:extLst>
      <p:ext uri="{BB962C8B-B14F-4D97-AF65-F5344CB8AC3E}">
        <p14:creationId xmlns:p14="http://schemas.microsoft.com/office/powerpoint/2010/main" val="1232924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2060988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702"/>
            <a:ext cx="12192000" cy="6217298"/>
          </a:xfrm>
          <a:prstGeom prst="rect">
            <a:avLst/>
          </a:prstGeom>
        </p:spPr>
      </p:pic>
    </p:spTree>
    <p:extLst>
      <p:ext uri="{BB962C8B-B14F-4D97-AF65-F5344CB8AC3E}">
        <p14:creationId xmlns:p14="http://schemas.microsoft.com/office/powerpoint/2010/main" val="16327058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3377207" cy="400110"/>
          </a:xfrm>
          <a:prstGeom prst="rect">
            <a:avLst/>
          </a:prstGeom>
        </p:spPr>
        <p:txBody>
          <a:bodyPr wrap="none">
            <a:spAutoFit/>
          </a:bodyPr>
          <a:lstStyle/>
          <a:p>
            <a:r>
              <a:rPr lang="en-US" sz="2000" b="1" dirty="0" err="1">
                <a:solidFill>
                  <a:srgbClr val="00B0F0"/>
                </a:solidFill>
                <a:latin typeface="Cambria" panose="02040503050406030204" pitchFamily="18" charset="0"/>
              </a:rPr>
              <a:t>Selon</a:t>
            </a:r>
            <a:r>
              <a:rPr lang="en-US" sz="2000" b="1" dirty="0">
                <a:solidFill>
                  <a:srgbClr val="00B0F0"/>
                </a:solidFill>
                <a:latin typeface="Cambria" panose="02040503050406030204" pitchFamily="18" charset="0"/>
              </a:rPr>
              <a:t> </a:t>
            </a:r>
            <a:r>
              <a:rPr lang="en-US" sz="2000" b="1" dirty="0" err="1">
                <a:solidFill>
                  <a:srgbClr val="00B0F0"/>
                </a:solidFill>
                <a:latin typeface="Cambria" panose="02040503050406030204" pitchFamily="18" charset="0"/>
              </a:rPr>
              <a:t>l’approche</a:t>
            </a:r>
            <a:r>
              <a:rPr lang="en-US" sz="2000" b="1" dirty="0">
                <a:solidFill>
                  <a:srgbClr val="00B0F0"/>
                </a:solidFill>
                <a:latin typeface="Cambria" panose="02040503050406030204" pitchFamily="18" charset="0"/>
              </a:rPr>
              <a:t> technique</a:t>
            </a:r>
          </a:p>
        </p:txBody>
      </p:sp>
      <p:graphicFrame>
        <p:nvGraphicFramePr>
          <p:cNvPr id="6" name="Diagramme 5"/>
          <p:cNvGraphicFramePr/>
          <p:nvPr>
            <p:extLst>
              <p:ext uri="{D42A27DB-BD31-4B8C-83A1-F6EECF244321}">
                <p14:modId xmlns:p14="http://schemas.microsoft.com/office/powerpoint/2010/main" val="203500964"/>
              </p:ext>
            </p:extLst>
          </p:nvPr>
        </p:nvGraphicFramePr>
        <p:xfrm>
          <a:off x="306056" y="1167375"/>
          <a:ext cx="11581144" cy="5315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35385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8" name="Rectangle 7"/>
          <p:cNvSpPr/>
          <p:nvPr/>
        </p:nvSpPr>
        <p:spPr>
          <a:xfrm>
            <a:off x="468173" y="2411316"/>
            <a:ext cx="5592816" cy="2169825"/>
          </a:xfrm>
          <a:prstGeom prst="rect">
            <a:avLst/>
          </a:prstGeom>
        </p:spPr>
        <p:txBody>
          <a:bodyPr wrap="square">
            <a:spAutoFit/>
          </a:bodyPr>
          <a:lstStyle/>
          <a:p>
            <a:pPr algn="just">
              <a:lnSpc>
                <a:spcPct val="150000"/>
              </a:lnSpc>
            </a:pPr>
            <a:r>
              <a:rPr lang="en-US" b="1" dirty="0" err="1" smtClean="0">
                <a:solidFill>
                  <a:srgbClr val="00B050"/>
                </a:solidFill>
                <a:latin typeface="Cambria" panose="02040503050406030204" pitchFamily="18" charset="0"/>
              </a:rPr>
              <a:t>L’apprentissage</a:t>
            </a:r>
            <a:r>
              <a:rPr lang="en-US" b="1" dirty="0" smtClean="0">
                <a:solidFill>
                  <a:srgbClr val="00B050"/>
                </a:solidFill>
                <a:latin typeface="Cambria" panose="02040503050406030204" pitchFamily="18" charset="0"/>
              </a:rPr>
              <a:t> </a:t>
            </a:r>
            <a:r>
              <a:rPr lang="en-US" b="1" dirty="0" err="1">
                <a:solidFill>
                  <a:srgbClr val="00B050"/>
                </a:solidFill>
                <a:latin typeface="Cambria" panose="02040503050406030204" pitchFamily="18" charset="0"/>
              </a:rPr>
              <a:t>automatique</a:t>
            </a:r>
            <a:r>
              <a:rPr lang="en-US" b="1" dirty="0">
                <a:solidFill>
                  <a:srgbClr val="00B050"/>
                </a:solidFill>
                <a:latin typeface="Cambria" panose="02040503050406030204" pitchFamily="18" charset="0"/>
              </a:rPr>
              <a:t> </a:t>
            </a:r>
            <a:r>
              <a:rPr lang="en-US" dirty="0" err="1">
                <a:latin typeface="Cambria" panose="02040503050406030204" pitchFamily="18" charset="0"/>
              </a:rPr>
              <a:t>est</a:t>
            </a:r>
            <a:r>
              <a:rPr lang="en-US" dirty="0">
                <a:latin typeface="Cambria" panose="02040503050406030204" pitchFamily="18" charset="0"/>
              </a:rPr>
              <a:t> un sous </a:t>
            </a:r>
            <a:r>
              <a:rPr lang="en-US" dirty="0" err="1">
                <a:latin typeface="Cambria" panose="02040503050406030204" pitchFamily="18" charset="0"/>
              </a:rPr>
              <a:t>domaine</a:t>
            </a:r>
            <a:r>
              <a:rPr lang="en-US" dirty="0">
                <a:latin typeface="Cambria" panose="02040503050406030204" pitchFamily="18" charset="0"/>
              </a:rPr>
              <a:t> </a:t>
            </a:r>
            <a:r>
              <a:rPr lang="en-US" dirty="0" err="1">
                <a:latin typeface="Cambria" panose="02040503050406030204" pitchFamily="18" charset="0"/>
              </a:rPr>
              <a:t>d’étude</a:t>
            </a:r>
            <a:r>
              <a:rPr lang="en-US" dirty="0">
                <a:latin typeface="Cambria" panose="02040503050406030204" pitchFamily="18" charset="0"/>
              </a:rPr>
              <a:t> de </a:t>
            </a:r>
            <a:r>
              <a:rPr lang="en-US" dirty="0" err="1" smtClean="0">
                <a:latin typeface="Cambria" panose="02040503050406030204" pitchFamily="18" charset="0"/>
              </a:rPr>
              <a:t>l’intelligence</a:t>
            </a:r>
            <a:r>
              <a:rPr lang="en-US" dirty="0" smtClean="0">
                <a:latin typeface="Cambria" panose="02040503050406030204" pitchFamily="18" charset="0"/>
              </a:rPr>
              <a:t> </a:t>
            </a:r>
            <a:r>
              <a:rPr lang="en-US" dirty="0" err="1" smtClean="0">
                <a:latin typeface="Cambria" panose="02040503050406030204" pitchFamily="18" charset="0"/>
              </a:rPr>
              <a:t>artificielle</a:t>
            </a:r>
            <a:r>
              <a:rPr lang="en-US" dirty="0" smtClean="0">
                <a:latin typeface="Cambria" panose="02040503050406030204" pitchFamily="18" charset="0"/>
              </a:rPr>
              <a:t> </a:t>
            </a:r>
            <a:r>
              <a:rPr lang="en-US" dirty="0">
                <a:latin typeface="Cambria" panose="02040503050406030204" pitchFamily="18" charset="0"/>
              </a:rPr>
              <a:t>qui </a:t>
            </a:r>
            <a:r>
              <a:rPr lang="en-US" dirty="0" err="1">
                <a:latin typeface="Cambria" panose="02040503050406030204" pitchFamily="18" charset="0"/>
              </a:rPr>
              <a:t>s’intéresse</a:t>
            </a:r>
            <a:r>
              <a:rPr lang="en-US" dirty="0">
                <a:latin typeface="Cambria" panose="02040503050406030204" pitchFamily="18" charset="0"/>
              </a:rPr>
              <a:t> au </a:t>
            </a:r>
            <a:r>
              <a:rPr lang="en-US" dirty="0" err="1">
                <a:latin typeface="Cambria" panose="02040503050406030204" pitchFamily="18" charset="0"/>
              </a:rPr>
              <a:t>développement</a:t>
            </a:r>
            <a:r>
              <a:rPr lang="en-US" dirty="0">
                <a:latin typeface="Cambria" panose="02040503050406030204" pitchFamily="18" charset="0"/>
              </a:rPr>
              <a:t> et à </a:t>
            </a:r>
            <a:r>
              <a:rPr lang="en-US" dirty="0" err="1">
                <a:latin typeface="Cambria" panose="02040503050406030204" pitchFamily="18" charset="0"/>
              </a:rPr>
              <a:t>l’étude</a:t>
            </a:r>
            <a:r>
              <a:rPr lang="en-US" dirty="0">
                <a:latin typeface="Cambria" panose="02040503050406030204" pitchFamily="18" charset="0"/>
              </a:rPr>
              <a:t> </a:t>
            </a:r>
            <a:r>
              <a:rPr lang="en-US" dirty="0" err="1">
                <a:latin typeface="Cambria" panose="02040503050406030204" pitchFamily="18" charset="0"/>
              </a:rPr>
              <a:t>d’algorithmes</a:t>
            </a:r>
            <a:endParaRPr lang="en-US" dirty="0">
              <a:latin typeface="Cambria" panose="02040503050406030204" pitchFamily="18" charset="0"/>
            </a:endParaRPr>
          </a:p>
          <a:p>
            <a:pPr algn="just">
              <a:lnSpc>
                <a:spcPct val="150000"/>
              </a:lnSpc>
            </a:pPr>
            <a:r>
              <a:rPr lang="en-US" dirty="0" err="1">
                <a:latin typeface="Cambria" panose="02040503050406030204" pitchFamily="18" charset="0"/>
              </a:rPr>
              <a:t>statistiques</a:t>
            </a:r>
            <a:r>
              <a:rPr lang="en-US" dirty="0">
                <a:latin typeface="Cambria" panose="02040503050406030204" pitchFamily="18" charset="0"/>
              </a:rPr>
              <a:t> </a:t>
            </a:r>
            <a:r>
              <a:rPr lang="en-US" dirty="0" err="1">
                <a:latin typeface="Cambria" panose="02040503050406030204" pitchFamily="18" charset="0"/>
              </a:rPr>
              <a:t>capables</a:t>
            </a:r>
            <a:r>
              <a:rPr lang="en-US" dirty="0">
                <a:latin typeface="Cambria" panose="02040503050406030204" pitchFamily="18" charset="0"/>
              </a:rPr>
              <a:t> </a:t>
            </a:r>
            <a:r>
              <a:rPr lang="en-US" dirty="0" err="1">
                <a:latin typeface="Cambria" panose="02040503050406030204" pitchFamily="18" charset="0"/>
              </a:rPr>
              <a:t>d’</a:t>
            </a:r>
            <a:r>
              <a:rPr lang="en-US" b="1" dirty="0" err="1">
                <a:solidFill>
                  <a:srgbClr val="00B050"/>
                </a:solidFill>
                <a:latin typeface="Cambria" panose="02040503050406030204" pitchFamily="18" charset="0"/>
              </a:rPr>
              <a:t>apprendre</a:t>
            </a:r>
            <a:r>
              <a:rPr lang="en-US" dirty="0">
                <a:latin typeface="Cambria" panose="02040503050406030204" pitchFamily="18" charset="0"/>
              </a:rPr>
              <a:t> à </a:t>
            </a:r>
            <a:r>
              <a:rPr lang="en-US" dirty="0" err="1">
                <a:latin typeface="Cambria" panose="02040503050406030204" pitchFamily="18" charset="0"/>
              </a:rPr>
              <a:t>partir</a:t>
            </a:r>
            <a:r>
              <a:rPr lang="en-US" dirty="0">
                <a:latin typeface="Cambria" panose="02040503050406030204" pitchFamily="18" charset="0"/>
              </a:rPr>
              <a:t> de </a:t>
            </a:r>
            <a:r>
              <a:rPr lang="en-US" b="1" dirty="0" err="1">
                <a:solidFill>
                  <a:srgbClr val="00B050"/>
                </a:solidFill>
                <a:latin typeface="Cambria" panose="02040503050406030204" pitchFamily="18" charset="0"/>
              </a:rPr>
              <a:t>données</a:t>
            </a:r>
            <a:r>
              <a:rPr lang="en-US" dirty="0">
                <a:latin typeface="Cambria" panose="02040503050406030204" pitchFamily="18" charset="0"/>
              </a:rPr>
              <a:t> et de </a:t>
            </a:r>
            <a:r>
              <a:rPr lang="en-US" b="1" dirty="0" err="1">
                <a:solidFill>
                  <a:srgbClr val="00B050"/>
                </a:solidFill>
                <a:latin typeface="Cambria" panose="02040503050406030204" pitchFamily="18" charset="0"/>
              </a:rPr>
              <a:t>généraliser</a:t>
            </a:r>
            <a:r>
              <a:rPr lang="en-US" dirty="0">
                <a:latin typeface="Cambria" panose="02040503050406030204" pitchFamily="18" charset="0"/>
              </a:rPr>
              <a:t> </a:t>
            </a:r>
            <a:r>
              <a:rPr lang="en-US" dirty="0" smtClean="0">
                <a:latin typeface="Cambria" panose="02040503050406030204" pitchFamily="18" charset="0"/>
              </a:rPr>
              <a:t>à des </a:t>
            </a:r>
            <a:r>
              <a:rPr lang="en-US" dirty="0" err="1">
                <a:latin typeface="Cambria" panose="02040503050406030204" pitchFamily="18" charset="0"/>
              </a:rPr>
              <a:t>données</a:t>
            </a:r>
            <a:r>
              <a:rPr lang="en-US" dirty="0">
                <a:latin typeface="Cambria" panose="02040503050406030204" pitchFamily="18" charset="0"/>
              </a:rPr>
              <a:t> </a:t>
            </a:r>
            <a:r>
              <a:rPr lang="en-US" dirty="0" err="1">
                <a:latin typeface="Cambria" panose="02040503050406030204" pitchFamily="18" charset="0"/>
              </a:rPr>
              <a:t>inédites</a:t>
            </a:r>
            <a:r>
              <a:rPr lang="en-US" dirty="0">
                <a:latin typeface="Cambria" panose="02040503050406030204" pitchFamily="18" charset="0"/>
              </a:rPr>
              <a:t>.</a:t>
            </a:r>
          </a:p>
        </p:txBody>
      </p:sp>
      <p:pic>
        <p:nvPicPr>
          <p:cNvPr id="9" name="Image 8"/>
          <p:cNvPicPr>
            <a:picLocks noChangeAspect="1"/>
          </p:cNvPicPr>
          <p:nvPr/>
        </p:nvPicPr>
        <p:blipFill>
          <a:blip r:embed="rId2"/>
          <a:stretch>
            <a:fillRect/>
          </a:stretch>
        </p:blipFill>
        <p:spPr>
          <a:xfrm>
            <a:off x="343960" y="843033"/>
            <a:ext cx="3124200" cy="1104900"/>
          </a:xfrm>
          <a:prstGeom prst="rect">
            <a:avLst/>
          </a:prstGeom>
        </p:spPr>
      </p:pic>
      <p:sp>
        <p:nvSpPr>
          <p:cNvPr id="10" name="Rectangle 9"/>
          <p:cNvSpPr/>
          <p:nvPr/>
        </p:nvSpPr>
        <p:spPr>
          <a:xfrm>
            <a:off x="490842" y="5044524"/>
            <a:ext cx="5570148" cy="1702967"/>
          </a:xfrm>
          <a:prstGeom prst="rect">
            <a:avLst/>
          </a:prstGeom>
        </p:spPr>
        <p:txBody>
          <a:bodyPr wrap="square">
            <a:spAutoFit/>
          </a:bodyPr>
          <a:lstStyle/>
          <a:p>
            <a:pPr algn="just">
              <a:lnSpc>
                <a:spcPct val="150000"/>
              </a:lnSpc>
            </a:pPr>
            <a:r>
              <a:rPr lang="fr-FR" dirty="0" smtClean="0">
                <a:latin typeface="Cambria" panose="02040503050406030204" pitchFamily="18" charset="0"/>
              </a:rPr>
              <a:t>Un outil </a:t>
            </a:r>
            <a:r>
              <a:rPr lang="fr-FR" dirty="0">
                <a:latin typeface="Cambria" panose="02040503050406030204" pitchFamily="18" charset="0"/>
              </a:rPr>
              <a:t>de reconnaissance d’images peut apprendre à identifier et à</a:t>
            </a:r>
          </a:p>
          <a:p>
            <a:pPr algn="just">
              <a:lnSpc>
                <a:spcPct val="150000"/>
              </a:lnSpc>
            </a:pPr>
            <a:r>
              <a:rPr lang="fr-FR" dirty="0">
                <a:latin typeface="Cambria" panose="02040503050406030204" pitchFamily="18" charset="0"/>
              </a:rPr>
              <a:t>décrire des objets dans des images en examinant des millions d’exemples</a:t>
            </a:r>
            <a:endParaRPr lang="en-US" dirty="0">
              <a:latin typeface="Cambria" panose="02040503050406030204" pitchFamily="18" charset="0"/>
            </a:endParaRPr>
          </a:p>
        </p:txBody>
      </p:sp>
      <p:pic>
        <p:nvPicPr>
          <p:cNvPr id="11" name="Image 10"/>
          <p:cNvPicPr>
            <a:picLocks noChangeAspect="1"/>
          </p:cNvPicPr>
          <p:nvPr/>
        </p:nvPicPr>
        <p:blipFill>
          <a:blip r:embed="rId3"/>
          <a:stretch>
            <a:fillRect/>
          </a:stretch>
        </p:blipFill>
        <p:spPr>
          <a:xfrm>
            <a:off x="6060989" y="2411316"/>
            <a:ext cx="6131011" cy="2696869"/>
          </a:xfrm>
          <a:prstGeom prst="rect">
            <a:avLst/>
          </a:prstGeom>
        </p:spPr>
      </p:pic>
    </p:spTree>
    <p:extLst>
      <p:ext uri="{BB962C8B-B14F-4D97-AF65-F5344CB8AC3E}">
        <p14:creationId xmlns:p14="http://schemas.microsoft.com/office/powerpoint/2010/main" val="3860265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3377207" cy="400110"/>
          </a:xfrm>
          <a:prstGeom prst="rect">
            <a:avLst/>
          </a:prstGeom>
        </p:spPr>
        <p:txBody>
          <a:bodyPr wrap="none">
            <a:spAutoFit/>
          </a:bodyPr>
          <a:lstStyle/>
          <a:p>
            <a:r>
              <a:rPr lang="en-US" sz="2000" b="1" dirty="0" err="1">
                <a:solidFill>
                  <a:srgbClr val="00B0F0"/>
                </a:solidFill>
                <a:latin typeface="Cambria" panose="02040503050406030204" pitchFamily="18" charset="0"/>
              </a:rPr>
              <a:t>Selon</a:t>
            </a:r>
            <a:r>
              <a:rPr lang="en-US" sz="2000" b="1" dirty="0">
                <a:solidFill>
                  <a:srgbClr val="00B0F0"/>
                </a:solidFill>
                <a:latin typeface="Cambria" panose="02040503050406030204" pitchFamily="18" charset="0"/>
              </a:rPr>
              <a:t> </a:t>
            </a:r>
            <a:r>
              <a:rPr lang="en-US" sz="2000" b="1" dirty="0" err="1">
                <a:solidFill>
                  <a:srgbClr val="00B0F0"/>
                </a:solidFill>
                <a:latin typeface="Cambria" panose="02040503050406030204" pitchFamily="18" charset="0"/>
              </a:rPr>
              <a:t>l’approche</a:t>
            </a:r>
            <a:r>
              <a:rPr lang="en-US" sz="2000" b="1" dirty="0">
                <a:solidFill>
                  <a:srgbClr val="00B0F0"/>
                </a:solidFill>
                <a:latin typeface="Cambria" panose="02040503050406030204" pitchFamily="18" charset="0"/>
              </a:rPr>
              <a:t> technique</a:t>
            </a:r>
          </a:p>
        </p:txBody>
      </p:sp>
      <p:graphicFrame>
        <p:nvGraphicFramePr>
          <p:cNvPr id="3" name="Diagramme 2"/>
          <p:cNvGraphicFramePr/>
          <p:nvPr>
            <p:extLst>
              <p:ext uri="{D42A27DB-BD31-4B8C-83A1-F6EECF244321}">
                <p14:modId xmlns:p14="http://schemas.microsoft.com/office/powerpoint/2010/main" val="2509406286"/>
              </p:ext>
            </p:extLst>
          </p:nvPr>
        </p:nvGraphicFramePr>
        <p:xfrm>
          <a:off x="2032000" y="719666"/>
          <a:ext cx="8585958"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85147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6229173" cy="2862322"/>
          </a:xfrm>
          <a:prstGeom prst="rect">
            <a:avLst/>
          </a:prstGeom>
        </p:spPr>
        <p:txBody>
          <a:bodyPr wrap="square">
            <a:spAutoFit/>
          </a:bodyPr>
          <a:lstStyle/>
          <a:p>
            <a:pPr algn="just"/>
            <a:r>
              <a:rPr lang="fr-FR" sz="2000" b="1" dirty="0" smtClean="0">
                <a:solidFill>
                  <a:srgbClr val="00B0F0"/>
                </a:solidFill>
                <a:latin typeface="Cambria" panose="02040503050406030204" pitchFamily="18" charset="0"/>
              </a:rPr>
              <a:t>Apprentissage Supervisé</a:t>
            </a:r>
          </a:p>
          <a:p>
            <a:pPr algn="just"/>
            <a:r>
              <a:rPr lang="fr-FR" sz="2000" dirty="0" smtClean="0">
                <a:latin typeface="Cambria" panose="02040503050406030204" pitchFamily="18" charset="0"/>
              </a:rPr>
              <a:t>Le modelé apprend a partir de </a:t>
            </a:r>
            <a:r>
              <a:rPr lang="fr-FR" sz="2000" b="1" dirty="0" smtClean="0">
                <a:solidFill>
                  <a:srgbClr val="00B050"/>
                </a:solidFill>
                <a:latin typeface="Cambria" panose="02040503050406030204" pitchFamily="18" charset="0"/>
              </a:rPr>
              <a:t>données</a:t>
            </a:r>
            <a:r>
              <a:rPr lang="fr-FR" sz="2000" dirty="0" smtClean="0">
                <a:latin typeface="Cambria" panose="02040503050406030204" pitchFamily="18" charset="0"/>
              </a:rPr>
              <a:t> étiquetées Cela signifie que pour chaque </a:t>
            </a:r>
            <a:r>
              <a:rPr lang="fr-FR" sz="2000" b="1" dirty="0" smtClean="0">
                <a:solidFill>
                  <a:srgbClr val="00B050"/>
                </a:solidFill>
                <a:latin typeface="Cambria" panose="02040503050406030204" pitchFamily="18" charset="0"/>
              </a:rPr>
              <a:t>entrée</a:t>
            </a:r>
            <a:r>
              <a:rPr lang="fr-FR" sz="2000" dirty="0" smtClean="0">
                <a:latin typeface="Cambria" panose="02040503050406030204" pitchFamily="18" charset="0"/>
              </a:rPr>
              <a:t> X, on connait déjà la </a:t>
            </a:r>
            <a:r>
              <a:rPr lang="fr-FR" sz="2000" b="1" dirty="0" smtClean="0">
                <a:solidFill>
                  <a:srgbClr val="00B050"/>
                </a:solidFill>
                <a:latin typeface="Cambria" panose="02040503050406030204" pitchFamily="18" charset="0"/>
              </a:rPr>
              <a:t>sortie</a:t>
            </a:r>
            <a:r>
              <a:rPr lang="fr-FR" sz="2000" dirty="0" smtClean="0">
                <a:latin typeface="Cambria" panose="02040503050406030204" pitchFamily="18" charset="0"/>
              </a:rPr>
              <a:t> correcte Y, appliqué pour </a:t>
            </a:r>
            <a:r>
              <a:rPr lang="fr-FR" sz="2000" b="1" dirty="0">
                <a:solidFill>
                  <a:srgbClr val="00B050"/>
                </a:solidFill>
                <a:latin typeface="Cambria" panose="02040503050406030204" pitchFamily="18" charset="0"/>
              </a:rPr>
              <a:t>Classification et Régression</a:t>
            </a:r>
            <a:endParaRPr lang="en-US" sz="2000" b="1" dirty="0">
              <a:solidFill>
                <a:srgbClr val="00B050"/>
              </a:solidFill>
              <a:latin typeface="Cambria" panose="02040503050406030204" pitchFamily="18" charset="0"/>
            </a:endParaRPr>
          </a:p>
          <a:p>
            <a:endParaRPr lang="fr-FR" sz="2000" dirty="0" smtClean="0">
              <a:latin typeface="Cambria" panose="02040503050406030204" pitchFamily="18" charset="0"/>
            </a:endParaRPr>
          </a:p>
          <a:p>
            <a:endParaRPr lang="fr-FR" sz="2000" dirty="0">
              <a:latin typeface="Cambria" panose="02040503050406030204" pitchFamily="18" charset="0"/>
            </a:endParaRPr>
          </a:p>
          <a:p>
            <a:pPr algn="ctr"/>
            <a:r>
              <a:rPr lang="fr-FR" sz="2000" dirty="0" smtClean="0">
                <a:latin typeface="Cambria" panose="02040503050406030204" pitchFamily="18" charset="0"/>
              </a:rPr>
              <a:t>F(x)=Y</a:t>
            </a:r>
            <a:endParaRPr lang="fr-FR" sz="2000" dirty="0">
              <a:latin typeface="Cambria" panose="02040503050406030204" pitchFamily="18" charset="0"/>
            </a:endParaRPr>
          </a:p>
          <a:p>
            <a:endParaRPr lang="fr-FR" sz="2000" b="1" dirty="0" smtClean="0">
              <a:solidFill>
                <a:srgbClr val="00B0F0"/>
              </a:solidFill>
              <a:latin typeface="Cambria" panose="02040503050406030204" pitchFamily="18"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2990305551"/>
              </p:ext>
            </p:extLst>
          </p:nvPr>
        </p:nvGraphicFramePr>
        <p:xfrm>
          <a:off x="7145966" y="645973"/>
          <a:ext cx="4899546" cy="6033053"/>
        </p:xfrm>
        <a:graphic>
          <a:graphicData uri="http://schemas.openxmlformats.org/drawingml/2006/table">
            <a:tbl>
              <a:tblPr firstRow="1" bandRow="1">
                <a:tableStyleId>{5C22544A-7EE6-4342-B048-85BDC9FD1C3A}</a:tableStyleId>
              </a:tblPr>
              <a:tblGrid>
                <a:gridCol w="2449773">
                  <a:extLst>
                    <a:ext uri="{9D8B030D-6E8A-4147-A177-3AD203B41FA5}">
                      <a16:colId xmlns:a16="http://schemas.microsoft.com/office/drawing/2014/main" val="3929148859"/>
                    </a:ext>
                  </a:extLst>
                </a:gridCol>
                <a:gridCol w="2449773">
                  <a:extLst>
                    <a:ext uri="{9D8B030D-6E8A-4147-A177-3AD203B41FA5}">
                      <a16:colId xmlns:a16="http://schemas.microsoft.com/office/drawing/2014/main" val="1858756003"/>
                    </a:ext>
                  </a:extLst>
                </a:gridCol>
              </a:tblGrid>
              <a:tr h="457707">
                <a:tc>
                  <a:txBody>
                    <a:bodyPr/>
                    <a:lstStyle/>
                    <a:p>
                      <a:pPr algn="ctr"/>
                      <a:r>
                        <a:rPr lang="fr-FR" dirty="0" smtClean="0">
                          <a:latin typeface="Cambria" panose="02040503050406030204" pitchFamily="18" charset="0"/>
                        </a:rPr>
                        <a:t>Input</a:t>
                      </a:r>
                      <a:endParaRPr lang="en-US" dirty="0">
                        <a:latin typeface="Cambria" panose="02040503050406030204" pitchFamily="18" charset="0"/>
                      </a:endParaRPr>
                    </a:p>
                  </a:txBody>
                  <a:tcPr/>
                </a:tc>
                <a:tc>
                  <a:txBody>
                    <a:bodyPr/>
                    <a:lstStyle/>
                    <a:p>
                      <a:pPr algn="ctr"/>
                      <a:r>
                        <a:rPr lang="fr-FR" dirty="0" smtClean="0">
                          <a:latin typeface="Cambria" panose="02040503050406030204" pitchFamily="18" charset="0"/>
                        </a:rPr>
                        <a:t>Output</a:t>
                      </a:r>
                      <a:endParaRPr lang="en-US" dirty="0">
                        <a:latin typeface="Cambria" panose="02040503050406030204" pitchFamily="18" charset="0"/>
                      </a:endParaRPr>
                    </a:p>
                  </a:txBody>
                  <a:tcPr/>
                </a:tc>
                <a:extLst>
                  <a:ext uri="{0D108BD9-81ED-4DB2-BD59-A6C34878D82A}">
                    <a16:rowId xmlns:a16="http://schemas.microsoft.com/office/drawing/2014/main" val="4121851009"/>
                  </a:ext>
                </a:extLst>
              </a:tr>
              <a:tr h="1109134">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cat</a:t>
                      </a:r>
                      <a:endParaRPr lang="en-US" sz="3200" b="1" dirty="0">
                        <a:latin typeface="Cambria" panose="02040503050406030204" pitchFamily="18" charset="0"/>
                      </a:endParaRPr>
                    </a:p>
                  </a:txBody>
                  <a:tcPr/>
                </a:tc>
                <a:extLst>
                  <a:ext uri="{0D108BD9-81ED-4DB2-BD59-A6C34878D82A}">
                    <a16:rowId xmlns:a16="http://schemas.microsoft.com/office/drawing/2014/main" val="403368967"/>
                  </a:ext>
                </a:extLst>
              </a:tr>
              <a:tr h="1405719">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cat</a:t>
                      </a:r>
                      <a:endParaRPr lang="en-US" sz="3200" b="1" dirty="0">
                        <a:latin typeface="Cambria" panose="02040503050406030204" pitchFamily="18" charset="0"/>
                      </a:endParaRPr>
                    </a:p>
                  </a:txBody>
                  <a:tcPr/>
                </a:tc>
                <a:extLst>
                  <a:ext uri="{0D108BD9-81ED-4DB2-BD59-A6C34878D82A}">
                    <a16:rowId xmlns:a16="http://schemas.microsoft.com/office/drawing/2014/main" val="737846673"/>
                  </a:ext>
                </a:extLst>
              </a:tr>
              <a:tr h="1859490">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dog</a:t>
                      </a:r>
                      <a:endParaRPr lang="en-US" sz="3200" b="1" dirty="0">
                        <a:latin typeface="Cambria" panose="02040503050406030204" pitchFamily="18" charset="0"/>
                      </a:endParaRPr>
                    </a:p>
                  </a:txBody>
                  <a:tcPr/>
                </a:tc>
                <a:extLst>
                  <a:ext uri="{0D108BD9-81ED-4DB2-BD59-A6C34878D82A}">
                    <a16:rowId xmlns:a16="http://schemas.microsoft.com/office/drawing/2014/main" val="4048139326"/>
                  </a:ext>
                </a:extLst>
              </a:tr>
              <a:tr h="1201003">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Dog</a:t>
                      </a:r>
                      <a:endParaRPr lang="en-US" sz="3200" b="1" dirty="0">
                        <a:latin typeface="Cambria" panose="02040503050406030204" pitchFamily="18" charset="0"/>
                      </a:endParaRPr>
                    </a:p>
                  </a:txBody>
                  <a:tcPr/>
                </a:tc>
                <a:extLst>
                  <a:ext uri="{0D108BD9-81ED-4DB2-BD59-A6C34878D82A}">
                    <a16:rowId xmlns:a16="http://schemas.microsoft.com/office/drawing/2014/main" val="1403536973"/>
                  </a:ext>
                </a:extLst>
              </a:tr>
            </a:tbl>
          </a:graphicData>
        </a:graphic>
      </p:graphicFrame>
      <p:pic>
        <p:nvPicPr>
          <p:cNvPr id="6" name="Image 5"/>
          <p:cNvPicPr>
            <a:picLocks noChangeAspect="1"/>
          </p:cNvPicPr>
          <p:nvPr/>
        </p:nvPicPr>
        <p:blipFill>
          <a:blip r:embed="rId2"/>
          <a:stretch>
            <a:fillRect/>
          </a:stretch>
        </p:blipFill>
        <p:spPr>
          <a:xfrm>
            <a:off x="7708939" y="1121539"/>
            <a:ext cx="1333500" cy="1095375"/>
          </a:xfrm>
          <a:prstGeom prst="rect">
            <a:avLst/>
          </a:prstGeom>
        </p:spPr>
      </p:pic>
      <p:pic>
        <p:nvPicPr>
          <p:cNvPr id="7" name="Image 6"/>
          <p:cNvPicPr>
            <a:picLocks noChangeAspect="1"/>
          </p:cNvPicPr>
          <p:nvPr/>
        </p:nvPicPr>
        <p:blipFill>
          <a:blip r:embed="rId3"/>
          <a:stretch>
            <a:fillRect/>
          </a:stretch>
        </p:blipFill>
        <p:spPr>
          <a:xfrm>
            <a:off x="7701767" y="2318830"/>
            <a:ext cx="1282948" cy="1266825"/>
          </a:xfrm>
          <a:prstGeom prst="rect">
            <a:avLst/>
          </a:prstGeom>
        </p:spPr>
      </p:pic>
      <p:pic>
        <p:nvPicPr>
          <p:cNvPr id="9" name="Image 8"/>
          <p:cNvPicPr>
            <a:picLocks noChangeAspect="1"/>
          </p:cNvPicPr>
          <p:nvPr/>
        </p:nvPicPr>
        <p:blipFill>
          <a:blip r:embed="rId4"/>
          <a:stretch>
            <a:fillRect/>
          </a:stretch>
        </p:blipFill>
        <p:spPr>
          <a:xfrm>
            <a:off x="7636660" y="3795821"/>
            <a:ext cx="1285875" cy="1457325"/>
          </a:xfrm>
          <a:prstGeom prst="rect">
            <a:avLst/>
          </a:prstGeom>
        </p:spPr>
      </p:pic>
      <p:pic>
        <p:nvPicPr>
          <p:cNvPr id="10" name="Image 9"/>
          <p:cNvPicPr>
            <a:picLocks noChangeAspect="1"/>
          </p:cNvPicPr>
          <p:nvPr/>
        </p:nvPicPr>
        <p:blipFill>
          <a:blip r:embed="rId5"/>
          <a:stretch>
            <a:fillRect/>
          </a:stretch>
        </p:blipFill>
        <p:spPr>
          <a:xfrm>
            <a:off x="7501950" y="5566408"/>
            <a:ext cx="1485900" cy="1157396"/>
          </a:xfrm>
          <a:prstGeom prst="rect">
            <a:avLst/>
          </a:prstGeom>
        </p:spPr>
      </p:pic>
      <p:pic>
        <p:nvPicPr>
          <p:cNvPr id="11" name="Image 10"/>
          <p:cNvPicPr>
            <a:picLocks noChangeAspect="1"/>
          </p:cNvPicPr>
          <p:nvPr/>
        </p:nvPicPr>
        <p:blipFill>
          <a:blip r:embed="rId6"/>
          <a:stretch>
            <a:fillRect/>
          </a:stretch>
        </p:blipFill>
        <p:spPr>
          <a:xfrm>
            <a:off x="200639" y="4026935"/>
            <a:ext cx="6131011" cy="2696869"/>
          </a:xfrm>
          <a:prstGeom prst="rect">
            <a:avLst/>
          </a:prstGeom>
        </p:spPr>
      </p:pic>
    </p:spTree>
    <p:extLst>
      <p:ext uri="{BB962C8B-B14F-4D97-AF65-F5344CB8AC3E}">
        <p14:creationId xmlns:p14="http://schemas.microsoft.com/office/powerpoint/2010/main" val="38507787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6229173" cy="5632311"/>
          </a:xfrm>
          <a:prstGeom prst="rect">
            <a:avLst/>
          </a:prstGeom>
        </p:spPr>
        <p:txBody>
          <a:bodyPr wrap="square">
            <a:spAutoFit/>
          </a:bodyPr>
          <a:lstStyle/>
          <a:p>
            <a:r>
              <a:rPr lang="fr-FR" sz="2000" b="1" dirty="0" smtClean="0">
                <a:solidFill>
                  <a:srgbClr val="00B0F0"/>
                </a:solidFill>
                <a:latin typeface="Cambria" panose="02040503050406030204" pitchFamily="18" charset="0"/>
              </a:rPr>
              <a:t>Apprentissage </a:t>
            </a:r>
            <a:r>
              <a:rPr lang="fr-FR" sz="2000" b="1" dirty="0">
                <a:solidFill>
                  <a:srgbClr val="00B0F0"/>
                </a:solidFill>
                <a:latin typeface="Cambria" panose="02040503050406030204" pitchFamily="18" charset="0"/>
              </a:rPr>
              <a:t>non supervisé</a:t>
            </a:r>
          </a:p>
          <a:p>
            <a:endParaRPr lang="fr-FR" sz="2000" b="1" dirty="0" smtClean="0">
              <a:solidFill>
                <a:srgbClr val="00B0F0"/>
              </a:solidFill>
              <a:latin typeface="Cambria" panose="02040503050406030204" pitchFamily="18" charset="0"/>
            </a:endParaRPr>
          </a:p>
          <a:p>
            <a:pPr algn="just"/>
            <a:r>
              <a:rPr lang="fr-FR" sz="2000" dirty="0" smtClean="0">
                <a:latin typeface="Cambria" panose="02040503050406030204" pitchFamily="18" charset="0"/>
              </a:rPr>
              <a:t>Le modelé apprend a partir de </a:t>
            </a:r>
            <a:r>
              <a:rPr lang="fr-FR" sz="2000" b="1" dirty="0" smtClean="0">
                <a:solidFill>
                  <a:srgbClr val="00B050"/>
                </a:solidFill>
                <a:latin typeface="Cambria" panose="02040503050406030204" pitchFamily="18" charset="0"/>
              </a:rPr>
              <a:t>données non</a:t>
            </a:r>
            <a:r>
              <a:rPr lang="fr-FR" sz="2000" dirty="0" smtClean="0">
                <a:latin typeface="Cambria" panose="02040503050406030204" pitchFamily="18" charset="0"/>
              </a:rPr>
              <a:t> </a:t>
            </a:r>
            <a:r>
              <a:rPr lang="fr-FR" sz="2000" b="1" dirty="0" smtClean="0">
                <a:solidFill>
                  <a:srgbClr val="00B050"/>
                </a:solidFill>
                <a:latin typeface="Cambria" panose="02040503050406030204" pitchFamily="18" charset="0"/>
              </a:rPr>
              <a:t>étiquetées, on ne connait pas la sortie </a:t>
            </a:r>
            <a:r>
              <a:rPr lang="fr-FR" sz="2000" dirty="0" smtClean="0">
                <a:latin typeface="Cambria" panose="02040503050406030204" pitchFamily="18" charset="0"/>
              </a:rPr>
              <a:t>correcte pour chaque entrée, le modelé doit donc trouver des structures ou des motifs cachés dans les données, </a:t>
            </a:r>
          </a:p>
          <a:p>
            <a:pPr algn="just"/>
            <a:endParaRPr lang="fr-FR" sz="2000" dirty="0" smtClean="0">
              <a:latin typeface="Cambria" panose="02040503050406030204" pitchFamily="18" charset="0"/>
            </a:endParaRPr>
          </a:p>
          <a:p>
            <a:pPr algn="just"/>
            <a:r>
              <a:rPr lang="fr-FR" sz="2000" dirty="0" smtClean="0">
                <a:latin typeface="Cambria" panose="02040503050406030204" pitchFamily="18" charset="0"/>
              </a:rPr>
              <a:t>Le modelé cherche a:</a:t>
            </a:r>
          </a:p>
          <a:p>
            <a:pPr marL="342900" indent="-342900" algn="just">
              <a:buFont typeface="Wingdings" panose="05000000000000000000" pitchFamily="2" charset="2"/>
              <a:buChar char="ü"/>
            </a:pPr>
            <a:r>
              <a:rPr lang="fr-FR" sz="2000" dirty="0" smtClean="0">
                <a:latin typeface="Cambria" panose="02040503050406030204" pitchFamily="18" charset="0"/>
              </a:rPr>
              <a:t>Regroupé des données similaires;</a:t>
            </a:r>
          </a:p>
          <a:p>
            <a:pPr marL="342900" indent="-342900" algn="just">
              <a:buFont typeface="Wingdings" panose="05000000000000000000" pitchFamily="2" charset="2"/>
              <a:buChar char="ü"/>
            </a:pPr>
            <a:r>
              <a:rPr lang="fr-FR" sz="2000" dirty="0" smtClean="0">
                <a:latin typeface="Cambria" panose="02040503050406030204" pitchFamily="18" charset="0"/>
              </a:rPr>
              <a:t>Réduire la dimensionnalité (compression/ extraction des </a:t>
            </a:r>
            <a:r>
              <a:rPr lang="fr-FR" sz="2000" dirty="0" err="1" smtClean="0">
                <a:latin typeface="Cambria" panose="02040503050406030204" pitchFamily="18" charset="0"/>
              </a:rPr>
              <a:t>caracteristiques</a:t>
            </a:r>
            <a:r>
              <a:rPr lang="fr-FR" sz="2000" dirty="0" smtClean="0">
                <a:latin typeface="Cambria" panose="02040503050406030204" pitchFamily="18" charset="0"/>
              </a:rPr>
              <a:t>),</a:t>
            </a:r>
          </a:p>
          <a:p>
            <a:pPr marL="342900" indent="-342900" algn="just">
              <a:buFont typeface="Wingdings" panose="05000000000000000000" pitchFamily="2" charset="2"/>
              <a:buChar char="ü"/>
            </a:pPr>
            <a:endParaRPr lang="fr-FR" sz="2000" dirty="0">
              <a:latin typeface="Cambria" panose="02040503050406030204" pitchFamily="18" charset="0"/>
            </a:endParaRPr>
          </a:p>
          <a:p>
            <a:pPr algn="just"/>
            <a:r>
              <a:rPr lang="fr-FR" sz="2000" dirty="0" smtClean="0">
                <a:solidFill>
                  <a:srgbClr val="00B0F0"/>
                </a:solidFill>
                <a:latin typeface="Cambria" panose="02040503050406030204" pitchFamily="18" charset="0"/>
              </a:rPr>
              <a:t>Exemple : </a:t>
            </a:r>
            <a:r>
              <a:rPr lang="fr-FR" sz="2000" dirty="0" smtClean="0">
                <a:latin typeface="Cambria" panose="02040503050406030204" pitchFamily="18" charset="0"/>
              </a:rPr>
              <a:t>détection de défauts dans des machines</a:t>
            </a:r>
          </a:p>
          <a:p>
            <a:pPr marL="342900" indent="-342900" algn="just">
              <a:buFont typeface="Wingdings" panose="05000000000000000000" pitchFamily="2" charset="2"/>
              <a:buChar char="ü"/>
            </a:pPr>
            <a:endParaRPr lang="fr-FR" sz="2000" dirty="0">
              <a:latin typeface="Cambria" panose="02040503050406030204" pitchFamily="18" charset="0"/>
            </a:endParaRPr>
          </a:p>
          <a:p>
            <a:pPr algn="just"/>
            <a:r>
              <a:rPr lang="fr-FR" sz="2000" dirty="0" smtClean="0">
                <a:latin typeface="Cambria" panose="02040503050406030204" pitchFamily="18" charset="0"/>
              </a:rPr>
              <a:t>Algorithmes </a:t>
            </a:r>
            <a:r>
              <a:rPr lang="fr-FR" sz="2000" dirty="0" err="1" smtClean="0">
                <a:latin typeface="Cambria" panose="02040503050406030204" pitchFamily="18" charset="0"/>
              </a:rPr>
              <a:t>cournats</a:t>
            </a:r>
            <a:r>
              <a:rPr lang="fr-FR" sz="2000" dirty="0" smtClean="0">
                <a:latin typeface="Cambria" panose="02040503050406030204" pitchFamily="18" charset="0"/>
              </a:rPr>
              <a:t>:</a:t>
            </a:r>
          </a:p>
          <a:p>
            <a:pPr algn="just"/>
            <a:r>
              <a:rPr lang="fr-FR" sz="2000" dirty="0" smtClean="0">
                <a:latin typeface="Cambria" panose="02040503050406030204" pitchFamily="18" charset="0"/>
              </a:rPr>
              <a:t>K-</a:t>
            </a:r>
            <a:r>
              <a:rPr lang="fr-FR" sz="2000" dirty="0" err="1" smtClean="0">
                <a:latin typeface="Cambria" panose="02040503050406030204" pitchFamily="18" charset="0"/>
              </a:rPr>
              <a:t>means</a:t>
            </a:r>
            <a:r>
              <a:rPr lang="fr-FR" sz="2000" dirty="0" smtClean="0">
                <a:latin typeface="Cambria" panose="02040503050406030204" pitchFamily="18" charset="0"/>
              </a:rPr>
              <a:t>;   DBSCAN;  </a:t>
            </a:r>
            <a:r>
              <a:rPr lang="fr-FR" sz="2000" dirty="0" err="1" smtClean="0">
                <a:latin typeface="Cambria" panose="02040503050406030204" pitchFamily="18" charset="0"/>
              </a:rPr>
              <a:t>Hierarchical</a:t>
            </a:r>
            <a:r>
              <a:rPr lang="fr-FR" sz="2000" dirty="0" smtClean="0">
                <a:latin typeface="Cambria" panose="02040503050406030204" pitchFamily="18" charset="0"/>
              </a:rPr>
              <a:t> </a:t>
            </a:r>
            <a:r>
              <a:rPr lang="fr-FR" sz="2000" dirty="0" err="1" smtClean="0">
                <a:latin typeface="Cambria" panose="02040503050406030204" pitchFamily="18" charset="0"/>
              </a:rPr>
              <a:t>clustering</a:t>
            </a:r>
            <a:r>
              <a:rPr lang="fr-FR" sz="2000" dirty="0" smtClean="0">
                <a:latin typeface="Cambria" panose="02040503050406030204" pitchFamily="18" charset="0"/>
              </a:rPr>
              <a:t>,</a:t>
            </a:r>
          </a:p>
          <a:p>
            <a:pPr algn="just"/>
            <a:endParaRPr lang="fr-FR" sz="2000" dirty="0">
              <a:latin typeface="Cambria" panose="02040503050406030204" pitchFamily="18" charset="0"/>
            </a:endParaRPr>
          </a:p>
          <a:p>
            <a:endParaRPr lang="en-US" sz="2000" b="1" dirty="0">
              <a:solidFill>
                <a:srgbClr val="00B0F0"/>
              </a:solidFill>
              <a:latin typeface="Cambria" panose="02040503050406030204" pitchFamily="18" charset="0"/>
            </a:endParaRPr>
          </a:p>
        </p:txBody>
      </p:sp>
      <p:pic>
        <p:nvPicPr>
          <p:cNvPr id="3" name="Image 2"/>
          <p:cNvPicPr>
            <a:picLocks noChangeAspect="1"/>
          </p:cNvPicPr>
          <p:nvPr/>
        </p:nvPicPr>
        <p:blipFill>
          <a:blip r:embed="rId2"/>
          <a:stretch>
            <a:fillRect/>
          </a:stretch>
        </p:blipFill>
        <p:spPr>
          <a:xfrm>
            <a:off x="7209009" y="1659662"/>
            <a:ext cx="1590675" cy="1247775"/>
          </a:xfrm>
          <a:prstGeom prst="rect">
            <a:avLst/>
          </a:prstGeom>
        </p:spPr>
      </p:pic>
      <p:pic>
        <p:nvPicPr>
          <p:cNvPr id="8" name="Image 7"/>
          <p:cNvPicPr>
            <a:picLocks noChangeAspect="1"/>
          </p:cNvPicPr>
          <p:nvPr/>
        </p:nvPicPr>
        <p:blipFill>
          <a:blip r:embed="rId3"/>
          <a:stretch>
            <a:fillRect/>
          </a:stretch>
        </p:blipFill>
        <p:spPr>
          <a:xfrm>
            <a:off x="9629212" y="4978733"/>
            <a:ext cx="1714500" cy="1076325"/>
          </a:xfrm>
          <a:prstGeom prst="rect">
            <a:avLst/>
          </a:prstGeom>
        </p:spPr>
      </p:pic>
      <p:pic>
        <p:nvPicPr>
          <p:cNvPr id="12" name="Image 11"/>
          <p:cNvPicPr>
            <a:picLocks noChangeAspect="1"/>
          </p:cNvPicPr>
          <p:nvPr/>
        </p:nvPicPr>
        <p:blipFill>
          <a:blip r:embed="rId4"/>
          <a:stretch>
            <a:fillRect/>
          </a:stretch>
        </p:blipFill>
        <p:spPr>
          <a:xfrm>
            <a:off x="9886387" y="1283110"/>
            <a:ext cx="1200150" cy="1228725"/>
          </a:xfrm>
          <a:prstGeom prst="rect">
            <a:avLst/>
          </a:prstGeom>
        </p:spPr>
      </p:pic>
      <p:pic>
        <p:nvPicPr>
          <p:cNvPr id="13" name="Image 12"/>
          <p:cNvPicPr>
            <a:picLocks noChangeAspect="1"/>
          </p:cNvPicPr>
          <p:nvPr/>
        </p:nvPicPr>
        <p:blipFill>
          <a:blip r:embed="rId5"/>
          <a:stretch>
            <a:fillRect/>
          </a:stretch>
        </p:blipFill>
        <p:spPr>
          <a:xfrm>
            <a:off x="7813382" y="3397583"/>
            <a:ext cx="1447800" cy="1581150"/>
          </a:xfrm>
          <a:prstGeom prst="rect">
            <a:avLst/>
          </a:prstGeom>
        </p:spPr>
      </p:pic>
    </p:spTree>
    <p:extLst>
      <p:ext uri="{BB962C8B-B14F-4D97-AF65-F5344CB8AC3E}">
        <p14:creationId xmlns:p14="http://schemas.microsoft.com/office/powerpoint/2010/main" val="29797537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6681598" cy="4401205"/>
          </a:xfrm>
          <a:prstGeom prst="rect">
            <a:avLst/>
          </a:prstGeom>
        </p:spPr>
        <p:txBody>
          <a:bodyPr wrap="square">
            <a:spAutoFit/>
          </a:bodyPr>
          <a:lstStyle/>
          <a:p>
            <a:pPr algn="just"/>
            <a:r>
              <a:rPr lang="fr-FR" sz="2000" b="1" dirty="0" smtClean="0">
                <a:solidFill>
                  <a:srgbClr val="00B0F0"/>
                </a:solidFill>
                <a:latin typeface="Cambria" panose="02040503050406030204" pitchFamily="18" charset="0"/>
              </a:rPr>
              <a:t>Apprentissage  Semi-supervisé</a:t>
            </a:r>
          </a:p>
          <a:p>
            <a:pPr algn="just"/>
            <a:r>
              <a:rPr lang="fr-FR" sz="2000" dirty="0">
                <a:latin typeface="Cambria" panose="02040503050406030204" pitchFamily="18" charset="0"/>
              </a:rPr>
              <a:t>C’est un mix entre l’apprentissage supervisé et non supervisé, on dispose de quelques données étiquetées et beaucoup de données non étiquetées, le modelé utilise les données non étiquetées pour mieux </a:t>
            </a:r>
            <a:r>
              <a:rPr lang="fr-FR" sz="2000" b="1" dirty="0">
                <a:solidFill>
                  <a:srgbClr val="00B050"/>
                </a:solidFill>
                <a:latin typeface="Cambria" panose="02040503050406030204" pitchFamily="18" charset="0"/>
              </a:rPr>
              <a:t>généraliser et améliorer ses prédictions</a:t>
            </a:r>
          </a:p>
          <a:p>
            <a:endParaRPr lang="fr-FR" sz="2000" dirty="0" smtClean="0">
              <a:latin typeface="Cambria" panose="02040503050406030204" pitchFamily="18" charset="0"/>
            </a:endParaRPr>
          </a:p>
          <a:p>
            <a:endParaRPr lang="fr-FR" sz="2000" dirty="0">
              <a:latin typeface="Cambria" panose="02040503050406030204" pitchFamily="18" charset="0"/>
            </a:endParaRPr>
          </a:p>
          <a:p>
            <a:pPr algn="ctr"/>
            <a:r>
              <a:rPr lang="fr-FR" sz="2000" dirty="0" smtClean="0">
                <a:latin typeface="Cambria" panose="02040503050406030204" pitchFamily="18" charset="0"/>
              </a:rPr>
              <a:t>F(x)=Y</a:t>
            </a:r>
          </a:p>
          <a:p>
            <a:pPr algn="ctr"/>
            <a:endParaRPr lang="fr-FR" sz="2000" dirty="0">
              <a:latin typeface="Cambria" panose="02040503050406030204" pitchFamily="18" charset="0"/>
            </a:endParaRPr>
          </a:p>
          <a:p>
            <a:pPr algn="ctr"/>
            <a:endParaRPr lang="fr-FR" sz="2000" dirty="0">
              <a:latin typeface="Cambria" panose="02040503050406030204" pitchFamily="18" charset="0"/>
            </a:endParaRPr>
          </a:p>
          <a:p>
            <a:r>
              <a:rPr lang="fr-FR" sz="2000" b="1" dirty="0" smtClean="0">
                <a:solidFill>
                  <a:srgbClr val="00B0F0"/>
                </a:solidFill>
                <a:latin typeface="Cambria" panose="02040503050406030204" pitchFamily="18" charset="0"/>
              </a:rPr>
              <a:t>Exemple : </a:t>
            </a:r>
          </a:p>
          <a:p>
            <a:pPr algn="just"/>
            <a:r>
              <a:rPr lang="fr-FR" sz="2000" dirty="0" smtClean="0">
                <a:latin typeface="Cambria" panose="02040503050406030204" pitchFamily="18" charset="0"/>
              </a:rPr>
              <a:t>Détection des défauts: quelques machines ont des défauts connus, mais beaucoup de mesures sont non étiquetées</a:t>
            </a:r>
          </a:p>
        </p:txBody>
      </p:sp>
      <p:graphicFrame>
        <p:nvGraphicFramePr>
          <p:cNvPr id="4" name="Tableau 3"/>
          <p:cNvGraphicFramePr>
            <a:graphicFrameLocks noGrp="1"/>
          </p:cNvGraphicFramePr>
          <p:nvPr>
            <p:extLst>
              <p:ext uri="{D42A27DB-BD31-4B8C-83A1-F6EECF244321}">
                <p14:modId xmlns:p14="http://schemas.microsoft.com/office/powerpoint/2010/main" val="921356902"/>
              </p:ext>
            </p:extLst>
          </p:nvPr>
        </p:nvGraphicFramePr>
        <p:xfrm>
          <a:off x="7145966" y="645973"/>
          <a:ext cx="4899546" cy="6033053"/>
        </p:xfrm>
        <a:graphic>
          <a:graphicData uri="http://schemas.openxmlformats.org/drawingml/2006/table">
            <a:tbl>
              <a:tblPr firstRow="1" bandRow="1">
                <a:tableStyleId>{5C22544A-7EE6-4342-B048-85BDC9FD1C3A}</a:tableStyleId>
              </a:tblPr>
              <a:tblGrid>
                <a:gridCol w="2449773">
                  <a:extLst>
                    <a:ext uri="{9D8B030D-6E8A-4147-A177-3AD203B41FA5}">
                      <a16:colId xmlns:a16="http://schemas.microsoft.com/office/drawing/2014/main" val="3929148859"/>
                    </a:ext>
                  </a:extLst>
                </a:gridCol>
                <a:gridCol w="2449773">
                  <a:extLst>
                    <a:ext uri="{9D8B030D-6E8A-4147-A177-3AD203B41FA5}">
                      <a16:colId xmlns:a16="http://schemas.microsoft.com/office/drawing/2014/main" val="1858756003"/>
                    </a:ext>
                  </a:extLst>
                </a:gridCol>
              </a:tblGrid>
              <a:tr h="457707">
                <a:tc>
                  <a:txBody>
                    <a:bodyPr/>
                    <a:lstStyle/>
                    <a:p>
                      <a:pPr algn="ctr"/>
                      <a:r>
                        <a:rPr lang="fr-FR" dirty="0" smtClean="0">
                          <a:latin typeface="Cambria" panose="02040503050406030204" pitchFamily="18" charset="0"/>
                        </a:rPr>
                        <a:t>Input</a:t>
                      </a:r>
                      <a:endParaRPr lang="en-US" dirty="0">
                        <a:latin typeface="Cambria" panose="02040503050406030204" pitchFamily="18" charset="0"/>
                      </a:endParaRPr>
                    </a:p>
                  </a:txBody>
                  <a:tcPr/>
                </a:tc>
                <a:tc>
                  <a:txBody>
                    <a:bodyPr/>
                    <a:lstStyle/>
                    <a:p>
                      <a:pPr algn="ctr"/>
                      <a:r>
                        <a:rPr lang="fr-FR" dirty="0" smtClean="0">
                          <a:latin typeface="Cambria" panose="02040503050406030204" pitchFamily="18" charset="0"/>
                        </a:rPr>
                        <a:t>Output</a:t>
                      </a:r>
                      <a:endParaRPr lang="en-US" dirty="0">
                        <a:latin typeface="Cambria" panose="02040503050406030204" pitchFamily="18" charset="0"/>
                      </a:endParaRPr>
                    </a:p>
                  </a:txBody>
                  <a:tcPr/>
                </a:tc>
                <a:extLst>
                  <a:ext uri="{0D108BD9-81ED-4DB2-BD59-A6C34878D82A}">
                    <a16:rowId xmlns:a16="http://schemas.microsoft.com/office/drawing/2014/main" val="4121851009"/>
                  </a:ext>
                </a:extLst>
              </a:tr>
              <a:tr h="1109134">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cat</a:t>
                      </a:r>
                      <a:endParaRPr lang="en-US" sz="3200" b="1" dirty="0">
                        <a:latin typeface="Cambria" panose="02040503050406030204" pitchFamily="18" charset="0"/>
                      </a:endParaRPr>
                    </a:p>
                  </a:txBody>
                  <a:tcPr/>
                </a:tc>
                <a:extLst>
                  <a:ext uri="{0D108BD9-81ED-4DB2-BD59-A6C34878D82A}">
                    <a16:rowId xmlns:a16="http://schemas.microsoft.com/office/drawing/2014/main" val="403368967"/>
                  </a:ext>
                </a:extLst>
              </a:tr>
              <a:tr h="1405719">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a:t>
                      </a:r>
                      <a:endParaRPr lang="en-US" sz="3200" b="1" dirty="0">
                        <a:latin typeface="Cambria" panose="02040503050406030204" pitchFamily="18" charset="0"/>
                      </a:endParaRPr>
                    </a:p>
                  </a:txBody>
                  <a:tcPr/>
                </a:tc>
                <a:extLst>
                  <a:ext uri="{0D108BD9-81ED-4DB2-BD59-A6C34878D82A}">
                    <a16:rowId xmlns:a16="http://schemas.microsoft.com/office/drawing/2014/main" val="737846673"/>
                  </a:ext>
                </a:extLst>
              </a:tr>
              <a:tr h="1859490">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dog</a:t>
                      </a:r>
                      <a:endParaRPr lang="en-US" sz="3200" b="1" dirty="0">
                        <a:latin typeface="Cambria" panose="02040503050406030204" pitchFamily="18" charset="0"/>
                      </a:endParaRPr>
                    </a:p>
                  </a:txBody>
                  <a:tcPr/>
                </a:tc>
                <a:extLst>
                  <a:ext uri="{0D108BD9-81ED-4DB2-BD59-A6C34878D82A}">
                    <a16:rowId xmlns:a16="http://schemas.microsoft.com/office/drawing/2014/main" val="4048139326"/>
                  </a:ext>
                </a:extLst>
              </a:tr>
              <a:tr h="1201003">
                <a:tc>
                  <a:txBody>
                    <a:bodyPr/>
                    <a:lstStyle/>
                    <a:p>
                      <a:pPr algn="ctr"/>
                      <a:endParaRPr lang="en-US" dirty="0">
                        <a:latin typeface="Cambria" panose="02040503050406030204" pitchFamily="18" charset="0"/>
                      </a:endParaRPr>
                    </a:p>
                  </a:txBody>
                  <a:tcPr/>
                </a:tc>
                <a:tc>
                  <a:txBody>
                    <a:bodyPr/>
                    <a:lstStyle/>
                    <a:p>
                      <a:pPr algn="ctr"/>
                      <a:r>
                        <a:rPr lang="fr-FR" sz="3200" b="1" dirty="0" smtClean="0">
                          <a:latin typeface="Cambria" panose="02040503050406030204" pitchFamily="18" charset="0"/>
                        </a:rPr>
                        <a:t>???</a:t>
                      </a:r>
                      <a:endParaRPr lang="en-US" sz="3200" b="1" dirty="0">
                        <a:latin typeface="Cambria" panose="02040503050406030204" pitchFamily="18" charset="0"/>
                      </a:endParaRPr>
                    </a:p>
                  </a:txBody>
                  <a:tcPr/>
                </a:tc>
                <a:extLst>
                  <a:ext uri="{0D108BD9-81ED-4DB2-BD59-A6C34878D82A}">
                    <a16:rowId xmlns:a16="http://schemas.microsoft.com/office/drawing/2014/main" val="1403536973"/>
                  </a:ext>
                </a:extLst>
              </a:tr>
            </a:tbl>
          </a:graphicData>
        </a:graphic>
      </p:graphicFrame>
      <p:pic>
        <p:nvPicPr>
          <p:cNvPr id="6" name="Image 5"/>
          <p:cNvPicPr>
            <a:picLocks noChangeAspect="1"/>
          </p:cNvPicPr>
          <p:nvPr/>
        </p:nvPicPr>
        <p:blipFill>
          <a:blip r:embed="rId2"/>
          <a:stretch>
            <a:fillRect/>
          </a:stretch>
        </p:blipFill>
        <p:spPr>
          <a:xfrm>
            <a:off x="7708939" y="1121539"/>
            <a:ext cx="1333500" cy="1095375"/>
          </a:xfrm>
          <a:prstGeom prst="rect">
            <a:avLst/>
          </a:prstGeom>
        </p:spPr>
      </p:pic>
      <p:pic>
        <p:nvPicPr>
          <p:cNvPr id="7" name="Image 6"/>
          <p:cNvPicPr>
            <a:picLocks noChangeAspect="1"/>
          </p:cNvPicPr>
          <p:nvPr/>
        </p:nvPicPr>
        <p:blipFill>
          <a:blip r:embed="rId3"/>
          <a:stretch>
            <a:fillRect/>
          </a:stretch>
        </p:blipFill>
        <p:spPr>
          <a:xfrm>
            <a:off x="7701767" y="2318830"/>
            <a:ext cx="1282948" cy="1266825"/>
          </a:xfrm>
          <a:prstGeom prst="rect">
            <a:avLst/>
          </a:prstGeom>
        </p:spPr>
      </p:pic>
      <p:pic>
        <p:nvPicPr>
          <p:cNvPr id="9" name="Image 8"/>
          <p:cNvPicPr>
            <a:picLocks noChangeAspect="1"/>
          </p:cNvPicPr>
          <p:nvPr/>
        </p:nvPicPr>
        <p:blipFill>
          <a:blip r:embed="rId4"/>
          <a:stretch>
            <a:fillRect/>
          </a:stretch>
        </p:blipFill>
        <p:spPr>
          <a:xfrm>
            <a:off x="7636660" y="3795821"/>
            <a:ext cx="1285875" cy="1457325"/>
          </a:xfrm>
          <a:prstGeom prst="rect">
            <a:avLst/>
          </a:prstGeom>
        </p:spPr>
      </p:pic>
      <p:pic>
        <p:nvPicPr>
          <p:cNvPr id="10" name="Image 9"/>
          <p:cNvPicPr>
            <a:picLocks noChangeAspect="1"/>
          </p:cNvPicPr>
          <p:nvPr/>
        </p:nvPicPr>
        <p:blipFill>
          <a:blip r:embed="rId5"/>
          <a:stretch>
            <a:fillRect/>
          </a:stretch>
        </p:blipFill>
        <p:spPr>
          <a:xfrm>
            <a:off x="7501950" y="5566408"/>
            <a:ext cx="1485900" cy="1157396"/>
          </a:xfrm>
          <a:prstGeom prst="rect">
            <a:avLst/>
          </a:prstGeom>
        </p:spPr>
      </p:pic>
    </p:spTree>
    <p:extLst>
      <p:ext uri="{BB962C8B-B14F-4D97-AF65-F5344CB8AC3E}">
        <p14:creationId xmlns:p14="http://schemas.microsoft.com/office/powerpoint/2010/main" val="8076483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06056" y="774089"/>
            <a:ext cx="6681598" cy="3785652"/>
          </a:xfrm>
          <a:prstGeom prst="rect">
            <a:avLst/>
          </a:prstGeom>
        </p:spPr>
        <p:txBody>
          <a:bodyPr wrap="square">
            <a:spAutoFit/>
          </a:bodyPr>
          <a:lstStyle/>
          <a:p>
            <a:pPr algn="just"/>
            <a:r>
              <a:rPr lang="fr-FR" sz="2000" b="1" dirty="0" smtClean="0">
                <a:solidFill>
                  <a:srgbClr val="00B0F0"/>
                </a:solidFill>
                <a:latin typeface="Cambria" panose="02040503050406030204" pitchFamily="18" charset="0"/>
              </a:rPr>
              <a:t>Apprentissage </a:t>
            </a:r>
            <a:r>
              <a:rPr lang="fr-FR" sz="2000" b="1" dirty="0">
                <a:solidFill>
                  <a:srgbClr val="00B0F0"/>
                </a:solidFill>
                <a:latin typeface="Cambria" panose="02040503050406030204" pitchFamily="18" charset="0"/>
              </a:rPr>
              <a:t>par </a:t>
            </a:r>
            <a:r>
              <a:rPr lang="fr-FR" sz="2000" b="1" dirty="0" smtClean="0">
                <a:solidFill>
                  <a:srgbClr val="00B0F0"/>
                </a:solidFill>
                <a:latin typeface="Cambria" panose="02040503050406030204" pitchFamily="18" charset="0"/>
              </a:rPr>
              <a:t>renforcement:</a:t>
            </a:r>
          </a:p>
          <a:p>
            <a:pPr algn="just"/>
            <a:r>
              <a:rPr lang="fr-FR" sz="2000" dirty="0" smtClean="0">
                <a:latin typeface="Cambria" panose="02040503050406030204" pitchFamily="18" charset="0"/>
              </a:rPr>
              <a:t>C’est un type de machine learning ou un agent apprend a </a:t>
            </a:r>
            <a:r>
              <a:rPr lang="fr-FR" sz="2000" b="1" dirty="0" smtClean="0">
                <a:solidFill>
                  <a:srgbClr val="00B050"/>
                </a:solidFill>
                <a:latin typeface="Cambria" panose="02040503050406030204" pitchFamily="18" charset="0"/>
              </a:rPr>
              <a:t>prendre des décisions en interagissant </a:t>
            </a:r>
            <a:r>
              <a:rPr lang="fr-FR" sz="2000" dirty="0" smtClean="0">
                <a:latin typeface="Cambria" panose="02040503050406030204" pitchFamily="18" charset="0"/>
              </a:rPr>
              <a:t>avec un environnement,</a:t>
            </a:r>
          </a:p>
          <a:p>
            <a:pPr algn="just"/>
            <a:r>
              <a:rPr lang="fr-FR" sz="2000" dirty="0" smtClean="0">
                <a:latin typeface="Cambria" panose="02040503050406030204" pitchFamily="18" charset="0"/>
              </a:rPr>
              <a:t>Contrairement aux autres types:</a:t>
            </a:r>
          </a:p>
          <a:p>
            <a:pPr marL="342900" indent="-342900" algn="just">
              <a:buFont typeface="Wingdings" panose="05000000000000000000" pitchFamily="2" charset="2"/>
              <a:buChar char="ü"/>
            </a:pPr>
            <a:r>
              <a:rPr lang="fr-FR" sz="2000" dirty="0" smtClean="0">
                <a:latin typeface="Cambria" panose="02040503050406030204" pitchFamily="18" charset="0"/>
              </a:rPr>
              <a:t>Il n’a pas besoin de données étiquetées</a:t>
            </a:r>
          </a:p>
          <a:p>
            <a:pPr marL="342900" indent="-342900" algn="just">
              <a:buFont typeface="Wingdings" panose="05000000000000000000" pitchFamily="2" charset="2"/>
              <a:buChar char="ü"/>
            </a:pPr>
            <a:r>
              <a:rPr lang="fr-FR" sz="2000" dirty="0" smtClean="0">
                <a:latin typeface="Cambria" panose="02040503050406030204" pitchFamily="18" charset="0"/>
              </a:rPr>
              <a:t>Il </a:t>
            </a:r>
            <a:r>
              <a:rPr lang="fr-FR" sz="2000" b="1" dirty="0" smtClean="0">
                <a:solidFill>
                  <a:srgbClr val="00B050"/>
                </a:solidFill>
                <a:latin typeface="Cambria" panose="02040503050406030204" pitchFamily="18" charset="0"/>
              </a:rPr>
              <a:t>apprend par essais et erreurs</a:t>
            </a:r>
            <a:r>
              <a:rPr lang="fr-FR" sz="2000" dirty="0" smtClean="0">
                <a:latin typeface="Cambria" panose="02040503050406030204" pitchFamily="18" charset="0"/>
              </a:rPr>
              <a:t>, en recevant des récompenses ou pénalités</a:t>
            </a:r>
          </a:p>
          <a:p>
            <a:pPr algn="just"/>
            <a:r>
              <a:rPr lang="fr-FR" sz="2000" dirty="0" smtClean="0">
                <a:latin typeface="Cambria" panose="02040503050406030204" pitchFamily="18" charset="0"/>
              </a:rPr>
              <a:t>Le but de l’agent: maximiser la </a:t>
            </a:r>
            <a:r>
              <a:rPr lang="fr-FR" sz="2000" dirty="0" err="1" smtClean="0">
                <a:latin typeface="Cambria" panose="02040503050406030204" pitchFamily="18" charset="0"/>
              </a:rPr>
              <a:t>recompense</a:t>
            </a:r>
            <a:r>
              <a:rPr lang="fr-FR" sz="2000" dirty="0" smtClean="0">
                <a:latin typeface="Cambria" panose="02040503050406030204" pitchFamily="18" charset="0"/>
              </a:rPr>
              <a:t> cumulative sur le long terme</a:t>
            </a:r>
          </a:p>
          <a:p>
            <a:pPr algn="just"/>
            <a:endParaRPr lang="fr-FR" sz="2000" dirty="0">
              <a:latin typeface="Cambria" panose="02040503050406030204" pitchFamily="18" charset="0"/>
            </a:endParaRPr>
          </a:p>
          <a:p>
            <a:r>
              <a:rPr lang="fr-FR" sz="2000" b="1" dirty="0" smtClean="0">
                <a:solidFill>
                  <a:srgbClr val="00B0F0"/>
                </a:solidFill>
                <a:latin typeface="Cambria" panose="02040503050406030204" pitchFamily="18" charset="0"/>
              </a:rPr>
              <a:t>algorithmes  </a:t>
            </a:r>
            <a:r>
              <a:rPr lang="fr-FR" sz="2000" dirty="0" smtClean="0">
                <a:latin typeface="Cambria" panose="02040503050406030204" pitchFamily="18" charset="0"/>
              </a:rPr>
              <a:t>: E-learning ;  </a:t>
            </a:r>
            <a:r>
              <a:rPr lang="fr-FR" sz="2000" dirty="0" err="1" smtClean="0">
                <a:latin typeface="Cambria" panose="02040503050406030204" pitchFamily="18" charset="0"/>
              </a:rPr>
              <a:t>Deep</a:t>
            </a:r>
            <a:r>
              <a:rPr lang="fr-FR" sz="2000" dirty="0" smtClean="0">
                <a:latin typeface="Cambria" panose="02040503050406030204" pitchFamily="18" charset="0"/>
              </a:rPr>
              <a:t> Q-networks</a:t>
            </a:r>
          </a:p>
        </p:txBody>
      </p:sp>
    </p:spTree>
    <p:extLst>
      <p:ext uri="{BB962C8B-B14F-4D97-AF65-F5344CB8AC3E}">
        <p14:creationId xmlns:p14="http://schemas.microsoft.com/office/powerpoint/2010/main" val="949600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78" y="0"/>
            <a:ext cx="11857137" cy="6858000"/>
          </a:xfrm>
          <a:prstGeom prst="rect">
            <a:avLst/>
          </a:prstGeom>
        </p:spPr>
      </p:pic>
    </p:spTree>
    <p:extLst>
      <p:ext uri="{BB962C8B-B14F-4D97-AF65-F5344CB8AC3E}">
        <p14:creationId xmlns:p14="http://schemas.microsoft.com/office/powerpoint/2010/main" val="4273099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69624" y="-111393"/>
            <a:ext cx="5652752" cy="1325563"/>
          </a:xfrm>
        </p:spPr>
        <p:txBody>
          <a:bodyPr>
            <a:normAutofit/>
          </a:bodyPr>
          <a:lstStyle/>
          <a:p>
            <a:r>
              <a:rPr lang="fr-FR" sz="3600" b="1" dirty="0">
                <a:latin typeface="Calibri" panose="020F0502020204030204" pitchFamily="34" charset="0"/>
                <a:ea typeface="Calibri" panose="020F0502020204030204" pitchFamily="34" charset="0"/>
                <a:cs typeface="Arial" panose="020B0604020202020204" pitchFamily="34" charset="0"/>
              </a:rPr>
              <a:t>Normes en Électrotechnique</a:t>
            </a:r>
            <a:endParaRPr lang="en-US" sz="3600" dirty="0"/>
          </a:p>
        </p:txBody>
      </p:sp>
      <p:sp>
        <p:nvSpPr>
          <p:cNvPr id="9" name="Rectangle 8"/>
          <p:cNvSpPr/>
          <p:nvPr/>
        </p:nvSpPr>
        <p:spPr>
          <a:xfrm>
            <a:off x="145960" y="1685215"/>
            <a:ext cx="8109397" cy="3005951"/>
          </a:xfrm>
          <a:prstGeom prst="rect">
            <a:avLst/>
          </a:prstGeom>
        </p:spPr>
        <p:txBody>
          <a:bodyPr wrap="square">
            <a:spAutoFit/>
          </a:bodyPr>
          <a:lstStyle/>
          <a:p>
            <a:pPr marL="457200" algn="just">
              <a:lnSpc>
                <a:spcPct val="200000"/>
              </a:lnSpc>
              <a:spcBef>
                <a:spcPts val="600"/>
              </a:spcBef>
              <a:spcAft>
                <a:spcPts val="1000"/>
              </a:spcAft>
            </a:pPr>
            <a:r>
              <a:rPr lang="fr-FR" sz="2800" b="1" dirty="0">
                <a:solidFill>
                  <a:srgbClr val="7030A0"/>
                </a:solidFill>
                <a:latin typeface="Cambria" panose="02040503050406030204" pitchFamily="18" charset="0"/>
                <a:ea typeface="Arial" panose="020B0604020202020204" pitchFamily="34" charset="0"/>
                <a:cs typeface="Calibri" panose="020F0502020204030204" pitchFamily="34" charset="0"/>
              </a:rPr>
              <a:t>Objectifs </a:t>
            </a:r>
            <a:r>
              <a:rPr lang="fr-FR" sz="2800" b="1" dirty="0" smtClean="0">
                <a:solidFill>
                  <a:srgbClr val="7030A0"/>
                </a:solidFill>
                <a:latin typeface="Cambria" panose="02040503050406030204" pitchFamily="18" charset="0"/>
                <a:ea typeface="Arial" panose="020B0604020202020204" pitchFamily="34" charset="0"/>
                <a:cs typeface="Calibri" panose="020F0502020204030204" pitchFamily="34" charset="0"/>
              </a:rPr>
              <a:t>:</a:t>
            </a:r>
          </a:p>
          <a:p>
            <a:pPr marL="457200" algn="just">
              <a:lnSpc>
                <a:spcPct val="200000"/>
              </a:lnSpc>
              <a:spcBef>
                <a:spcPts val="600"/>
              </a:spcBef>
              <a:spcAft>
                <a:spcPts val="1000"/>
              </a:spcAft>
            </a:pPr>
            <a:r>
              <a:rPr lang="fr-FR" sz="2000" dirty="0" smtClean="0">
                <a:latin typeface="Cambria" panose="02040503050406030204" pitchFamily="18" charset="0"/>
                <a:ea typeface="Arial" panose="020B0604020202020204" pitchFamily="34" charset="0"/>
                <a:cs typeface="Calibri" panose="020F0502020204030204" pitchFamily="34" charset="0"/>
              </a:rPr>
              <a:t>Permettre </a:t>
            </a:r>
            <a:r>
              <a:rPr lang="fr-FR" sz="2000" dirty="0">
                <a:latin typeface="Cambria" panose="02040503050406030204" pitchFamily="18" charset="0"/>
                <a:ea typeface="Arial" panose="020B0604020202020204" pitchFamily="34" charset="0"/>
                <a:cs typeface="Calibri" panose="020F0502020204030204" pitchFamily="34" charset="0"/>
              </a:rPr>
              <a:t>à l’étudiant de se familiariser avec les techniques de l’intelligence artificielle appliquées au domaine de la </a:t>
            </a:r>
            <a:r>
              <a:rPr lang="fr-FR" sz="2000" dirty="0">
                <a:solidFill>
                  <a:srgbClr val="00B050"/>
                </a:solidFill>
                <a:latin typeface="Cambria" panose="02040503050406030204" pitchFamily="18" charset="0"/>
                <a:ea typeface="Arial" panose="020B0604020202020204" pitchFamily="34" charset="0"/>
                <a:cs typeface="Calibri" panose="020F0502020204030204" pitchFamily="34" charset="0"/>
              </a:rPr>
              <a:t>commande</a:t>
            </a:r>
            <a:r>
              <a:rPr lang="fr-FR" sz="2000" dirty="0">
                <a:latin typeface="Cambria" panose="02040503050406030204" pitchFamily="18" charset="0"/>
                <a:ea typeface="Arial" panose="020B0604020202020204" pitchFamily="34" charset="0"/>
                <a:cs typeface="Calibri" panose="020F0502020204030204" pitchFamily="34" charset="0"/>
              </a:rPr>
              <a:t>, du </a:t>
            </a:r>
            <a:r>
              <a:rPr lang="fr-FR" sz="2000" dirty="0">
                <a:solidFill>
                  <a:srgbClr val="00B050"/>
                </a:solidFill>
                <a:latin typeface="Cambria" panose="02040503050406030204" pitchFamily="18" charset="0"/>
                <a:ea typeface="Arial" panose="020B0604020202020204" pitchFamily="34" charset="0"/>
                <a:cs typeface="Calibri" panose="020F0502020204030204" pitchFamily="34" charset="0"/>
              </a:rPr>
              <a:t>diagnostic</a:t>
            </a:r>
            <a:r>
              <a:rPr lang="fr-FR" sz="2000" dirty="0">
                <a:latin typeface="Cambria" panose="02040503050406030204" pitchFamily="18" charset="0"/>
                <a:ea typeface="Arial" panose="020B0604020202020204" pitchFamily="34" charset="0"/>
                <a:cs typeface="Calibri" panose="020F0502020204030204" pitchFamily="34" charset="0"/>
              </a:rPr>
              <a:t>, de la </a:t>
            </a:r>
            <a:r>
              <a:rPr lang="fr-FR" sz="2000" dirty="0">
                <a:solidFill>
                  <a:srgbClr val="00B050"/>
                </a:solidFill>
                <a:latin typeface="Cambria" panose="02040503050406030204" pitchFamily="18" charset="0"/>
                <a:ea typeface="Arial" panose="020B0604020202020204" pitchFamily="34" charset="0"/>
                <a:cs typeface="Calibri" panose="020F0502020204030204" pitchFamily="34" charset="0"/>
              </a:rPr>
              <a:t>prévision</a:t>
            </a:r>
            <a:r>
              <a:rPr lang="fr-FR" sz="2000" dirty="0">
                <a:latin typeface="Cambria" panose="02040503050406030204" pitchFamily="18" charset="0"/>
                <a:ea typeface="Arial" panose="020B0604020202020204" pitchFamily="34" charset="0"/>
                <a:cs typeface="Calibri" panose="020F0502020204030204" pitchFamily="34" charset="0"/>
              </a:rPr>
              <a:t> et de </a:t>
            </a:r>
            <a:r>
              <a:rPr lang="fr-FR" sz="2000" dirty="0">
                <a:solidFill>
                  <a:srgbClr val="00B050"/>
                </a:solidFill>
                <a:latin typeface="Cambria" panose="02040503050406030204" pitchFamily="18" charset="0"/>
                <a:ea typeface="Arial" panose="020B0604020202020204" pitchFamily="34" charset="0"/>
                <a:cs typeface="Calibri" panose="020F0502020204030204" pitchFamily="34" charset="0"/>
              </a:rPr>
              <a:t>l’optimisation des systèmes </a:t>
            </a:r>
            <a:endParaRPr lang="en-US" sz="2000" dirty="0">
              <a:solidFill>
                <a:srgbClr val="00B050"/>
              </a:solidFill>
              <a:latin typeface="Cambria" panose="02040503050406030204" pitchFamily="18" charset="0"/>
              <a:ea typeface="Arial" panose="020B0604020202020204" pitchFamily="34" charset="0"/>
              <a:cs typeface="Arial" panose="020B0604020202020204" pitchFamily="34" charset="0"/>
            </a:endParaRPr>
          </a:p>
        </p:txBody>
      </p:sp>
      <p:pic>
        <p:nvPicPr>
          <p:cNvPr id="10" name="Image 9"/>
          <p:cNvPicPr>
            <a:picLocks noChangeAspect="1"/>
          </p:cNvPicPr>
          <p:nvPr/>
        </p:nvPicPr>
        <p:blipFill rotWithShape="1">
          <a:blip r:embed="rId2"/>
          <a:srcRect t="1767" r="4194"/>
          <a:stretch/>
        </p:blipFill>
        <p:spPr>
          <a:xfrm>
            <a:off x="8690556" y="1777284"/>
            <a:ext cx="3119370" cy="2653047"/>
          </a:xfrm>
          <a:prstGeom prst="rect">
            <a:avLst/>
          </a:prstGeom>
        </p:spPr>
      </p:pic>
    </p:spTree>
    <p:extLst>
      <p:ext uri="{BB962C8B-B14F-4D97-AF65-F5344CB8AC3E}">
        <p14:creationId xmlns:p14="http://schemas.microsoft.com/office/powerpoint/2010/main" val="10420625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graphicFrame>
        <p:nvGraphicFramePr>
          <p:cNvPr id="7" name="Diagramme 6"/>
          <p:cNvGraphicFramePr/>
          <p:nvPr>
            <p:extLst>
              <p:ext uri="{D42A27DB-BD31-4B8C-83A1-F6EECF244321}">
                <p14:modId xmlns:p14="http://schemas.microsoft.com/office/powerpoint/2010/main" val="4066476291"/>
              </p:ext>
            </p:extLst>
          </p:nvPr>
        </p:nvGraphicFramePr>
        <p:xfrm>
          <a:off x="4503489" y="640702"/>
          <a:ext cx="9007522"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234777" y="978301"/>
            <a:ext cx="5783885" cy="3785652"/>
          </a:xfrm>
          <a:prstGeom prst="rect">
            <a:avLst/>
          </a:prstGeom>
        </p:spPr>
        <p:txBody>
          <a:bodyPr wrap="square">
            <a:spAutoFit/>
          </a:bodyPr>
          <a:lstStyle/>
          <a:p>
            <a:r>
              <a:rPr lang="fr-FR" sz="2400" b="1" dirty="0" err="1">
                <a:solidFill>
                  <a:srgbClr val="00B0F0"/>
                </a:solidFill>
                <a:latin typeface="Cambria" panose="02040503050406030204" pitchFamily="18" charset="0"/>
              </a:rPr>
              <a:t>Deep</a:t>
            </a:r>
            <a:r>
              <a:rPr lang="fr-FR" sz="2400" b="1" dirty="0">
                <a:solidFill>
                  <a:srgbClr val="00B0F0"/>
                </a:solidFill>
                <a:latin typeface="Cambria" panose="02040503050406030204" pitchFamily="18" charset="0"/>
              </a:rPr>
              <a:t> Learning</a:t>
            </a:r>
          </a:p>
          <a:p>
            <a:pPr>
              <a:lnSpc>
                <a:spcPct val="150000"/>
              </a:lnSpc>
            </a:pPr>
            <a:r>
              <a:rPr lang="fr-FR" dirty="0">
                <a:latin typeface="Cambria" panose="02040503050406030204" pitchFamily="18" charset="0"/>
              </a:rPr>
              <a:t>Le </a:t>
            </a:r>
            <a:r>
              <a:rPr lang="fr-FR" dirty="0" err="1">
                <a:latin typeface="Cambria" panose="02040503050406030204" pitchFamily="18" charset="0"/>
              </a:rPr>
              <a:t>Deep</a:t>
            </a:r>
            <a:r>
              <a:rPr lang="fr-FR" dirty="0">
                <a:latin typeface="Cambria" panose="02040503050406030204" pitchFamily="18" charset="0"/>
              </a:rPr>
              <a:t> Learning est une catégorie de machine learning qui exploite </a:t>
            </a:r>
            <a:r>
              <a:rPr lang="fr-FR" dirty="0" smtClean="0">
                <a:latin typeface="Cambria" panose="02040503050406030204" pitchFamily="18" charset="0"/>
              </a:rPr>
              <a:t>des </a:t>
            </a:r>
            <a:r>
              <a:rPr lang="fr-FR" b="1" dirty="0" smtClean="0">
                <a:solidFill>
                  <a:srgbClr val="00B050"/>
                </a:solidFill>
                <a:latin typeface="Cambria" panose="02040503050406030204" pitchFamily="18" charset="0"/>
              </a:rPr>
              <a:t>réseaux </a:t>
            </a:r>
            <a:r>
              <a:rPr lang="fr-FR" b="1" dirty="0">
                <a:solidFill>
                  <a:srgbClr val="00B050"/>
                </a:solidFill>
                <a:latin typeface="Cambria" panose="02040503050406030204" pitchFamily="18" charset="0"/>
              </a:rPr>
              <a:t>de neurones </a:t>
            </a:r>
            <a:r>
              <a:rPr lang="fr-FR" dirty="0">
                <a:latin typeface="Cambria" panose="02040503050406030204" pitchFamily="18" charset="0"/>
              </a:rPr>
              <a:t>artificiels, inspirés directement du </a:t>
            </a:r>
            <a:r>
              <a:rPr lang="fr-FR" dirty="0" smtClean="0">
                <a:latin typeface="Cambria" panose="02040503050406030204" pitchFamily="18" charset="0"/>
              </a:rPr>
              <a:t>fonctionnement des </a:t>
            </a:r>
            <a:r>
              <a:rPr lang="fr-FR" dirty="0">
                <a:latin typeface="Cambria" panose="02040503050406030204" pitchFamily="18" charset="0"/>
              </a:rPr>
              <a:t>neurones humains, pour assimiler de nouvelles connaissances. </a:t>
            </a:r>
            <a:r>
              <a:rPr lang="fr-FR" dirty="0" smtClean="0">
                <a:latin typeface="Cambria" panose="02040503050406030204" pitchFamily="18" charset="0"/>
              </a:rPr>
              <a:t>Ces réseaux </a:t>
            </a:r>
            <a:r>
              <a:rPr lang="fr-FR" dirty="0">
                <a:latin typeface="Cambria" panose="02040503050406030204" pitchFamily="18" charset="0"/>
              </a:rPr>
              <a:t>sont constitués de </a:t>
            </a:r>
            <a:r>
              <a:rPr lang="fr-FR" b="1" dirty="0">
                <a:solidFill>
                  <a:srgbClr val="00B050"/>
                </a:solidFill>
                <a:latin typeface="Cambria" panose="02040503050406030204" pitchFamily="18" charset="0"/>
              </a:rPr>
              <a:t>plusieurs couches </a:t>
            </a:r>
            <a:r>
              <a:rPr lang="fr-FR" dirty="0">
                <a:latin typeface="Cambria" panose="02040503050406030204" pitchFamily="18" charset="0"/>
              </a:rPr>
              <a:t>de neurones </a:t>
            </a:r>
            <a:r>
              <a:rPr lang="fr-FR" dirty="0" smtClean="0">
                <a:latin typeface="Cambria" panose="02040503050406030204" pitchFamily="18" charset="0"/>
              </a:rPr>
              <a:t>artificiels connectés </a:t>
            </a:r>
            <a:r>
              <a:rPr lang="fr-FR" dirty="0">
                <a:latin typeface="Cambria" panose="02040503050406030204" pitchFamily="18" charset="0"/>
              </a:rPr>
              <a:t>entre eux. Plus le nombre de couches est élevé, plus le </a:t>
            </a:r>
            <a:r>
              <a:rPr lang="fr-FR" dirty="0" smtClean="0">
                <a:latin typeface="Cambria" panose="02040503050406030204" pitchFamily="18" charset="0"/>
              </a:rPr>
              <a:t>réseau est </a:t>
            </a:r>
            <a:r>
              <a:rPr lang="fr-FR" b="1" dirty="0" smtClean="0">
                <a:solidFill>
                  <a:srgbClr val="00B050"/>
                </a:solidFill>
                <a:latin typeface="Cambria" panose="02040503050406030204" pitchFamily="18" charset="0"/>
              </a:rPr>
              <a:t>n</a:t>
            </a:r>
            <a:r>
              <a:rPr lang="fr-FR" dirty="0" smtClean="0">
                <a:latin typeface="Cambria" panose="02040503050406030204" pitchFamily="18" charset="0"/>
              </a:rPr>
              <a:t> profond </a:t>
            </a:r>
            <a:r>
              <a:rPr lang="fr-FR" b="1" dirty="0" smtClean="0">
                <a:solidFill>
                  <a:srgbClr val="00B050"/>
                </a:solidFill>
                <a:latin typeface="Cambria" panose="02040503050406030204" pitchFamily="18" charset="0"/>
              </a:rPr>
              <a:t>z</a:t>
            </a:r>
            <a:r>
              <a:rPr lang="fr-FR" dirty="0" smtClean="0">
                <a:latin typeface="Cambria" panose="02040503050406030204" pitchFamily="18" charset="0"/>
              </a:rPr>
              <a:t> </a:t>
            </a:r>
            <a:r>
              <a:rPr lang="fr-FR" dirty="0">
                <a:latin typeface="Cambria" panose="02040503050406030204" pitchFamily="18" charset="0"/>
              </a:rPr>
              <a:t>et puissant.</a:t>
            </a:r>
            <a:endParaRPr lang="en-US" sz="1400" dirty="0">
              <a:latin typeface="Cambria" panose="02040503050406030204" pitchFamily="18" charset="0"/>
            </a:endParaRPr>
          </a:p>
        </p:txBody>
      </p:sp>
    </p:spTree>
    <p:extLst>
      <p:ext uri="{BB962C8B-B14F-4D97-AF65-F5344CB8AC3E}">
        <p14:creationId xmlns:p14="http://schemas.microsoft.com/office/powerpoint/2010/main" val="8570476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graphicFrame>
        <p:nvGraphicFramePr>
          <p:cNvPr id="7" name="Diagramme 6"/>
          <p:cNvGraphicFramePr/>
          <p:nvPr>
            <p:extLst>
              <p:ext uri="{D42A27DB-BD31-4B8C-83A1-F6EECF244321}">
                <p14:modId xmlns:p14="http://schemas.microsoft.com/office/powerpoint/2010/main" val="3684592417"/>
              </p:ext>
            </p:extLst>
          </p:nvPr>
        </p:nvGraphicFramePr>
        <p:xfrm>
          <a:off x="4503489" y="640702"/>
          <a:ext cx="9007522"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234777" y="978301"/>
            <a:ext cx="5783885" cy="3785652"/>
          </a:xfrm>
          <a:prstGeom prst="rect">
            <a:avLst/>
          </a:prstGeom>
        </p:spPr>
        <p:txBody>
          <a:bodyPr wrap="square">
            <a:spAutoFit/>
          </a:bodyPr>
          <a:lstStyle/>
          <a:p>
            <a:r>
              <a:rPr lang="fr-FR" sz="2400" b="1" dirty="0" err="1">
                <a:solidFill>
                  <a:srgbClr val="00B0F0"/>
                </a:solidFill>
                <a:latin typeface="Cambria" panose="02040503050406030204" pitchFamily="18" charset="0"/>
              </a:rPr>
              <a:t>Deep</a:t>
            </a:r>
            <a:r>
              <a:rPr lang="fr-FR" sz="2400" b="1" dirty="0">
                <a:solidFill>
                  <a:srgbClr val="00B0F0"/>
                </a:solidFill>
                <a:latin typeface="Cambria" panose="02040503050406030204" pitchFamily="18" charset="0"/>
              </a:rPr>
              <a:t> Learning</a:t>
            </a:r>
          </a:p>
          <a:p>
            <a:pPr>
              <a:lnSpc>
                <a:spcPct val="150000"/>
              </a:lnSpc>
            </a:pPr>
            <a:r>
              <a:rPr lang="fr-FR" dirty="0">
                <a:latin typeface="Cambria" panose="02040503050406030204" pitchFamily="18" charset="0"/>
              </a:rPr>
              <a:t>Le </a:t>
            </a:r>
            <a:r>
              <a:rPr lang="fr-FR" dirty="0" err="1">
                <a:latin typeface="Cambria" panose="02040503050406030204" pitchFamily="18" charset="0"/>
              </a:rPr>
              <a:t>Deep</a:t>
            </a:r>
            <a:r>
              <a:rPr lang="fr-FR" dirty="0">
                <a:latin typeface="Cambria" panose="02040503050406030204" pitchFamily="18" charset="0"/>
              </a:rPr>
              <a:t> Learning est une catégorie de machine learning qui exploite </a:t>
            </a:r>
            <a:r>
              <a:rPr lang="fr-FR" dirty="0" smtClean="0">
                <a:latin typeface="Cambria" panose="02040503050406030204" pitchFamily="18" charset="0"/>
              </a:rPr>
              <a:t>des </a:t>
            </a:r>
            <a:r>
              <a:rPr lang="fr-FR" b="1" dirty="0" smtClean="0">
                <a:solidFill>
                  <a:srgbClr val="00B050"/>
                </a:solidFill>
                <a:latin typeface="Cambria" panose="02040503050406030204" pitchFamily="18" charset="0"/>
              </a:rPr>
              <a:t>réseaux </a:t>
            </a:r>
            <a:r>
              <a:rPr lang="fr-FR" b="1" dirty="0">
                <a:solidFill>
                  <a:srgbClr val="00B050"/>
                </a:solidFill>
                <a:latin typeface="Cambria" panose="02040503050406030204" pitchFamily="18" charset="0"/>
              </a:rPr>
              <a:t>de neurones </a:t>
            </a:r>
            <a:r>
              <a:rPr lang="fr-FR" dirty="0">
                <a:latin typeface="Cambria" panose="02040503050406030204" pitchFamily="18" charset="0"/>
              </a:rPr>
              <a:t>artificiels, inspirés directement du </a:t>
            </a:r>
            <a:r>
              <a:rPr lang="fr-FR" dirty="0" smtClean="0">
                <a:latin typeface="Cambria" panose="02040503050406030204" pitchFamily="18" charset="0"/>
              </a:rPr>
              <a:t>fonctionnement des </a:t>
            </a:r>
            <a:r>
              <a:rPr lang="fr-FR" dirty="0">
                <a:latin typeface="Cambria" panose="02040503050406030204" pitchFamily="18" charset="0"/>
              </a:rPr>
              <a:t>neurones humains, pour assimiler de nouvelles connaissances. </a:t>
            </a:r>
            <a:r>
              <a:rPr lang="fr-FR" dirty="0" smtClean="0">
                <a:latin typeface="Cambria" panose="02040503050406030204" pitchFamily="18" charset="0"/>
              </a:rPr>
              <a:t>Ces réseaux </a:t>
            </a:r>
            <a:r>
              <a:rPr lang="fr-FR" dirty="0">
                <a:latin typeface="Cambria" panose="02040503050406030204" pitchFamily="18" charset="0"/>
              </a:rPr>
              <a:t>sont constitués de </a:t>
            </a:r>
            <a:r>
              <a:rPr lang="fr-FR" b="1" dirty="0">
                <a:solidFill>
                  <a:srgbClr val="00B050"/>
                </a:solidFill>
                <a:latin typeface="Cambria" panose="02040503050406030204" pitchFamily="18" charset="0"/>
              </a:rPr>
              <a:t>plusieurs couches </a:t>
            </a:r>
            <a:r>
              <a:rPr lang="fr-FR" dirty="0">
                <a:latin typeface="Cambria" panose="02040503050406030204" pitchFamily="18" charset="0"/>
              </a:rPr>
              <a:t>de neurones </a:t>
            </a:r>
            <a:r>
              <a:rPr lang="fr-FR" dirty="0" smtClean="0">
                <a:latin typeface="Cambria" panose="02040503050406030204" pitchFamily="18" charset="0"/>
              </a:rPr>
              <a:t>artificiels connectés </a:t>
            </a:r>
            <a:r>
              <a:rPr lang="fr-FR" dirty="0">
                <a:latin typeface="Cambria" panose="02040503050406030204" pitchFamily="18" charset="0"/>
              </a:rPr>
              <a:t>entre eux. Plus le nombre de couches est élevé, plus le </a:t>
            </a:r>
            <a:r>
              <a:rPr lang="fr-FR" dirty="0" smtClean="0">
                <a:latin typeface="Cambria" panose="02040503050406030204" pitchFamily="18" charset="0"/>
              </a:rPr>
              <a:t>réseau est </a:t>
            </a:r>
            <a:r>
              <a:rPr lang="fr-FR" b="1" dirty="0" smtClean="0">
                <a:solidFill>
                  <a:srgbClr val="00B050"/>
                </a:solidFill>
                <a:latin typeface="Cambria" panose="02040503050406030204" pitchFamily="18" charset="0"/>
              </a:rPr>
              <a:t>n</a:t>
            </a:r>
            <a:r>
              <a:rPr lang="fr-FR" dirty="0" smtClean="0">
                <a:latin typeface="Cambria" panose="02040503050406030204" pitchFamily="18" charset="0"/>
              </a:rPr>
              <a:t> profond </a:t>
            </a:r>
            <a:r>
              <a:rPr lang="fr-FR" b="1" dirty="0" smtClean="0">
                <a:solidFill>
                  <a:srgbClr val="00B050"/>
                </a:solidFill>
                <a:latin typeface="Cambria" panose="02040503050406030204" pitchFamily="18" charset="0"/>
              </a:rPr>
              <a:t>z</a:t>
            </a:r>
            <a:r>
              <a:rPr lang="fr-FR" dirty="0" smtClean="0">
                <a:latin typeface="Cambria" panose="02040503050406030204" pitchFamily="18" charset="0"/>
              </a:rPr>
              <a:t> </a:t>
            </a:r>
            <a:r>
              <a:rPr lang="fr-FR" dirty="0">
                <a:latin typeface="Cambria" panose="02040503050406030204" pitchFamily="18" charset="0"/>
              </a:rPr>
              <a:t>et puissant.</a:t>
            </a:r>
            <a:endParaRPr lang="en-US" sz="1400" dirty="0">
              <a:latin typeface="Cambria" panose="02040503050406030204" pitchFamily="18" charset="0"/>
            </a:endParaRPr>
          </a:p>
        </p:txBody>
      </p:sp>
    </p:spTree>
    <p:extLst>
      <p:ext uri="{BB962C8B-B14F-4D97-AF65-F5344CB8AC3E}">
        <p14:creationId xmlns:p14="http://schemas.microsoft.com/office/powerpoint/2010/main" val="31939362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98823" y="-86497"/>
            <a:ext cx="8468496" cy="480837"/>
          </a:xfrm>
          <a:prstGeom prst="rect">
            <a:avLst/>
          </a:prstGeom>
        </p:spPr>
        <p:txBody>
          <a:bodyPr wrap="square">
            <a:spAutoFit/>
          </a:bodyPr>
          <a:lstStyle/>
          <a:p>
            <a:pPr algn="ctr">
              <a:lnSpc>
                <a:spcPct val="115000"/>
              </a:lnSpc>
              <a:spcAft>
                <a:spcPts val="1000"/>
              </a:spcAft>
            </a:pPr>
            <a:r>
              <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rPr>
              <a:t>Chapitre1</a:t>
            </a: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 : Généralités sur l’intelligence artificielle </a:t>
            </a:r>
            <a:endPar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endParaRPr>
          </a:p>
        </p:txBody>
      </p:sp>
      <p:sp>
        <p:nvSpPr>
          <p:cNvPr id="4" name="ZoneTexte 3"/>
          <p:cNvSpPr txBox="1"/>
          <p:nvPr/>
        </p:nvSpPr>
        <p:spPr>
          <a:xfrm>
            <a:off x="531341" y="605189"/>
            <a:ext cx="11121081" cy="646331"/>
          </a:xfrm>
          <a:prstGeom prst="rect">
            <a:avLst/>
          </a:prstGeom>
          <a:noFill/>
        </p:spPr>
        <p:txBody>
          <a:bodyPr wrap="square" rtlCol="0">
            <a:spAutoFit/>
          </a:bodyPr>
          <a:lstStyle/>
          <a:p>
            <a:r>
              <a:rPr lang="fr-FR" b="1" dirty="0" smtClean="0">
                <a:solidFill>
                  <a:srgbClr val="0070C0"/>
                </a:solidFill>
                <a:latin typeface="Cambria" panose="02040503050406030204" pitchFamily="18" charset="0"/>
              </a:rPr>
              <a:t>Exo 1:</a:t>
            </a:r>
          </a:p>
          <a:p>
            <a:r>
              <a:rPr lang="fr-FR" dirty="0" smtClean="0"/>
              <a:t> </a:t>
            </a:r>
            <a:endParaRPr lang="en-US" dirty="0"/>
          </a:p>
        </p:txBody>
      </p:sp>
      <p:sp>
        <p:nvSpPr>
          <p:cNvPr id="7" name="Rectangle 6"/>
          <p:cNvSpPr/>
          <p:nvPr/>
        </p:nvSpPr>
        <p:spPr>
          <a:xfrm>
            <a:off x="531341" y="993672"/>
            <a:ext cx="11121081" cy="5493812"/>
          </a:xfrm>
          <a:prstGeom prst="rect">
            <a:avLst/>
          </a:prstGeom>
        </p:spPr>
        <p:txBody>
          <a:bodyPr wrap="square">
            <a:spAutoFit/>
          </a:bodyPr>
          <a:lstStyle/>
          <a:p>
            <a:pPr>
              <a:lnSpc>
                <a:spcPct val="150000"/>
              </a:lnSpc>
            </a:pPr>
            <a:r>
              <a:rPr lang="fr-FR" dirty="0" smtClean="0">
                <a:latin typeface="Cambria" panose="02040503050406030204" pitchFamily="18" charset="0"/>
              </a:rPr>
              <a:t>Pour </a:t>
            </a:r>
            <a:r>
              <a:rPr lang="fr-FR" dirty="0">
                <a:latin typeface="Cambria" panose="02040503050406030204" pitchFamily="18" charset="0"/>
              </a:rPr>
              <a:t>chaque définition, </a:t>
            </a:r>
            <a:r>
              <a:rPr lang="fr-FR" b="1" dirty="0">
                <a:solidFill>
                  <a:srgbClr val="00B050"/>
                </a:solidFill>
                <a:latin typeface="Cambria" panose="02040503050406030204" pitchFamily="18" charset="0"/>
              </a:rPr>
              <a:t>identifier les mots-clés</a:t>
            </a:r>
            <a:r>
              <a:rPr lang="fr-FR" dirty="0">
                <a:solidFill>
                  <a:srgbClr val="00B050"/>
                </a:solidFill>
                <a:latin typeface="Cambria" panose="02040503050406030204" pitchFamily="18" charset="0"/>
              </a:rPr>
              <a:t> </a:t>
            </a:r>
            <a:r>
              <a:rPr lang="fr-FR" dirty="0">
                <a:latin typeface="Cambria" panose="02040503050406030204" pitchFamily="18" charset="0"/>
              </a:rPr>
              <a:t>et </a:t>
            </a:r>
            <a:r>
              <a:rPr lang="fr-FR" b="1" dirty="0">
                <a:solidFill>
                  <a:srgbClr val="00B050"/>
                </a:solidFill>
                <a:latin typeface="Cambria" panose="02040503050406030204" pitchFamily="18" charset="0"/>
              </a:rPr>
              <a:t>expliquer leur signification</a:t>
            </a:r>
            <a:r>
              <a:rPr lang="fr-FR" dirty="0" smtClean="0">
                <a:latin typeface="Cambria" panose="02040503050406030204" pitchFamily="18" charset="0"/>
              </a:rPr>
              <a:t>.</a:t>
            </a:r>
          </a:p>
          <a:p>
            <a:pPr>
              <a:lnSpc>
                <a:spcPct val="150000"/>
              </a:lnSpc>
            </a:pPr>
            <a:endParaRPr lang="fr-FR" dirty="0">
              <a:latin typeface="Cambria" panose="02040503050406030204" pitchFamily="18" charset="0"/>
            </a:endParaRPr>
          </a:p>
          <a:p>
            <a:pPr algn="just">
              <a:lnSpc>
                <a:spcPct val="150000"/>
              </a:lnSpc>
            </a:pPr>
            <a:r>
              <a:rPr lang="fr-FR" b="1" dirty="0" smtClean="0">
                <a:solidFill>
                  <a:srgbClr val="00B0F0"/>
                </a:solidFill>
                <a:latin typeface="Cambria" panose="02040503050406030204" pitchFamily="18" charset="0"/>
              </a:rPr>
              <a:t>Définition 1 :</a:t>
            </a:r>
          </a:p>
          <a:p>
            <a:pPr algn="just">
              <a:lnSpc>
                <a:spcPct val="150000"/>
              </a:lnSpc>
            </a:pPr>
            <a:r>
              <a:rPr lang="fr-FR" dirty="0" smtClean="0">
                <a:latin typeface="Cambria" panose="02040503050406030204" pitchFamily="18" charset="0"/>
              </a:rPr>
              <a:t>L’intelligence </a:t>
            </a:r>
            <a:r>
              <a:rPr lang="fr-FR" dirty="0">
                <a:latin typeface="Cambria" panose="02040503050406030204" pitchFamily="18" charset="0"/>
              </a:rPr>
              <a:t>artificielle est une discipline de l’informatique qui permet de créer des systèmes capables d’exécuter des tâches nécessitant normalement l’intelligence humaine, telles que la reconnaissance vocale, la prise de décision et la résolution de problèmes.</a:t>
            </a:r>
          </a:p>
          <a:p>
            <a:pPr algn="just">
              <a:lnSpc>
                <a:spcPct val="150000"/>
              </a:lnSpc>
            </a:pPr>
            <a:r>
              <a:rPr lang="fr-FR" b="1" dirty="0">
                <a:solidFill>
                  <a:srgbClr val="00B0F0"/>
                </a:solidFill>
                <a:latin typeface="Cambria" panose="02040503050406030204" pitchFamily="18" charset="0"/>
              </a:rPr>
              <a:t>Définition 2 </a:t>
            </a:r>
            <a:r>
              <a:rPr lang="fr-FR" b="1" dirty="0" smtClean="0">
                <a:solidFill>
                  <a:srgbClr val="00B0F0"/>
                </a:solidFill>
                <a:latin typeface="Cambria" panose="02040503050406030204" pitchFamily="18" charset="0"/>
              </a:rPr>
              <a:t>:</a:t>
            </a:r>
          </a:p>
          <a:p>
            <a:pPr algn="just">
              <a:lnSpc>
                <a:spcPct val="150000"/>
              </a:lnSpc>
            </a:pPr>
            <a:r>
              <a:rPr lang="fr-FR" dirty="0" smtClean="0">
                <a:latin typeface="Cambria" panose="02040503050406030204" pitchFamily="18" charset="0"/>
              </a:rPr>
              <a:t>L’intelligence </a:t>
            </a:r>
            <a:r>
              <a:rPr lang="fr-FR" dirty="0">
                <a:latin typeface="Cambria" panose="02040503050406030204" pitchFamily="18" charset="0"/>
              </a:rPr>
              <a:t>artificielle désigne l’ensemble des techniques permettant aux machines d’imiter des comportements humains intelligents à partir de données et d’algorithmes.</a:t>
            </a:r>
          </a:p>
          <a:p>
            <a:pPr algn="just">
              <a:lnSpc>
                <a:spcPct val="150000"/>
              </a:lnSpc>
            </a:pPr>
            <a:r>
              <a:rPr lang="fr-FR" b="1" dirty="0">
                <a:solidFill>
                  <a:srgbClr val="00B0F0"/>
                </a:solidFill>
                <a:latin typeface="Cambria" panose="02040503050406030204" pitchFamily="18" charset="0"/>
              </a:rPr>
              <a:t>Définition 3 </a:t>
            </a:r>
            <a:r>
              <a:rPr lang="fr-FR" b="1" dirty="0" smtClean="0">
                <a:solidFill>
                  <a:srgbClr val="00B0F0"/>
                </a:solidFill>
                <a:latin typeface="Cambria" panose="02040503050406030204" pitchFamily="18" charset="0"/>
              </a:rPr>
              <a:t>:</a:t>
            </a:r>
          </a:p>
          <a:p>
            <a:pPr algn="just">
              <a:lnSpc>
                <a:spcPct val="150000"/>
              </a:lnSpc>
            </a:pPr>
            <a:r>
              <a:rPr lang="fr-FR" dirty="0" smtClean="0">
                <a:latin typeface="Cambria" panose="02040503050406030204" pitchFamily="18" charset="0"/>
              </a:rPr>
              <a:t>Le </a:t>
            </a:r>
            <a:r>
              <a:rPr lang="fr-FR" i="1" dirty="0">
                <a:latin typeface="Cambria" panose="02040503050406030204" pitchFamily="18" charset="0"/>
              </a:rPr>
              <a:t>machine learning</a:t>
            </a:r>
            <a:r>
              <a:rPr lang="fr-FR" dirty="0">
                <a:latin typeface="Cambria" panose="02040503050406030204" pitchFamily="18" charset="0"/>
              </a:rPr>
              <a:t> (apprentissage automatique) est une sous-discipline de l’intelligence artificielle qui permet aux machines d’apprendre à partir de données, sans être explicitement programmées, afin d’améliorer leurs performances dans une tâche donnée.</a:t>
            </a:r>
            <a:endParaRPr lang="en-US" sz="1600" dirty="0">
              <a:effectLst/>
              <a:latin typeface="Cambria" panose="020405030504060302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46165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98823" y="-86497"/>
            <a:ext cx="8468496" cy="480837"/>
          </a:xfrm>
          <a:prstGeom prst="rect">
            <a:avLst/>
          </a:prstGeom>
        </p:spPr>
        <p:txBody>
          <a:bodyPr wrap="square">
            <a:spAutoFit/>
          </a:bodyPr>
          <a:lstStyle/>
          <a:p>
            <a:pPr algn="ctr">
              <a:lnSpc>
                <a:spcPct val="115000"/>
              </a:lnSpc>
              <a:spcAft>
                <a:spcPts val="1000"/>
              </a:spcAft>
            </a:pPr>
            <a:r>
              <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rPr>
              <a:t>Chapitre1</a:t>
            </a: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 : Généralités sur l’intelligence artificielle </a:t>
            </a:r>
            <a:endParaRPr lang="fr-FR" sz="2400" b="1" dirty="0" smtClean="0">
              <a:solidFill>
                <a:srgbClr val="7030A0"/>
              </a:solidFill>
              <a:latin typeface="Cambria" panose="02040503050406030204" pitchFamily="18" charset="0"/>
              <a:ea typeface="Arial" panose="020B0604020202020204" pitchFamily="34" charset="0"/>
              <a:cs typeface="Calibri" panose="020F0502020204030204" pitchFamily="34" charset="0"/>
            </a:endParaRPr>
          </a:p>
        </p:txBody>
      </p:sp>
      <p:sp>
        <p:nvSpPr>
          <p:cNvPr id="4" name="ZoneTexte 3"/>
          <p:cNvSpPr txBox="1"/>
          <p:nvPr/>
        </p:nvSpPr>
        <p:spPr>
          <a:xfrm>
            <a:off x="531341" y="605189"/>
            <a:ext cx="11121081" cy="646331"/>
          </a:xfrm>
          <a:prstGeom prst="rect">
            <a:avLst/>
          </a:prstGeom>
          <a:noFill/>
        </p:spPr>
        <p:txBody>
          <a:bodyPr wrap="square" rtlCol="0">
            <a:spAutoFit/>
          </a:bodyPr>
          <a:lstStyle/>
          <a:p>
            <a:r>
              <a:rPr lang="fr-FR" b="1" dirty="0" smtClean="0">
                <a:solidFill>
                  <a:srgbClr val="0070C0"/>
                </a:solidFill>
                <a:latin typeface="Cambria" panose="02040503050406030204" pitchFamily="18" charset="0"/>
              </a:rPr>
              <a:t>Exo 2:</a:t>
            </a:r>
          </a:p>
          <a:p>
            <a:r>
              <a:rPr lang="fr-FR" dirty="0" smtClean="0"/>
              <a:t> </a:t>
            </a:r>
            <a:endParaRPr lang="en-US" dirty="0"/>
          </a:p>
        </p:txBody>
      </p:sp>
      <p:sp>
        <p:nvSpPr>
          <p:cNvPr id="7" name="Rectangle 6"/>
          <p:cNvSpPr/>
          <p:nvPr/>
        </p:nvSpPr>
        <p:spPr>
          <a:xfrm>
            <a:off x="171451" y="993672"/>
            <a:ext cx="11830050" cy="5909310"/>
          </a:xfrm>
          <a:prstGeom prst="rect">
            <a:avLst/>
          </a:prstGeom>
        </p:spPr>
        <p:txBody>
          <a:bodyPr wrap="square">
            <a:spAutoFit/>
          </a:bodyPr>
          <a:lstStyle/>
          <a:p>
            <a:pPr algn="just">
              <a:lnSpc>
                <a:spcPct val="150000"/>
              </a:lnSpc>
            </a:pPr>
            <a:r>
              <a:rPr lang="fr-FR" dirty="0" smtClean="0">
                <a:latin typeface="Cambria" panose="02040503050406030204" pitchFamily="18" charset="0"/>
              </a:rPr>
              <a:t>Pour </a:t>
            </a:r>
            <a:r>
              <a:rPr lang="fr-FR" dirty="0">
                <a:latin typeface="Cambria" panose="02040503050406030204" pitchFamily="18" charset="0"/>
              </a:rPr>
              <a:t>chaque exemple, </a:t>
            </a:r>
            <a:r>
              <a:rPr lang="fr-FR" b="1" dirty="0">
                <a:solidFill>
                  <a:srgbClr val="00B050"/>
                </a:solidFill>
                <a:latin typeface="Cambria" panose="02040503050406030204" pitchFamily="18" charset="0"/>
              </a:rPr>
              <a:t>indiquer le type d’apprentissage</a:t>
            </a:r>
            <a:r>
              <a:rPr lang="fr-FR" dirty="0">
                <a:solidFill>
                  <a:srgbClr val="00B050"/>
                </a:solidFill>
                <a:latin typeface="Cambria" panose="02040503050406030204" pitchFamily="18" charset="0"/>
              </a:rPr>
              <a:t> </a:t>
            </a:r>
            <a:r>
              <a:rPr lang="fr-FR" dirty="0">
                <a:latin typeface="Cambria" panose="02040503050406030204" pitchFamily="18" charset="0"/>
              </a:rPr>
              <a:t>correspondant </a:t>
            </a:r>
            <a:r>
              <a:rPr lang="fr-FR" dirty="0" smtClean="0">
                <a:latin typeface="Cambria" panose="02040503050406030204" pitchFamily="18" charset="0"/>
              </a:rPr>
              <a:t>: (</a:t>
            </a:r>
            <a:r>
              <a:rPr lang="fr-FR" dirty="0">
                <a:latin typeface="Cambria" panose="02040503050406030204" pitchFamily="18" charset="0"/>
              </a:rPr>
              <a:t>supervisé, non supervisé ou par renforcement) et </a:t>
            </a:r>
            <a:r>
              <a:rPr lang="fr-FR" b="1" dirty="0">
                <a:solidFill>
                  <a:srgbClr val="00B050"/>
                </a:solidFill>
                <a:latin typeface="Cambria" panose="02040503050406030204" pitchFamily="18" charset="0"/>
              </a:rPr>
              <a:t>justifier la réponse</a:t>
            </a:r>
            <a:r>
              <a:rPr lang="fr-FR" dirty="0" smtClean="0">
                <a:latin typeface="Cambria" panose="02040503050406030204" pitchFamily="18" charset="0"/>
              </a:rPr>
              <a:t>.</a:t>
            </a:r>
          </a:p>
          <a:p>
            <a:pPr marL="342900" indent="-342900" algn="just">
              <a:lnSpc>
                <a:spcPct val="150000"/>
              </a:lnSpc>
              <a:buAutoNum type="arabicParenR"/>
            </a:pPr>
            <a:r>
              <a:rPr lang="fr-FR" dirty="0" smtClean="0">
                <a:latin typeface="Cambria" panose="02040503050406030204" pitchFamily="18" charset="0"/>
              </a:rPr>
              <a:t>Un </a:t>
            </a:r>
            <a:r>
              <a:rPr lang="fr-FR" dirty="0">
                <a:latin typeface="Cambria" panose="02040503050406030204" pitchFamily="18" charset="0"/>
              </a:rPr>
              <a:t>système embarqué dans un réseau électrique prédit la charge électrique à partir de données historiques (consommation, température, heure</a:t>
            </a:r>
            <a:r>
              <a:rPr lang="fr-FR" dirty="0" smtClean="0">
                <a:latin typeface="Cambria" panose="02040503050406030204" pitchFamily="18" charset="0"/>
              </a:rPr>
              <a:t>).</a:t>
            </a:r>
          </a:p>
          <a:p>
            <a:pPr algn="just">
              <a:lnSpc>
                <a:spcPct val="150000"/>
              </a:lnSpc>
            </a:pPr>
            <a:r>
              <a:rPr lang="fr-FR" dirty="0" smtClean="0">
                <a:latin typeface="Cambria" panose="02040503050406030204" pitchFamily="18" charset="0"/>
              </a:rPr>
              <a:t>2) Un algorithme analyse les signaux de courant d’un moteur électrique pour regrouper automatiquement les états de fonctionnement (normal, surcharge, défaut) sans étiquettes.</a:t>
            </a:r>
          </a:p>
          <a:p>
            <a:pPr algn="just">
              <a:lnSpc>
                <a:spcPct val="150000"/>
              </a:lnSpc>
            </a:pPr>
            <a:r>
              <a:rPr lang="fr-FR" dirty="0" smtClean="0">
                <a:latin typeface="Cambria" panose="02040503050406030204" pitchFamily="18" charset="0"/>
              </a:rPr>
              <a:t>3) Un contrôleur intelligent ajuste en temps réel la commande d’un moteur (vitesse/couple) en fonction des performances, en recevant des récompenses liées à l’efficacité énergétique.</a:t>
            </a:r>
          </a:p>
          <a:p>
            <a:pPr algn="just">
              <a:lnSpc>
                <a:spcPct val="150000"/>
              </a:lnSpc>
            </a:pPr>
            <a:r>
              <a:rPr lang="fr-FR" dirty="0" smtClean="0">
                <a:latin typeface="Cambria" panose="02040503050406030204" pitchFamily="18" charset="0"/>
              </a:rPr>
              <a:t>4) Un système de diagnostic détecte les défauts dans un transformateur à partir de données déjà étiquetées (défaut interne, surcharge, fonctionnement normal).</a:t>
            </a:r>
          </a:p>
          <a:p>
            <a:pPr algn="just">
              <a:lnSpc>
                <a:spcPct val="150000"/>
              </a:lnSpc>
            </a:pPr>
            <a:r>
              <a:rPr lang="fr-FR" dirty="0" smtClean="0">
                <a:latin typeface="Cambria" panose="02040503050406030204" pitchFamily="18" charset="0"/>
              </a:rPr>
              <a:t>5) </a:t>
            </a:r>
            <a:r>
              <a:rPr lang="fr-FR" dirty="0">
                <a:latin typeface="Cambria" panose="02040503050406030204" pitchFamily="18" charset="0"/>
              </a:rPr>
              <a:t>Un système embarqué dans une maison intelligente analyse les habitudes de consommation pour identifier automatiquement des profils d’utilisation sans données préalablement classées</a:t>
            </a:r>
            <a:r>
              <a:rPr lang="fr-FR" dirty="0" smtClean="0">
                <a:latin typeface="Cambria" panose="02040503050406030204" pitchFamily="18" charset="0"/>
              </a:rPr>
              <a:t>.</a:t>
            </a:r>
          </a:p>
          <a:p>
            <a:pPr algn="just">
              <a:lnSpc>
                <a:spcPct val="150000"/>
              </a:lnSpc>
            </a:pPr>
            <a:r>
              <a:rPr lang="fr-FR" dirty="0" smtClean="0">
                <a:latin typeface="Cambria" panose="02040503050406030204" pitchFamily="18" charset="0"/>
              </a:rPr>
              <a:t>6) </a:t>
            </a:r>
            <a:r>
              <a:rPr lang="fr-FR" dirty="0">
                <a:latin typeface="Cambria" panose="02040503050406030204" pitchFamily="18" charset="0"/>
              </a:rPr>
              <a:t>Un algorithme embarqué dans un véhicule électrique optimise la gestion de la batterie en testant différentes stratégies de charge/décharge et en apprenant de l’expérience.</a:t>
            </a:r>
            <a:endParaRPr lang="fr-FR" dirty="0" smtClean="0">
              <a:latin typeface="Cambria" panose="02040503050406030204" pitchFamily="18" charset="0"/>
            </a:endParaRPr>
          </a:p>
        </p:txBody>
      </p:sp>
    </p:spTree>
    <p:extLst>
      <p:ext uri="{BB962C8B-B14F-4D97-AF65-F5344CB8AC3E}">
        <p14:creationId xmlns:p14="http://schemas.microsoft.com/office/powerpoint/2010/main" val="24569412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61476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04552" y="1284330"/>
            <a:ext cx="9568248" cy="4375044"/>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fr-FR" sz="2400" dirty="0" smtClean="0">
              <a:solidFill>
                <a:srgbClr val="7030A0"/>
              </a:solidFill>
              <a:latin typeface="Cambria" panose="02040503050406030204" pitchFamily="18" charset="0"/>
              <a:ea typeface="Arial" panose="020B0604020202020204" pitchFamily="34" charset="0"/>
              <a:cs typeface="Calibri" panose="020F0502020204030204" pitchFamily="34" charset="0"/>
            </a:endParaRPr>
          </a:p>
          <a:p>
            <a:pPr algn="just">
              <a:lnSpc>
                <a:spcPct val="115000"/>
              </a:lnSpc>
              <a:spcAft>
                <a:spcPts val="1000"/>
              </a:spcAft>
            </a:pPr>
            <a:endParaRPr lang="en-US" dirty="0">
              <a:latin typeface="Cambria" panose="02040503050406030204" pitchFamily="18" charset="0"/>
              <a:ea typeface="Arial" panose="020B0604020202020204" pitchFamily="34" charset="0"/>
              <a:cs typeface="Arial" panose="020B0604020202020204" pitchFamily="34" charset="0"/>
            </a:endParaRPr>
          </a:p>
          <a:p>
            <a:pPr marL="342900" indent="-342900" algn="just">
              <a:lnSpc>
                <a:spcPct val="200000"/>
              </a:lnSpc>
              <a:spcAft>
                <a:spcPts val="1000"/>
              </a:spcAft>
              <a:buAutoNum type="arabicParenR"/>
            </a:pPr>
            <a:r>
              <a:rPr lang="fr-FR" dirty="0" smtClean="0">
                <a:latin typeface="Cambria" panose="02040503050406030204" pitchFamily="18" charset="0"/>
                <a:ea typeface="Arial" panose="020B0604020202020204" pitchFamily="34" charset="0"/>
                <a:cs typeface="Calibri" panose="020F0502020204030204" pitchFamily="34" charset="0"/>
              </a:rPr>
              <a:t>Introduction </a:t>
            </a:r>
            <a:r>
              <a:rPr lang="fr-FR" dirty="0">
                <a:latin typeface="Cambria" panose="02040503050406030204" pitchFamily="18" charset="0"/>
                <a:ea typeface="Arial" panose="020B0604020202020204" pitchFamily="34" charset="0"/>
                <a:cs typeface="Calibri" panose="020F0502020204030204" pitchFamily="34" charset="0"/>
              </a:rPr>
              <a:t>l’intelligence artificielle </a:t>
            </a:r>
            <a:endParaRPr lang="fr-FR" dirty="0" smtClean="0">
              <a:latin typeface="Cambria" panose="02040503050406030204" pitchFamily="18" charset="0"/>
              <a:ea typeface="Arial" panose="020B0604020202020204" pitchFamily="34" charset="0"/>
              <a:cs typeface="Calibri" panose="020F0502020204030204" pitchFamily="34" charset="0"/>
            </a:endParaRPr>
          </a:p>
          <a:p>
            <a:pPr algn="just">
              <a:lnSpc>
                <a:spcPct val="200000"/>
              </a:lnSpc>
              <a:spcAft>
                <a:spcPts val="1000"/>
              </a:spcAft>
            </a:pPr>
            <a:r>
              <a:rPr lang="fr-FR" dirty="0" smtClean="0">
                <a:latin typeface="Cambria" panose="02040503050406030204" pitchFamily="18" charset="0"/>
                <a:ea typeface="Arial" panose="020B0604020202020204" pitchFamily="34" charset="0"/>
                <a:cs typeface="Calibri" panose="020F0502020204030204" pitchFamily="34" charset="0"/>
              </a:rPr>
              <a:t>2) Intelligence </a:t>
            </a:r>
            <a:r>
              <a:rPr lang="fr-FR" dirty="0">
                <a:latin typeface="Cambria" panose="02040503050406030204" pitchFamily="18" charset="0"/>
                <a:ea typeface="Arial" panose="020B0604020202020204" pitchFamily="34" charset="0"/>
                <a:cs typeface="Calibri" panose="020F0502020204030204" pitchFamily="34" charset="0"/>
              </a:rPr>
              <a:t>Artificielle (IA) ; </a:t>
            </a:r>
            <a:endParaRPr lang="fr-FR" dirty="0" smtClean="0">
              <a:latin typeface="Cambria" panose="02040503050406030204" pitchFamily="18" charset="0"/>
              <a:ea typeface="Arial" panose="020B0604020202020204" pitchFamily="34" charset="0"/>
              <a:cs typeface="Calibri" panose="020F0502020204030204" pitchFamily="34" charset="0"/>
            </a:endParaRPr>
          </a:p>
          <a:p>
            <a:pPr algn="just">
              <a:lnSpc>
                <a:spcPct val="200000"/>
              </a:lnSpc>
              <a:spcAft>
                <a:spcPts val="1000"/>
              </a:spcAft>
            </a:pPr>
            <a:r>
              <a:rPr lang="fr-FR" dirty="0" smtClean="0">
                <a:latin typeface="Cambria" panose="02040503050406030204" pitchFamily="18" charset="0"/>
                <a:ea typeface="Arial" panose="020B0604020202020204" pitchFamily="34" charset="0"/>
                <a:cs typeface="Calibri" panose="020F0502020204030204" pitchFamily="34" charset="0"/>
              </a:rPr>
              <a:t>3) Domaines </a:t>
            </a:r>
            <a:r>
              <a:rPr lang="fr-FR" dirty="0">
                <a:latin typeface="Cambria" panose="02040503050406030204" pitchFamily="18" charset="0"/>
                <a:ea typeface="Arial" panose="020B0604020202020204" pitchFamily="34" charset="0"/>
                <a:cs typeface="Calibri" panose="020F0502020204030204" pitchFamily="34" charset="0"/>
              </a:rPr>
              <a:t>d’application </a:t>
            </a:r>
            <a:r>
              <a:rPr lang="fr-FR" dirty="0" smtClean="0">
                <a:latin typeface="Cambria" panose="02040503050406030204" pitchFamily="18" charset="0"/>
                <a:ea typeface="Arial" panose="020B0604020202020204" pitchFamily="34" charset="0"/>
                <a:cs typeface="Calibri" panose="020F0502020204030204" pitchFamily="34" charset="0"/>
              </a:rPr>
              <a:t>;</a:t>
            </a:r>
          </a:p>
          <a:p>
            <a:pPr algn="just">
              <a:lnSpc>
                <a:spcPct val="200000"/>
              </a:lnSpc>
              <a:spcAft>
                <a:spcPts val="1000"/>
              </a:spcAft>
            </a:pPr>
            <a:r>
              <a:rPr lang="fr-FR" dirty="0" smtClean="0">
                <a:latin typeface="Cambria" panose="02040503050406030204" pitchFamily="18" charset="0"/>
                <a:ea typeface="Arial" panose="020B0604020202020204" pitchFamily="34" charset="0"/>
                <a:cs typeface="Calibri" panose="020F0502020204030204" pitchFamily="34" charset="0"/>
              </a:rPr>
              <a:t>4) Principales </a:t>
            </a:r>
            <a:r>
              <a:rPr lang="fr-FR" dirty="0">
                <a:latin typeface="Cambria" panose="02040503050406030204" pitchFamily="18" charset="0"/>
                <a:ea typeface="Arial" panose="020B0604020202020204" pitchFamily="34" charset="0"/>
                <a:cs typeface="Calibri" panose="020F0502020204030204" pitchFamily="34" charset="0"/>
              </a:rPr>
              <a:t>techniques liées à l’intelligence artificielle </a:t>
            </a:r>
            <a:r>
              <a:rPr lang="fr-FR" dirty="0" smtClean="0">
                <a:latin typeface="Cambria" panose="02040503050406030204" pitchFamily="18" charset="0"/>
                <a:ea typeface="Arial" panose="020B0604020202020204" pitchFamily="34" charset="0"/>
                <a:cs typeface="Calibri" panose="020F0502020204030204" pitchFamily="34" charset="0"/>
              </a:rPr>
              <a:t>;</a:t>
            </a:r>
          </a:p>
          <a:p>
            <a:pPr algn="just">
              <a:lnSpc>
                <a:spcPct val="200000"/>
              </a:lnSpc>
              <a:spcAft>
                <a:spcPts val="1000"/>
              </a:spcAft>
            </a:pPr>
            <a:r>
              <a:rPr lang="fr-FR" dirty="0" smtClean="0">
                <a:latin typeface="Cambria" panose="02040503050406030204" pitchFamily="18" charset="0"/>
                <a:ea typeface="Arial" panose="020B0604020202020204" pitchFamily="34" charset="0"/>
                <a:cs typeface="Calibri" panose="020F0502020204030204" pitchFamily="34" charset="0"/>
              </a:rPr>
              <a:t> 5) Avantages </a:t>
            </a:r>
            <a:r>
              <a:rPr lang="fr-FR" dirty="0">
                <a:latin typeface="Cambria" panose="02040503050406030204" pitchFamily="18" charset="0"/>
                <a:ea typeface="Arial" panose="020B0604020202020204" pitchFamily="34" charset="0"/>
                <a:cs typeface="Calibri" panose="020F0502020204030204" pitchFamily="34" charset="0"/>
              </a:rPr>
              <a:t>et inconvénients de l’IA. </a:t>
            </a:r>
            <a:endParaRPr lang="en-US" dirty="0">
              <a:latin typeface="Cambria" panose="02040503050406030204" pitchFamily="18"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5689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1260858"/>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a:p>
            <a:pPr>
              <a:lnSpc>
                <a:spcPct val="200000"/>
              </a:lnSpc>
              <a:spcAft>
                <a:spcPts val="1000"/>
              </a:spcAft>
            </a:pPr>
            <a:r>
              <a:rPr lang="fr-FR" sz="2000" b="1" dirty="0" smtClean="0">
                <a:solidFill>
                  <a:srgbClr val="0070C0"/>
                </a:solidFill>
                <a:latin typeface="Cambria" panose="02040503050406030204" pitchFamily="18" charset="0"/>
                <a:ea typeface="Arial" panose="020B0604020202020204" pitchFamily="34" charset="0"/>
                <a:cs typeface="Calibri" panose="020F0502020204030204" pitchFamily="34" charset="0"/>
              </a:rPr>
              <a:t>1) Introduction </a:t>
            </a:r>
            <a:r>
              <a:rPr lang="fr-FR" sz="2000" b="1" dirty="0">
                <a:solidFill>
                  <a:srgbClr val="0070C0"/>
                </a:solidFill>
                <a:latin typeface="Cambria" panose="02040503050406030204" pitchFamily="18" charset="0"/>
                <a:ea typeface="Arial" panose="020B0604020202020204" pitchFamily="34" charset="0"/>
                <a:cs typeface="Calibri" panose="020F0502020204030204" pitchFamily="34" charset="0"/>
              </a:rPr>
              <a:t>l’intelligence </a:t>
            </a:r>
            <a:r>
              <a:rPr lang="fr-FR" sz="2000" b="1" dirty="0" smtClean="0">
                <a:solidFill>
                  <a:srgbClr val="0070C0"/>
                </a:solidFill>
                <a:latin typeface="Cambria" panose="02040503050406030204" pitchFamily="18" charset="0"/>
                <a:ea typeface="Arial" panose="020B0604020202020204" pitchFamily="34" charset="0"/>
                <a:cs typeface="Calibri" panose="020F0502020204030204" pitchFamily="34" charset="0"/>
              </a:rPr>
              <a:t>artificielle:</a:t>
            </a:r>
            <a:endParaRPr lang="en-US" sz="2000" b="1" dirty="0">
              <a:solidFill>
                <a:srgbClr val="0070C0"/>
              </a:solidFill>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78940" y="1420723"/>
            <a:ext cx="5206314" cy="5493812"/>
          </a:xfrm>
          <a:prstGeom prst="rect">
            <a:avLst/>
          </a:prstGeom>
        </p:spPr>
        <p:txBody>
          <a:bodyPr wrap="square">
            <a:spAutoFit/>
          </a:bodyPr>
          <a:lstStyle/>
          <a:p>
            <a:pPr algn="just">
              <a:lnSpc>
                <a:spcPct val="150000"/>
              </a:lnSpc>
            </a:pPr>
            <a:r>
              <a:rPr lang="fr-FR" dirty="0" smtClean="0">
                <a:latin typeface="Cambria" panose="02040503050406030204" pitchFamily="18" charset="0"/>
              </a:rPr>
              <a:t>L’</a:t>
            </a:r>
            <a:r>
              <a:rPr lang="fr-FR" b="1" dirty="0" smtClean="0">
                <a:solidFill>
                  <a:srgbClr val="00B050"/>
                </a:solidFill>
                <a:latin typeface="Cambria" panose="02040503050406030204" pitchFamily="18" charset="0"/>
              </a:rPr>
              <a:t>IA</a:t>
            </a:r>
            <a:r>
              <a:rPr lang="fr-FR" dirty="0" smtClean="0">
                <a:latin typeface="Cambria" panose="02040503050406030204" pitchFamily="18" charset="0"/>
              </a:rPr>
              <a:t> </a:t>
            </a:r>
            <a:r>
              <a:rPr lang="fr-FR" dirty="0">
                <a:latin typeface="Cambria" panose="02040503050406030204" pitchFamily="18" charset="0"/>
              </a:rPr>
              <a:t>désigne l’ensemble des techniques permettant à des machines de simuler des capacités humaines telles que l’</a:t>
            </a:r>
            <a:r>
              <a:rPr lang="fr-FR" b="1" dirty="0">
                <a:solidFill>
                  <a:srgbClr val="00B050"/>
                </a:solidFill>
                <a:latin typeface="Cambria" panose="02040503050406030204" pitchFamily="18" charset="0"/>
              </a:rPr>
              <a:t>apprentissage</a:t>
            </a:r>
            <a:r>
              <a:rPr lang="fr-FR" dirty="0">
                <a:latin typeface="Cambria" panose="02040503050406030204" pitchFamily="18" charset="0"/>
              </a:rPr>
              <a:t>, le </a:t>
            </a:r>
            <a:r>
              <a:rPr lang="fr-FR" b="1" dirty="0">
                <a:solidFill>
                  <a:srgbClr val="00B050"/>
                </a:solidFill>
                <a:latin typeface="Cambria" panose="02040503050406030204" pitchFamily="18" charset="0"/>
              </a:rPr>
              <a:t>raisonnement</a:t>
            </a:r>
            <a:r>
              <a:rPr lang="fr-FR" dirty="0">
                <a:latin typeface="Cambria" panose="02040503050406030204" pitchFamily="18" charset="0"/>
              </a:rPr>
              <a:t>, la perception ou la </a:t>
            </a:r>
            <a:r>
              <a:rPr lang="fr-FR" b="1" dirty="0">
                <a:solidFill>
                  <a:srgbClr val="00B050"/>
                </a:solidFill>
                <a:latin typeface="Cambria" panose="02040503050406030204" pitchFamily="18" charset="0"/>
              </a:rPr>
              <a:t>prise de décision</a:t>
            </a:r>
            <a:r>
              <a:rPr lang="fr-FR" dirty="0">
                <a:latin typeface="Cambria" panose="02040503050406030204" pitchFamily="18" charset="0"/>
              </a:rPr>
              <a:t>. Présente aujourd’hui dans de nombreux </a:t>
            </a:r>
            <a:r>
              <a:rPr lang="fr-FR" dirty="0" smtClean="0">
                <a:latin typeface="Cambria" panose="02040503050406030204" pitchFamily="18" charset="0"/>
              </a:rPr>
              <a:t>domaines </a:t>
            </a:r>
            <a:r>
              <a:rPr lang="fr-FR" dirty="0">
                <a:latin typeface="Cambria" panose="02040503050406030204" pitchFamily="18" charset="0"/>
              </a:rPr>
              <a:t>comme la santé, les transports, l’éducation ou les technologies </a:t>
            </a:r>
            <a:r>
              <a:rPr lang="fr-FR" dirty="0" smtClean="0">
                <a:latin typeface="Cambria" panose="02040503050406030204" pitchFamily="18" charset="0"/>
              </a:rPr>
              <a:t>numériques </a:t>
            </a:r>
            <a:r>
              <a:rPr lang="fr-FR" dirty="0">
                <a:latin typeface="Cambria" panose="02040503050406030204" pitchFamily="18" charset="0"/>
              </a:rPr>
              <a:t>l’IA transforme profondément notre manière de travailler et de vivre. Grâce aux progrès du </a:t>
            </a:r>
            <a:r>
              <a:rPr lang="fr-FR" b="1" dirty="0">
                <a:solidFill>
                  <a:srgbClr val="00B050"/>
                </a:solidFill>
                <a:latin typeface="Cambria" panose="02040503050406030204" pitchFamily="18" charset="0"/>
              </a:rPr>
              <a:t>traitement des données </a:t>
            </a:r>
            <a:r>
              <a:rPr lang="fr-FR" dirty="0">
                <a:latin typeface="Cambria" panose="02040503050406030204" pitchFamily="18" charset="0"/>
              </a:rPr>
              <a:t>et de la </a:t>
            </a:r>
            <a:r>
              <a:rPr lang="fr-FR" b="1" dirty="0">
                <a:solidFill>
                  <a:srgbClr val="00B050"/>
                </a:solidFill>
                <a:latin typeface="Cambria" panose="02040503050406030204" pitchFamily="18" charset="0"/>
              </a:rPr>
              <a:t>puissance de calcul</a:t>
            </a:r>
            <a:r>
              <a:rPr lang="fr-FR" dirty="0">
                <a:latin typeface="Cambria" panose="02040503050406030204" pitchFamily="18" charset="0"/>
              </a:rPr>
              <a:t>, elle offre de nouvelles opportunités tout en soulevant des questions éthiques, sociales et économiques importantes.</a:t>
            </a:r>
            <a:endParaRPr lang="en-US" dirty="0">
              <a:latin typeface="Cambria" panose="02040503050406030204" pitchFamily="18" charset="0"/>
            </a:endParaRPr>
          </a:p>
        </p:txBody>
      </p:sp>
      <p:pic>
        <p:nvPicPr>
          <p:cNvPr id="3" name="Image 2"/>
          <p:cNvPicPr>
            <a:picLocks noChangeAspect="1"/>
          </p:cNvPicPr>
          <p:nvPr/>
        </p:nvPicPr>
        <p:blipFill>
          <a:blip r:embed="rId2"/>
          <a:stretch>
            <a:fillRect/>
          </a:stretch>
        </p:blipFill>
        <p:spPr>
          <a:xfrm>
            <a:off x="5696465" y="790294"/>
            <a:ext cx="6495535" cy="4199680"/>
          </a:xfrm>
          <a:prstGeom prst="rect">
            <a:avLst/>
          </a:prstGeom>
        </p:spPr>
      </p:pic>
    </p:spTree>
    <p:extLst>
      <p:ext uri="{BB962C8B-B14F-4D97-AF65-F5344CB8AC3E}">
        <p14:creationId xmlns:p14="http://schemas.microsoft.com/office/powerpoint/2010/main" val="29459267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1260858"/>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a:p>
            <a:pPr>
              <a:lnSpc>
                <a:spcPct val="200000"/>
              </a:lnSpc>
              <a:spcAft>
                <a:spcPts val="1000"/>
              </a:spcAft>
            </a:pPr>
            <a:r>
              <a:rPr lang="fr-FR" sz="2000" b="1" dirty="0" smtClean="0">
                <a:solidFill>
                  <a:srgbClr val="0070C0"/>
                </a:solidFill>
                <a:latin typeface="Cambria" panose="02040503050406030204" pitchFamily="18" charset="0"/>
                <a:ea typeface="Arial" panose="020B0604020202020204" pitchFamily="34" charset="0"/>
                <a:cs typeface="Calibri" panose="020F0502020204030204" pitchFamily="34" charset="0"/>
              </a:rPr>
              <a:t>1) Introduction </a:t>
            </a:r>
            <a:r>
              <a:rPr lang="fr-FR" sz="2000" b="1" dirty="0">
                <a:solidFill>
                  <a:srgbClr val="0070C0"/>
                </a:solidFill>
                <a:latin typeface="Cambria" panose="02040503050406030204" pitchFamily="18" charset="0"/>
                <a:ea typeface="Arial" panose="020B0604020202020204" pitchFamily="34" charset="0"/>
                <a:cs typeface="Calibri" panose="020F0502020204030204" pitchFamily="34" charset="0"/>
              </a:rPr>
              <a:t>l’intelligence </a:t>
            </a:r>
            <a:r>
              <a:rPr lang="fr-FR" sz="2000" b="1" dirty="0" smtClean="0">
                <a:solidFill>
                  <a:srgbClr val="0070C0"/>
                </a:solidFill>
                <a:latin typeface="Cambria" panose="02040503050406030204" pitchFamily="18" charset="0"/>
                <a:ea typeface="Arial" panose="020B0604020202020204" pitchFamily="34" charset="0"/>
                <a:cs typeface="Calibri" panose="020F0502020204030204" pitchFamily="34" charset="0"/>
              </a:rPr>
              <a:t>artificielle:</a:t>
            </a:r>
            <a:endParaRPr lang="en-US" sz="2000" b="1" dirty="0">
              <a:solidFill>
                <a:srgbClr val="0070C0"/>
              </a:solidFill>
              <a:latin typeface="Cambria" panose="02040503050406030204" pitchFamily="18" charset="0"/>
              <a:ea typeface="Arial" panose="020B0604020202020204" pitchFamily="34" charset="0"/>
              <a:cs typeface="Arial" panose="020B0604020202020204" pitchFamily="34" charset="0"/>
            </a:endParaRPr>
          </a:p>
        </p:txBody>
      </p:sp>
      <p:sp>
        <p:nvSpPr>
          <p:cNvPr id="2" name="Rectangle 1"/>
          <p:cNvSpPr/>
          <p:nvPr/>
        </p:nvSpPr>
        <p:spPr>
          <a:xfrm>
            <a:off x="378939" y="1420723"/>
            <a:ext cx="6590271" cy="3000821"/>
          </a:xfrm>
          <a:prstGeom prst="rect">
            <a:avLst/>
          </a:prstGeom>
        </p:spPr>
        <p:txBody>
          <a:bodyPr wrap="square">
            <a:spAutoFit/>
          </a:bodyPr>
          <a:lstStyle/>
          <a:p>
            <a:pPr algn="just">
              <a:lnSpc>
                <a:spcPct val="150000"/>
              </a:lnSpc>
            </a:pPr>
            <a:r>
              <a:rPr lang="fr-FR" dirty="0">
                <a:latin typeface="Cambria" panose="02040503050406030204" pitchFamily="18" charset="0"/>
              </a:rPr>
              <a:t>L’IA peut </a:t>
            </a:r>
            <a:r>
              <a:rPr lang="fr-FR" dirty="0" smtClean="0">
                <a:latin typeface="Cambria" panose="02040503050406030204" pitchFamily="18" charset="0"/>
              </a:rPr>
              <a:t>même</a:t>
            </a:r>
            <a:r>
              <a:rPr lang="fr-FR" dirty="0" smtClean="0">
                <a:solidFill>
                  <a:srgbClr val="00B050"/>
                </a:solidFill>
                <a:latin typeface="Cambria" panose="02040503050406030204" pitchFamily="18" charset="0"/>
              </a:rPr>
              <a:t> </a:t>
            </a:r>
            <a:r>
              <a:rPr lang="fr-FR" b="1" dirty="0">
                <a:solidFill>
                  <a:srgbClr val="00B050"/>
                </a:solidFill>
                <a:latin typeface="Cambria" panose="02040503050406030204" pitchFamily="18" charset="0"/>
              </a:rPr>
              <a:t>imiter ou s’inspirer de tous les types d’intelligence et de processus naturels</a:t>
            </a:r>
            <a:r>
              <a:rPr lang="fr-FR" dirty="0">
                <a:latin typeface="Cambria" panose="02040503050406030204" pitchFamily="18" charset="0"/>
              </a:rPr>
              <a:t>, y compris ceux que l’on trouve dans la </a:t>
            </a:r>
            <a:r>
              <a:rPr lang="fr-FR" b="1" dirty="0">
                <a:solidFill>
                  <a:srgbClr val="00B050"/>
                </a:solidFill>
                <a:latin typeface="Cambria" panose="02040503050406030204" pitchFamily="18" charset="0"/>
              </a:rPr>
              <a:t>nature, les animaux et même les cycles écologiques</a:t>
            </a:r>
            <a:r>
              <a:rPr lang="fr-FR" dirty="0">
                <a:latin typeface="Cambria" panose="02040503050406030204" pitchFamily="18" charset="0"/>
              </a:rPr>
              <a:t>. Elle ne “ressent” rien, mais elle </a:t>
            </a:r>
            <a:r>
              <a:rPr lang="fr-FR" b="1" dirty="0">
                <a:solidFill>
                  <a:srgbClr val="00B050"/>
                </a:solidFill>
                <a:latin typeface="Cambria" panose="02040503050406030204" pitchFamily="18" charset="0"/>
              </a:rPr>
              <a:t>reproduit les règles et les comportements efficaces de la nature</a:t>
            </a:r>
            <a:r>
              <a:rPr lang="fr-FR" dirty="0">
                <a:solidFill>
                  <a:srgbClr val="00B050"/>
                </a:solidFill>
                <a:latin typeface="Cambria" panose="02040503050406030204" pitchFamily="18" charset="0"/>
              </a:rPr>
              <a:t> </a:t>
            </a:r>
            <a:r>
              <a:rPr lang="fr-FR" dirty="0">
                <a:latin typeface="Cambria" panose="02040503050406030204" pitchFamily="18" charset="0"/>
              </a:rPr>
              <a:t>pour résoudre des problèmes</a:t>
            </a:r>
            <a:r>
              <a:rPr lang="fr-FR" dirty="0" smtClean="0">
                <a:latin typeface="Cambria" panose="02040503050406030204" pitchFamily="18" charset="0"/>
              </a:rPr>
              <a:t>.</a:t>
            </a:r>
          </a:p>
          <a:p>
            <a:pPr algn="just">
              <a:lnSpc>
                <a:spcPct val="150000"/>
              </a:lnSpc>
            </a:pPr>
            <a:endParaRPr lang="en-US" dirty="0">
              <a:latin typeface="Cambria" panose="02040503050406030204" pitchFamily="18" charset="0"/>
            </a:endParaRPr>
          </a:p>
        </p:txBody>
      </p:sp>
      <p:sp>
        <p:nvSpPr>
          <p:cNvPr id="8" name="Rectangle 7"/>
          <p:cNvSpPr/>
          <p:nvPr/>
        </p:nvSpPr>
        <p:spPr>
          <a:xfrm>
            <a:off x="378939" y="3928076"/>
            <a:ext cx="11508261" cy="1338828"/>
          </a:xfrm>
          <a:prstGeom prst="rect">
            <a:avLst/>
          </a:prstGeom>
        </p:spPr>
        <p:txBody>
          <a:bodyPr wrap="square">
            <a:spAutoFit/>
          </a:bodyPr>
          <a:lstStyle/>
          <a:p>
            <a:pPr algn="just">
              <a:lnSpc>
                <a:spcPct val="150000"/>
              </a:lnSpc>
            </a:pPr>
            <a:r>
              <a:rPr lang="fr-FR" dirty="0">
                <a:latin typeface="Cambria" panose="02040503050406030204" pitchFamily="18" charset="0"/>
              </a:rPr>
              <a:t>L’IA peut imiter ou s’inspirer de tous les types </a:t>
            </a:r>
            <a:r>
              <a:rPr lang="fr-FR" dirty="0" smtClean="0">
                <a:latin typeface="Cambria" panose="02040503050406030204" pitchFamily="18" charset="0"/>
              </a:rPr>
              <a:t>d’intelligence de fourmi </a:t>
            </a:r>
            <a:r>
              <a:rPr lang="fr-FR" dirty="0">
                <a:latin typeface="Cambria" panose="02040503050406030204" pitchFamily="18" charset="0"/>
              </a:rPr>
              <a:t>:</a:t>
            </a:r>
            <a:br>
              <a:rPr lang="fr-FR" dirty="0">
                <a:latin typeface="Cambria" panose="02040503050406030204" pitchFamily="18" charset="0"/>
              </a:rPr>
            </a:br>
            <a:r>
              <a:rPr lang="fr-FR" dirty="0">
                <a:latin typeface="Cambria" panose="02040503050406030204" pitchFamily="18" charset="0"/>
              </a:rPr>
              <a:t>cela signifie que, même si une fourmi est simple individuellement, </a:t>
            </a:r>
            <a:r>
              <a:rPr lang="fr-FR" b="1" dirty="0">
                <a:solidFill>
                  <a:srgbClr val="00B050"/>
                </a:solidFill>
                <a:latin typeface="Cambria" panose="02040503050406030204" pitchFamily="18" charset="0"/>
              </a:rPr>
              <a:t>le groupe devient très intelligent grâce à la coopération et à l’auto-organisation</a:t>
            </a:r>
            <a:r>
              <a:rPr lang="fr-FR" dirty="0">
                <a:latin typeface="Cambria" panose="02040503050406030204" pitchFamily="18" charset="0"/>
              </a:rPr>
              <a:t>. L’IA reprend ces principes pour résoudre des problèmes complexes.</a:t>
            </a:r>
            <a:endParaRPr lang="en-US" dirty="0">
              <a:latin typeface="Cambria" panose="02040503050406030204" pitchFamily="18" charset="0"/>
            </a:endParaRPr>
          </a:p>
        </p:txBody>
      </p:sp>
    </p:spTree>
    <p:extLst>
      <p:ext uri="{BB962C8B-B14F-4D97-AF65-F5344CB8AC3E}">
        <p14:creationId xmlns:p14="http://schemas.microsoft.com/office/powerpoint/2010/main" val="12622443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35000"/>
            <a:ext cx="12192000" cy="6223000"/>
          </a:xfrm>
          <a:prstGeom prst="rect">
            <a:avLst/>
          </a:prstGeom>
        </p:spPr>
      </p:pic>
    </p:spTree>
    <p:extLst>
      <p:ext uri="{BB962C8B-B14F-4D97-AF65-F5344CB8AC3E}">
        <p14:creationId xmlns:p14="http://schemas.microsoft.com/office/powerpoint/2010/main" val="1595725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4778" y="159865"/>
            <a:ext cx="11652422" cy="480837"/>
          </a:xfrm>
          <a:prstGeom prst="rect">
            <a:avLst/>
          </a:prstGeom>
        </p:spPr>
        <p:txBody>
          <a:bodyPr wrap="square">
            <a:spAutoFit/>
          </a:bodyPr>
          <a:lstStyle/>
          <a:p>
            <a:pPr algn="ctr">
              <a:lnSpc>
                <a:spcPct val="115000"/>
              </a:lnSpc>
              <a:spcAft>
                <a:spcPts val="1000"/>
              </a:spcAft>
            </a:pPr>
            <a:r>
              <a:rPr lang="fr-FR" sz="2400" b="1" dirty="0">
                <a:solidFill>
                  <a:srgbClr val="7030A0"/>
                </a:solidFill>
                <a:latin typeface="Cambria" panose="02040503050406030204" pitchFamily="18" charset="0"/>
                <a:ea typeface="Arial" panose="020B0604020202020204" pitchFamily="34" charset="0"/>
                <a:cs typeface="Calibri" panose="020F0502020204030204" pitchFamily="34" charset="0"/>
              </a:rPr>
              <a:t>Chapitre1 : </a:t>
            </a:r>
            <a:r>
              <a:rPr lang="fr-FR" sz="2400" dirty="0">
                <a:solidFill>
                  <a:srgbClr val="7030A0"/>
                </a:solidFill>
                <a:latin typeface="Cambria" panose="02040503050406030204" pitchFamily="18" charset="0"/>
                <a:ea typeface="Arial" panose="020B0604020202020204" pitchFamily="34" charset="0"/>
                <a:cs typeface="Calibri" panose="020F0502020204030204" pitchFamily="34" charset="0"/>
              </a:rPr>
              <a:t>Généralités sur l’intelligence artificielle </a:t>
            </a:r>
            <a:endParaRPr lang="en-US" dirty="0">
              <a:latin typeface="Cambria" panose="02040503050406030204" pitchFamily="18" charset="0"/>
              <a:ea typeface="Arial" panose="020B0604020202020204" pitchFamily="34" charset="0"/>
              <a:cs typeface="Arial" panose="020B0604020202020204" pitchFamily="34" charset="0"/>
            </a:endParaRPr>
          </a:p>
        </p:txBody>
      </p:sp>
      <p:sp>
        <p:nvSpPr>
          <p:cNvPr id="2" name="ZoneTexte 1"/>
          <p:cNvSpPr txBox="1"/>
          <p:nvPr/>
        </p:nvSpPr>
        <p:spPr>
          <a:xfrm>
            <a:off x="1614616" y="3101545"/>
            <a:ext cx="10577384" cy="923330"/>
          </a:xfrm>
          <a:prstGeom prst="rect">
            <a:avLst/>
          </a:prstGeom>
          <a:noFill/>
        </p:spPr>
        <p:txBody>
          <a:bodyPr wrap="square" rtlCol="0">
            <a:spAutoFit/>
          </a:bodyPr>
          <a:lstStyle/>
          <a:p>
            <a:r>
              <a:rPr lang="fr-FR" sz="5400" b="1" dirty="0" smtClean="0">
                <a:solidFill>
                  <a:srgbClr val="FF0000"/>
                </a:solidFill>
                <a:latin typeface="Cambria" panose="02040503050406030204" pitchFamily="18" charset="0"/>
              </a:rPr>
              <a:t>Qu’est ce que l’intelligence ?</a:t>
            </a:r>
            <a:endParaRPr lang="en-US" sz="5400" b="1" dirty="0">
              <a:solidFill>
                <a:srgbClr val="FF0000"/>
              </a:solidFill>
              <a:latin typeface="Cambria" panose="02040503050406030204" pitchFamily="18" charset="0"/>
            </a:endParaRPr>
          </a:p>
        </p:txBody>
      </p:sp>
    </p:spTree>
    <p:extLst>
      <p:ext uri="{BB962C8B-B14F-4D97-AF65-F5344CB8AC3E}">
        <p14:creationId xmlns:p14="http://schemas.microsoft.com/office/powerpoint/2010/main" val="398994012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4763</TotalTime>
  <Words>1104</Words>
  <Application>Microsoft Office PowerPoint</Application>
  <PresentationFormat>Grand écran</PresentationFormat>
  <Paragraphs>159</Paragraphs>
  <Slides>33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33</vt:i4>
      </vt:variant>
    </vt:vector>
  </HeadingPairs>
  <TitlesOfParts>
    <vt:vector size="40" baseType="lpstr">
      <vt:lpstr>Arial</vt:lpstr>
      <vt:lpstr>Calibri</vt:lpstr>
      <vt:lpstr>Calibri Light</vt:lpstr>
      <vt:lpstr>Cambria</vt:lpstr>
      <vt:lpstr>Times New Roman</vt:lpstr>
      <vt:lpstr>Wingdings</vt:lpstr>
      <vt:lpstr>Thème Office</vt:lpstr>
      <vt:lpstr>Présentation PowerPoint</vt:lpstr>
      <vt:lpstr>Présentation PowerPoint</vt:lpstr>
      <vt:lpstr>Normes en Électrotechnique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Yanis</dc:creator>
  <cp:lastModifiedBy>Yanis</cp:lastModifiedBy>
  <cp:revision>174</cp:revision>
  <dcterms:created xsi:type="dcterms:W3CDTF">2025-06-27T17:41:56Z</dcterms:created>
  <dcterms:modified xsi:type="dcterms:W3CDTF">2026-05-05T01:31:41Z</dcterms:modified>
</cp:coreProperties>
</file>