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FB4D-4085-42E0-9E77-E3E352F58BC4}" type="datetimeFigureOut">
              <a:rPr lang="fr-FR" smtClean="0"/>
              <a:t>11/05/2020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5FAB-3DCC-4CB5-81F4-A4385A3AC8D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FB4D-4085-42E0-9E77-E3E352F58BC4}" type="datetimeFigureOut">
              <a:rPr lang="fr-FR" smtClean="0"/>
              <a:t>11/05/2020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5FAB-3DCC-4CB5-81F4-A4385A3AC8D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FB4D-4085-42E0-9E77-E3E352F58BC4}" type="datetimeFigureOut">
              <a:rPr lang="fr-FR" smtClean="0"/>
              <a:t>11/05/2020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5FAB-3DCC-4CB5-81F4-A4385A3AC8D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FB4D-4085-42E0-9E77-E3E352F58BC4}" type="datetimeFigureOut">
              <a:rPr lang="fr-FR" smtClean="0"/>
              <a:t>11/05/2020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5FAB-3DCC-4CB5-81F4-A4385A3AC8D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FB4D-4085-42E0-9E77-E3E352F58BC4}" type="datetimeFigureOut">
              <a:rPr lang="fr-FR" smtClean="0"/>
              <a:t>11/05/2020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5FAB-3DCC-4CB5-81F4-A4385A3AC8D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FB4D-4085-42E0-9E77-E3E352F58BC4}" type="datetimeFigureOut">
              <a:rPr lang="fr-FR" smtClean="0"/>
              <a:t>11/05/2020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5FAB-3DCC-4CB5-81F4-A4385A3AC8D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FB4D-4085-42E0-9E77-E3E352F58BC4}" type="datetimeFigureOut">
              <a:rPr lang="fr-FR" smtClean="0"/>
              <a:t>11/05/2020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5FAB-3DCC-4CB5-81F4-A4385A3AC8D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FB4D-4085-42E0-9E77-E3E352F58BC4}" type="datetimeFigureOut">
              <a:rPr lang="fr-FR" smtClean="0"/>
              <a:t>11/05/2020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5FAB-3DCC-4CB5-81F4-A4385A3AC8D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FB4D-4085-42E0-9E77-E3E352F58BC4}" type="datetimeFigureOut">
              <a:rPr lang="fr-FR" smtClean="0"/>
              <a:t>11/05/2020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5FAB-3DCC-4CB5-81F4-A4385A3AC8D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FB4D-4085-42E0-9E77-E3E352F58BC4}" type="datetimeFigureOut">
              <a:rPr lang="fr-FR" smtClean="0"/>
              <a:t>11/05/2020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5FAB-3DCC-4CB5-81F4-A4385A3AC8D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FB4D-4085-42E0-9E77-E3E352F58BC4}" type="datetimeFigureOut">
              <a:rPr lang="fr-FR" smtClean="0"/>
              <a:t>11/05/2020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5FAB-3DCC-4CB5-81F4-A4385A3AC8D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0FB4D-4085-42E0-9E77-E3E352F58BC4}" type="datetimeFigureOut">
              <a:rPr lang="fr-FR" smtClean="0"/>
              <a:t>11/05/2020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85FAB-3DCC-4CB5-81F4-A4385A3AC8D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ANNEXE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b="1" dirty="0" smtClean="0"/>
              <a:t>Tableaux extraits de :</a:t>
            </a:r>
          </a:p>
          <a:p>
            <a:r>
              <a:rPr lang="fr-FR" b="1" dirty="0" smtClean="0"/>
              <a:t>Mohamed Arezki ISLI, Note de lecture de « La création d’entreprises: déterminants et politiques dans une analyse comparative Europe-Etats-Unis 2002 » de David </a:t>
            </a:r>
            <a:r>
              <a:rPr lang="fr-FR" b="1" dirty="0" err="1" smtClean="0"/>
              <a:t>Audretsch</a:t>
            </a:r>
            <a:r>
              <a:rPr lang="fr-FR" b="1" dirty="0" smtClean="0"/>
              <a:t>, Roy </a:t>
            </a:r>
            <a:r>
              <a:rPr lang="fr-FR" b="1" dirty="0" err="1" smtClean="0"/>
              <a:t>Thurik</a:t>
            </a:r>
            <a:r>
              <a:rPr lang="fr-FR" b="1" dirty="0" smtClean="0"/>
              <a:t> et Sander </a:t>
            </a:r>
            <a:r>
              <a:rPr lang="fr-FR" b="1" dirty="0" err="1" smtClean="0"/>
              <a:t>Wennekers</a:t>
            </a:r>
            <a:r>
              <a:rPr lang="fr-FR" b="1" dirty="0" smtClean="0"/>
              <a:t>, CRED, Alger, 2003 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8FA9-B2B3-46A0-84F5-53B5F847C3E1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35843" name="Picture 3" descr="K:\Tableau des déterminants de la création d'une nouvelle entreprise\IMG_20200508_095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4221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8FA9-B2B3-46A0-84F5-53B5F847C3E1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36866" name="Picture 2" descr="K:\Tableau des déterminants de la création d'une nouvelle entreprise\IMG_20200508_095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8245"/>
            <a:ext cx="9144000" cy="4221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8FA9-B2B3-46A0-84F5-53B5F847C3E1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38914" name="Picture 2" descr="K:\Tableau des déterminants de la création d'une nouvelle entreprise\IMG_20200508_0954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6493"/>
            <a:ext cx="9144000" cy="4845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8FA9-B2B3-46A0-84F5-53B5F847C3E1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39938" name="Picture 2" descr="K:\Tableau des déterminants de la création d'une nouvelle entreprise\IMG_20200508_095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6129"/>
            <a:ext cx="9144000" cy="4645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47</Words>
  <Application>Microsoft Office PowerPoint</Application>
  <PresentationFormat>Affichage à l'écran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ANNEXE </vt:lpstr>
      <vt:lpstr>Diapositive 2</vt:lpstr>
      <vt:lpstr>Diapositive 3</vt:lpstr>
      <vt:lpstr>Diapositive 4</vt:lpstr>
      <vt:lpstr>Diapositive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ANNEXE </dc:title>
  <dc:creator>BCS</dc:creator>
  <cp:lastModifiedBy>BCS</cp:lastModifiedBy>
  <cp:revision>1</cp:revision>
  <dcterms:created xsi:type="dcterms:W3CDTF">2020-05-11T21:38:22Z</dcterms:created>
  <dcterms:modified xsi:type="dcterms:W3CDTF">2020-05-11T21:45:57Z</dcterms:modified>
</cp:coreProperties>
</file>