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3"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43C8B56-339D-4AF1-983F-C944FB5E54A1}" v="1" dt="2023-10-20T07:27:50.76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p:scale>
          <a:sx n="75" d="100"/>
          <a:sy n="75" d="100"/>
        </p:scale>
        <p:origin x="1896" y="9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helifa Mazouz" userId="6362e5f7-e0af-4304-bd2d-ebf859a9719e" providerId="ADAL" clId="{543C8B56-339D-4AF1-983F-C944FB5E54A1}"/>
    <pc:docChg chg="custSel addSld delSld modSld">
      <pc:chgData name="Khelifa Mazouz" userId="6362e5f7-e0af-4304-bd2d-ebf859a9719e" providerId="ADAL" clId="{543C8B56-339D-4AF1-983F-C944FB5E54A1}" dt="2023-10-20T07:30:27.892" v="75" actId="113"/>
      <pc:docMkLst>
        <pc:docMk/>
      </pc:docMkLst>
      <pc:sldChg chg="modSp mod">
        <pc:chgData name="Khelifa Mazouz" userId="6362e5f7-e0af-4304-bd2d-ebf859a9719e" providerId="ADAL" clId="{543C8B56-339D-4AF1-983F-C944FB5E54A1}" dt="2023-10-20T07:30:21.595" v="73" actId="27636"/>
        <pc:sldMkLst>
          <pc:docMk/>
          <pc:sldMk cId="691905980" sldId="271"/>
        </pc:sldMkLst>
        <pc:spChg chg="mod">
          <ac:chgData name="Khelifa Mazouz" userId="6362e5f7-e0af-4304-bd2d-ebf859a9719e" providerId="ADAL" clId="{543C8B56-339D-4AF1-983F-C944FB5E54A1}" dt="2023-10-20T07:28:18.855" v="20"/>
          <ac:spMkLst>
            <pc:docMk/>
            <pc:sldMk cId="691905980" sldId="271"/>
            <ac:spMk id="2" creationId="{47C84BE9-B942-E96D-AA19-BF5C782627D5}"/>
          </ac:spMkLst>
        </pc:spChg>
        <pc:spChg chg="mod">
          <ac:chgData name="Khelifa Mazouz" userId="6362e5f7-e0af-4304-bd2d-ebf859a9719e" providerId="ADAL" clId="{543C8B56-339D-4AF1-983F-C944FB5E54A1}" dt="2023-10-20T07:30:21.595" v="73" actId="27636"/>
          <ac:spMkLst>
            <pc:docMk/>
            <pc:sldMk cId="691905980" sldId="271"/>
            <ac:spMk id="3" creationId="{E76A3CF6-CCBF-30AF-44FC-8F738F0EA3D2}"/>
          </ac:spMkLst>
        </pc:spChg>
      </pc:sldChg>
      <pc:sldChg chg="new del">
        <pc:chgData name="Khelifa Mazouz" userId="6362e5f7-e0af-4304-bd2d-ebf859a9719e" providerId="ADAL" clId="{543C8B56-339D-4AF1-983F-C944FB5E54A1}" dt="2023-10-20T07:27:52.417" v="2" actId="47"/>
        <pc:sldMkLst>
          <pc:docMk/>
          <pc:sldMk cId="1130036574" sldId="272"/>
        </pc:sldMkLst>
      </pc:sldChg>
      <pc:sldChg chg="modSp add mod">
        <pc:chgData name="Khelifa Mazouz" userId="6362e5f7-e0af-4304-bd2d-ebf859a9719e" providerId="ADAL" clId="{543C8B56-339D-4AF1-983F-C944FB5E54A1}" dt="2023-10-20T07:30:27.892" v="75" actId="113"/>
        <pc:sldMkLst>
          <pc:docMk/>
          <pc:sldMk cId="3622242578" sldId="273"/>
        </pc:sldMkLst>
        <pc:spChg chg="mod">
          <ac:chgData name="Khelifa Mazouz" userId="6362e5f7-e0af-4304-bd2d-ebf859a9719e" providerId="ADAL" clId="{543C8B56-339D-4AF1-983F-C944FB5E54A1}" dt="2023-10-20T07:28:28.876" v="40" actId="20577"/>
          <ac:spMkLst>
            <pc:docMk/>
            <pc:sldMk cId="3622242578" sldId="273"/>
            <ac:spMk id="2" creationId="{47C84BE9-B942-E96D-AA19-BF5C782627D5}"/>
          </ac:spMkLst>
        </pc:spChg>
        <pc:spChg chg="mod">
          <ac:chgData name="Khelifa Mazouz" userId="6362e5f7-e0af-4304-bd2d-ebf859a9719e" providerId="ADAL" clId="{543C8B56-339D-4AF1-983F-C944FB5E54A1}" dt="2023-10-20T07:30:27.892" v="75" actId="113"/>
          <ac:spMkLst>
            <pc:docMk/>
            <pc:sldMk cId="3622242578" sldId="273"/>
            <ac:spMk id="3" creationId="{E76A3CF6-CCBF-30AF-44FC-8F738F0EA3D2}"/>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4ADBB-F257-F2E4-9F88-A01CB44C1C8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B792D751-92C8-9ADC-6CF0-82D3FB3F8A0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996708BE-437B-E69D-4A29-CC6F63D36C94}"/>
              </a:ext>
            </a:extLst>
          </p:cNvPr>
          <p:cNvSpPr>
            <a:spLocks noGrp="1"/>
          </p:cNvSpPr>
          <p:nvPr>
            <p:ph type="dt" sz="half" idx="10"/>
          </p:nvPr>
        </p:nvSpPr>
        <p:spPr/>
        <p:txBody>
          <a:bodyPr/>
          <a:lstStyle/>
          <a:p>
            <a:fld id="{4B62D986-59A8-4FE6-9449-4B31CCBCB526}" type="datetimeFigureOut">
              <a:rPr lang="en-GB" smtClean="0"/>
              <a:t>19/10/2023</a:t>
            </a:fld>
            <a:endParaRPr lang="en-GB"/>
          </a:p>
        </p:txBody>
      </p:sp>
      <p:sp>
        <p:nvSpPr>
          <p:cNvPr id="5" name="Footer Placeholder 4">
            <a:extLst>
              <a:ext uri="{FF2B5EF4-FFF2-40B4-BE49-F238E27FC236}">
                <a16:creationId xmlns:a16="http://schemas.microsoft.com/office/drawing/2014/main" id="{4BD91287-6D51-E29C-E873-46415874648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F8AAF1A-80BC-1476-787A-BE0CBBBCC569}"/>
              </a:ext>
            </a:extLst>
          </p:cNvPr>
          <p:cNvSpPr>
            <a:spLocks noGrp="1"/>
          </p:cNvSpPr>
          <p:nvPr>
            <p:ph type="sldNum" sz="quarter" idx="12"/>
          </p:nvPr>
        </p:nvSpPr>
        <p:spPr/>
        <p:txBody>
          <a:bodyPr/>
          <a:lstStyle/>
          <a:p>
            <a:fld id="{6429FEA1-9216-423A-900D-06A6C3616969}" type="slidenum">
              <a:rPr lang="en-GB" smtClean="0"/>
              <a:t>‹#›</a:t>
            </a:fld>
            <a:endParaRPr lang="en-GB"/>
          </a:p>
        </p:txBody>
      </p:sp>
    </p:spTree>
    <p:extLst>
      <p:ext uri="{BB962C8B-B14F-4D97-AF65-F5344CB8AC3E}">
        <p14:creationId xmlns:p14="http://schemas.microsoft.com/office/powerpoint/2010/main" val="14562408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279F76-7FAC-9646-FC05-A6BC6B5A92CD}"/>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0BB7F43-EEC7-F545-D758-03267AB1F06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8E28CC7-7266-53CE-85C7-FE583FCCC128}"/>
              </a:ext>
            </a:extLst>
          </p:cNvPr>
          <p:cNvSpPr>
            <a:spLocks noGrp="1"/>
          </p:cNvSpPr>
          <p:nvPr>
            <p:ph type="dt" sz="half" idx="10"/>
          </p:nvPr>
        </p:nvSpPr>
        <p:spPr/>
        <p:txBody>
          <a:bodyPr/>
          <a:lstStyle/>
          <a:p>
            <a:fld id="{4B62D986-59A8-4FE6-9449-4B31CCBCB526}" type="datetimeFigureOut">
              <a:rPr lang="en-GB" smtClean="0"/>
              <a:t>19/10/2023</a:t>
            </a:fld>
            <a:endParaRPr lang="en-GB"/>
          </a:p>
        </p:txBody>
      </p:sp>
      <p:sp>
        <p:nvSpPr>
          <p:cNvPr id="5" name="Footer Placeholder 4">
            <a:extLst>
              <a:ext uri="{FF2B5EF4-FFF2-40B4-BE49-F238E27FC236}">
                <a16:creationId xmlns:a16="http://schemas.microsoft.com/office/drawing/2014/main" id="{EC70147F-E471-101D-7A42-FA282095F0A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BAD796A-E7B7-2D47-338C-FFD4C374001E}"/>
              </a:ext>
            </a:extLst>
          </p:cNvPr>
          <p:cNvSpPr>
            <a:spLocks noGrp="1"/>
          </p:cNvSpPr>
          <p:nvPr>
            <p:ph type="sldNum" sz="quarter" idx="12"/>
          </p:nvPr>
        </p:nvSpPr>
        <p:spPr/>
        <p:txBody>
          <a:bodyPr/>
          <a:lstStyle/>
          <a:p>
            <a:fld id="{6429FEA1-9216-423A-900D-06A6C3616969}" type="slidenum">
              <a:rPr lang="en-GB" smtClean="0"/>
              <a:t>‹#›</a:t>
            </a:fld>
            <a:endParaRPr lang="en-GB"/>
          </a:p>
        </p:txBody>
      </p:sp>
    </p:spTree>
    <p:extLst>
      <p:ext uri="{BB962C8B-B14F-4D97-AF65-F5344CB8AC3E}">
        <p14:creationId xmlns:p14="http://schemas.microsoft.com/office/powerpoint/2010/main" val="3701621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A67A8AB-F36B-B79C-484F-B6301AF62CD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613626A-E810-8313-04FB-7AD8FF72621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22EA044-31E7-3DB5-6A49-192B64F7FB91}"/>
              </a:ext>
            </a:extLst>
          </p:cNvPr>
          <p:cNvSpPr>
            <a:spLocks noGrp="1"/>
          </p:cNvSpPr>
          <p:nvPr>
            <p:ph type="dt" sz="half" idx="10"/>
          </p:nvPr>
        </p:nvSpPr>
        <p:spPr/>
        <p:txBody>
          <a:bodyPr/>
          <a:lstStyle/>
          <a:p>
            <a:fld id="{4B62D986-59A8-4FE6-9449-4B31CCBCB526}" type="datetimeFigureOut">
              <a:rPr lang="en-GB" smtClean="0"/>
              <a:t>19/10/2023</a:t>
            </a:fld>
            <a:endParaRPr lang="en-GB"/>
          </a:p>
        </p:txBody>
      </p:sp>
      <p:sp>
        <p:nvSpPr>
          <p:cNvPr id="5" name="Footer Placeholder 4">
            <a:extLst>
              <a:ext uri="{FF2B5EF4-FFF2-40B4-BE49-F238E27FC236}">
                <a16:creationId xmlns:a16="http://schemas.microsoft.com/office/drawing/2014/main" id="{66D3EC38-E13A-F6F7-558F-40A370DAB68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F267A33-0781-B4F2-D881-5C09AB47187F}"/>
              </a:ext>
            </a:extLst>
          </p:cNvPr>
          <p:cNvSpPr>
            <a:spLocks noGrp="1"/>
          </p:cNvSpPr>
          <p:nvPr>
            <p:ph type="sldNum" sz="quarter" idx="12"/>
          </p:nvPr>
        </p:nvSpPr>
        <p:spPr/>
        <p:txBody>
          <a:bodyPr/>
          <a:lstStyle/>
          <a:p>
            <a:fld id="{6429FEA1-9216-423A-900D-06A6C3616969}" type="slidenum">
              <a:rPr lang="en-GB" smtClean="0"/>
              <a:t>‹#›</a:t>
            </a:fld>
            <a:endParaRPr lang="en-GB"/>
          </a:p>
        </p:txBody>
      </p:sp>
    </p:spTree>
    <p:extLst>
      <p:ext uri="{BB962C8B-B14F-4D97-AF65-F5344CB8AC3E}">
        <p14:creationId xmlns:p14="http://schemas.microsoft.com/office/powerpoint/2010/main" val="23129884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A76B32-F887-73BC-D811-718FE12DBFC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758DA66-37CB-B12F-44AF-90AF5C308E8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DA3757C-6518-8112-A9C1-C441A623D704}"/>
              </a:ext>
            </a:extLst>
          </p:cNvPr>
          <p:cNvSpPr>
            <a:spLocks noGrp="1"/>
          </p:cNvSpPr>
          <p:nvPr>
            <p:ph type="dt" sz="half" idx="10"/>
          </p:nvPr>
        </p:nvSpPr>
        <p:spPr/>
        <p:txBody>
          <a:bodyPr/>
          <a:lstStyle/>
          <a:p>
            <a:fld id="{4B62D986-59A8-4FE6-9449-4B31CCBCB526}" type="datetimeFigureOut">
              <a:rPr lang="en-GB" smtClean="0"/>
              <a:t>19/10/2023</a:t>
            </a:fld>
            <a:endParaRPr lang="en-GB"/>
          </a:p>
        </p:txBody>
      </p:sp>
      <p:sp>
        <p:nvSpPr>
          <p:cNvPr id="5" name="Footer Placeholder 4">
            <a:extLst>
              <a:ext uri="{FF2B5EF4-FFF2-40B4-BE49-F238E27FC236}">
                <a16:creationId xmlns:a16="http://schemas.microsoft.com/office/drawing/2014/main" id="{316FC9CE-7797-60AE-459F-67F710ECE54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D5D4EBB-2B3A-97F7-E8EA-D41D60E9CF54}"/>
              </a:ext>
            </a:extLst>
          </p:cNvPr>
          <p:cNvSpPr>
            <a:spLocks noGrp="1"/>
          </p:cNvSpPr>
          <p:nvPr>
            <p:ph type="sldNum" sz="quarter" idx="12"/>
          </p:nvPr>
        </p:nvSpPr>
        <p:spPr/>
        <p:txBody>
          <a:bodyPr/>
          <a:lstStyle/>
          <a:p>
            <a:fld id="{6429FEA1-9216-423A-900D-06A6C3616969}" type="slidenum">
              <a:rPr lang="en-GB" smtClean="0"/>
              <a:t>‹#›</a:t>
            </a:fld>
            <a:endParaRPr lang="en-GB"/>
          </a:p>
        </p:txBody>
      </p:sp>
    </p:spTree>
    <p:extLst>
      <p:ext uri="{BB962C8B-B14F-4D97-AF65-F5344CB8AC3E}">
        <p14:creationId xmlns:p14="http://schemas.microsoft.com/office/powerpoint/2010/main" val="10154735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74F5E0-3CAB-3B24-3D3B-955A7F66C1F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BEC8B7B5-B7D7-5CF9-8A1E-CA4A52E8520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5B79A90-3FD7-9C68-4DCF-096D51A23768}"/>
              </a:ext>
            </a:extLst>
          </p:cNvPr>
          <p:cNvSpPr>
            <a:spLocks noGrp="1"/>
          </p:cNvSpPr>
          <p:nvPr>
            <p:ph type="dt" sz="half" idx="10"/>
          </p:nvPr>
        </p:nvSpPr>
        <p:spPr/>
        <p:txBody>
          <a:bodyPr/>
          <a:lstStyle/>
          <a:p>
            <a:fld id="{4B62D986-59A8-4FE6-9449-4B31CCBCB526}" type="datetimeFigureOut">
              <a:rPr lang="en-GB" smtClean="0"/>
              <a:t>19/10/2023</a:t>
            </a:fld>
            <a:endParaRPr lang="en-GB"/>
          </a:p>
        </p:txBody>
      </p:sp>
      <p:sp>
        <p:nvSpPr>
          <p:cNvPr id="5" name="Footer Placeholder 4">
            <a:extLst>
              <a:ext uri="{FF2B5EF4-FFF2-40B4-BE49-F238E27FC236}">
                <a16:creationId xmlns:a16="http://schemas.microsoft.com/office/drawing/2014/main" id="{479E3E6A-575B-8982-A2E1-78250CBB50F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598668F-8004-94A6-5AA3-7FFDC949A5DE}"/>
              </a:ext>
            </a:extLst>
          </p:cNvPr>
          <p:cNvSpPr>
            <a:spLocks noGrp="1"/>
          </p:cNvSpPr>
          <p:nvPr>
            <p:ph type="sldNum" sz="quarter" idx="12"/>
          </p:nvPr>
        </p:nvSpPr>
        <p:spPr/>
        <p:txBody>
          <a:bodyPr/>
          <a:lstStyle/>
          <a:p>
            <a:fld id="{6429FEA1-9216-423A-900D-06A6C3616969}" type="slidenum">
              <a:rPr lang="en-GB" smtClean="0"/>
              <a:t>‹#›</a:t>
            </a:fld>
            <a:endParaRPr lang="en-GB"/>
          </a:p>
        </p:txBody>
      </p:sp>
    </p:spTree>
    <p:extLst>
      <p:ext uri="{BB962C8B-B14F-4D97-AF65-F5344CB8AC3E}">
        <p14:creationId xmlns:p14="http://schemas.microsoft.com/office/powerpoint/2010/main" val="40069412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5F1E59-B21C-2B69-B1D5-238E16F726C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B3BF0ED-90C3-3979-BFB3-961DBCAE331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D954E7B-71EE-0B52-E357-77413D71629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BE4085BE-5C77-36B8-7EC5-C5678915C48C}"/>
              </a:ext>
            </a:extLst>
          </p:cNvPr>
          <p:cNvSpPr>
            <a:spLocks noGrp="1"/>
          </p:cNvSpPr>
          <p:nvPr>
            <p:ph type="dt" sz="half" idx="10"/>
          </p:nvPr>
        </p:nvSpPr>
        <p:spPr/>
        <p:txBody>
          <a:bodyPr/>
          <a:lstStyle/>
          <a:p>
            <a:fld id="{4B62D986-59A8-4FE6-9449-4B31CCBCB526}" type="datetimeFigureOut">
              <a:rPr lang="en-GB" smtClean="0"/>
              <a:t>19/10/2023</a:t>
            </a:fld>
            <a:endParaRPr lang="en-GB"/>
          </a:p>
        </p:txBody>
      </p:sp>
      <p:sp>
        <p:nvSpPr>
          <p:cNvPr id="6" name="Footer Placeholder 5">
            <a:extLst>
              <a:ext uri="{FF2B5EF4-FFF2-40B4-BE49-F238E27FC236}">
                <a16:creationId xmlns:a16="http://schemas.microsoft.com/office/drawing/2014/main" id="{1C51194B-56C4-75C7-61A7-031B4208A53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04C87A3-0507-2B1B-E0B4-4665D0772D2B}"/>
              </a:ext>
            </a:extLst>
          </p:cNvPr>
          <p:cNvSpPr>
            <a:spLocks noGrp="1"/>
          </p:cNvSpPr>
          <p:nvPr>
            <p:ph type="sldNum" sz="quarter" idx="12"/>
          </p:nvPr>
        </p:nvSpPr>
        <p:spPr/>
        <p:txBody>
          <a:bodyPr/>
          <a:lstStyle/>
          <a:p>
            <a:fld id="{6429FEA1-9216-423A-900D-06A6C3616969}" type="slidenum">
              <a:rPr lang="en-GB" smtClean="0"/>
              <a:t>‹#›</a:t>
            </a:fld>
            <a:endParaRPr lang="en-GB"/>
          </a:p>
        </p:txBody>
      </p:sp>
    </p:spTree>
    <p:extLst>
      <p:ext uri="{BB962C8B-B14F-4D97-AF65-F5344CB8AC3E}">
        <p14:creationId xmlns:p14="http://schemas.microsoft.com/office/powerpoint/2010/main" val="13839612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B592A4-C177-0384-9263-C0DAEBB6E872}"/>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52E19D4-7617-3D52-27B5-D380F207965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549E526-1F78-0645-5148-14ABFE45641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2117C6E0-B345-F5FA-7F1E-AB244E611C7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27CE735-2C99-59CD-F1FD-3A4DECF73AE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E91C8ECF-1C26-80AF-16DB-8B1DDAF2375E}"/>
              </a:ext>
            </a:extLst>
          </p:cNvPr>
          <p:cNvSpPr>
            <a:spLocks noGrp="1"/>
          </p:cNvSpPr>
          <p:nvPr>
            <p:ph type="dt" sz="half" idx="10"/>
          </p:nvPr>
        </p:nvSpPr>
        <p:spPr/>
        <p:txBody>
          <a:bodyPr/>
          <a:lstStyle/>
          <a:p>
            <a:fld id="{4B62D986-59A8-4FE6-9449-4B31CCBCB526}" type="datetimeFigureOut">
              <a:rPr lang="en-GB" smtClean="0"/>
              <a:t>19/10/2023</a:t>
            </a:fld>
            <a:endParaRPr lang="en-GB"/>
          </a:p>
        </p:txBody>
      </p:sp>
      <p:sp>
        <p:nvSpPr>
          <p:cNvPr id="8" name="Footer Placeholder 7">
            <a:extLst>
              <a:ext uri="{FF2B5EF4-FFF2-40B4-BE49-F238E27FC236}">
                <a16:creationId xmlns:a16="http://schemas.microsoft.com/office/drawing/2014/main" id="{3D242CBB-323E-7A03-2216-EFABF0F62F46}"/>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FD442890-1B5F-2464-BB0A-6D9CBABFCB30}"/>
              </a:ext>
            </a:extLst>
          </p:cNvPr>
          <p:cNvSpPr>
            <a:spLocks noGrp="1"/>
          </p:cNvSpPr>
          <p:nvPr>
            <p:ph type="sldNum" sz="quarter" idx="12"/>
          </p:nvPr>
        </p:nvSpPr>
        <p:spPr/>
        <p:txBody>
          <a:bodyPr/>
          <a:lstStyle/>
          <a:p>
            <a:fld id="{6429FEA1-9216-423A-900D-06A6C3616969}" type="slidenum">
              <a:rPr lang="en-GB" smtClean="0"/>
              <a:t>‹#›</a:t>
            </a:fld>
            <a:endParaRPr lang="en-GB"/>
          </a:p>
        </p:txBody>
      </p:sp>
    </p:spTree>
    <p:extLst>
      <p:ext uri="{BB962C8B-B14F-4D97-AF65-F5344CB8AC3E}">
        <p14:creationId xmlns:p14="http://schemas.microsoft.com/office/powerpoint/2010/main" val="24012756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CE3AAA-8331-8015-3088-1093CEFAA414}"/>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1F35E3D3-35A0-A46B-C71F-909CFFFEFF57}"/>
              </a:ext>
            </a:extLst>
          </p:cNvPr>
          <p:cNvSpPr>
            <a:spLocks noGrp="1"/>
          </p:cNvSpPr>
          <p:nvPr>
            <p:ph type="dt" sz="half" idx="10"/>
          </p:nvPr>
        </p:nvSpPr>
        <p:spPr/>
        <p:txBody>
          <a:bodyPr/>
          <a:lstStyle/>
          <a:p>
            <a:fld id="{4B62D986-59A8-4FE6-9449-4B31CCBCB526}" type="datetimeFigureOut">
              <a:rPr lang="en-GB" smtClean="0"/>
              <a:t>19/10/2023</a:t>
            </a:fld>
            <a:endParaRPr lang="en-GB"/>
          </a:p>
        </p:txBody>
      </p:sp>
      <p:sp>
        <p:nvSpPr>
          <p:cNvPr id="4" name="Footer Placeholder 3">
            <a:extLst>
              <a:ext uri="{FF2B5EF4-FFF2-40B4-BE49-F238E27FC236}">
                <a16:creationId xmlns:a16="http://schemas.microsoft.com/office/drawing/2014/main" id="{BF4B18E8-4E78-3877-C2FF-893DA390AF88}"/>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AECB67C1-F686-FD38-FC29-E302A3D599C1}"/>
              </a:ext>
            </a:extLst>
          </p:cNvPr>
          <p:cNvSpPr>
            <a:spLocks noGrp="1"/>
          </p:cNvSpPr>
          <p:nvPr>
            <p:ph type="sldNum" sz="quarter" idx="12"/>
          </p:nvPr>
        </p:nvSpPr>
        <p:spPr/>
        <p:txBody>
          <a:bodyPr/>
          <a:lstStyle/>
          <a:p>
            <a:fld id="{6429FEA1-9216-423A-900D-06A6C3616969}" type="slidenum">
              <a:rPr lang="en-GB" smtClean="0"/>
              <a:t>‹#›</a:t>
            </a:fld>
            <a:endParaRPr lang="en-GB"/>
          </a:p>
        </p:txBody>
      </p:sp>
    </p:spTree>
    <p:extLst>
      <p:ext uri="{BB962C8B-B14F-4D97-AF65-F5344CB8AC3E}">
        <p14:creationId xmlns:p14="http://schemas.microsoft.com/office/powerpoint/2010/main" val="1530427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A907710-D0E6-AEC5-5774-B86151F53376}"/>
              </a:ext>
            </a:extLst>
          </p:cNvPr>
          <p:cNvSpPr>
            <a:spLocks noGrp="1"/>
          </p:cNvSpPr>
          <p:nvPr>
            <p:ph type="dt" sz="half" idx="10"/>
          </p:nvPr>
        </p:nvSpPr>
        <p:spPr/>
        <p:txBody>
          <a:bodyPr/>
          <a:lstStyle/>
          <a:p>
            <a:fld id="{4B62D986-59A8-4FE6-9449-4B31CCBCB526}" type="datetimeFigureOut">
              <a:rPr lang="en-GB" smtClean="0"/>
              <a:t>19/10/2023</a:t>
            </a:fld>
            <a:endParaRPr lang="en-GB"/>
          </a:p>
        </p:txBody>
      </p:sp>
      <p:sp>
        <p:nvSpPr>
          <p:cNvPr id="3" name="Footer Placeholder 2">
            <a:extLst>
              <a:ext uri="{FF2B5EF4-FFF2-40B4-BE49-F238E27FC236}">
                <a16:creationId xmlns:a16="http://schemas.microsoft.com/office/drawing/2014/main" id="{A3FEDC49-D4E7-D76F-C6DF-AE89241D4089}"/>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0CE1FE5A-D6EB-8377-A533-C7983721C38F}"/>
              </a:ext>
            </a:extLst>
          </p:cNvPr>
          <p:cNvSpPr>
            <a:spLocks noGrp="1"/>
          </p:cNvSpPr>
          <p:nvPr>
            <p:ph type="sldNum" sz="quarter" idx="12"/>
          </p:nvPr>
        </p:nvSpPr>
        <p:spPr/>
        <p:txBody>
          <a:bodyPr/>
          <a:lstStyle/>
          <a:p>
            <a:fld id="{6429FEA1-9216-423A-900D-06A6C3616969}" type="slidenum">
              <a:rPr lang="en-GB" smtClean="0"/>
              <a:t>‹#›</a:t>
            </a:fld>
            <a:endParaRPr lang="en-GB"/>
          </a:p>
        </p:txBody>
      </p:sp>
    </p:spTree>
    <p:extLst>
      <p:ext uri="{BB962C8B-B14F-4D97-AF65-F5344CB8AC3E}">
        <p14:creationId xmlns:p14="http://schemas.microsoft.com/office/powerpoint/2010/main" val="2313946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92FAE7-55FC-A364-B858-9A1E8EA9062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00E5BBCB-6157-4678-17CD-3AFE5B89DF9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880FBCED-EF59-1F86-5F32-5ACD4A6CB37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0576CF9-F3A1-825D-1C1F-69A665718DD4}"/>
              </a:ext>
            </a:extLst>
          </p:cNvPr>
          <p:cNvSpPr>
            <a:spLocks noGrp="1"/>
          </p:cNvSpPr>
          <p:nvPr>
            <p:ph type="dt" sz="half" idx="10"/>
          </p:nvPr>
        </p:nvSpPr>
        <p:spPr/>
        <p:txBody>
          <a:bodyPr/>
          <a:lstStyle/>
          <a:p>
            <a:fld id="{4B62D986-59A8-4FE6-9449-4B31CCBCB526}" type="datetimeFigureOut">
              <a:rPr lang="en-GB" smtClean="0"/>
              <a:t>19/10/2023</a:t>
            </a:fld>
            <a:endParaRPr lang="en-GB"/>
          </a:p>
        </p:txBody>
      </p:sp>
      <p:sp>
        <p:nvSpPr>
          <p:cNvPr id="6" name="Footer Placeholder 5">
            <a:extLst>
              <a:ext uri="{FF2B5EF4-FFF2-40B4-BE49-F238E27FC236}">
                <a16:creationId xmlns:a16="http://schemas.microsoft.com/office/drawing/2014/main" id="{76F332E4-1B05-73DA-27C0-9F091FDABBD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D186E17-B39B-BC28-4485-D3E6FB09B4E8}"/>
              </a:ext>
            </a:extLst>
          </p:cNvPr>
          <p:cNvSpPr>
            <a:spLocks noGrp="1"/>
          </p:cNvSpPr>
          <p:nvPr>
            <p:ph type="sldNum" sz="quarter" idx="12"/>
          </p:nvPr>
        </p:nvSpPr>
        <p:spPr/>
        <p:txBody>
          <a:bodyPr/>
          <a:lstStyle/>
          <a:p>
            <a:fld id="{6429FEA1-9216-423A-900D-06A6C3616969}" type="slidenum">
              <a:rPr lang="en-GB" smtClean="0"/>
              <a:t>‹#›</a:t>
            </a:fld>
            <a:endParaRPr lang="en-GB"/>
          </a:p>
        </p:txBody>
      </p:sp>
    </p:spTree>
    <p:extLst>
      <p:ext uri="{BB962C8B-B14F-4D97-AF65-F5344CB8AC3E}">
        <p14:creationId xmlns:p14="http://schemas.microsoft.com/office/powerpoint/2010/main" val="31329114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C8870F-746F-B8A7-0831-17F88BAA6D3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318ADF39-39C8-7582-2039-7796D145ED8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9032316D-1A76-0580-33DD-0A15F2E04D9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EAA6C92-C2D2-0103-0472-A878CEF44EB9}"/>
              </a:ext>
            </a:extLst>
          </p:cNvPr>
          <p:cNvSpPr>
            <a:spLocks noGrp="1"/>
          </p:cNvSpPr>
          <p:nvPr>
            <p:ph type="dt" sz="half" idx="10"/>
          </p:nvPr>
        </p:nvSpPr>
        <p:spPr/>
        <p:txBody>
          <a:bodyPr/>
          <a:lstStyle/>
          <a:p>
            <a:fld id="{4B62D986-59A8-4FE6-9449-4B31CCBCB526}" type="datetimeFigureOut">
              <a:rPr lang="en-GB" smtClean="0"/>
              <a:t>19/10/2023</a:t>
            </a:fld>
            <a:endParaRPr lang="en-GB"/>
          </a:p>
        </p:txBody>
      </p:sp>
      <p:sp>
        <p:nvSpPr>
          <p:cNvPr id="6" name="Footer Placeholder 5">
            <a:extLst>
              <a:ext uri="{FF2B5EF4-FFF2-40B4-BE49-F238E27FC236}">
                <a16:creationId xmlns:a16="http://schemas.microsoft.com/office/drawing/2014/main" id="{B82F8236-0AC2-1907-3BCD-678189F7845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8C73F3F-4EEB-7DD7-E823-027E88A7EF04}"/>
              </a:ext>
            </a:extLst>
          </p:cNvPr>
          <p:cNvSpPr>
            <a:spLocks noGrp="1"/>
          </p:cNvSpPr>
          <p:nvPr>
            <p:ph type="sldNum" sz="quarter" idx="12"/>
          </p:nvPr>
        </p:nvSpPr>
        <p:spPr/>
        <p:txBody>
          <a:bodyPr/>
          <a:lstStyle/>
          <a:p>
            <a:fld id="{6429FEA1-9216-423A-900D-06A6C3616969}" type="slidenum">
              <a:rPr lang="en-GB" smtClean="0"/>
              <a:t>‹#›</a:t>
            </a:fld>
            <a:endParaRPr lang="en-GB"/>
          </a:p>
        </p:txBody>
      </p:sp>
    </p:spTree>
    <p:extLst>
      <p:ext uri="{BB962C8B-B14F-4D97-AF65-F5344CB8AC3E}">
        <p14:creationId xmlns:p14="http://schemas.microsoft.com/office/powerpoint/2010/main" val="28193065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B51761F-7F00-9FBF-7528-B60D69AE8F2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AB19505-14D5-DA37-6D32-7AD8F7D0DDF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BEE4C9B-4E42-FFD8-9223-64011FDDC56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62D986-59A8-4FE6-9449-4B31CCBCB526}" type="datetimeFigureOut">
              <a:rPr lang="en-GB" smtClean="0"/>
              <a:t>19/10/2023</a:t>
            </a:fld>
            <a:endParaRPr lang="en-GB"/>
          </a:p>
        </p:txBody>
      </p:sp>
      <p:sp>
        <p:nvSpPr>
          <p:cNvPr id="5" name="Footer Placeholder 4">
            <a:extLst>
              <a:ext uri="{FF2B5EF4-FFF2-40B4-BE49-F238E27FC236}">
                <a16:creationId xmlns:a16="http://schemas.microsoft.com/office/drawing/2014/main" id="{4801388E-5413-E9BE-2260-CA71BABA58C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FB901DA2-DAE2-9BC9-566F-9D8ECDAB755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29FEA1-9216-423A-900D-06A6C3616969}" type="slidenum">
              <a:rPr lang="en-GB" smtClean="0"/>
              <a:t>‹#›</a:t>
            </a:fld>
            <a:endParaRPr lang="en-GB"/>
          </a:p>
        </p:txBody>
      </p:sp>
    </p:spTree>
    <p:extLst>
      <p:ext uri="{BB962C8B-B14F-4D97-AF65-F5344CB8AC3E}">
        <p14:creationId xmlns:p14="http://schemas.microsoft.com/office/powerpoint/2010/main" val="16633237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_ftnref1"/><Relationship Id="rId2" Type="http://schemas.openxmlformats.org/officeDocument/2006/relationships/hyperlink" Target="#_ftn1"/><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mtep208.mtaent.org/oraclegrcmanager/ViewPoliciesHQ.aspx?subtype=33"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mtep208.mtaent.org/oraclegrcmanager/ViewPoliciesHQ.aspx?subtype=33"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8D39D9-3AE4-C919-6218-0649EDAA7365}"/>
              </a:ext>
            </a:extLst>
          </p:cNvPr>
          <p:cNvSpPr>
            <a:spLocks noGrp="1"/>
          </p:cNvSpPr>
          <p:nvPr>
            <p:ph type="ctrTitle"/>
          </p:nvPr>
        </p:nvSpPr>
        <p:spPr/>
        <p:txBody>
          <a:bodyPr/>
          <a:lstStyle/>
          <a:p>
            <a:r>
              <a:rPr lang="en-GB" dirty="0"/>
              <a:t>Tutorial 5</a:t>
            </a:r>
          </a:p>
        </p:txBody>
      </p:sp>
      <p:sp>
        <p:nvSpPr>
          <p:cNvPr id="3" name="Subtitle 2">
            <a:extLst>
              <a:ext uri="{FF2B5EF4-FFF2-40B4-BE49-F238E27FC236}">
                <a16:creationId xmlns:a16="http://schemas.microsoft.com/office/drawing/2014/main" id="{CA3EEEE9-E7FD-522D-E9B5-FC292B3D8344}"/>
              </a:ext>
            </a:extLst>
          </p:cNvPr>
          <p:cNvSpPr>
            <a:spLocks noGrp="1"/>
          </p:cNvSpPr>
          <p:nvPr>
            <p:ph type="subTitle" idx="1"/>
          </p:nvPr>
        </p:nvSpPr>
        <p:spPr/>
        <p:txBody>
          <a:bodyPr>
            <a:normAutofit/>
          </a:bodyPr>
          <a:lstStyle/>
          <a:p>
            <a:r>
              <a:rPr lang="en-US" sz="3600" b="1" dirty="0">
                <a:effectLst/>
                <a:latin typeface="Times New Roman" panose="02020603050405020304" pitchFamily="18" charset="0"/>
                <a:ea typeface="Calibri" panose="020F0502020204030204" pitchFamily="34" charset="0"/>
              </a:rPr>
              <a:t>Pronouns: Types and Their Uses</a:t>
            </a:r>
          </a:p>
          <a:p>
            <a:r>
              <a:rPr lang="en-US" sz="3600" b="1" dirty="0">
                <a:effectLst/>
                <a:latin typeface="Times New Roman" panose="02020603050405020304" pitchFamily="18" charset="0"/>
                <a:ea typeface="Times New Roman" panose="02020603050405020304" pitchFamily="18" charset="0"/>
              </a:rPr>
              <a:t>Verbs: Types, Tenses, and Forms</a:t>
            </a:r>
            <a:endParaRPr lang="en-GB" sz="3600" dirty="0"/>
          </a:p>
        </p:txBody>
      </p:sp>
    </p:spTree>
    <p:extLst>
      <p:ext uri="{BB962C8B-B14F-4D97-AF65-F5344CB8AC3E}">
        <p14:creationId xmlns:p14="http://schemas.microsoft.com/office/powerpoint/2010/main" val="5736253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FBE1D4-8FCB-350D-8527-81CC23C8E134}"/>
              </a:ext>
            </a:extLst>
          </p:cNvPr>
          <p:cNvSpPr>
            <a:spLocks noGrp="1"/>
          </p:cNvSpPr>
          <p:nvPr>
            <p:ph type="title"/>
          </p:nvPr>
        </p:nvSpPr>
        <p:spPr>
          <a:xfrm>
            <a:off x="838200" y="85726"/>
            <a:ext cx="10515600" cy="315912"/>
          </a:xfrm>
        </p:spPr>
        <p:txBody>
          <a:bodyPr>
            <a:normAutofit fontScale="90000"/>
          </a:bodyPr>
          <a:lstStyle/>
          <a:p>
            <a:r>
              <a:rPr lang="en-GB" dirty="0"/>
              <a:t>Forming Verb Tenses (cont.)</a:t>
            </a:r>
          </a:p>
        </p:txBody>
      </p:sp>
      <p:sp>
        <p:nvSpPr>
          <p:cNvPr id="3" name="Content Placeholder 2">
            <a:extLst>
              <a:ext uri="{FF2B5EF4-FFF2-40B4-BE49-F238E27FC236}">
                <a16:creationId xmlns:a16="http://schemas.microsoft.com/office/drawing/2014/main" id="{A840517A-2C77-6BA1-F44D-49286956A3A2}"/>
              </a:ext>
            </a:extLst>
          </p:cNvPr>
          <p:cNvSpPr>
            <a:spLocks noGrp="1"/>
          </p:cNvSpPr>
          <p:nvPr>
            <p:ph idx="1"/>
          </p:nvPr>
        </p:nvSpPr>
        <p:spPr>
          <a:xfrm>
            <a:off x="203200" y="647700"/>
            <a:ext cx="11696700" cy="6124574"/>
          </a:xfrm>
        </p:spPr>
        <p:txBody>
          <a:bodyPr>
            <a:normAutofit lnSpcReduction="10000"/>
          </a:bodyPr>
          <a:lstStyle/>
          <a:p>
            <a:r>
              <a:rPr lang="en-US" sz="1800" b="1" u="sng" dirty="0">
                <a:effectLst/>
                <a:latin typeface="Arial" panose="020B0604020202020204" pitchFamily="34" charset="0"/>
                <a:ea typeface="Times New Roman" panose="02020603050405020304" pitchFamily="18" charset="0"/>
              </a:rPr>
              <a:t>IRREGULAR VERBS</a:t>
            </a:r>
            <a:endParaRPr lang="en-GB" sz="1800" dirty="0">
              <a:effectLst/>
              <a:latin typeface="Times New Roman" panose="02020603050405020304" pitchFamily="18" charset="0"/>
              <a:ea typeface="Times New Roman" panose="02020603050405020304" pitchFamily="18" charset="0"/>
            </a:endParaRPr>
          </a:p>
          <a:p>
            <a:pPr>
              <a:tabLst>
                <a:tab pos="457200" algn="l"/>
                <a:tab pos="914400" algn="l"/>
                <a:tab pos="1828800" algn="l"/>
              </a:tabLst>
            </a:pPr>
            <a:r>
              <a:rPr lang="en-US" sz="1800" dirty="0">
                <a:effectLst/>
                <a:latin typeface="Arial" panose="020B0604020202020204" pitchFamily="34" charset="0"/>
                <a:ea typeface="Times New Roman" panose="02020603050405020304" pitchFamily="18" charset="0"/>
              </a:rPr>
              <a:t>Irregular verbs form the past tense by changing their spelling in other ways. Most irregular verbs are so commonly used that we know their forms without thinking.  </a:t>
            </a:r>
            <a:endParaRPr lang="en-GB" sz="1800" dirty="0">
              <a:effectLst/>
              <a:latin typeface="Times New Roman" panose="02020603050405020304" pitchFamily="18" charset="0"/>
              <a:ea typeface="Times New Roman" panose="02020603050405020304" pitchFamily="18" charset="0"/>
            </a:endParaRPr>
          </a:p>
          <a:p>
            <a:pPr marL="0" indent="0">
              <a:buNone/>
              <a:tabLst>
                <a:tab pos="457200" algn="l"/>
                <a:tab pos="914400" algn="l"/>
                <a:tab pos="1828800" algn="l"/>
              </a:tabLst>
            </a:pPr>
            <a:r>
              <a:rPr lang="en-US" sz="1800" dirty="0">
                <a:effectLst/>
                <a:latin typeface="Arial" panose="020B0604020202020204" pitchFamily="34" charset="0"/>
                <a:ea typeface="Times New Roman" panose="02020603050405020304" pitchFamily="18" charset="0"/>
              </a:rPr>
              <a:t> </a:t>
            </a:r>
            <a:endParaRPr lang="en-GB" sz="1800" dirty="0">
              <a:effectLst/>
              <a:latin typeface="Times New Roman" panose="02020603050405020304" pitchFamily="18" charset="0"/>
              <a:ea typeface="Times New Roman" panose="02020603050405020304" pitchFamily="18" charset="0"/>
            </a:endParaRPr>
          </a:p>
          <a:p>
            <a:pPr>
              <a:lnSpc>
                <a:spcPct val="200000"/>
              </a:lnSpc>
              <a:tabLst>
                <a:tab pos="1295400" algn="l"/>
                <a:tab pos="2362200" algn="l"/>
              </a:tabLst>
            </a:pPr>
            <a:r>
              <a:rPr lang="en-US" sz="1800" b="1" dirty="0">
                <a:effectLst/>
                <a:latin typeface="Arial" panose="020B0604020202020204" pitchFamily="34" charset="0"/>
                <a:ea typeface="Times New Roman" panose="02020603050405020304" pitchFamily="18" charset="0"/>
              </a:rPr>
              <a:t>Present	                       Past	                          Present Participle	     Past Participle</a:t>
            </a:r>
            <a:endParaRPr lang="en-GB" sz="1800" dirty="0">
              <a:effectLst/>
              <a:latin typeface="Times New Roman" panose="02020603050405020304" pitchFamily="18" charset="0"/>
              <a:ea typeface="Times New Roman" panose="02020603050405020304" pitchFamily="18" charset="0"/>
            </a:endParaRPr>
          </a:p>
          <a:p>
            <a:pPr marL="0" indent="0">
              <a:lnSpc>
                <a:spcPct val="150000"/>
              </a:lnSpc>
              <a:buNone/>
            </a:pPr>
            <a:r>
              <a:rPr lang="en-US" sz="1800" dirty="0">
                <a:effectLst/>
                <a:latin typeface="Arial" panose="020B0604020202020204" pitchFamily="34" charset="0"/>
                <a:ea typeface="Times New Roman" panose="02020603050405020304" pitchFamily="18" charset="0"/>
              </a:rPr>
              <a:t>   choose		chose			choosing		chosen</a:t>
            </a:r>
            <a:endParaRPr lang="en-GB" sz="1800" dirty="0">
              <a:effectLst/>
              <a:latin typeface="Times New Roman" panose="02020603050405020304" pitchFamily="18" charset="0"/>
              <a:ea typeface="Times New Roman" panose="02020603050405020304" pitchFamily="18" charset="0"/>
            </a:endParaRPr>
          </a:p>
          <a:p>
            <a:pPr marL="0" indent="0">
              <a:lnSpc>
                <a:spcPct val="150000"/>
              </a:lnSpc>
              <a:buNone/>
            </a:pPr>
            <a:r>
              <a:rPr lang="en-US" sz="1800" dirty="0">
                <a:latin typeface="Arial" panose="020B0604020202020204" pitchFamily="34" charset="0"/>
                <a:ea typeface="Times New Roman" panose="02020603050405020304" pitchFamily="18" charset="0"/>
              </a:rPr>
              <a:t>   </a:t>
            </a:r>
            <a:r>
              <a:rPr lang="en-US" sz="1800" dirty="0">
                <a:effectLst/>
                <a:latin typeface="Arial" panose="020B0604020202020204" pitchFamily="34" charset="0"/>
                <a:ea typeface="Times New Roman" panose="02020603050405020304" pitchFamily="18" charset="0"/>
              </a:rPr>
              <a:t>break			broke			breaking		              broken</a:t>
            </a:r>
            <a:endParaRPr lang="en-GB" sz="1800" dirty="0">
              <a:effectLst/>
              <a:latin typeface="Times New Roman" panose="02020603050405020304" pitchFamily="18" charset="0"/>
              <a:ea typeface="Times New Roman" panose="02020603050405020304" pitchFamily="18" charset="0"/>
            </a:endParaRPr>
          </a:p>
          <a:p>
            <a:pPr marL="0" indent="0">
              <a:lnSpc>
                <a:spcPct val="150000"/>
              </a:lnSpc>
              <a:buNone/>
            </a:pPr>
            <a:r>
              <a:rPr lang="en-US" sz="1800" dirty="0">
                <a:effectLst/>
                <a:latin typeface="Arial" panose="020B0604020202020204" pitchFamily="34" charset="0"/>
                <a:ea typeface="Times New Roman" panose="02020603050405020304" pitchFamily="18" charset="0"/>
              </a:rPr>
              <a:t>    give			gave</a:t>
            </a:r>
            <a:r>
              <a:rPr lang="en-US" sz="1800" b="1" dirty="0">
                <a:effectLst/>
                <a:latin typeface="Arial" panose="020B0604020202020204" pitchFamily="34" charset="0"/>
                <a:ea typeface="Times New Roman" panose="02020603050405020304" pitchFamily="18" charset="0"/>
              </a:rPr>
              <a:t>	</a:t>
            </a:r>
            <a:r>
              <a:rPr lang="en-US" sz="1800" dirty="0">
                <a:effectLst/>
                <a:latin typeface="Arial" panose="020B0604020202020204" pitchFamily="34" charset="0"/>
                <a:ea typeface="Times New Roman" panose="02020603050405020304" pitchFamily="18" charset="0"/>
              </a:rPr>
              <a:t>		giving</a:t>
            </a:r>
            <a:r>
              <a:rPr lang="en-US" sz="1800" b="1" dirty="0">
                <a:effectLst/>
                <a:latin typeface="Arial" panose="020B0604020202020204" pitchFamily="34" charset="0"/>
                <a:ea typeface="Times New Roman" panose="02020603050405020304" pitchFamily="18" charset="0"/>
              </a:rPr>
              <a:t>	</a:t>
            </a:r>
            <a:r>
              <a:rPr lang="en-US" sz="1800" dirty="0">
                <a:effectLst/>
                <a:latin typeface="Arial" panose="020B0604020202020204" pitchFamily="34" charset="0"/>
                <a:ea typeface="Times New Roman" panose="02020603050405020304" pitchFamily="18" charset="0"/>
              </a:rPr>
              <a:t>		given</a:t>
            </a:r>
            <a:endParaRPr lang="en-GB" sz="18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Some verbs do not change form:</a:t>
            </a:r>
            <a:endParaRPr lang="en-GB" sz="1800" dirty="0">
              <a:effectLst/>
              <a:latin typeface="Times New Roman" panose="02020603050405020304" pitchFamily="18" charset="0"/>
              <a:ea typeface="Times New Roman" panose="02020603050405020304" pitchFamily="18" charset="0"/>
            </a:endParaRPr>
          </a:p>
          <a:p>
            <a:pPr>
              <a:lnSpc>
                <a:spcPct val="150000"/>
              </a:lnSpc>
            </a:pPr>
            <a:r>
              <a:rPr lang="en-US" sz="1800" b="1" dirty="0">
                <a:effectLst/>
                <a:latin typeface="Arial" panose="020B0604020202020204" pitchFamily="34" charset="0"/>
                <a:ea typeface="Times New Roman" panose="02020603050405020304" pitchFamily="18" charset="0"/>
              </a:rPr>
              <a:t>Present		Past		Present Participle		Past Participle</a:t>
            </a:r>
            <a:endParaRPr lang="en-GB" sz="1800" dirty="0">
              <a:effectLst/>
              <a:latin typeface="Times New Roman" panose="02020603050405020304" pitchFamily="18" charset="0"/>
              <a:ea typeface="Times New Roman" panose="02020603050405020304" pitchFamily="18" charset="0"/>
            </a:endParaRPr>
          </a:p>
          <a:p>
            <a:pPr marL="0" indent="0">
              <a:lnSpc>
                <a:spcPct val="150000"/>
              </a:lnSpc>
              <a:buNone/>
            </a:pPr>
            <a:r>
              <a:rPr lang="en-US" sz="1800" dirty="0">
                <a:effectLst/>
                <a:latin typeface="Arial" panose="020B0604020202020204" pitchFamily="34" charset="0"/>
                <a:ea typeface="Times New Roman" panose="02020603050405020304" pitchFamily="18" charset="0"/>
              </a:rPr>
              <a:t>    bid (offer)		bid		bidding				bid</a:t>
            </a:r>
            <a:endParaRPr lang="en-GB" sz="1800" dirty="0">
              <a:effectLst/>
              <a:latin typeface="Times New Roman" panose="02020603050405020304" pitchFamily="18" charset="0"/>
              <a:ea typeface="Times New Roman" panose="02020603050405020304" pitchFamily="18" charset="0"/>
            </a:endParaRPr>
          </a:p>
          <a:p>
            <a:pPr marL="0" indent="0">
              <a:lnSpc>
                <a:spcPct val="150000"/>
              </a:lnSpc>
              <a:buNone/>
            </a:pPr>
            <a:r>
              <a:rPr lang="en-US" sz="1800" dirty="0">
                <a:effectLst/>
                <a:latin typeface="Arial" panose="020B0604020202020204" pitchFamily="34" charset="0"/>
                <a:ea typeface="Times New Roman" panose="02020603050405020304" pitchFamily="18" charset="0"/>
              </a:rPr>
              <a:t>    cut			cut		cutting				cut</a:t>
            </a:r>
            <a:endParaRPr lang="en-GB" sz="1800" dirty="0">
              <a:effectLst/>
              <a:latin typeface="Times New Roman" panose="02020603050405020304" pitchFamily="18" charset="0"/>
              <a:ea typeface="Times New Roman" panose="02020603050405020304" pitchFamily="18" charset="0"/>
            </a:endParaRPr>
          </a:p>
          <a:p>
            <a:pPr marL="0" indent="0">
              <a:lnSpc>
                <a:spcPct val="150000"/>
              </a:lnSpc>
              <a:buNone/>
            </a:pPr>
            <a:r>
              <a:rPr lang="en-US" sz="1800" dirty="0">
                <a:effectLst/>
                <a:latin typeface="Arial" panose="020B0604020202020204" pitchFamily="34" charset="0"/>
                <a:ea typeface="Times New Roman" panose="02020603050405020304" pitchFamily="18" charset="0"/>
              </a:rPr>
              <a:t>    hurt			hurt		hurting				hurt</a:t>
            </a:r>
            <a:endParaRPr lang="en-GB" sz="1800" dirty="0">
              <a:effectLst/>
              <a:latin typeface="Times New Roman" panose="02020603050405020304" pitchFamily="18" charset="0"/>
              <a:ea typeface="Times New Roman" panose="02020603050405020304" pitchFamily="18" charset="0"/>
            </a:endParaRPr>
          </a:p>
          <a:p>
            <a:endParaRPr lang="en-GB" dirty="0"/>
          </a:p>
        </p:txBody>
      </p:sp>
    </p:spTree>
    <p:extLst>
      <p:ext uri="{BB962C8B-B14F-4D97-AF65-F5344CB8AC3E}">
        <p14:creationId xmlns:p14="http://schemas.microsoft.com/office/powerpoint/2010/main" val="27835398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D36C1C-14C3-8907-9740-5DE0410AFDF4}"/>
              </a:ext>
            </a:extLst>
          </p:cNvPr>
          <p:cNvSpPr>
            <a:spLocks noGrp="1"/>
          </p:cNvSpPr>
          <p:nvPr>
            <p:ph type="title"/>
          </p:nvPr>
        </p:nvSpPr>
        <p:spPr>
          <a:xfrm>
            <a:off x="838200" y="-346075"/>
            <a:ext cx="10515600" cy="1325563"/>
          </a:xfrm>
        </p:spPr>
        <p:txBody>
          <a:bodyPr/>
          <a:lstStyle/>
          <a:p>
            <a:r>
              <a:rPr lang="en-GB" dirty="0"/>
              <a:t>Perfect tenses</a:t>
            </a:r>
          </a:p>
        </p:txBody>
      </p:sp>
      <p:sp>
        <p:nvSpPr>
          <p:cNvPr id="4" name="Rectangle 1">
            <a:extLst>
              <a:ext uri="{FF2B5EF4-FFF2-40B4-BE49-F238E27FC236}">
                <a16:creationId xmlns:a16="http://schemas.microsoft.com/office/drawing/2014/main" id="{B76831C8-2E19-6217-1E06-A69449F88F2F}"/>
              </a:ext>
            </a:extLst>
          </p:cNvPr>
          <p:cNvSpPr>
            <a:spLocks noGrp="1" noChangeArrowheads="1"/>
          </p:cNvSpPr>
          <p:nvPr>
            <p:ph idx="1"/>
          </p:nvPr>
        </p:nvSpPr>
        <p:spPr bwMode="auto">
          <a:xfrm>
            <a:off x="838200" y="674907"/>
            <a:ext cx="10350500" cy="60939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1143000" algn="l"/>
                <a:tab pos="1371600" algn="l"/>
                <a:tab pos="1828800" algn="l"/>
                <a:tab pos="2400300" algn="l"/>
                <a:tab pos="2857500" algn="l"/>
                <a:tab pos="3429000" algn="l"/>
                <a:tab pos="3886200" algn="l"/>
                <a:tab pos="4171950" algn="l"/>
                <a:tab pos="4457700" algn="l"/>
                <a:tab pos="5372100" algn="l"/>
                <a:tab pos="5829300" algn="l"/>
              </a:tabLst>
              <a:defRPr>
                <a:solidFill>
                  <a:schemeClr val="tx1"/>
                </a:solidFill>
                <a:latin typeface="Arial" panose="020B0604020202020204" pitchFamily="34" charset="0"/>
              </a:defRPr>
            </a:lvl1pPr>
            <a:lvl2pPr eaLnBrk="0" fontAlgn="base" hangingPunct="0">
              <a:spcBef>
                <a:spcPct val="0"/>
              </a:spcBef>
              <a:spcAft>
                <a:spcPct val="0"/>
              </a:spcAft>
              <a:tabLst>
                <a:tab pos="1143000" algn="l"/>
                <a:tab pos="1371600" algn="l"/>
                <a:tab pos="1828800" algn="l"/>
                <a:tab pos="2400300" algn="l"/>
                <a:tab pos="2857500" algn="l"/>
                <a:tab pos="3429000" algn="l"/>
                <a:tab pos="3886200" algn="l"/>
                <a:tab pos="4171950" algn="l"/>
                <a:tab pos="4457700" algn="l"/>
                <a:tab pos="5372100" algn="l"/>
                <a:tab pos="5829300" algn="l"/>
              </a:tabLst>
              <a:defRPr>
                <a:solidFill>
                  <a:schemeClr val="tx1"/>
                </a:solidFill>
                <a:latin typeface="Arial" panose="020B0604020202020204" pitchFamily="34" charset="0"/>
              </a:defRPr>
            </a:lvl2pPr>
            <a:lvl3pPr eaLnBrk="0" fontAlgn="base" hangingPunct="0">
              <a:spcBef>
                <a:spcPct val="0"/>
              </a:spcBef>
              <a:spcAft>
                <a:spcPct val="0"/>
              </a:spcAft>
              <a:tabLst>
                <a:tab pos="1143000" algn="l"/>
                <a:tab pos="1371600" algn="l"/>
                <a:tab pos="1828800" algn="l"/>
                <a:tab pos="2400300" algn="l"/>
                <a:tab pos="2857500" algn="l"/>
                <a:tab pos="3429000" algn="l"/>
                <a:tab pos="3886200" algn="l"/>
                <a:tab pos="4171950" algn="l"/>
                <a:tab pos="4457700" algn="l"/>
                <a:tab pos="5372100" algn="l"/>
                <a:tab pos="5829300" algn="l"/>
              </a:tabLst>
              <a:defRPr>
                <a:solidFill>
                  <a:schemeClr val="tx1"/>
                </a:solidFill>
                <a:latin typeface="Arial" panose="020B0604020202020204" pitchFamily="34" charset="0"/>
              </a:defRPr>
            </a:lvl3pPr>
            <a:lvl4pPr eaLnBrk="0" fontAlgn="base" hangingPunct="0">
              <a:spcBef>
                <a:spcPct val="0"/>
              </a:spcBef>
              <a:spcAft>
                <a:spcPct val="0"/>
              </a:spcAft>
              <a:tabLst>
                <a:tab pos="1143000" algn="l"/>
                <a:tab pos="1371600" algn="l"/>
                <a:tab pos="1828800" algn="l"/>
                <a:tab pos="2400300" algn="l"/>
                <a:tab pos="2857500" algn="l"/>
                <a:tab pos="3429000" algn="l"/>
                <a:tab pos="3886200" algn="l"/>
                <a:tab pos="4171950" algn="l"/>
                <a:tab pos="4457700" algn="l"/>
                <a:tab pos="5372100" algn="l"/>
                <a:tab pos="5829300" algn="l"/>
              </a:tabLst>
              <a:defRPr>
                <a:solidFill>
                  <a:schemeClr val="tx1"/>
                </a:solidFill>
                <a:latin typeface="Arial" panose="020B0604020202020204" pitchFamily="34" charset="0"/>
              </a:defRPr>
            </a:lvl4pPr>
            <a:lvl5pPr eaLnBrk="0" fontAlgn="base" hangingPunct="0">
              <a:spcBef>
                <a:spcPct val="0"/>
              </a:spcBef>
              <a:spcAft>
                <a:spcPct val="0"/>
              </a:spcAft>
              <a:tabLst>
                <a:tab pos="1143000" algn="l"/>
                <a:tab pos="1371600" algn="l"/>
                <a:tab pos="1828800" algn="l"/>
                <a:tab pos="2400300" algn="l"/>
                <a:tab pos="2857500" algn="l"/>
                <a:tab pos="3429000" algn="l"/>
                <a:tab pos="3886200" algn="l"/>
                <a:tab pos="4171950" algn="l"/>
                <a:tab pos="4457700" algn="l"/>
                <a:tab pos="5372100" algn="l"/>
                <a:tab pos="5829300" algn="l"/>
              </a:tabLst>
              <a:defRPr>
                <a:solidFill>
                  <a:schemeClr val="tx1"/>
                </a:solidFill>
                <a:latin typeface="Arial" panose="020B0604020202020204" pitchFamily="34" charset="0"/>
              </a:defRPr>
            </a:lvl5pPr>
            <a:lvl6pPr eaLnBrk="0" fontAlgn="base" hangingPunct="0">
              <a:spcBef>
                <a:spcPct val="0"/>
              </a:spcBef>
              <a:spcAft>
                <a:spcPct val="0"/>
              </a:spcAft>
              <a:tabLst>
                <a:tab pos="1143000" algn="l"/>
                <a:tab pos="1371600" algn="l"/>
                <a:tab pos="1828800" algn="l"/>
                <a:tab pos="2400300" algn="l"/>
                <a:tab pos="2857500" algn="l"/>
                <a:tab pos="3429000" algn="l"/>
                <a:tab pos="3886200" algn="l"/>
                <a:tab pos="4171950" algn="l"/>
                <a:tab pos="4457700" algn="l"/>
                <a:tab pos="5372100" algn="l"/>
                <a:tab pos="5829300" algn="l"/>
              </a:tabLst>
              <a:defRPr>
                <a:solidFill>
                  <a:schemeClr val="tx1"/>
                </a:solidFill>
                <a:latin typeface="Arial" panose="020B0604020202020204" pitchFamily="34" charset="0"/>
              </a:defRPr>
            </a:lvl6pPr>
            <a:lvl7pPr eaLnBrk="0" fontAlgn="base" hangingPunct="0">
              <a:spcBef>
                <a:spcPct val="0"/>
              </a:spcBef>
              <a:spcAft>
                <a:spcPct val="0"/>
              </a:spcAft>
              <a:tabLst>
                <a:tab pos="1143000" algn="l"/>
                <a:tab pos="1371600" algn="l"/>
                <a:tab pos="1828800" algn="l"/>
                <a:tab pos="2400300" algn="l"/>
                <a:tab pos="2857500" algn="l"/>
                <a:tab pos="3429000" algn="l"/>
                <a:tab pos="3886200" algn="l"/>
                <a:tab pos="4171950" algn="l"/>
                <a:tab pos="4457700" algn="l"/>
                <a:tab pos="5372100" algn="l"/>
                <a:tab pos="5829300" algn="l"/>
              </a:tabLst>
              <a:defRPr>
                <a:solidFill>
                  <a:schemeClr val="tx1"/>
                </a:solidFill>
                <a:latin typeface="Arial" panose="020B0604020202020204" pitchFamily="34" charset="0"/>
              </a:defRPr>
            </a:lvl7pPr>
            <a:lvl8pPr eaLnBrk="0" fontAlgn="base" hangingPunct="0">
              <a:spcBef>
                <a:spcPct val="0"/>
              </a:spcBef>
              <a:spcAft>
                <a:spcPct val="0"/>
              </a:spcAft>
              <a:tabLst>
                <a:tab pos="1143000" algn="l"/>
                <a:tab pos="1371600" algn="l"/>
                <a:tab pos="1828800" algn="l"/>
                <a:tab pos="2400300" algn="l"/>
                <a:tab pos="2857500" algn="l"/>
                <a:tab pos="3429000" algn="l"/>
                <a:tab pos="3886200" algn="l"/>
                <a:tab pos="4171950" algn="l"/>
                <a:tab pos="4457700" algn="l"/>
                <a:tab pos="5372100" algn="l"/>
                <a:tab pos="5829300" algn="l"/>
              </a:tabLst>
              <a:defRPr>
                <a:solidFill>
                  <a:schemeClr val="tx1"/>
                </a:solidFill>
                <a:latin typeface="Arial" panose="020B0604020202020204" pitchFamily="34" charset="0"/>
              </a:defRPr>
            </a:lvl8pPr>
            <a:lvl9pPr eaLnBrk="0" fontAlgn="base" hangingPunct="0">
              <a:spcBef>
                <a:spcPct val="0"/>
              </a:spcBef>
              <a:spcAft>
                <a:spcPct val="0"/>
              </a:spcAft>
              <a:tabLst>
                <a:tab pos="1143000" algn="l"/>
                <a:tab pos="1371600" algn="l"/>
                <a:tab pos="1828800" algn="l"/>
                <a:tab pos="2400300" algn="l"/>
                <a:tab pos="2857500" algn="l"/>
                <a:tab pos="3429000" algn="l"/>
                <a:tab pos="3886200" algn="l"/>
                <a:tab pos="4171950" algn="l"/>
                <a:tab pos="4457700" algn="l"/>
                <a:tab pos="5372100" algn="l"/>
                <a:tab pos="58293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1143000" algn="l"/>
                <a:tab pos="1371600" algn="l"/>
                <a:tab pos="1828800" algn="l"/>
                <a:tab pos="2400300" algn="l"/>
                <a:tab pos="2857500" algn="l"/>
                <a:tab pos="3429000" algn="l"/>
                <a:tab pos="3886200" algn="l"/>
                <a:tab pos="4171950" algn="l"/>
                <a:tab pos="4457700" algn="l"/>
                <a:tab pos="5372100" algn="l"/>
                <a:tab pos="5829300" algn="l"/>
              </a:tabLst>
            </a:pPr>
            <a:r>
              <a:rPr kumimoji="0" lang="en-US" altLang="en-US" sz="26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The perfect tenses are past perfect, present perfect, and future perfect; perfect tenses are formed by combining </a:t>
            </a:r>
            <a:r>
              <a:rPr kumimoji="0" lang="en-US" altLang="en-US" sz="2600" b="0" i="1"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have, has,</a:t>
            </a:r>
            <a:r>
              <a:rPr kumimoji="0" lang="en-US" altLang="en-US" sz="26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or </a:t>
            </a:r>
            <a:r>
              <a:rPr kumimoji="0" lang="en-US" altLang="en-US" sz="2600" b="0" i="1"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had </a:t>
            </a:r>
            <a:r>
              <a:rPr kumimoji="0" lang="en-US" altLang="en-US" sz="26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with a past participle.</a:t>
            </a:r>
          </a:p>
          <a:p>
            <a:pPr marL="0" marR="0" lvl="0" indent="0" algn="l" defTabSz="914400" rtl="0" eaLnBrk="0" fontAlgn="base" latinLnBrk="0" hangingPunct="0">
              <a:lnSpc>
                <a:spcPct val="100000"/>
              </a:lnSpc>
              <a:spcBef>
                <a:spcPct val="0"/>
              </a:spcBef>
              <a:spcAft>
                <a:spcPct val="0"/>
              </a:spcAft>
              <a:buClrTx/>
              <a:buSzTx/>
              <a:buFontTx/>
              <a:buNone/>
              <a:tabLst>
                <a:tab pos="1143000" algn="l"/>
                <a:tab pos="1371600" algn="l"/>
                <a:tab pos="1828800" algn="l"/>
                <a:tab pos="2400300" algn="l"/>
                <a:tab pos="2857500" algn="l"/>
                <a:tab pos="3429000" algn="l"/>
                <a:tab pos="3886200" algn="l"/>
                <a:tab pos="4171950" algn="l"/>
                <a:tab pos="4457700" algn="l"/>
                <a:tab pos="5372100" algn="l"/>
                <a:tab pos="5829300" algn="l"/>
              </a:tabLst>
            </a:pPr>
            <a:endParaRPr kumimoji="0" lang="en-GB" altLang="en-US" sz="2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1143000" algn="l"/>
                <a:tab pos="1371600" algn="l"/>
                <a:tab pos="1828800" algn="l"/>
                <a:tab pos="2400300" algn="l"/>
                <a:tab pos="2857500" algn="l"/>
                <a:tab pos="3429000" algn="l"/>
                <a:tab pos="3886200" algn="l"/>
                <a:tab pos="4171950" algn="l"/>
                <a:tab pos="4457700" algn="l"/>
                <a:tab pos="5372100" algn="l"/>
                <a:tab pos="5829300" algn="l"/>
              </a:tabLst>
            </a:pPr>
            <a:r>
              <a:rPr kumimoji="0" lang="en-US" altLang="en-US" sz="26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The </a:t>
            </a:r>
            <a:r>
              <a:rPr kumimoji="0" lang="en-US" altLang="en-US" sz="26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past perfect</a:t>
            </a:r>
            <a:r>
              <a:rPr kumimoji="0" lang="en-US" altLang="en-US" sz="26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tense shows that action was completed at a specific time in the past.</a:t>
            </a:r>
            <a:endParaRPr kumimoji="0" lang="en-GB" altLang="en-US" sz="2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1143000" algn="l"/>
                <a:tab pos="1371600" algn="l"/>
                <a:tab pos="1828800" algn="l"/>
                <a:tab pos="2400300" algn="l"/>
                <a:tab pos="2857500" algn="l"/>
                <a:tab pos="3429000" algn="l"/>
                <a:tab pos="3886200" algn="l"/>
                <a:tab pos="4171950" algn="l"/>
                <a:tab pos="4457700" algn="l"/>
                <a:tab pos="5372100" algn="l"/>
                <a:tab pos="5829300" algn="l"/>
              </a:tabLst>
            </a:pPr>
            <a:r>
              <a:rPr kumimoji="0" lang="en-US" altLang="en-US" sz="26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had + past participle I </a:t>
            </a:r>
            <a:r>
              <a:rPr kumimoji="0" lang="en-US" altLang="en-US" sz="26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had planned</a:t>
            </a:r>
            <a:r>
              <a:rPr kumimoji="0" lang="en-US" altLang="en-US" sz="26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to visit the Ford plant while I was in Detroit.</a:t>
            </a:r>
          </a:p>
          <a:p>
            <a:pPr marL="0" marR="0" lvl="0" indent="0" algn="l" defTabSz="914400" rtl="0" eaLnBrk="0" fontAlgn="base" latinLnBrk="0" hangingPunct="0">
              <a:lnSpc>
                <a:spcPct val="100000"/>
              </a:lnSpc>
              <a:spcBef>
                <a:spcPct val="0"/>
              </a:spcBef>
              <a:spcAft>
                <a:spcPct val="0"/>
              </a:spcAft>
              <a:buClrTx/>
              <a:buSzTx/>
              <a:buFontTx/>
              <a:buNone/>
              <a:tabLst>
                <a:tab pos="1143000" algn="l"/>
                <a:tab pos="1371600" algn="l"/>
                <a:tab pos="1828800" algn="l"/>
                <a:tab pos="2400300" algn="l"/>
                <a:tab pos="2857500" algn="l"/>
                <a:tab pos="3429000" algn="l"/>
                <a:tab pos="3886200" algn="l"/>
                <a:tab pos="4171950" algn="l"/>
                <a:tab pos="4457700" algn="l"/>
                <a:tab pos="5372100" algn="l"/>
                <a:tab pos="5829300" algn="l"/>
              </a:tabLst>
            </a:pPr>
            <a:endParaRPr kumimoji="0" lang="en-GB" altLang="en-US" sz="2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1143000" algn="l"/>
                <a:tab pos="1371600" algn="l"/>
                <a:tab pos="1828800" algn="l"/>
                <a:tab pos="2400300" algn="l"/>
                <a:tab pos="2857500" algn="l"/>
                <a:tab pos="3429000" algn="l"/>
                <a:tab pos="3886200" algn="l"/>
                <a:tab pos="4171950" algn="l"/>
                <a:tab pos="4457700" algn="l"/>
                <a:tab pos="5372100" algn="l"/>
                <a:tab pos="5829300" algn="l"/>
              </a:tabLst>
            </a:pPr>
            <a:r>
              <a:rPr kumimoji="0" lang="en-US" altLang="en-US" sz="26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The </a:t>
            </a:r>
            <a:r>
              <a:rPr kumimoji="0" lang="en-US" altLang="en-US" sz="26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present perfect</a:t>
            </a:r>
            <a:r>
              <a:rPr kumimoji="0" lang="en-US" altLang="en-US" sz="26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tense shows that action began in the past but was completed just before the present, is being completed in the present, or is continuing.</a:t>
            </a:r>
            <a:endParaRPr kumimoji="0" lang="en-GB" altLang="en-US" sz="2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1143000" algn="l"/>
                <a:tab pos="1371600" algn="l"/>
                <a:tab pos="1828800" algn="l"/>
                <a:tab pos="2400300" algn="l"/>
                <a:tab pos="2857500" algn="l"/>
                <a:tab pos="3429000" algn="l"/>
                <a:tab pos="3886200" algn="l"/>
                <a:tab pos="4171950" algn="l"/>
                <a:tab pos="4457700" algn="l"/>
                <a:tab pos="5372100" algn="l"/>
                <a:tab pos="5829300" algn="l"/>
              </a:tabLst>
            </a:pPr>
            <a:r>
              <a:rPr kumimoji="0" lang="en-US" altLang="en-US" sz="2600" b="0" i="1"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has </a:t>
            </a:r>
            <a:r>
              <a:rPr kumimoji="0" lang="en-US" altLang="en-US" sz="26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or </a:t>
            </a:r>
            <a:r>
              <a:rPr kumimoji="0" lang="en-US" altLang="en-US" sz="2600" b="0" i="1"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have </a:t>
            </a:r>
            <a:r>
              <a:rPr kumimoji="0" lang="en-US" altLang="en-US" sz="26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past participle </a:t>
            </a:r>
            <a:endParaRPr kumimoji="0" lang="en-GB" altLang="en-US" sz="2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1143000" algn="l"/>
                <a:tab pos="1371600" algn="l"/>
                <a:tab pos="1828800" algn="l"/>
                <a:tab pos="2400300" algn="l"/>
                <a:tab pos="2857500" algn="l"/>
                <a:tab pos="3429000" algn="l"/>
                <a:tab pos="3886200" algn="l"/>
                <a:tab pos="4171950" algn="l"/>
                <a:tab pos="4457700" algn="l"/>
                <a:tab pos="5372100" algn="l"/>
                <a:tab pos="5829300" algn="l"/>
              </a:tabLst>
            </a:pPr>
            <a:r>
              <a:rPr kumimoji="0" lang="en-US" altLang="en-US" sz="26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He </a:t>
            </a:r>
            <a:r>
              <a:rPr kumimoji="0" lang="en-US" altLang="en-US" sz="26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has worked </a:t>
            </a:r>
            <a:r>
              <a:rPr kumimoji="0" lang="en-US" altLang="en-US" sz="26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on that report for six hours.</a:t>
            </a:r>
            <a:endParaRPr kumimoji="0" lang="en-GB" altLang="en-US" sz="2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1143000" algn="l"/>
                <a:tab pos="1371600" algn="l"/>
                <a:tab pos="1828800" algn="l"/>
                <a:tab pos="2400300" algn="l"/>
                <a:tab pos="2857500" algn="l"/>
                <a:tab pos="3429000" algn="l"/>
                <a:tab pos="3886200" algn="l"/>
                <a:tab pos="4171950" algn="l"/>
                <a:tab pos="4457700" algn="l"/>
                <a:tab pos="5372100" algn="l"/>
                <a:tab pos="5829300" algn="l"/>
              </a:tabLst>
            </a:pPr>
            <a:r>
              <a:rPr kumimoji="0" lang="en-US" altLang="en-US" sz="26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I </a:t>
            </a:r>
            <a:r>
              <a:rPr kumimoji="0" lang="en-US" altLang="en-US" sz="26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have known</a:t>
            </a:r>
            <a:r>
              <a:rPr kumimoji="0" lang="en-US" altLang="en-US" sz="26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Marie Mueller for a long time.</a:t>
            </a:r>
            <a:endParaRPr kumimoji="0" lang="en-US" altLang="en-US" sz="26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8005365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3FF72B-4FDD-6479-66DF-0010EE7BF79D}"/>
              </a:ext>
            </a:extLst>
          </p:cNvPr>
          <p:cNvSpPr>
            <a:spLocks noGrp="1"/>
          </p:cNvSpPr>
          <p:nvPr>
            <p:ph type="title"/>
          </p:nvPr>
        </p:nvSpPr>
        <p:spPr/>
        <p:txBody>
          <a:bodyPr/>
          <a:lstStyle/>
          <a:p>
            <a:r>
              <a:rPr lang="en-GB" dirty="0"/>
              <a:t>Perfect tenses</a:t>
            </a:r>
          </a:p>
        </p:txBody>
      </p:sp>
      <p:sp>
        <p:nvSpPr>
          <p:cNvPr id="3" name="Content Placeholder 2">
            <a:extLst>
              <a:ext uri="{FF2B5EF4-FFF2-40B4-BE49-F238E27FC236}">
                <a16:creationId xmlns:a16="http://schemas.microsoft.com/office/drawing/2014/main" id="{0A1597D4-FD3F-3C48-482B-90CEEDCC7A1F}"/>
              </a:ext>
            </a:extLst>
          </p:cNvPr>
          <p:cNvSpPr>
            <a:spLocks noGrp="1"/>
          </p:cNvSpPr>
          <p:nvPr>
            <p:ph idx="1"/>
          </p:nvPr>
        </p:nvSpPr>
        <p:spPr/>
        <p:txBody>
          <a:bodyPr>
            <a:normAutofit/>
          </a:bodyPr>
          <a:lstStyle/>
          <a:p>
            <a:pPr marL="342900" lvl="0" indent="-342900">
              <a:buFont typeface="Symbol" panose="05050102010706020507" pitchFamily="18" charset="2"/>
              <a:buChar char=""/>
              <a:tabLst>
                <a:tab pos="400050" algn="l"/>
                <a:tab pos="1371600" algn="l"/>
                <a:tab pos="1828800" algn="l"/>
                <a:tab pos="2400300" algn="l"/>
                <a:tab pos="2857500" algn="l"/>
                <a:tab pos="3429000" algn="l"/>
                <a:tab pos="3886200" algn="l"/>
                <a:tab pos="4171950" algn="l"/>
                <a:tab pos="4457700" algn="l"/>
                <a:tab pos="5372100" algn="l"/>
                <a:tab pos="5829300" algn="l"/>
              </a:tabLst>
            </a:pPr>
            <a:r>
              <a:rPr lang="en-US" sz="2400" dirty="0">
                <a:effectLst/>
                <a:latin typeface="Arial" panose="020B0604020202020204" pitchFamily="34" charset="0"/>
                <a:ea typeface="Times New Roman" panose="02020603050405020304" pitchFamily="18" charset="0"/>
              </a:rPr>
              <a:t>The </a:t>
            </a:r>
            <a:r>
              <a:rPr lang="en-US" sz="2400" b="1" dirty="0">
                <a:effectLst/>
                <a:latin typeface="Arial" panose="020B0604020202020204" pitchFamily="34" charset="0"/>
                <a:ea typeface="Times New Roman" panose="02020603050405020304" pitchFamily="18" charset="0"/>
              </a:rPr>
              <a:t>future perfect</a:t>
            </a:r>
            <a:r>
              <a:rPr lang="en-US" sz="2400" dirty="0">
                <a:effectLst/>
                <a:latin typeface="Arial" panose="020B0604020202020204" pitchFamily="34" charset="0"/>
                <a:ea typeface="Times New Roman" panose="02020603050405020304" pitchFamily="18" charset="0"/>
              </a:rPr>
              <a:t> tense shows that action will have been completed before a specific future time.</a:t>
            </a:r>
            <a:endParaRPr lang="en-GB" sz="2400" dirty="0">
              <a:effectLst/>
              <a:latin typeface="Times New Roman" panose="02020603050405020304" pitchFamily="18" charset="0"/>
              <a:ea typeface="Times New Roman" panose="02020603050405020304" pitchFamily="18" charset="0"/>
            </a:endParaRPr>
          </a:p>
          <a:p>
            <a:pPr marL="1143000" indent="0">
              <a:buNone/>
              <a:tabLst>
                <a:tab pos="1143000" algn="l"/>
                <a:tab pos="1371600" algn="l"/>
                <a:tab pos="1828800" algn="l"/>
                <a:tab pos="2400300" algn="l"/>
                <a:tab pos="2857500" algn="l"/>
                <a:tab pos="3429000" algn="l"/>
                <a:tab pos="3886200" algn="l"/>
                <a:tab pos="4171950" algn="l"/>
                <a:tab pos="4457700" algn="l"/>
                <a:tab pos="5372100" algn="l"/>
                <a:tab pos="5829300" algn="l"/>
              </a:tabLst>
            </a:pPr>
            <a:endParaRPr lang="en-GB" sz="2400" dirty="0">
              <a:effectLst/>
              <a:latin typeface="Times New Roman" panose="02020603050405020304" pitchFamily="18" charset="0"/>
              <a:ea typeface="Times New Roman" panose="02020603050405020304" pitchFamily="18" charset="0"/>
            </a:endParaRPr>
          </a:p>
          <a:p>
            <a:pPr marL="685800" indent="0">
              <a:buNone/>
              <a:tabLst>
                <a:tab pos="1143000" algn="l"/>
                <a:tab pos="1371600" algn="l"/>
                <a:tab pos="1828800" algn="l"/>
                <a:tab pos="2400300" algn="l"/>
                <a:tab pos="2857500" algn="l"/>
                <a:tab pos="3429000" algn="l"/>
                <a:tab pos="3886200" algn="l"/>
                <a:tab pos="4171950" algn="l"/>
                <a:tab pos="4457700" algn="l"/>
                <a:tab pos="5372100" algn="l"/>
                <a:tab pos="5829300" algn="l"/>
              </a:tabLst>
            </a:pPr>
            <a:r>
              <a:rPr lang="en-US" sz="2400" i="1" dirty="0">
                <a:effectLst/>
                <a:latin typeface="Arial" panose="020B0604020202020204" pitchFamily="34" charset="0"/>
                <a:ea typeface="Times New Roman" panose="02020603050405020304" pitchFamily="18" charset="0"/>
              </a:rPr>
              <a:t>will have</a:t>
            </a:r>
            <a:r>
              <a:rPr lang="en-US" sz="2400" dirty="0">
                <a:effectLst/>
                <a:latin typeface="Arial" panose="020B0604020202020204" pitchFamily="34" charset="0"/>
                <a:ea typeface="Times New Roman" panose="02020603050405020304" pitchFamily="18" charset="0"/>
              </a:rPr>
              <a:t> or </a:t>
            </a:r>
            <a:r>
              <a:rPr lang="en-US" sz="2400" i="1" dirty="0">
                <a:effectLst/>
                <a:latin typeface="Arial" panose="020B0604020202020204" pitchFamily="34" charset="0"/>
                <a:ea typeface="Times New Roman" panose="02020603050405020304" pitchFamily="18" charset="0"/>
              </a:rPr>
              <a:t>shall have</a:t>
            </a:r>
            <a:r>
              <a:rPr lang="en-US" sz="2400" dirty="0">
                <a:effectLst/>
                <a:latin typeface="Arial" panose="020B0604020202020204" pitchFamily="34" charset="0"/>
                <a:ea typeface="Times New Roman" panose="02020603050405020304" pitchFamily="18" charset="0"/>
              </a:rPr>
              <a:t> + past participle  </a:t>
            </a:r>
            <a:endParaRPr lang="en-GB" sz="2400" dirty="0">
              <a:effectLst/>
              <a:latin typeface="Times New Roman" panose="02020603050405020304" pitchFamily="18" charset="0"/>
              <a:ea typeface="Times New Roman" panose="02020603050405020304" pitchFamily="18" charset="0"/>
            </a:endParaRPr>
          </a:p>
          <a:p>
            <a:pPr marL="685800" indent="0">
              <a:buNone/>
              <a:tabLst>
                <a:tab pos="1143000" algn="l"/>
                <a:tab pos="1371600" algn="l"/>
                <a:tab pos="1828800" algn="l"/>
                <a:tab pos="2400300" algn="l"/>
                <a:tab pos="2857500" algn="l"/>
                <a:tab pos="3429000" algn="l"/>
                <a:tab pos="3886200" algn="l"/>
                <a:tab pos="4171950" algn="l"/>
                <a:tab pos="4457700" algn="l"/>
                <a:tab pos="5372100" algn="l"/>
                <a:tab pos="5829300" algn="l"/>
              </a:tabLst>
            </a:pPr>
            <a:r>
              <a:rPr lang="en-US" sz="2400" dirty="0">
                <a:effectLst/>
                <a:latin typeface="Arial" panose="020B0604020202020204" pitchFamily="34" charset="0"/>
                <a:ea typeface="Times New Roman" panose="02020603050405020304" pitchFamily="18" charset="0"/>
              </a:rPr>
              <a:t> </a:t>
            </a:r>
            <a:endParaRPr lang="en-GB" sz="2400" dirty="0">
              <a:effectLst/>
              <a:latin typeface="Times New Roman" panose="02020603050405020304" pitchFamily="18" charset="0"/>
              <a:ea typeface="Times New Roman" panose="02020603050405020304" pitchFamily="18" charset="0"/>
            </a:endParaRPr>
          </a:p>
          <a:p>
            <a:pPr marL="685800" indent="0">
              <a:buNone/>
              <a:tabLst>
                <a:tab pos="1143000" algn="l"/>
                <a:tab pos="1371600" algn="l"/>
                <a:tab pos="1828800" algn="l"/>
                <a:tab pos="2400300" algn="l"/>
                <a:tab pos="2857500" algn="l"/>
                <a:tab pos="3429000" algn="l"/>
                <a:tab pos="3886200" algn="l"/>
                <a:tab pos="4171950" algn="l"/>
                <a:tab pos="4457700" algn="l"/>
                <a:tab pos="5372100" algn="l"/>
                <a:tab pos="5829300" algn="l"/>
              </a:tabLst>
            </a:pPr>
            <a:r>
              <a:rPr lang="en-US" sz="2400" dirty="0">
                <a:effectLst/>
                <a:latin typeface="Arial" panose="020B0604020202020204" pitchFamily="34" charset="0"/>
                <a:ea typeface="Times New Roman" panose="02020603050405020304" pitchFamily="18" charset="0"/>
              </a:rPr>
              <a:t>When you get married, you </a:t>
            </a:r>
            <a:r>
              <a:rPr lang="en-US" sz="2400" b="1" dirty="0">
                <a:effectLst/>
                <a:latin typeface="Arial" panose="020B0604020202020204" pitchFamily="34" charset="0"/>
                <a:ea typeface="Times New Roman" panose="02020603050405020304" pitchFamily="18" charset="0"/>
              </a:rPr>
              <a:t>will have known</a:t>
            </a:r>
            <a:r>
              <a:rPr lang="en-US" sz="2400" dirty="0">
                <a:effectLst/>
                <a:latin typeface="Arial" panose="020B0604020202020204" pitchFamily="34" charset="0"/>
                <a:ea typeface="Times New Roman" panose="02020603050405020304" pitchFamily="18" charset="0"/>
              </a:rPr>
              <a:t> her for five years.</a:t>
            </a:r>
            <a:endParaRPr lang="en-GB" sz="2400" dirty="0">
              <a:effectLst/>
              <a:latin typeface="Times New Roman" panose="02020603050405020304" pitchFamily="18" charset="0"/>
              <a:ea typeface="Times New Roman" panose="02020603050405020304" pitchFamily="18" charset="0"/>
            </a:endParaRPr>
          </a:p>
          <a:p>
            <a:endParaRPr lang="en-GB" sz="2400" dirty="0"/>
          </a:p>
        </p:txBody>
      </p:sp>
    </p:spTree>
    <p:extLst>
      <p:ext uri="{BB962C8B-B14F-4D97-AF65-F5344CB8AC3E}">
        <p14:creationId xmlns:p14="http://schemas.microsoft.com/office/powerpoint/2010/main" val="22541007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E7F74F-2AB5-3017-D84E-CF8647A79F3D}"/>
              </a:ext>
            </a:extLst>
          </p:cNvPr>
          <p:cNvSpPr>
            <a:spLocks noGrp="1"/>
          </p:cNvSpPr>
          <p:nvPr>
            <p:ph type="title"/>
          </p:nvPr>
        </p:nvSpPr>
        <p:spPr/>
        <p:txBody>
          <a:bodyPr/>
          <a:lstStyle/>
          <a:p>
            <a:r>
              <a:rPr lang="en-US" sz="3600" b="1" dirty="0">
                <a:effectLst/>
                <a:latin typeface="Arial" panose="020B0604020202020204" pitchFamily="34" charset="0"/>
                <a:ea typeface="Times New Roman" panose="02020603050405020304" pitchFamily="18" charset="0"/>
              </a:rPr>
              <a:t>Progressive Tenses</a:t>
            </a:r>
            <a:r>
              <a:rPr lang="en-US" sz="1800" dirty="0">
                <a:effectLst/>
                <a:latin typeface="Arial" panose="020B0604020202020204" pitchFamily="34" charset="0"/>
                <a:ea typeface="Times New Roman" panose="02020603050405020304" pitchFamily="18" charset="0"/>
              </a:rPr>
              <a:t> </a:t>
            </a:r>
            <a:endParaRPr lang="en-GB" dirty="0"/>
          </a:p>
        </p:txBody>
      </p:sp>
      <p:sp>
        <p:nvSpPr>
          <p:cNvPr id="3" name="Content Placeholder 2">
            <a:extLst>
              <a:ext uri="{FF2B5EF4-FFF2-40B4-BE49-F238E27FC236}">
                <a16:creationId xmlns:a16="http://schemas.microsoft.com/office/drawing/2014/main" id="{87626EA8-D37F-9978-BF31-5C3426EB8DC1}"/>
              </a:ext>
            </a:extLst>
          </p:cNvPr>
          <p:cNvSpPr>
            <a:spLocks noGrp="1"/>
          </p:cNvSpPr>
          <p:nvPr>
            <p:ph idx="1"/>
          </p:nvPr>
        </p:nvSpPr>
        <p:spPr>
          <a:xfrm>
            <a:off x="838200" y="1397000"/>
            <a:ext cx="10515600" cy="4779963"/>
          </a:xfrm>
        </p:spPr>
        <p:txBody>
          <a:bodyPr>
            <a:noAutofit/>
          </a:bodyPr>
          <a:lstStyle/>
          <a:p>
            <a:pPr marL="342900" lvl="0" indent="-342900">
              <a:buFont typeface="Symbol" panose="05050102010706020507" pitchFamily="18" charset="2"/>
              <a:buChar char=""/>
              <a:tabLst>
                <a:tab pos="400050" algn="l"/>
                <a:tab pos="1371600" algn="l"/>
                <a:tab pos="1828800" algn="l"/>
                <a:tab pos="2400300" algn="l"/>
                <a:tab pos="2857500" algn="l"/>
                <a:tab pos="3429000" algn="l"/>
                <a:tab pos="3886200" algn="l"/>
                <a:tab pos="4171950" algn="l"/>
                <a:tab pos="4457700" algn="l"/>
                <a:tab pos="5372100" algn="l"/>
                <a:tab pos="5829300" algn="l"/>
              </a:tabLst>
            </a:pPr>
            <a:r>
              <a:rPr lang="en-US" sz="2400" dirty="0">
                <a:effectLst/>
                <a:latin typeface="Arial" panose="020B0604020202020204" pitchFamily="34" charset="0"/>
                <a:ea typeface="Times New Roman" panose="02020603050405020304" pitchFamily="18" charset="0"/>
              </a:rPr>
              <a:t>The </a:t>
            </a:r>
            <a:r>
              <a:rPr lang="en-US" sz="2400" b="1" dirty="0">
                <a:effectLst/>
                <a:latin typeface="Arial" panose="020B0604020202020204" pitchFamily="34" charset="0"/>
                <a:ea typeface="Times New Roman" panose="02020603050405020304" pitchFamily="18" charset="0"/>
              </a:rPr>
              <a:t>progressive tenses</a:t>
            </a:r>
            <a:r>
              <a:rPr lang="en-US" sz="2400" dirty="0">
                <a:effectLst/>
                <a:latin typeface="Arial" panose="020B0604020202020204" pitchFamily="34" charset="0"/>
                <a:ea typeface="Times New Roman" panose="02020603050405020304" pitchFamily="18" charset="0"/>
              </a:rPr>
              <a:t> combine a form of </a:t>
            </a:r>
            <a:r>
              <a:rPr lang="en-US" sz="2400" i="1" dirty="0">
                <a:effectLst/>
                <a:latin typeface="Arial" panose="020B0604020202020204" pitchFamily="34" charset="0"/>
                <a:ea typeface="Times New Roman" panose="02020603050405020304" pitchFamily="18" charset="0"/>
              </a:rPr>
              <a:t>to be</a:t>
            </a:r>
            <a:r>
              <a:rPr lang="en-US" sz="2400" dirty="0">
                <a:effectLst/>
                <a:latin typeface="Arial" panose="020B0604020202020204" pitchFamily="34" charset="0"/>
                <a:ea typeface="Times New Roman" panose="02020603050405020304" pitchFamily="18" charset="0"/>
              </a:rPr>
              <a:t> with the present participle of a verb to show that action is or was in progress. Each simple and perfect tense is shown below in the progressive form.</a:t>
            </a:r>
            <a:endParaRPr lang="en-GB" sz="2400" dirty="0">
              <a:effectLst/>
              <a:latin typeface="Times New Roman" panose="02020603050405020304" pitchFamily="18" charset="0"/>
              <a:ea typeface="Times New Roman" panose="02020603050405020304" pitchFamily="18" charset="0"/>
            </a:endParaRPr>
          </a:p>
          <a:p>
            <a:pPr marL="1143000" indent="0">
              <a:buNone/>
              <a:tabLst>
                <a:tab pos="1143000" algn="l"/>
                <a:tab pos="1371600" algn="l"/>
                <a:tab pos="1828800" algn="l"/>
                <a:tab pos="2400300" algn="l"/>
                <a:tab pos="2857500" algn="l"/>
                <a:tab pos="3429000" algn="l"/>
                <a:tab pos="3886200" algn="l"/>
                <a:tab pos="4171950" algn="l"/>
                <a:tab pos="4457700" algn="l"/>
                <a:tab pos="5372100" algn="l"/>
                <a:tab pos="5829300" algn="l"/>
              </a:tabLst>
            </a:pPr>
            <a:r>
              <a:rPr lang="en-US" sz="2400" dirty="0">
                <a:effectLst/>
                <a:latin typeface="Arial" panose="020B0604020202020204" pitchFamily="34" charset="0"/>
                <a:ea typeface="Times New Roman" panose="02020603050405020304" pitchFamily="18" charset="0"/>
              </a:rPr>
              <a:t> </a:t>
            </a:r>
            <a:endParaRPr lang="en-GB" sz="2400" dirty="0">
              <a:effectLst/>
              <a:latin typeface="Times New Roman" panose="02020603050405020304" pitchFamily="18" charset="0"/>
              <a:ea typeface="Times New Roman" panose="02020603050405020304" pitchFamily="18" charset="0"/>
            </a:endParaRPr>
          </a:p>
          <a:p>
            <a:pPr>
              <a:tabLst>
                <a:tab pos="685800" algn="l"/>
                <a:tab pos="1143000" algn="l"/>
                <a:tab pos="1828800" algn="l"/>
                <a:tab pos="2400300" algn="l"/>
                <a:tab pos="2857500" algn="l"/>
                <a:tab pos="3429000" algn="l"/>
                <a:tab pos="3886200" algn="l"/>
                <a:tab pos="4171950" algn="l"/>
                <a:tab pos="4457700" algn="l"/>
                <a:tab pos="5372100" algn="l"/>
                <a:tab pos="5829300" algn="l"/>
              </a:tabLst>
            </a:pPr>
            <a:r>
              <a:rPr lang="en-US" sz="2400" b="1" i="1" dirty="0">
                <a:effectLst/>
                <a:latin typeface="Arial" panose="020B0604020202020204" pitchFamily="34" charset="0"/>
                <a:ea typeface="Times New Roman" panose="02020603050405020304" pitchFamily="18" charset="0"/>
              </a:rPr>
              <a:t>	Past Progressive [simple]</a:t>
            </a:r>
            <a:r>
              <a:rPr lang="en-US" sz="2400" i="1" dirty="0">
                <a:effectLst/>
                <a:latin typeface="Arial" panose="020B0604020202020204" pitchFamily="34" charset="0"/>
                <a:ea typeface="Times New Roman" panose="02020603050405020304" pitchFamily="18" charset="0"/>
              </a:rPr>
              <a:t> was</a:t>
            </a:r>
            <a:r>
              <a:rPr lang="en-US" sz="2400" dirty="0">
                <a:effectLst/>
                <a:latin typeface="Arial" panose="020B0604020202020204" pitchFamily="34" charset="0"/>
                <a:ea typeface="Times New Roman" panose="02020603050405020304" pitchFamily="18" charset="0"/>
              </a:rPr>
              <a:t> or </a:t>
            </a:r>
            <a:r>
              <a:rPr lang="en-US" sz="2400" i="1" dirty="0">
                <a:effectLst/>
                <a:latin typeface="Arial" panose="020B0604020202020204" pitchFamily="34" charset="0"/>
                <a:ea typeface="Times New Roman" panose="02020603050405020304" pitchFamily="18" charset="0"/>
              </a:rPr>
              <a:t>were</a:t>
            </a:r>
            <a:r>
              <a:rPr lang="en-US" sz="2400" dirty="0">
                <a:effectLst/>
                <a:latin typeface="Arial" panose="020B0604020202020204" pitchFamily="34" charset="0"/>
                <a:ea typeface="Times New Roman" panose="02020603050405020304" pitchFamily="18" charset="0"/>
              </a:rPr>
              <a:t> + present participle</a:t>
            </a:r>
            <a:endParaRPr lang="en-GB" sz="2400" dirty="0">
              <a:effectLst/>
              <a:latin typeface="Times New Roman" panose="02020603050405020304" pitchFamily="18" charset="0"/>
              <a:ea typeface="Times New Roman" panose="02020603050405020304" pitchFamily="18" charset="0"/>
            </a:endParaRPr>
          </a:p>
          <a:p>
            <a:pPr marL="1371600">
              <a:tabLst>
                <a:tab pos="1143000" algn="l"/>
                <a:tab pos="1371600" algn="l"/>
                <a:tab pos="1828800" algn="l"/>
                <a:tab pos="2400300" algn="l"/>
                <a:tab pos="2857500" algn="l"/>
                <a:tab pos="3429000" algn="l"/>
                <a:tab pos="3886200" algn="l"/>
                <a:tab pos="4171950" algn="l"/>
                <a:tab pos="4457700" algn="l"/>
                <a:tab pos="5372100" algn="l"/>
                <a:tab pos="5829300" algn="l"/>
              </a:tabLst>
            </a:pPr>
            <a:r>
              <a:rPr lang="en-US" sz="2400" dirty="0">
                <a:effectLst/>
                <a:latin typeface="Arial" panose="020B0604020202020204" pitchFamily="34" charset="0"/>
                <a:ea typeface="Times New Roman" panose="02020603050405020304" pitchFamily="18" charset="0"/>
              </a:rPr>
              <a:t>He </a:t>
            </a:r>
            <a:r>
              <a:rPr lang="en-US" sz="2400" b="1" dirty="0">
                <a:effectLst/>
                <a:latin typeface="Arial" panose="020B0604020202020204" pitchFamily="34" charset="0"/>
                <a:ea typeface="Times New Roman" panose="02020603050405020304" pitchFamily="18" charset="0"/>
              </a:rPr>
              <a:t>was working</a:t>
            </a:r>
            <a:r>
              <a:rPr lang="en-US" sz="2400" dirty="0">
                <a:effectLst/>
                <a:latin typeface="Arial" panose="020B0604020202020204" pitchFamily="34" charset="0"/>
                <a:ea typeface="Times New Roman" panose="02020603050405020304" pitchFamily="18" charset="0"/>
              </a:rPr>
              <a:t> all day</a:t>
            </a:r>
          </a:p>
          <a:p>
            <a:pPr marL="1485900" indent="-342900">
              <a:tabLst>
                <a:tab pos="1143000" algn="l"/>
                <a:tab pos="1371600" algn="l"/>
                <a:tab pos="1828800" algn="l"/>
                <a:tab pos="2400300" algn="l"/>
                <a:tab pos="2857500" algn="l"/>
                <a:tab pos="3429000" algn="l"/>
                <a:tab pos="3886200" algn="l"/>
                <a:tab pos="4171950" algn="l"/>
                <a:tab pos="4457700" algn="l"/>
                <a:tab pos="5372100" algn="l"/>
                <a:tab pos="5829300" algn="l"/>
              </a:tabLst>
            </a:pPr>
            <a:r>
              <a:rPr lang="en-US" sz="2400" b="1" i="1" dirty="0">
                <a:effectLst/>
                <a:latin typeface="Arial" panose="020B0604020202020204" pitchFamily="34" charset="0"/>
                <a:ea typeface="Times New Roman" panose="02020603050405020304" pitchFamily="18" charset="0"/>
              </a:rPr>
              <a:t>Past-Perfect Progressive</a:t>
            </a:r>
            <a:r>
              <a:rPr lang="en-US" sz="2400" dirty="0">
                <a:effectLst/>
                <a:latin typeface="Arial" panose="020B0604020202020204" pitchFamily="34" charset="0"/>
                <a:ea typeface="Times New Roman" panose="02020603050405020304" pitchFamily="18" charset="0"/>
              </a:rPr>
              <a:t> </a:t>
            </a:r>
            <a:r>
              <a:rPr lang="en-US" sz="2400" i="1" dirty="0">
                <a:effectLst/>
                <a:latin typeface="Arial" panose="020B0604020202020204" pitchFamily="34" charset="0"/>
                <a:ea typeface="Times New Roman" panose="02020603050405020304" pitchFamily="18" charset="0"/>
              </a:rPr>
              <a:t>had been</a:t>
            </a:r>
            <a:r>
              <a:rPr lang="en-US" sz="2400" dirty="0">
                <a:effectLst/>
                <a:latin typeface="Arial" panose="020B0604020202020204" pitchFamily="34" charset="0"/>
                <a:ea typeface="Times New Roman" panose="02020603050405020304" pitchFamily="18" charset="0"/>
              </a:rPr>
              <a:t> + present participle</a:t>
            </a:r>
            <a:endParaRPr lang="en-GB" sz="2400" dirty="0">
              <a:effectLst/>
              <a:latin typeface="Times New Roman" panose="02020603050405020304" pitchFamily="18" charset="0"/>
              <a:ea typeface="Times New Roman" panose="02020603050405020304" pitchFamily="18" charset="0"/>
            </a:endParaRPr>
          </a:p>
          <a:p>
            <a:pPr marL="1371600">
              <a:tabLst>
                <a:tab pos="1143000" algn="l"/>
                <a:tab pos="1371600" algn="l"/>
                <a:tab pos="1828800" algn="l"/>
                <a:tab pos="2400300" algn="l"/>
                <a:tab pos="2857500" algn="l"/>
                <a:tab pos="3429000" algn="l"/>
                <a:tab pos="3886200" algn="l"/>
                <a:tab pos="4171950" algn="l"/>
                <a:tab pos="4457700" algn="l"/>
                <a:tab pos="5372100" algn="l"/>
                <a:tab pos="5829300" algn="l"/>
              </a:tabLst>
            </a:pPr>
            <a:r>
              <a:rPr lang="en-US" sz="2400" dirty="0">
                <a:effectLst/>
                <a:latin typeface="Arial" panose="020B0604020202020204" pitchFamily="34" charset="0"/>
                <a:ea typeface="Times New Roman" panose="02020603050405020304" pitchFamily="18" charset="0"/>
              </a:rPr>
              <a:t>He </a:t>
            </a:r>
            <a:r>
              <a:rPr lang="en-US" sz="2400" b="1" dirty="0">
                <a:effectLst/>
                <a:latin typeface="Arial" panose="020B0604020202020204" pitchFamily="34" charset="0"/>
                <a:ea typeface="Times New Roman" panose="02020603050405020304" pitchFamily="18" charset="0"/>
              </a:rPr>
              <a:t>had been working</a:t>
            </a:r>
            <a:r>
              <a:rPr lang="en-US" sz="2400" dirty="0">
                <a:effectLst/>
                <a:latin typeface="Arial" panose="020B0604020202020204" pitchFamily="34" charset="0"/>
                <a:ea typeface="Times New Roman" panose="02020603050405020304" pitchFamily="18" charset="0"/>
              </a:rPr>
              <a:t> all day.</a:t>
            </a:r>
            <a:endParaRPr lang="en-GB" sz="2400" dirty="0">
              <a:effectLst/>
              <a:latin typeface="Times New Roman" panose="02020603050405020304" pitchFamily="18" charset="0"/>
              <a:ea typeface="Times New Roman" panose="02020603050405020304" pitchFamily="18" charset="0"/>
            </a:endParaRPr>
          </a:p>
          <a:p>
            <a:pPr marL="1371600" indent="-742950">
              <a:tabLst>
                <a:tab pos="1143000" algn="l"/>
                <a:tab pos="1371600" algn="l"/>
                <a:tab pos="1828800" algn="l"/>
                <a:tab pos="2400300" algn="l"/>
                <a:tab pos="2857500" algn="l"/>
                <a:tab pos="3429000" algn="l"/>
                <a:tab pos="3886200" algn="l"/>
                <a:tab pos="4171950" algn="l"/>
                <a:tab pos="4457700" algn="l"/>
                <a:tab pos="5372100" algn="l"/>
                <a:tab pos="5829300" algn="l"/>
              </a:tabLst>
            </a:pPr>
            <a:r>
              <a:rPr lang="en-US" sz="2400" b="1" i="1" dirty="0">
                <a:effectLst/>
                <a:latin typeface="Arial" panose="020B0604020202020204" pitchFamily="34" charset="0"/>
                <a:ea typeface="Times New Roman" panose="02020603050405020304" pitchFamily="18" charset="0"/>
              </a:rPr>
              <a:t>Present Progressive</a:t>
            </a:r>
            <a:r>
              <a:rPr lang="en-US" sz="2400" i="1" dirty="0">
                <a:effectLst/>
                <a:latin typeface="Arial" panose="020B0604020202020204" pitchFamily="34" charset="0"/>
                <a:ea typeface="Times New Roman" panose="02020603050405020304" pitchFamily="18" charset="0"/>
              </a:rPr>
              <a:t> is, am, </a:t>
            </a:r>
            <a:r>
              <a:rPr lang="en-US" sz="2400" dirty="0">
                <a:effectLst/>
                <a:latin typeface="Arial" panose="020B0604020202020204" pitchFamily="34" charset="0"/>
                <a:ea typeface="Times New Roman" panose="02020603050405020304" pitchFamily="18" charset="0"/>
              </a:rPr>
              <a:t>or </a:t>
            </a:r>
            <a:r>
              <a:rPr lang="en-US" sz="2400" i="1" dirty="0">
                <a:effectLst/>
                <a:latin typeface="Arial" panose="020B0604020202020204" pitchFamily="34" charset="0"/>
                <a:ea typeface="Times New Roman" panose="02020603050405020304" pitchFamily="18" charset="0"/>
              </a:rPr>
              <a:t>are </a:t>
            </a:r>
            <a:r>
              <a:rPr lang="en-US" sz="2400" dirty="0">
                <a:effectLst/>
                <a:latin typeface="Arial" panose="020B0604020202020204" pitchFamily="34" charset="0"/>
                <a:ea typeface="Times New Roman" panose="02020603050405020304" pitchFamily="18" charset="0"/>
              </a:rPr>
              <a:t>+ present participle </a:t>
            </a:r>
            <a:endParaRPr lang="en-GB" sz="2400" dirty="0">
              <a:effectLst/>
              <a:latin typeface="Times New Roman" panose="02020603050405020304" pitchFamily="18" charset="0"/>
              <a:ea typeface="Times New Roman" panose="02020603050405020304" pitchFamily="18" charset="0"/>
            </a:endParaRPr>
          </a:p>
          <a:p>
            <a:pPr marL="1371600">
              <a:tabLst>
                <a:tab pos="1143000" algn="l"/>
                <a:tab pos="1371600" algn="l"/>
                <a:tab pos="1828800" algn="l"/>
                <a:tab pos="2400300" algn="l"/>
                <a:tab pos="2857500" algn="l"/>
                <a:tab pos="3429000" algn="l"/>
                <a:tab pos="3886200" algn="l"/>
                <a:tab pos="4171950" algn="l"/>
                <a:tab pos="4457700" algn="l"/>
                <a:tab pos="5372100" algn="l"/>
                <a:tab pos="5829300" algn="l"/>
              </a:tabLst>
            </a:pPr>
            <a:r>
              <a:rPr lang="en-US" sz="2400" dirty="0">
                <a:effectLst/>
                <a:latin typeface="Arial" panose="020B0604020202020204" pitchFamily="34" charset="0"/>
                <a:ea typeface="Times New Roman" panose="02020603050405020304" pitchFamily="18" charset="0"/>
              </a:rPr>
              <a:t>Dan </a:t>
            </a:r>
            <a:r>
              <a:rPr lang="en-US" sz="2400" b="1" dirty="0">
                <a:effectLst/>
                <a:latin typeface="Arial" panose="020B0604020202020204" pitchFamily="34" charset="0"/>
                <a:ea typeface="Times New Roman" panose="02020603050405020304" pitchFamily="18" charset="0"/>
              </a:rPr>
              <a:t>is working</a:t>
            </a:r>
            <a:r>
              <a:rPr lang="en-US" sz="2400" dirty="0">
                <a:effectLst/>
                <a:latin typeface="Arial" panose="020B0604020202020204" pitchFamily="34" charset="0"/>
                <a:ea typeface="Times New Roman" panose="02020603050405020304" pitchFamily="18" charset="0"/>
              </a:rPr>
              <a:t> today.</a:t>
            </a:r>
            <a:endParaRPr lang="en-GB" sz="2400" dirty="0">
              <a:effectLst/>
              <a:latin typeface="Times New Roman" panose="02020603050405020304" pitchFamily="18" charset="0"/>
              <a:ea typeface="Times New Roman" panose="02020603050405020304" pitchFamily="18" charset="0"/>
            </a:endParaRPr>
          </a:p>
          <a:p>
            <a:pPr marL="0" indent="0">
              <a:buNone/>
            </a:pPr>
            <a:endParaRPr lang="en-GB" sz="2400" dirty="0"/>
          </a:p>
        </p:txBody>
      </p:sp>
    </p:spTree>
    <p:extLst>
      <p:ext uri="{BB962C8B-B14F-4D97-AF65-F5344CB8AC3E}">
        <p14:creationId xmlns:p14="http://schemas.microsoft.com/office/powerpoint/2010/main" val="25918060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3A9575-1091-099F-05FD-F302BEEB55FB}"/>
              </a:ext>
            </a:extLst>
          </p:cNvPr>
          <p:cNvSpPr>
            <a:spLocks noGrp="1"/>
          </p:cNvSpPr>
          <p:nvPr>
            <p:ph type="title"/>
          </p:nvPr>
        </p:nvSpPr>
        <p:spPr/>
        <p:txBody>
          <a:bodyPr/>
          <a:lstStyle/>
          <a:p>
            <a:r>
              <a:rPr lang="en-GB" dirty="0"/>
              <a:t>Progressive Tenses (cont.)</a:t>
            </a:r>
          </a:p>
        </p:txBody>
      </p:sp>
      <p:sp>
        <p:nvSpPr>
          <p:cNvPr id="3" name="Content Placeholder 2">
            <a:extLst>
              <a:ext uri="{FF2B5EF4-FFF2-40B4-BE49-F238E27FC236}">
                <a16:creationId xmlns:a16="http://schemas.microsoft.com/office/drawing/2014/main" id="{B41CBFF9-0B76-AE53-E81D-0E0E5DD2DF5F}"/>
              </a:ext>
            </a:extLst>
          </p:cNvPr>
          <p:cNvSpPr>
            <a:spLocks noGrp="1"/>
          </p:cNvSpPr>
          <p:nvPr>
            <p:ph idx="1"/>
          </p:nvPr>
        </p:nvSpPr>
        <p:spPr/>
        <p:txBody>
          <a:bodyPr>
            <a:normAutofit fontScale="92500" lnSpcReduction="20000"/>
          </a:bodyPr>
          <a:lstStyle/>
          <a:p>
            <a:pPr marL="1371600" indent="-742950">
              <a:tabLst>
                <a:tab pos="1143000" algn="l"/>
                <a:tab pos="1371600" algn="l"/>
                <a:tab pos="1828800" algn="l"/>
                <a:tab pos="2400300" algn="l"/>
                <a:tab pos="2857500" algn="l"/>
                <a:tab pos="3429000" algn="l"/>
                <a:tab pos="3886200" algn="l"/>
                <a:tab pos="4171950" algn="l"/>
                <a:tab pos="4457700" algn="l"/>
                <a:tab pos="5372100" algn="l"/>
                <a:tab pos="5829300" algn="l"/>
              </a:tabLst>
            </a:pPr>
            <a:r>
              <a:rPr lang="en-US" sz="2800" b="1" i="1" dirty="0">
                <a:effectLst/>
                <a:latin typeface="Arial" panose="020B0604020202020204" pitchFamily="34" charset="0"/>
                <a:ea typeface="Times New Roman" panose="02020603050405020304" pitchFamily="18" charset="0"/>
              </a:rPr>
              <a:t>Present-Perfect Progressive</a:t>
            </a:r>
            <a:r>
              <a:rPr lang="en-US" sz="2800" dirty="0">
                <a:effectLst/>
                <a:latin typeface="Arial" panose="020B0604020202020204" pitchFamily="34" charset="0"/>
                <a:ea typeface="Times New Roman" panose="02020603050405020304" pitchFamily="18" charset="0"/>
              </a:rPr>
              <a:t> </a:t>
            </a:r>
            <a:r>
              <a:rPr lang="en-US" sz="2800" i="1" dirty="0">
                <a:effectLst/>
                <a:latin typeface="Arial" panose="020B0604020202020204" pitchFamily="34" charset="0"/>
                <a:ea typeface="Times New Roman" panose="02020603050405020304" pitchFamily="18" charset="0"/>
              </a:rPr>
              <a:t>have been</a:t>
            </a:r>
            <a:r>
              <a:rPr lang="en-US" sz="2800" dirty="0">
                <a:effectLst/>
                <a:latin typeface="Arial" panose="020B0604020202020204" pitchFamily="34" charset="0"/>
                <a:ea typeface="Times New Roman" panose="02020603050405020304" pitchFamily="18" charset="0"/>
              </a:rPr>
              <a:t> or </a:t>
            </a:r>
            <a:r>
              <a:rPr lang="en-US" sz="2800" i="1" dirty="0">
                <a:effectLst/>
                <a:latin typeface="Arial" panose="020B0604020202020204" pitchFamily="34" charset="0"/>
                <a:ea typeface="Times New Roman" panose="02020603050405020304" pitchFamily="18" charset="0"/>
              </a:rPr>
              <a:t>has been</a:t>
            </a:r>
            <a:r>
              <a:rPr lang="en-US" sz="2800" dirty="0">
                <a:effectLst/>
                <a:latin typeface="Arial" panose="020B0604020202020204" pitchFamily="34" charset="0"/>
                <a:ea typeface="Times New Roman" panose="02020603050405020304" pitchFamily="18" charset="0"/>
              </a:rPr>
              <a:t> + present participle</a:t>
            </a:r>
            <a:endParaRPr lang="en-GB" sz="2800" dirty="0">
              <a:effectLst/>
              <a:latin typeface="Times New Roman" panose="02020603050405020304" pitchFamily="18" charset="0"/>
              <a:ea typeface="Times New Roman" panose="02020603050405020304" pitchFamily="18" charset="0"/>
            </a:endParaRPr>
          </a:p>
          <a:p>
            <a:pPr marL="1371600">
              <a:tabLst>
                <a:tab pos="1143000" algn="l"/>
                <a:tab pos="1371600" algn="l"/>
                <a:tab pos="1828800" algn="l"/>
                <a:tab pos="2400300" algn="l"/>
                <a:tab pos="2857500" algn="l"/>
                <a:tab pos="3429000" algn="l"/>
                <a:tab pos="3886200" algn="l"/>
                <a:tab pos="4171950" algn="l"/>
                <a:tab pos="4457700" algn="l"/>
                <a:tab pos="5372100" algn="l"/>
                <a:tab pos="5829300" algn="l"/>
              </a:tabLst>
            </a:pPr>
            <a:r>
              <a:rPr lang="en-US" sz="2800" dirty="0">
                <a:effectLst/>
                <a:latin typeface="Arial" panose="020B0604020202020204" pitchFamily="34" charset="0"/>
                <a:ea typeface="Times New Roman" panose="02020603050405020304" pitchFamily="18" charset="0"/>
              </a:rPr>
              <a:t>They </a:t>
            </a:r>
            <a:r>
              <a:rPr lang="en-US" sz="2800" b="1" dirty="0">
                <a:effectLst/>
                <a:latin typeface="Arial" panose="020B0604020202020204" pitchFamily="34" charset="0"/>
                <a:ea typeface="Times New Roman" panose="02020603050405020304" pitchFamily="18" charset="0"/>
              </a:rPr>
              <a:t>have been working</a:t>
            </a:r>
            <a:r>
              <a:rPr lang="en-US" sz="2800" dirty="0">
                <a:effectLst/>
                <a:latin typeface="Arial" panose="020B0604020202020204" pitchFamily="34" charset="0"/>
                <a:ea typeface="Times New Roman" panose="02020603050405020304" pitchFamily="18" charset="0"/>
              </a:rPr>
              <a:t> all week.</a:t>
            </a:r>
            <a:endParaRPr lang="en-GB" sz="2800" dirty="0">
              <a:effectLst/>
              <a:latin typeface="Times New Roman" panose="02020603050405020304" pitchFamily="18" charset="0"/>
              <a:ea typeface="Times New Roman" panose="02020603050405020304" pitchFamily="18" charset="0"/>
            </a:endParaRPr>
          </a:p>
          <a:p>
            <a:pPr marL="1143000" indent="0">
              <a:buNone/>
              <a:tabLst>
                <a:tab pos="1143000" algn="l"/>
                <a:tab pos="1371600" algn="l"/>
                <a:tab pos="1828800" algn="l"/>
                <a:tab pos="2400300" algn="l"/>
                <a:tab pos="2857500" algn="l"/>
                <a:tab pos="3429000" algn="l"/>
                <a:tab pos="3886200" algn="l"/>
                <a:tab pos="4171950" algn="l"/>
                <a:tab pos="4457700" algn="l"/>
                <a:tab pos="5372100" algn="l"/>
                <a:tab pos="5829300" algn="l"/>
              </a:tabLst>
            </a:pPr>
            <a:endParaRPr lang="en-GB" sz="2800" dirty="0">
              <a:effectLst/>
              <a:latin typeface="Times New Roman" panose="02020603050405020304" pitchFamily="18" charset="0"/>
              <a:ea typeface="Times New Roman" panose="02020603050405020304" pitchFamily="18" charset="0"/>
            </a:endParaRPr>
          </a:p>
          <a:p>
            <a:pPr marL="1371600" indent="-742950">
              <a:tabLst>
                <a:tab pos="1143000" algn="l"/>
                <a:tab pos="1371600" algn="l"/>
                <a:tab pos="1828800" algn="l"/>
                <a:tab pos="2400300" algn="l"/>
                <a:tab pos="2857500" algn="l"/>
                <a:tab pos="3429000" algn="l"/>
                <a:tab pos="3886200" algn="l"/>
                <a:tab pos="4171950" algn="l"/>
                <a:tab pos="4457700" algn="l"/>
                <a:tab pos="5372100" algn="l"/>
                <a:tab pos="5829300" algn="l"/>
              </a:tabLst>
            </a:pPr>
            <a:r>
              <a:rPr lang="en-US" sz="2800" b="1" i="1" dirty="0">
                <a:effectLst/>
                <a:latin typeface="Arial" panose="020B0604020202020204" pitchFamily="34" charset="0"/>
                <a:ea typeface="Times New Roman" panose="02020603050405020304" pitchFamily="18" charset="0"/>
              </a:rPr>
              <a:t>Future Progressive (simple) </a:t>
            </a:r>
            <a:r>
              <a:rPr lang="en-US" sz="2800" i="1" dirty="0">
                <a:effectLst/>
                <a:latin typeface="Arial" panose="020B0604020202020204" pitchFamily="34" charset="0"/>
                <a:ea typeface="Times New Roman" panose="02020603050405020304" pitchFamily="18" charset="0"/>
              </a:rPr>
              <a:t>will be</a:t>
            </a:r>
            <a:r>
              <a:rPr lang="en-US" sz="2800" dirty="0">
                <a:effectLst/>
                <a:latin typeface="Arial" panose="020B0604020202020204" pitchFamily="34" charset="0"/>
                <a:ea typeface="Times New Roman" panose="02020603050405020304" pitchFamily="18" charset="0"/>
              </a:rPr>
              <a:t> or </a:t>
            </a:r>
            <a:r>
              <a:rPr lang="en-US" sz="2800" i="1" dirty="0">
                <a:effectLst/>
                <a:latin typeface="Arial" panose="020B0604020202020204" pitchFamily="34" charset="0"/>
                <a:ea typeface="Times New Roman" panose="02020603050405020304" pitchFamily="18" charset="0"/>
              </a:rPr>
              <a:t>shall be </a:t>
            </a:r>
            <a:r>
              <a:rPr lang="en-US" sz="2800" dirty="0">
                <a:effectLst/>
                <a:latin typeface="Arial" panose="020B0604020202020204" pitchFamily="34" charset="0"/>
                <a:ea typeface="Times New Roman" panose="02020603050405020304" pitchFamily="18" charset="0"/>
              </a:rPr>
              <a:t>+ present participle </a:t>
            </a:r>
            <a:endParaRPr lang="en-GB" sz="2800" dirty="0">
              <a:effectLst/>
              <a:latin typeface="Times New Roman" panose="02020603050405020304" pitchFamily="18" charset="0"/>
              <a:ea typeface="Times New Roman" panose="02020603050405020304" pitchFamily="18" charset="0"/>
            </a:endParaRPr>
          </a:p>
          <a:p>
            <a:pPr marL="1371600">
              <a:tabLst>
                <a:tab pos="1143000" algn="l"/>
                <a:tab pos="1371600" algn="l"/>
                <a:tab pos="1828800" algn="l"/>
                <a:tab pos="2400300" algn="l"/>
                <a:tab pos="2857500" algn="l"/>
                <a:tab pos="3429000" algn="l"/>
                <a:tab pos="3886200" algn="l"/>
                <a:tab pos="4171950" algn="l"/>
                <a:tab pos="4457700" algn="l"/>
                <a:tab pos="5372100" algn="l"/>
                <a:tab pos="5829300" algn="l"/>
              </a:tabLst>
            </a:pPr>
            <a:r>
              <a:rPr lang="en-US" sz="2800" dirty="0">
                <a:effectLst/>
                <a:latin typeface="Arial" panose="020B0604020202020204" pitchFamily="34" charset="0"/>
                <a:ea typeface="Times New Roman" panose="02020603050405020304" pitchFamily="18" charset="0"/>
              </a:rPr>
              <a:t>They </a:t>
            </a:r>
            <a:r>
              <a:rPr lang="en-US" sz="2800" b="1" dirty="0">
                <a:effectLst/>
                <a:latin typeface="Arial" panose="020B0604020202020204" pitchFamily="34" charset="0"/>
                <a:ea typeface="Times New Roman" panose="02020603050405020304" pitchFamily="18" charset="0"/>
              </a:rPr>
              <a:t>will be working</a:t>
            </a:r>
            <a:r>
              <a:rPr lang="en-US" sz="2800" dirty="0">
                <a:effectLst/>
                <a:latin typeface="Arial" panose="020B0604020202020204" pitchFamily="34" charset="0"/>
                <a:ea typeface="Times New Roman" panose="02020603050405020304" pitchFamily="18" charset="0"/>
              </a:rPr>
              <a:t> next week.</a:t>
            </a:r>
          </a:p>
          <a:p>
            <a:pPr marL="1371600">
              <a:tabLst>
                <a:tab pos="1143000" algn="l"/>
                <a:tab pos="1371600" algn="l"/>
                <a:tab pos="1828800" algn="l"/>
                <a:tab pos="2400300" algn="l"/>
                <a:tab pos="2857500" algn="l"/>
                <a:tab pos="3429000" algn="l"/>
                <a:tab pos="3886200" algn="l"/>
                <a:tab pos="4171950" algn="l"/>
                <a:tab pos="4457700" algn="l"/>
                <a:tab pos="5372100" algn="l"/>
                <a:tab pos="5829300" algn="l"/>
              </a:tabLst>
            </a:pPr>
            <a:endParaRPr lang="en-GB" sz="2800" dirty="0">
              <a:effectLst/>
              <a:latin typeface="Times New Roman" panose="02020603050405020304" pitchFamily="18" charset="0"/>
              <a:ea typeface="Times New Roman" panose="02020603050405020304" pitchFamily="18" charset="0"/>
            </a:endParaRPr>
          </a:p>
          <a:p>
            <a:pPr marL="1371600" indent="-742950">
              <a:tabLst>
                <a:tab pos="1143000" algn="l"/>
                <a:tab pos="1371600" algn="l"/>
                <a:tab pos="1828800" algn="l"/>
                <a:tab pos="2400300" algn="l"/>
                <a:tab pos="2857500" algn="l"/>
                <a:tab pos="3429000" algn="l"/>
                <a:tab pos="3886200" algn="l"/>
                <a:tab pos="4171950" algn="l"/>
                <a:tab pos="4457700" algn="l"/>
                <a:tab pos="5372100" algn="l"/>
                <a:tab pos="5829300" algn="l"/>
              </a:tabLst>
            </a:pPr>
            <a:r>
              <a:rPr lang="en-US" sz="2800" b="1" i="1" dirty="0">
                <a:effectLst/>
                <a:latin typeface="Arial" panose="020B0604020202020204" pitchFamily="34" charset="0"/>
                <a:ea typeface="Times New Roman" panose="02020603050405020304" pitchFamily="18" charset="0"/>
              </a:rPr>
              <a:t>Future-Perfect Progressive</a:t>
            </a:r>
            <a:r>
              <a:rPr lang="en-US" sz="2800" dirty="0">
                <a:effectLst/>
                <a:latin typeface="Arial" panose="020B0604020202020204" pitchFamily="34" charset="0"/>
                <a:ea typeface="Times New Roman" panose="02020603050405020304" pitchFamily="18" charset="0"/>
              </a:rPr>
              <a:t> </a:t>
            </a:r>
            <a:r>
              <a:rPr lang="en-US" sz="2800" i="1" dirty="0">
                <a:effectLst/>
                <a:latin typeface="Arial" panose="020B0604020202020204" pitchFamily="34" charset="0"/>
                <a:ea typeface="Times New Roman" panose="02020603050405020304" pitchFamily="18" charset="0"/>
              </a:rPr>
              <a:t>will have been</a:t>
            </a:r>
            <a:r>
              <a:rPr lang="en-US" sz="2800" dirty="0">
                <a:effectLst/>
                <a:latin typeface="Arial" panose="020B0604020202020204" pitchFamily="34" charset="0"/>
                <a:ea typeface="Times New Roman" panose="02020603050405020304" pitchFamily="18" charset="0"/>
              </a:rPr>
              <a:t> or </a:t>
            </a:r>
            <a:r>
              <a:rPr lang="en-US" sz="2800" i="1" dirty="0">
                <a:effectLst/>
                <a:latin typeface="Arial" panose="020B0604020202020204" pitchFamily="34" charset="0"/>
                <a:ea typeface="Times New Roman" panose="02020603050405020304" pitchFamily="18" charset="0"/>
              </a:rPr>
              <a:t>shall have been</a:t>
            </a:r>
            <a:r>
              <a:rPr lang="en-US" sz="2800" dirty="0">
                <a:effectLst/>
                <a:latin typeface="Arial" panose="020B0604020202020204" pitchFamily="34" charset="0"/>
                <a:ea typeface="Times New Roman" panose="02020603050405020304" pitchFamily="18" charset="0"/>
              </a:rPr>
              <a:t> + present participle </a:t>
            </a:r>
            <a:endParaRPr lang="en-GB" sz="2800" dirty="0">
              <a:effectLst/>
              <a:latin typeface="Times New Roman" panose="02020603050405020304" pitchFamily="18" charset="0"/>
              <a:ea typeface="Times New Roman" panose="02020603050405020304" pitchFamily="18" charset="0"/>
            </a:endParaRPr>
          </a:p>
          <a:p>
            <a:pPr marL="1371600">
              <a:tabLst>
                <a:tab pos="1143000" algn="l"/>
                <a:tab pos="1371600" algn="l"/>
                <a:tab pos="1828800" algn="l"/>
                <a:tab pos="2400300" algn="l"/>
                <a:tab pos="2857500" algn="l"/>
                <a:tab pos="3429000" algn="l"/>
                <a:tab pos="3886200" algn="l"/>
                <a:tab pos="4171950" algn="l"/>
                <a:tab pos="4457700" algn="l"/>
                <a:tab pos="5372100" algn="l"/>
                <a:tab pos="5829300" algn="l"/>
              </a:tabLst>
            </a:pPr>
            <a:r>
              <a:rPr lang="en-US" sz="2800" dirty="0">
                <a:effectLst/>
                <a:latin typeface="Arial" panose="020B0604020202020204" pitchFamily="34" charset="0"/>
                <a:ea typeface="Times New Roman" panose="02020603050405020304" pitchFamily="18" charset="0"/>
              </a:rPr>
              <a:t>They </a:t>
            </a:r>
            <a:r>
              <a:rPr lang="en-US" sz="2800" b="1" dirty="0">
                <a:effectLst/>
                <a:latin typeface="Arial" panose="020B0604020202020204" pitchFamily="34" charset="0"/>
                <a:ea typeface="Times New Roman" panose="02020603050405020304" pitchFamily="18" charset="0"/>
              </a:rPr>
              <a:t>will have been working</a:t>
            </a:r>
            <a:r>
              <a:rPr lang="en-US" sz="2800" dirty="0">
                <a:effectLst/>
                <a:latin typeface="Arial" panose="020B0604020202020204" pitchFamily="34" charset="0"/>
                <a:ea typeface="Times New Roman" panose="02020603050405020304" pitchFamily="18" charset="0"/>
              </a:rPr>
              <a:t> for a week before the holiday.</a:t>
            </a:r>
            <a:endParaRPr lang="en-GB" sz="2800" dirty="0">
              <a:effectLst/>
              <a:latin typeface="Times New Roman" panose="02020603050405020304" pitchFamily="18" charset="0"/>
              <a:ea typeface="Times New Roman" panose="02020603050405020304" pitchFamily="18" charset="0"/>
            </a:endParaRPr>
          </a:p>
          <a:p>
            <a:endParaRPr lang="en-GB" dirty="0"/>
          </a:p>
        </p:txBody>
      </p:sp>
    </p:spTree>
    <p:extLst>
      <p:ext uri="{BB962C8B-B14F-4D97-AF65-F5344CB8AC3E}">
        <p14:creationId xmlns:p14="http://schemas.microsoft.com/office/powerpoint/2010/main" val="9025725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FD0FAA-89B9-FC5F-F7F5-09C03BF8B2C7}"/>
              </a:ext>
            </a:extLst>
          </p:cNvPr>
          <p:cNvSpPr>
            <a:spLocks noGrp="1"/>
          </p:cNvSpPr>
          <p:nvPr>
            <p:ph type="title"/>
          </p:nvPr>
        </p:nvSpPr>
        <p:spPr>
          <a:xfrm>
            <a:off x="838200" y="22225"/>
            <a:ext cx="10515600" cy="307975"/>
          </a:xfrm>
        </p:spPr>
        <p:txBody>
          <a:bodyPr>
            <a:normAutofit fontScale="90000"/>
          </a:bodyPr>
          <a:lstStyle/>
          <a:p>
            <a:r>
              <a:rPr lang="en-GB" dirty="0"/>
              <a:t>Irregular verbs</a:t>
            </a:r>
          </a:p>
        </p:txBody>
      </p:sp>
      <p:graphicFrame>
        <p:nvGraphicFramePr>
          <p:cNvPr id="14" name="Content Placeholder 13">
            <a:extLst>
              <a:ext uri="{FF2B5EF4-FFF2-40B4-BE49-F238E27FC236}">
                <a16:creationId xmlns:a16="http://schemas.microsoft.com/office/drawing/2014/main" id="{0EA93303-4346-2C48-5763-558EF8B1073A}"/>
              </a:ext>
            </a:extLst>
          </p:cNvPr>
          <p:cNvGraphicFramePr>
            <a:graphicFrameLocks noGrp="1"/>
          </p:cNvGraphicFramePr>
          <p:nvPr>
            <p:ph idx="1"/>
            <p:extLst>
              <p:ext uri="{D42A27DB-BD31-4B8C-83A1-F6EECF244321}">
                <p14:modId xmlns:p14="http://schemas.microsoft.com/office/powerpoint/2010/main" val="2173351058"/>
              </p:ext>
            </p:extLst>
          </p:nvPr>
        </p:nvGraphicFramePr>
        <p:xfrm>
          <a:off x="25400" y="419101"/>
          <a:ext cx="12166598" cy="6497741"/>
        </p:xfrm>
        <a:graphic>
          <a:graphicData uri="http://schemas.openxmlformats.org/drawingml/2006/table">
            <a:tbl>
              <a:tblPr>
                <a:tableStyleId>{5C22544A-7EE6-4342-B048-85BDC9FD1C3A}</a:tableStyleId>
              </a:tblPr>
              <a:tblGrid>
                <a:gridCol w="3022598">
                  <a:extLst>
                    <a:ext uri="{9D8B030D-6E8A-4147-A177-3AD203B41FA5}">
                      <a16:colId xmlns:a16="http://schemas.microsoft.com/office/drawing/2014/main" val="833860146"/>
                    </a:ext>
                  </a:extLst>
                </a:gridCol>
                <a:gridCol w="3048000">
                  <a:extLst>
                    <a:ext uri="{9D8B030D-6E8A-4147-A177-3AD203B41FA5}">
                      <a16:colId xmlns:a16="http://schemas.microsoft.com/office/drawing/2014/main" val="3371028572"/>
                    </a:ext>
                  </a:extLst>
                </a:gridCol>
                <a:gridCol w="3048000">
                  <a:extLst>
                    <a:ext uri="{9D8B030D-6E8A-4147-A177-3AD203B41FA5}">
                      <a16:colId xmlns:a16="http://schemas.microsoft.com/office/drawing/2014/main" val="3729137012"/>
                    </a:ext>
                  </a:extLst>
                </a:gridCol>
                <a:gridCol w="3048000">
                  <a:extLst>
                    <a:ext uri="{9D8B030D-6E8A-4147-A177-3AD203B41FA5}">
                      <a16:colId xmlns:a16="http://schemas.microsoft.com/office/drawing/2014/main" val="3918778209"/>
                    </a:ext>
                  </a:extLst>
                </a:gridCol>
              </a:tblGrid>
              <a:tr h="202739">
                <a:tc>
                  <a:txBody>
                    <a:bodyPr/>
                    <a:lstStyle/>
                    <a:p>
                      <a:pPr algn="l" hangingPunct="0">
                        <a:lnSpc>
                          <a:spcPts val="1200"/>
                        </a:lnSpc>
                        <a:spcAft>
                          <a:spcPts val="400"/>
                        </a:spcAft>
                        <a:tabLst>
                          <a:tab pos="2095500" algn="ctr"/>
                          <a:tab pos="4910455" algn="ctr"/>
                          <a:tab pos="457200" algn="l"/>
                        </a:tabLst>
                      </a:pPr>
                      <a:r>
                        <a:rPr lang="en-US" sz="1400">
                          <a:effectLst/>
                        </a:rPr>
                        <a:t>Present</a:t>
                      </a:r>
                      <a:endParaRPr lang="en-GB" sz="1400">
                        <a:effectLst/>
                        <a:latin typeface="B Melior Bold"/>
                        <a:ea typeface="Times New Roman" panose="02020603050405020304" pitchFamily="18" charset="0"/>
                        <a:cs typeface="Times New Roman" panose="02020603050405020304" pitchFamily="18" charset="0"/>
                      </a:endParaRPr>
                    </a:p>
                  </a:txBody>
                  <a:tcPr marL="56348" marR="56348" marT="0" marB="0"/>
                </a:tc>
                <a:tc>
                  <a:txBody>
                    <a:bodyPr/>
                    <a:lstStyle/>
                    <a:p>
                      <a:pPr algn="l" hangingPunct="0">
                        <a:lnSpc>
                          <a:spcPts val="1200"/>
                        </a:lnSpc>
                        <a:spcAft>
                          <a:spcPts val="400"/>
                        </a:spcAft>
                        <a:tabLst>
                          <a:tab pos="2095500" algn="ctr"/>
                          <a:tab pos="4910455" algn="ctr"/>
                          <a:tab pos="457200" algn="l"/>
                        </a:tabLst>
                      </a:pPr>
                      <a:r>
                        <a:rPr lang="en-US" sz="1400">
                          <a:effectLst/>
                        </a:rPr>
                        <a:t>Present</a:t>
                      </a:r>
                      <a:endParaRPr lang="en-GB" sz="1400">
                        <a:effectLst/>
                        <a:latin typeface="B Melior Bold"/>
                        <a:ea typeface="Times New Roman" panose="02020603050405020304" pitchFamily="18" charset="0"/>
                        <a:cs typeface="Times New Roman" panose="02020603050405020304" pitchFamily="18" charset="0"/>
                      </a:endParaRPr>
                    </a:p>
                  </a:txBody>
                  <a:tcPr marL="56348" marR="56348" marT="0" marB="0"/>
                </a:tc>
                <a:tc>
                  <a:txBody>
                    <a:bodyPr/>
                    <a:lstStyle/>
                    <a:p>
                      <a:pPr algn="l" hangingPunct="0">
                        <a:lnSpc>
                          <a:spcPts val="1200"/>
                        </a:lnSpc>
                        <a:spcAft>
                          <a:spcPts val="400"/>
                        </a:spcAft>
                        <a:tabLst>
                          <a:tab pos="2095500" algn="ctr"/>
                          <a:tab pos="4910455" algn="ctr"/>
                          <a:tab pos="457200" algn="l"/>
                        </a:tabLst>
                      </a:pPr>
                      <a:r>
                        <a:rPr lang="en-US" sz="1400">
                          <a:effectLst/>
                        </a:rPr>
                        <a:t>Simple Past</a:t>
                      </a:r>
                      <a:endParaRPr lang="en-GB" sz="1400">
                        <a:effectLst/>
                        <a:latin typeface="B Melior Bold"/>
                        <a:ea typeface="Times New Roman" panose="02020603050405020304" pitchFamily="18" charset="0"/>
                        <a:cs typeface="Times New Roman" panose="02020603050405020304" pitchFamily="18" charset="0"/>
                      </a:endParaRPr>
                    </a:p>
                  </a:txBody>
                  <a:tcPr marL="56348" marR="56348" marT="0" marB="0"/>
                </a:tc>
                <a:tc>
                  <a:txBody>
                    <a:bodyPr/>
                    <a:lstStyle/>
                    <a:p>
                      <a:pPr algn="l" hangingPunct="0">
                        <a:lnSpc>
                          <a:spcPts val="1200"/>
                        </a:lnSpc>
                        <a:spcAft>
                          <a:spcPts val="400"/>
                        </a:spcAft>
                        <a:tabLst>
                          <a:tab pos="2095500" algn="ctr"/>
                          <a:tab pos="4910455" algn="ctr"/>
                          <a:tab pos="457200" algn="l"/>
                        </a:tabLst>
                      </a:pPr>
                      <a:r>
                        <a:rPr lang="en-US" sz="1400" dirty="0">
                          <a:effectLst/>
                        </a:rPr>
                        <a:t>Past Participle </a:t>
                      </a:r>
                      <a:endParaRPr lang="en-GB" sz="1400" dirty="0">
                        <a:effectLst/>
                        <a:latin typeface="B Melior Bold"/>
                        <a:ea typeface="Times New Roman" panose="02020603050405020304" pitchFamily="18" charset="0"/>
                        <a:cs typeface="Times New Roman" panose="02020603050405020304" pitchFamily="18" charset="0"/>
                      </a:endParaRPr>
                    </a:p>
                  </a:txBody>
                  <a:tcPr marL="56348" marR="56348" marT="0" marB="0"/>
                </a:tc>
                <a:extLst>
                  <a:ext uri="{0D108BD9-81ED-4DB2-BD59-A6C34878D82A}">
                    <a16:rowId xmlns:a16="http://schemas.microsoft.com/office/drawing/2014/main" val="4234135721"/>
                  </a:ext>
                </a:extLst>
              </a:tr>
              <a:tr h="202739">
                <a:tc>
                  <a:txBody>
                    <a:bodyPr/>
                    <a:lstStyle/>
                    <a:p>
                      <a:pPr algn="l" hangingPunct="0">
                        <a:lnSpc>
                          <a:spcPts val="1200"/>
                        </a:lnSpc>
                        <a:spcAft>
                          <a:spcPts val="400"/>
                        </a:spcAft>
                        <a:tabLst>
                          <a:tab pos="2095500" algn="ctr"/>
                          <a:tab pos="4910455" algn="ctr"/>
                          <a:tab pos="457200" algn="l"/>
                        </a:tabLst>
                      </a:pPr>
                      <a:r>
                        <a:rPr lang="en-US" sz="1400">
                          <a:effectLst/>
                        </a:rPr>
                        <a:t> </a:t>
                      </a:r>
                      <a:endParaRPr lang="en-GB" sz="1400">
                        <a:effectLst/>
                        <a:latin typeface="B Melior Bold"/>
                        <a:ea typeface="Times New Roman" panose="02020603050405020304" pitchFamily="18" charset="0"/>
                        <a:cs typeface="Times New Roman" panose="02020603050405020304" pitchFamily="18" charset="0"/>
                      </a:endParaRPr>
                    </a:p>
                  </a:txBody>
                  <a:tcPr marL="56348" marR="56348" marT="0" marB="0"/>
                </a:tc>
                <a:tc>
                  <a:txBody>
                    <a:bodyPr/>
                    <a:lstStyle/>
                    <a:p>
                      <a:pPr algn="l" hangingPunct="0">
                        <a:lnSpc>
                          <a:spcPts val="1200"/>
                        </a:lnSpc>
                        <a:spcAft>
                          <a:spcPts val="400"/>
                        </a:spcAft>
                        <a:tabLst>
                          <a:tab pos="2095500" algn="ctr"/>
                          <a:tab pos="4910455" algn="ctr"/>
                          <a:tab pos="457200" algn="l"/>
                        </a:tabLst>
                      </a:pPr>
                      <a:r>
                        <a:rPr lang="en-US" sz="1400">
                          <a:effectLst/>
                        </a:rPr>
                        <a:t> </a:t>
                      </a:r>
                      <a:endParaRPr lang="en-GB" sz="1400">
                        <a:effectLst/>
                        <a:latin typeface="B Melior Bold"/>
                        <a:ea typeface="Times New Roman" panose="02020603050405020304" pitchFamily="18" charset="0"/>
                        <a:cs typeface="Times New Roman" panose="02020603050405020304" pitchFamily="18" charset="0"/>
                      </a:endParaRPr>
                    </a:p>
                  </a:txBody>
                  <a:tcPr marL="56348" marR="56348" marT="0" marB="0"/>
                </a:tc>
                <a:tc>
                  <a:txBody>
                    <a:bodyPr/>
                    <a:lstStyle/>
                    <a:p>
                      <a:pPr algn="l" hangingPunct="0">
                        <a:lnSpc>
                          <a:spcPts val="1200"/>
                        </a:lnSpc>
                        <a:spcAft>
                          <a:spcPts val="400"/>
                        </a:spcAft>
                        <a:tabLst>
                          <a:tab pos="2095500" algn="ctr"/>
                          <a:tab pos="4910455" algn="ctr"/>
                          <a:tab pos="457200" algn="l"/>
                        </a:tabLst>
                      </a:pPr>
                      <a:r>
                        <a:rPr lang="en-US" sz="1400">
                          <a:effectLst/>
                        </a:rPr>
                        <a:t>(no helping verb)</a:t>
                      </a:r>
                      <a:endParaRPr lang="en-GB" sz="1400">
                        <a:effectLst/>
                        <a:latin typeface="B Melior Bold"/>
                        <a:ea typeface="Times New Roman" panose="02020603050405020304" pitchFamily="18" charset="0"/>
                        <a:cs typeface="Times New Roman" panose="02020603050405020304" pitchFamily="18" charset="0"/>
                      </a:endParaRPr>
                    </a:p>
                  </a:txBody>
                  <a:tcPr marL="56348" marR="56348" marT="0" marB="0"/>
                </a:tc>
                <a:tc>
                  <a:txBody>
                    <a:bodyPr/>
                    <a:lstStyle/>
                    <a:p>
                      <a:pPr algn="l" hangingPunct="0">
                        <a:lnSpc>
                          <a:spcPts val="1200"/>
                        </a:lnSpc>
                        <a:spcAft>
                          <a:spcPts val="400"/>
                        </a:spcAft>
                        <a:tabLst>
                          <a:tab pos="2095500" algn="ctr"/>
                          <a:tab pos="4910455" algn="ctr"/>
                          <a:tab pos="457200" algn="l"/>
                        </a:tabLst>
                      </a:pPr>
                      <a:r>
                        <a:rPr lang="en-US" sz="1400">
                          <a:effectLst/>
                        </a:rPr>
                        <a:t>(use helping verb)</a:t>
                      </a:r>
                      <a:endParaRPr lang="en-GB" sz="1400">
                        <a:effectLst/>
                        <a:latin typeface="B Melior Bold"/>
                        <a:ea typeface="Times New Roman" panose="02020603050405020304" pitchFamily="18" charset="0"/>
                        <a:cs typeface="Times New Roman" panose="02020603050405020304" pitchFamily="18" charset="0"/>
                      </a:endParaRPr>
                    </a:p>
                  </a:txBody>
                  <a:tcPr marL="56348" marR="56348" marT="0" marB="0"/>
                </a:tc>
                <a:extLst>
                  <a:ext uri="{0D108BD9-81ED-4DB2-BD59-A6C34878D82A}">
                    <a16:rowId xmlns:a16="http://schemas.microsoft.com/office/drawing/2014/main" val="3271527402"/>
                  </a:ext>
                </a:extLst>
              </a:tr>
              <a:tr h="284185">
                <a:tc>
                  <a:txBody>
                    <a:bodyPr/>
                    <a:lstStyle/>
                    <a:p>
                      <a:pPr algn="l" hangingPunct="0">
                        <a:lnSpc>
                          <a:spcPct val="150000"/>
                        </a:lnSpc>
                        <a:tabLst>
                          <a:tab pos="1003300" algn="l"/>
                          <a:tab pos="1769110" algn="l"/>
                          <a:tab pos="2531110" algn="l"/>
                          <a:tab pos="3445510" algn="l"/>
                          <a:tab pos="4445000" algn="l"/>
                          <a:tab pos="5672455" algn="l"/>
                          <a:tab pos="457200" algn="l"/>
                        </a:tabLst>
                      </a:pPr>
                      <a:r>
                        <a:rPr lang="en-US" sz="1400">
                          <a:effectLst/>
                        </a:rPr>
                        <a:t>begin</a:t>
                      </a:r>
                      <a:endParaRPr lang="en-GB" sz="1400">
                        <a:effectLst/>
                        <a:latin typeface="Melior"/>
                        <a:ea typeface="Times New Roman" panose="02020603050405020304" pitchFamily="18" charset="0"/>
                        <a:cs typeface="Times New Roman" panose="02020603050405020304" pitchFamily="18" charset="0"/>
                      </a:endParaRPr>
                    </a:p>
                  </a:txBody>
                  <a:tcPr marL="56348" marR="56348" marT="0" marB="0"/>
                </a:tc>
                <a:tc>
                  <a:txBody>
                    <a:bodyPr/>
                    <a:lstStyle/>
                    <a:p>
                      <a:pPr algn="l" hangingPunct="0">
                        <a:lnSpc>
                          <a:spcPct val="150000"/>
                        </a:lnSpc>
                        <a:tabLst>
                          <a:tab pos="1003300" algn="l"/>
                          <a:tab pos="1769110" algn="l"/>
                          <a:tab pos="2531110" algn="l"/>
                          <a:tab pos="3445510" algn="l"/>
                          <a:tab pos="4445000" algn="l"/>
                          <a:tab pos="5672455" algn="l"/>
                          <a:tab pos="457200" algn="l"/>
                        </a:tabLst>
                      </a:pPr>
                      <a:r>
                        <a:rPr lang="en-US" sz="1400">
                          <a:effectLst/>
                        </a:rPr>
                        <a:t>begins</a:t>
                      </a:r>
                      <a:endParaRPr lang="en-GB" sz="1400">
                        <a:effectLst/>
                        <a:latin typeface="Melior"/>
                        <a:ea typeface="Times New Roman" panose="02020603050405020304" pitchFamily="18" charset="0"/>
                        <a:cs typeface="Times New Roman" panose="02020603050405020304" pitchFamily="18" charset="0"/>
                      </a:endParaRPr>
                    </a:p>
                  </a:txBody>
                  <a:tcPr marL="56348" marR="56348" marT="0" marB="0"/>
                </a:tc>
                <a:tc>
                  <a:txBody>
                    <a:bodyPr/>
                    <a:lstStyle/>
                    <a:p>
                      <a:pPr algn="l" hangingPunct="0">
                        <a:lnSpc>
                          <a:spcPct val="150000"/>
                        </a:lnSpc>
                        <a:tabLst>
                          <a:tab pos="1003300" algn="l"/>
                          <a:tab pos="1769110" algn="l"/>
                          <a:tab pos="2531110" algn="l"/>
                          <a:tab pos="3445510" algn="l"/>
                          <a:tab pos="4445000" algn="l"/>
                          <a:tab pos="5672455" algn="l"/>
                          <a:tab pos="457200" algn="l"/>
                        </a:tabLst>
                      </a:pPr>
                      <a:r>
                        <a:rPr lang="en-US" sz="1400">
                          <a:effectLst/>
                        </a:rPr>
                        <a:t>began</a:t>
                      </a:r>
                      <a:endParaRPr lang="en-GB" sz="1400">
                        <a:effectLst/>
                        <a:latin typeface="Melior"/>
                        <a:ea typeface="Times New Roman" panose="02020603050405020304" pitchFamily="18" charset="0"/>
                        <a:cs typeface="Times New Roman" panose="02020603050405020304" pitchFamily="18" charset="0"/>
                      </a:endParaRPr>
                    </a:p>
                  </a:txBody>
                  <a:tcPr marL="56348" marR="56348" marT="0" marB="0"/>
                </a:tc>
                <a:tc>
                  <a:txBody>
                    <a:bodyPr/>
                    <a:lstStyle/>
                    <a:p>
                      <a:pPr algn="l" hangingPunct="0">
                        <a:lnSpc>
                          <a:spcPct val="150000"/>
                        </a:lnSpc>
                        <a:tabLst>
                          <a:tab pos="1003300" algn="l"/>
                          <a:tab pos="1769110" algn="l"/>
                          <a:tab pos="2531110" algn="l"/>
                          <a:tab pos="3445510" algn="l"/>
                          <a:tab pos="4445000" algn="l"/>
                          <a:tab pos="5672455" algn="l"/>
                          <a:tab pos="457200" algn="l"/>
                        </a:tabLst>
                      </a:pPr>
                      <a:r>
                        <a:rPr lang="en-US" sz="1400">
                          <a:effectLst/>
                        </a:rPr>
                        <a:t>begun</a:t>
                      </a:r>
                      <a:endParaRPr lang="en-GB" sz="1400">
                        <a:effectLst/>
                        <a:latin typeface="Melior"/>
                        <a:ea typeface="Times New Roman" panose="02020603050405020304" pitchFamily="18" charset="0"/>
                        <a:cs typeface="Times New Roman" panose="02020603050405020304" pitchFamily="18" charset="0"/>
                      </a:endParaRPr>
                    </a:p>
                  </a:txBody>
                  <a:tcPr marL="56348" marR="56348" marT="0" marB="0"/>
                </a:tc>
                <a:extLst>
                  <a:ext uri="{0D108BD9-81ED-4DB2-BD59-A6C34878D82A}">
                    <a16:rowId xmlns:a16="http://schemas.microsoft.com/office/drawing/2014/main" val="876044998"/>
                  </a:ext>
                </a:extLst>
              </a:tr>
              <a:tr h="284185">
                <a:tc>
                  <a:txBody>
                    <a:bodyPr/>
                    <a:lstStyle/>
                    <a:p>
                      <a:pPr algn="l" hangingPunct="0">
                        <a:lnSpc>
                          <a:spcPct val="150000"/>
                        </a:lnSpc>
                        <a:tabLst>
                          <a:tab pos="1003300" algn="l"/>
                          <a:tab pos="1769110" algn="l"/>
                          <a:tab pos="2531110" algn="l"/>
                          <a:tab pos="3445510" algn="l"/>
                          <a:tab pos="4445000" algn="l"/>
                          <a:tab pos="5672455" algn="l"/>
                          <a:tab pos="457200" algn="l"/>
                        </a:tabLst>
                      </a:pPr>
                      <a:r>
                        <a:rPr lang="en-US" sz="1400">
                          <a:effectLst/>
                        </a:rPr>
                        <a:t>break</a:t>
                      </a:r>
                      <a:endParaRPr lang="en-GB" sz="1400">
                        <a:effectLst/>
                        <a:latin typeface="Melior"/>
                        <a:ea typeface="Times New Roman" panose="02020603050405020304" pitchFamily="18" charset="0"/>
                        <a:cs typeface="Times New Roman" panose="02020603050405020304" pitchFamily="18" charset="0"/>
                      </a:endParaRPr>
                    </a:p>
                  </a:txBody>
                  <a:tcPr marL="56348" marR="56348" marT="0" marB="0"/>
                </a:tc>
                <a:tc>
                  <a:txBody>
                    <a:bodyPr/>
                    <a:lstStyle/>
                    <a:p>
                      <a:pPr algn="l" hangingPunct="0">
                        <a:lnSpc>
                          <a:spcPct val="150000"/>
                        </a:lnSpc>
                        <a:tabLst>
                          <a:tab pos="1003300" algn="l"/>
                          <a:tab pos="1769110" algn="l"/>
                          <a:tab pos="2531110" algn="l"/>
                          <a:tab pos="3445510" algn="l"/>
                          <a:tab pos="4445000" algn="l"/>
                          <a:tab pos="5672455" algn="l"/>
                          <a:tab pos="457200" algn="l"/>
                        </a:tabLst>
                      </a:pPr>
                      <a:r>
                        <a:rPr lang="en-US" sz="1400">
                          <a:effectLst/>
                        </a:rPr>
                        <a:t>breaks</a:t>
                      </a:r>
                      <a:endParaRPr lang="en-GB" sz="1400">
                        <a:effectLst/>
                        <a:latin typeface="Melior"/>
                        <a:ea typeface="Times New Roman" panose="02020603050405020304" pitchFamily="18" charset="0"/>
                        <a:cs typeface="Times New Roman" panose="02020603050405020304" pitchFamily="18" charset="0"/>
                      </a:endParaRPr>
                    </a:p>
                  </a:txBody>
                  <a:tcPr marL="56348" marR="56348" marT="0" marB="0"/>
                </a:tc>
                <a:tc>
                  <a:txBody>
                    <a:bodyPr/>
                    <a:lstStyle/>
                    <a:p>
                      <a:pPr algn="l" hangingPunct="0">
                        <a:lnSpc>
                          <a:spcPct val="150000"/>
                        </a:lnSpc>
                        <a:tabLst>
                          <a:tab pos="1003300" algn="l"/>
                          <a:tab pos="1769110" algn="l"/>
                          <a:tab pos="2531110" algn="l"/>
                          <a:tab pos="3445510" algn="l"/>
                          <a:tab pos="4445000" algn="l"/>
                          <a:tab pos="5672455" algn="l"/>
                          <a:tab pos="457200" algn="l"/>
                        </a:tabLst>
                      </a:pPr>
                      <a:r>
                        <a:rPr lang="en-US" sz="1400">
                          <a:effectLst/>
                        </a:rPr>
                        <a:t>broke</a:t>
                      </a:r>
                      <a:endParaRPr lang="en-GB" sz="1400">
                        <a:effectLst/>
                        <a:latin typeface="Melior"/>
                        <a:ea typeface="Times New Roman" panose="02020603050405020304" pitchFamily="18" charset="0"/>
                        <a:cs typeface="Times New Roman" panose="02020603050405020304" pitchFamily="18" charset="0"/>
                      </a:endParaRPr>
                    </a:p>
                  </a:txBody>
                  <a:tcPr marL="56348" marR="56348" marT="0" marB="0"/>
                </a:tc>
                <a:tc>
                  <a:txBody>
                    <a:bodyPr/>
                    <a:lstStyle/>
                    <a:p>
                      <a:pPr algn="l" hangingPunct="0">
                        <a:lnSpc>
                          <a:spcPct val="150000"/>
                        </a:lnSpc>
                        <a:tabLst>
                          <a:tab pos="1003300" algn="l"/>
                          <a:tab pos="1769110" algn="l"/>
                          <a:tab pos="2531110" algn="l"/>
                          <a:tab pos="3445510" algn="l"/>
                          <a:tab pos="4445000" algn="l"/>
                          <a:tab pos="5672455" algn="l"/>
                          <a:tab pos="457200" algn="l"/>
                        </a:tabLst>
                      </a:pPr>
                      <a:r>
                        <a:rPr lang="en-US" sz="1400">
                          <a:effectLst/>
                        </a:rPr>
                        <a:t>broken</a:t>
                      </a:r>
                      <a:endParaRPr lang="en-GB" sz="1400">
                        <a:effectLst/>
                        <a:latin typeface="Melior"/>
                        <a:ea typeface="Times New Roman" panose="02020603050405020304" pitchFamily="18" charset="0"/>
                        <a:cs typeface="Times New Roman" panose="02020603050405020304" pitchFamily="18" charset="0"/>
                      </a:endParaRPr>
                    </a:p>
                  </a:txBody>
                  <a:tcPr marL="56348" marR="56348" marT="0" marB="0"/>
                </a:tc>
                <a:extLst>
                  <a:ext uri="{0D108BD9-81ED-4DB2-BD59-A6C34878D82A}">
                    <a16:rowId xmlns:a16="http://schemas.microsoft.com/office/drawing/2014/main" val="1124979453"/>
                  </a:ext>
                </a:extLst>
              </a:tr>
              <a:tr h="284185">
                <a:tc>
                  <a:txBody>
                    <a:bodyPr/>
                    <a:lstStyle/>
                    <a:p>
                      <a:pPr algn="l" hangingPunct="0">
                        <a:lnSpc>
                          <a:spcPct val="150000"/>
                        </a:lnSpc>
                        <a:tabLst>
                          <a:tab pos="1003300" algn="l"/>
                          <a:tab pos="1769110" algn="l"/>
                          <a:tab pos="2531110" algn="l"/>
                          <a:tab pos="3445510" algn="l"/>
                          <a:tab pos="4445000" algn="l"/>
                          <a:tab pos="5672455" algn="l"/>
                          <a:tab pos="457200" algn="l"/>
                        </a:tabLst>
                      </a:pPr>
                      <a:r>
                        <a:rPr lang="en-US" sz="1400">
                          <a:effectLst/>
                        </a:rPr>
                        <a:t>choose</a:t>
                      </a:r>
                      <a:endParaRPr lang="en-GB" sz="1400">
                        <a:effectLst/>
                        <a:latin typeface="Melior"/>
                        <a:ea typeface="Times New Roman" panose="02020603050405020304" pitchFamily="18" charset="0"/>
                        <a:cs typeface="Times New Roman" panose="02020603050405020304" pitchFamily="18" charset="0"/>
                      </a:endParaRPr>
                    </a:p>
                  </a:txBody>
                  <a:tcPr marL="56348" marR="56348" marT="0" marB="0"/>
                </a:tc>
                <a:tc>
                  <a:txBody>
                    <a:bodyPr/>
                    <a:lstStyle/>
                    <a:p>
                      <a:pPr algn="l" hangingPunct="0">
                        <a:lnSpc>
                          <a:spcPct val="150000"/>
                        </a:lnSpc>
                        <a:tabLst>
                          <a:tab pos="1003300" algn="l"/>
                          <a:tab pos="1769110" algn="l"/>
                          <a:tab pos="2531110" algn="l"/>
                          <a:tab pos="3445510" algn="l"/>
                          <a:tab pos="4445000" algn="l"/>
                          <a:tab pos="5672455" algn="l"/>
                          <a:tab pos="457200" algn="l"/>
                        </a:tabLst>
                      </a:pPr>
                      <a:r>
                        <a:rPr lang="en-US" sz="1400">
                          <a:effectLst/>
                        </a:rPr>
                        <a:t>chooses</a:t>
                      </a:r>
                      <a:endParaRPr lang="en-GB" sz="1400">
                        <a:effectLst/>
                        <a:latin typeface="Melior"/>
                        <a:ea typeface="Times New Roman" panose="02020603050405020304" pitchFamily="18" charset="0"/>
                        <a:cs typeface="Times New Roman" panose="02020603050405020304" pitchFamily="18" charset="0"/>
                      </a:endParaRPr>
                    </a:p>
                  </a:txBody>
                  <a:tcPr marL="56348" marR="56348" marT="0" marB="0"/>
                </a:tc>
                <a:tc>
                  <a:txBody>
                    <a:bodyPr/>
                    <a:lstStyle/>
                    <a:p>
                      <a:pPr algn="l" hangingPunct="0">
                        <a:lnSpc>
                          <a:spcPct val="150000"/>
                        </a:lnSpc>
                        <a:tabLst>
                          <a:tab pos="1003300" algn="l"/>
                          <a:tab pos="1769110" algn="l"/>
                          <a:tab pos="2531110" algn="l"/>
                          <a:tab pos="3445510" algn="l"/>
                          <a:tab pos="4445000" algn="l"/>
                          <a:tab pos="5672455" algn="l"/>
                          <a:tab pos="457200" algn="l"/>
                        </a:tabLst>
                      </a:pPr>
                      <a:r>
                        <a:rPr lang="en-US" sz="1400">
                          <a:effectLst/>
                        </a:rPr>
                        <a:t>chose</a:t>
                      </a:r>
                      <a:endParaRPr lang="en-GB" sz="1400">
                        <a:effectLst/>
                        <a:latin typeface="Melior"/>
                        <a:ea typeface="Times New Roman" panose="02020603050405020304" pitchFamily="18" charset="0"/>
                        <a:cs typeface="Times New Roman" panose="02020603050405020304" pitchFamily="18" charset="0"/>
                      </a:endParaRPr>
                    </a:p>
                  </a:txBody>
                  <a:tcPr marL="56348" marR="56348" marT="0" marB="0"/>
                </a:tc>
                <a:tc>
                  <a:txBody>
                    <a:bodyPr/>
                    <a:lstStyle/>
                    <a:p>
                      <a:pPr algn="l" hangingPunct="0">
                        <a:lnSpc>
                          <a:spcPct val="150000"/>
                        </a:lnSpc>
                        <a:tabLst>
                          <a:tab pos="1003300" algn="l"/>
                          <a:tab pos="1769110" algn="l"/>
                          <a:tab pos="2531110" algn="l"/>
                          <a:tab pos="3445510" algn="l"/>
                          <a:tab pos="4445000" algn="l"/>
                          <a:tab pos="5672455" algn="l"/>
                          <a:tab pos="457200" algn="l"/>
                        </a:tabLst>
                      </a:pPr>
                      <a:r>
                        <a:rPr lang="en-US" sz="1400">
                          <a:effectLst/>
                        </a:rPr>
                        <a:t>chosen</a:t>
                      </a:r>
                      <a:endParaRPr lang="en-GB" sz="1400">
                        <a:effectLst/>
                        <a:latin typeface="Melior"/>
                        <a:ea typeface="Times New Roman" panose="02020603050405020304" pitchFamily="18" charset="0"/>
                        <a:cs typeface="Times New Roman" panose="02020603050405020304" pitchFamily="18" charset="0"/>
                      </a:endParaRPr>
                    </a:p>
                  </a:txBody>
                  <a:tcPr marL="56348" marR="56348" marT="0" marB="0"/>
                </a:tc>
                <a:extLst>
                  <a:ext uri="{0D108BD9-81ED-4DB2-BD59-A6C34878D82A}">
                    <a16:rowId xmlns:a16="http://schemas.microsoft.com/office/drawing/2014/main" val="312745077"/>
                  </a:ext>
                </a:extLst>
              </a:tr>
              <a:tr h="284185">
                <a:tc>
                  <a:txBody>
                    <a:bodyPr/>
                    <a:lstStyle/>
                    <a:p>
                      <a:pPr algn="l" hangingPunct="0">
                        <a:lnSpc>
                          <a:spcPct val="150000"/>
                        </a:lnSpc>
                        <a:tabLst>
                          <a:tab pos="1003300" algn="l"/>
                          <a:tab pos="1769110" algn="l"/>
                          <a:tab pos="2531110" algn="l"/>
                          <a:tab pos="3445510" algn="l"/>
                          <a:tab pos="4445000" algn="l"/>
                          <a:tab pos="5672455" algn="l"/>
                          <a:tab pos="457200" algn="l"/>
                        </a:tabLst>
                      </a:pPr>
                      <a:r>
                        <a:rPr lang="en-US" sz="1400">
                          <a:effectLst/>
                        </a:rPr>
                        <a:t>do</a:t>
                      </a:r>
                      <a:endParaRPr lang="en-GB" sz="1400">
                        <a:effectLst/>
                        <a:latin typeface="Melior"/>
                        <a:ea typeface="Times New Roman" panose="02020603050405020304" pitchFamily="18" charset="0"/>
                        <a:cs typeface="Times New Roman" panose="02020603050405020304" pitchFamily="18" charset="0"/>
                      </a:endParaRPr>
                    </a:p>
                  </a:txBody>
                  <a:tcPr marL="56348" marR="56348" marT="0" marB="0"/>
                </a:tc>
                <a:tc>
                  <a:txBody>
                    <a:bodyPr/>
                    <a:lstStyle/>
                    <a:p>
                      <a:pPr algn="l" hangingPunct="0">
                        <a:lnSpc>
                          <a:spcPct val="150000"/>
                        </a:lnSpc>
                        <a:tabLst>
                          <a:tab pos="1003300" algn="l"/>
                          <a:tab pos="1769110" algn="l"/>
                          <a:tab pos="2531110" algn="l"/>
                          <a:tab pos="3445510" algn="l"/>
                          <a:tab pos="4445000" algn="l"/>
                          <a:tab pos="5672455" algn="l"/>
                          <a:tab pos="457200" algn="l"/>
                        </a:tabLst>
                      </a:pPr>
                      <a:r>
                        <a:rPr lang="en-US" sz="1400">
                          <a:effectLst/>
                        </a:rPr>
                        <a:t>does</a:t>
                      </a:r>
                      <a:endParaRPr lang="en-GB" sz="1400">
                        <a:effectLst/>
                        <a:latin typeface="Melior"/>
                        <a:ea typeface="Times New Roman" panose="02020603050405020304" pitchFamily="18" charset="0"/>
                        <a:cs typeface="Times New Roman" panose="02020603050405020304" pitchFamily="18" charset="0"/>
                      </a:endParaRPr>
                    </a:p>
                  </a:txBody>
                  <a:tcPr marL="56348" marR="56348" marT="0" marB="0"/>
                </a:tc>
                <a:tc>
                  <a:txBody>
                    <a:bodyPr/>
                    <a:lstStyle/>
                    <a:p>
                      <a:pPr algn="l" hangingPunct="0">
                        <a:lnSpc>
                          <a:spcPct val="150000"/>
                        </a:lnSpc>
                        <a:tabLst>
                          <a:tab pos="1003300" algn="l"/>
                          <a:tab pos="1769110" algn="l"/>
                          <a:tab pos="2531110" algn="l"/>
                          <a:tab pos="3445510" algn="l"/>
                          <a:tab pos="4445000" algn="l"/>
                          <a:tab pos="5672455" algn="l"/>
                          <a:tab pos="457200" algn="l"/>
                        </a:tabLst>
                      </a:pPr>
                      <a:r>
                        <a:rPr lang="en-US" sz="1400">
                          <a:effectLst/>
                        </a:rPr>
                        <a:t>did</a:t>
                      </a:r>
                      <a:endParaRPr lang="en-GB" sz="1400">
                        <a:effectLst/>
                        <a:latin typeface="Melior"/>
                        <a:ea typeface="Times New Roman" panose="02020603050405020304" pitchFamily="18" charset="0"/>
                        <a:cs typeface="Times New Roman" panose="02020603050405020304" pitchFamily="18" charset="0"/>
                      </a:endParaRPr>
                    </a:p>
                  </a:txBody>
                  <a:tcPr marL="56348" marR="56348" marT="0" marB="0"/>
                </a:tc>
                <a:tc>
                  <a:txBody>
                    <a:bodyPr/>
                    <a:lstStyle/>
                    <a:p>
                      <a:pPr algn="l" hangingPunct="0">
                        <a:lnSpc>
                          <a:spcPct val="150000"/>
                        </a:lnSpc>
                        <a:tabLst>
                          <a:tab pos="1003300" algn="l"/>
                          <a:tab pos="1769110" algn="l"/>
                          <a:tab pos="2531110" algn="l"/>
                          <a:tab pos="3445510" algn="l"/>
                          <a:tab pos="4445000" algn="l"/>
                          <a:tab pos="5672455" algn="l"/>
                          <a:tab pos="457200" algn="l"/>
                        </a:tabLst>
                      </a:pPr>
                      <a:r>
                        <a:rPr lang="en-US" sz="1400">
                          <a:effectLst/>
                        </a:rPr>
                        <a:t>done</a:t>
                      </a:r>
                      <a:endParaRPr lang="en-GB" sz="1400">
                        <a:effectLst/>
                        <a:latin typeface="Melior"/>
                        <a:ea typeface="Times New Roman" panose="02020603050405020304" pitchFamily="18" charset="0"/>
                        <a:cs typeface="Times New Roman" panose="02020603050405020304" pitchFamily="18" charset="0"/>
                      </a:endParaRPr>
                    </a:p>
                  </a:txBody>
                  <a:tcPr marL="56348" marR="56348" marT="0" marB="0"/>
                </a:tc>
                <a:extLst>
                  <a:ext uri="{0D108BD9-81ED-4DB2-BD59-A6C34878D82A}">
                    <a16:rowId xmlns:a16="http://schemas.microsoft.com/office/drawing/2014/main" val="1851821857"/>
                  </a:ext>
                </a:extLst>
              </a:tr>
              <a:tr h="284185">
                <a:tc>
                  <a:txBody>
                    <a:bodyPr/>
                    <a:lstStyle/>
                    <a:p>
                      <a:pPr algn="l" hangingPunct="0">
                        <a:lnSpc>
                          <a:spcPct val="150000"/>
                        </a:lnSpc>
                        <a:tabLst>
                          <a:tab pos="1003300" algn="l"/>
                          <a:tab pos="1769110" algn="l"/>
                          <a:tab pos="2531110" algn="l"/>
                          <a:tab pos="3445510" algn="l"/>
                          <a:tab pos="4445000" algn="l"/>
                          <a:tab pos="5672455" algn="l"/>
                          <a:tab pos="457200" algn="l"/>
                        </a:tabLst>
                      </a:pPr>
                      <a:r>
                        <a:rPr lang="en-US" sz="1400">
                          <a:effectLst/>
                        </a:rPr>
                        <a:t>drink</a:t>
                      </a:r>
                      <a:endParaRPr lang="en-GB" sz="1400">
                        <a:effectLst/>
                        <a:latin typeface="Melior"/>
                        <a:ea typeface="Times New Roman" panose="02020603050405020304" pitchFamily="18" charset="0"/>
                        <a:cs typeface="Times New Roman" panose="02020603050405020304" pitchFamily="18" charset="0"/>
                      </a:endParaRPr>
                    </a:p>
                  </a:txBody>
                  <a:tcPr marL="56348" marR="56348" marT="0" marB="0"/>
                </a:tc>
                <a:tc>
                  <a:txBody>
                    <a:bodyPr/>
                    <a:lstStyle/>
                    <a:p>
                      <a:pPr algn="l" hangingPunct="0">
                        <a:lnSpc>
                          <a:spcPct val="150000"/>
                        </a:lnSpc>
                        <a:tabLst>
                          <a:tab pos="1003300" algn="l"/>
                          <a:tab pos="1769110" algn="l"/>
                          <a:tab pos="2531110" algn="l"/>
                          <a:tab pos="3445510" algn="l"/>
                          <a:tab pos="4445000" algn="l"/>
                          <a:tab pos="5672455" algn="l"/>
                          <a:tab pos="457200" algn="l"/>
                        </a:tabLst>
                      </a:pPr>
                      <a:r>
                        <a:rPr lang="en-US" sz="1400">
                          <a:effectLst/>
                        </a:rPr>
                        <a:t>drinks</a:t>
                      </a:r>
                      <a:endParaRPr lang="en-GB" sz="1400">
                        <a:effectLst/>
                        <a:latin typeface="Melior"/>
                        <a:ea typeface="Times New Roman" panose="02020603050405020304" pitchFamily="18" charset="0"/>
                        <a:cs typeface="Times New Roman" panose="02020603050405020304" pitchFamily="18" charset="0"/>
                      </a:endParaRPr>
                    </a:p>
                  </a:txBody>
                  <a:tcPr marL="56348" marR="56348" marT="0" marB="0"/>
                </a:tc>
                <a:tc>
                  <a:txBody>
                    <a:bodyPr/>
                    <a:lstStyle/>
                    <a:p>
                      <a:pPr algn="l" hangingPunct="0">
                        <a:lnSpc>
                          <a:spcPct val="150000"/>
                        </a:lnSpc>
                        <a:tabLst>
                          <a:tab pos="1003300" algn="l"/>
                          <a:tab pos="1769110" algn="l"/>
                          <a:tab pos="2531110" algn="l"/>
                          <a:tab pos="3445510" algn="l"/>
                          <a:tab pos="4445000" algn="l"/>
                          <a:tab pos="5672455" algn="l"/>
                          <a:tab pos="457200" algn="l"/>
                        </a:tabLst>
                      </a:pPr>
                      <a:r>
                        <a:rPr lang="en-US" sz="1400">
                          <a:effectLst/>
                        </a:rPr>
                        <a:t>drank</a:t>
                      </a:r>
                      <a:endParaRPr lang="en-GB" sz="1400">
                        <a:effectLst/>
                        <a:latin typeface="Melior"/>
                        <a:ea typeface="Times New Roman" panose="02020603050405020304" pitchFamily="18" charset="0"/>
                        <a:cs typeface="Times New Roman" panose="02020603050405020304" pitchFamily="18" charset="0"/>
                      </a:endParaRPr>
                    </a:p>
                  </a:txBody>
                  <a:tcPr marL="56348" marR="56348" marT="0" marB="0"/>
                </a:tc>
                <a:tc>
                  <a:txBody>
                    <a:bodyPr/>
                    <a:lstStyle/>
                    <a:p>
                      <a:pPr algn="l" hangingPunct="0">
                        <a:lnSpc>
                          <a:spcPct val="150000"/>
                        </a:lnSpc>
                        <a:tabLst>
                          <a:tab pos="1003300" algn="l"/>
                          <a:tab pos="1769110" algn="l"/>
                          <a:tab pos="2531110" algn="l"/>
                          <a:tab pos="3445510" algn="l"/>
                          <a:tab pos="4445000" algn="l"/>
                          <a:tab pos="5672455" algn="l"/>
                          <a:tab pos="457200" algn="l"/>
                        </a:tabLst>
                      </a:pPr>
                      <a:r>
                        <a:rPr lang="en-US" sz="1400">
                          <a:effectLst/>
                        </a:rPr>
                        <a:t>drunk</a:t>
                      </a:r>
                      <a:endParaRPr lang="en-GB" sz="1400">
                        <a:effectLst/>
                        <a:latin typeface="Melior"/>
                        <a:ea typeface="Times New Roman" panose="02020603050405020304" pitchFamily="18" charset="0"/>
                        <a:cs typeface="Times New Roman" panose="02020603050405020304" pitchFamily="18" charset="0"/>
                      </a:endParaRPr>
                    </a:p>
                  </a:txBody>
                  <a:tcPr marL="56348" marR="56348" marT="0" marB="0"/>
                </a:tc>
                <a:extLst>
                  <a:ext uri="{0D108BD9-81ED-4DB2-BD59-A6C34878D82A}">
                    <a16:rowId xmlns:a16="http://schemas.microsoft.com/office/drawing/2014/main" val="2275173291"/>
                  </a:ext>
                </a:extLst>
              </a:tr>
              <a:tr h="284185">
                <a:tc>
                  <a:txBody>
                    <a:bodyPr/>
                    <a:lstStyle/>
                    <a:p>
                      <a:pPr algn="l" hangingPunct="0">
                        <a:lnSpc>
                          <a:spcPct val="150000"/>
                        </a:lnSpc>
                        <a:tabLst>
                          <a:tab pos="1003300" algn="l"/>
                          <a:tab pos="1769110" algn="l"/>
                          <a:tab pos="2531110" algn="l"/>
                          <a:tab pos="3445510" algn="l"/>
                          <a:tab pos="4445000" algn="l"/>
                          <a:tab pos="5672455" algn="l"/>
                          <a:tab pos="457200" algn="l"/>
                        </a:tabLst>
                      </a:pPr>
                      <a:r>
                        <a:rPr lang="en-US" sz="1400">
                          <a:effectLst/>
                        </a:rPr>
                        <a:t>freeze</a:t>
                      </a:r>
                      <a:endParaRPr lang="en-GB" sz="1400">
                        <a:effectLst/>
                        <a:latin typeface="Melior"/>
                        <a:ea typeface="Times New Roman" panose="02020603050405020304" pitchFamily="18" charset="0"/>
                        <a:cs typeface="Times New Roman" panose="02020603050405020304" pitchFamily="18" charset="0"/>
                      </a:endParaRPr>
                    </a:p>
                  </a:txBody>
                  <a:tcPr marL="56348" marR="56348" marT="0" marB="0"/>
                </a:tc>
                <a:tc>
                  <a:txBody>
                    <a:bodyPr/>
                    <a:lstStyle/>
                    <a:p>
                      <a:pPr algn="l" hangingPunct="0">
                        <a:lnSpc>
                          <a:spcPct val="150000"/>
                        </a:lnSpc>
                        <a:tabLst>
                          <a:tab pos="1003300" algn="l"/>
                          <a:tab pos="1769110" algn="l"/>
                          <a:tab pos="2531110" algn="l"/>
                          <a:tab pos="3445510" algn="l"/>
                          <a:tab pos="4445000" algn="l"/>
                          <a:tab pos="5672455" algn="l"/>
                          <a:tab pos="457200" algn="l"/>
                        </a:tabLst>
                      </a:pPr>
                      <a:r>
                        <a:rPr lang="en-US" sz="1400">
                          <a:effectLst/>
                        </a:rPr>
                        <a:t>freezes</a:t>
                      </a:r>
                      <a:endParaRPr lang="en-GB" sz="1400">
                        <a:effectLst/>
                        <a:latin typeface="Melior"/>
                        <a:ea typeface="Times New Roman" panose="02020603050405020304" pitchFamily="18" charset="0"/>
                        <a:cs typeface="Times New Roman" panose="02020603050405020304" pitchFamily="18" charset="0"/>
                      </a:endParaRPr>
                    </a:p>
                  </a:txBody>
                  <a:tcPr marL="56348" marR="56348" marT="0" marB="0"/>
                </a:tc>
                <a:tc>
                  <a:txBody>
                    <a:bodyPr/>
                    <a:lstStyle/>
                    <a:p>
                      <a:pPr algn="l" hangingPunct="0">
                        <a:lnSpc>
                          <a:spcPct val="150000"/>
                        </a:lnSpc>
                        <a:tabLst>
                          <a:tab pos="1003300" algn="l"/>
                          <a:tab pos="1769110" algn="l"/>
                          <a:tab pos="2531110" algn="l"/>
                          <a:tab pos="3445510" algn="l"/>
                          <a:tab pos="4445000" algn="l"/>
                          <a:tab pos="5672455" algn="l"/>
                          <a:tab pos="457200" algn="l"/>
                        </a:tabLst>
                      </a:pPr>
                      <a:r>
                        <a:rPr lang="en-US" sz="1400">
                          <a:effectLst/>
                        </a:rPr>
                        <a:t>froze</a:t>
                      </a:r>
                      <a:endParaRPr lang="en-GB" sz="1400">
                        <a:effectLst/>
                        <a:latin typeface="Melior"/>
                        <a:ea typeface="Times New Roman" panose="02020603050405020304" pitchFamily="18" charset="0"/>
                        <a:cs typeface="Times New Roman" panose="02020603050405020304" pitchFamily="18" charset="0"/>
                      </a:endParaRPr>
                    </a:p>
                  </a:txBody>
                  <a:tcPr marL="56348" marR="56348" marT="0" marB="0"/>
                </a:tc>
                <a:tc>
                  <a:txBody>
                    <a:bodyPr/>
                    <a:lstStyle/>
                    <a:p>
                      <a:pPr algn="l" hangingPunct="0">
                        <a:lnSpc>
                          <a:spcPct val="150000"/>
                        </a:lnSpc>
                        <a:tabLst>
                          <a:tab pos="1003300" algn="l"/>
                          <a:tab pos="1769110" algn="l"/>
                          <a:tab pos="2531110" algn="l"/>
                          <a:tab pos="3445510" algn="l"/>
                          <a:tab pos="4445000" algn="l"/>
                          <a:tab pos="5672455" algn="l"/>
                          <a:tab pos="457200" algn="l"/>
                        </a:tabLst>
                      </a:pPr>
                      <a:r>
                        <a:rPr lang="en-US" sz="1400" dirty="0">
                          <a:effectLst/>
                        </a:rPr>
                        <a:t>frozen</a:t>
                      </a:r>
                      <a:endParaRPr lang="en-GB" sz="1400" dirty="0">
                        <a:effectLst/>
                        <a:latin typeface="Melior"/>
                        <a:ea typeface="Times New Roman" panose="02020603050405020304" pitchFamily="18" charset="0"/>
                        <a:cs typeface="Times New Roman" panose="02020603050405020304" pitchFamily="18" charset="0"/>
                      </a:endParaRPr>
                    </a:p>
                  </a:txBody>
                  <a:tcPr marL="56348" marR="56348" marT="0" marB="0"/>
                </a:tc>
                <a:extLst>
                  <a:ext uri="{0D108BD9-81ED-4DB2-BD59-A6C34878D82A}">
                    <a16:rowId xmlns:a16="http://schemas.microsoft.com/office/drawing/2014/main" val="235767895"/>
                  </a:ext>
                </a:extLst>
              </a:tr>
              <a:tr h="284185">
                <a:tc>
                  <a:txBody>
                    <a:bodyPr/>
                    <a:lstStyle/>
                    <a:p>
                      <a:pPr algn="l" hangingPunct="0">
                        <a:lnSpc>
                          <a:spcPct val="150000"/>
                        </a:lnSpc>
                        <a:tabLst>
                          <a:tab pos="1003300" algn="l"/>
                          <a:tab pos="1769110" algn="l"/>
                          <a:tab pos="2531110" algn="l"/>
                          <a:tab pos="3445510" algn="l"/>
                          <a:tab pos="4445000" algn="l"/>
                          <a:tab pos="5672455" algn="l"/>
                          <a:tab pos="457200" algn="l"/>
                        </a:tabLst>
                      </a:pPr>
                      <a:r>
                        <a:rPr lang="en-US" sz="1400">
                          <a:effectLst/>
                        </a:rPr>
                        <a:t>give</a:t>
                      </a:r>
                      <a:endParaRPr lang="en-GB" sz="1400">
                        <a:effectLst/>
                        <a:latin typeface="Melior"/>
                        <a:ea typeface="Times New Roman" panose="02020603050405020304" pitchFamily="18" charset="0"/>
                        <a:cs typeface="Times New Roman" panose="02020603050405020304" pitchFamily="18" charset="0"/>
                      </a:endParaRPr>
                    </a:p>
                  </a:txBody>
                  <a:tcPr marL="56348" marR="56348" marT="0" marB="0"/>
                </a:tc>
                <a:tc>
                  <a:txBody>
                    <a:bodyPr/>
                    <a:lstStyle/>
                    <a:p>
                      <a:pPr algn="l" hangingPunct="0">
                        <a:lnSpc>
                          <a:spcPct val="150000"/>
                        </a:lnSpc>
                        <a:tabLst>
                          <a:tab pos="1003300" algn="l"/>
                          <a:tab pos="1769110" algn="l"/>
                          <a:tab pos="2531110" algn="l"/>
                          <a:tab pos="3445510" algn="l"/>
                          <a:tab pos="4445000" algn="l"/>
                          <a:tab pos="5672455" algn="l"/>
                          <a:tab pos="457200" algn="l"/>
                        </a:tabLst>
                      </a:pPr>
                      <a:r>
                        <a:rPr lang="en-US" sz="1400">
                          <a:effectLst/>
                        </a:rPr>
                        <a:t>gives</a:t>
                      </a:r>
                      <a:endParaRPr lang="en-GB" sz="1400">
                        <a:effectLst/>
                        <a:latin typeface="Melior"/>
                        <a:ea typeface="Times New Roman" panose="02020603050405020304" pitchFamily="18" charset="0"/>
                        <a:cs typeface="Times New Roman" panose="02020603050405020304" pitchFamily="18" charset="0"/>
                      </a:endParaRPr>
                    </a:p>
                  </a:txBody>
                  <a:tcPr marL="56348" marR="56348" marT="0" marB="0"/>
                </a:tc>
                <a:tc>
                  <a:txBody>
                    <a:bodyPr/>
                    <a:lstStyle/>
                    <a:p>
                      <a:pPr algn="l" hangingPunct="0">
                        <a:lnSpc>
                          <a:spcPct val="150000"/>
                        </a:lnSpc>
                        <a:tabLst>
                          <a:tab pos="1003300" algn="l"/>
                          <a:tab pos="1769110" algn="l"/>
                          <a:tab pos="2531110" algn="l"/>
                          <a:tab pos="3445510" algn="l"/>
                          <a:tab pos="4445000" algn="l"/>
                          <a:tab pos="5672455" algn="l"/>
                          <a:tab pos="457200" algn="l"/>
                        </a:tabLst>
                      </a:pPr>
                      <a:r>
                        <a:rPr lang="en-US" sz="1400">
                          <a:effectLst/>
                        </a:rPr>
                        <a:t>gave</a:t>
                      </a:r>
                      <a:endParaRPr lang="en-GB" sz="1400">
                        <a:effectLst/>
                        <a:latin typeface="Melior"/>
                        <a:ea typeface="Times New Roman" panose="02020603050405020304" pitchFamily="18" charset="0"/>
                        <a:cs typeface="Times New Roman" panose="02020603050405020304" pitchFamily="18" charset="0"/>
                      </a:endParaRPr>
                    </a:p>
                  </a:txBody>
                  <a:tcPr marL="56348" marR="56348" marT="0" marB="0"/>
                </a:tc>
                <a:tc>
                  <a:txBody>
                    <a:bodyPr/>
                    <a:lstStyle/>
                    <a:p>
                      <a:pPr algn="l" hangingPunct="0">
                        <a:lnSpc>
                          <a:spcPct val="150000"/>
                        </a:lnSpc>
                        <a:tabLst>
                          <a:tab pos="1003300" algn="l"/>
                          <a:tab pos="1769110" algn="l"/>
                          <a:tab pos="2531110" algn="l"/>
                          <a:tab pos="3445510" algn="l"/>
                          <a:tab pos="4445000" algn="l"/>
                          <a:tab pos="5672455" algn="l"/>
                          <a:tab pos="457200" algn="l"/>
                        </a:tabLst>
                      </a:pPr>
                      <a:r>
                        <a:rPr lang="en-US" sz="1400">
                          <a:effectLst/>
                        </a:rPr>
                        <a:t>given</a:t>
                      </a:r>
                      <a:endParaRPr lang="en-GB" sz="1400">
                        <a:effectLst/>
                        <a:latin typeface="Melior"/>
                        <a:ea typeface="Times New Roman" panose="02020603050405020304" pitchFamily="18" charset="0"/>
                        <a:cs typeface="Times New Roman" panose="02020603050405020304" pitchFamily="18" charset="0"/>
                      </a:endParaRPr>
                    </a:p>
                  </a:txBody>
                  <a:tcPr marL="56348" marR="56348" marT="0" marB="0"/>
                </a:tc>
                <a:extLst>
                  <a:ext uri="{0D108BD9-81ED-4DB2-BD59-A6C34878D82A}">
                    <a16:rowId xmlns:a16="http://schemas.microsoft.com/office/drawing/2014/main" val="3940820820"/>
                  </a:ext>
                </a:extLst>
              </a:tr>
              <a:tr h="284185">
                <a:tc>
                  <a:txBody>
                    <a:bodyPr/>
                    <a:lstStyle/>
                    <a:p>
                      <a:pPr algn="l" hangingPunct="0">
                        <a:lnSpc>
                          <a:spcPct val="150000"/>
                        </a:lnSpc>
                        <a:tabLst>
                          <a:tab pos="1003300" algn="l"/>
                          <a:tab pos="1769110" algn="l"/>
                          <a:tab pos="2531110" algn="l"/>
                          <a:tab pos="3445510" algn="l"/>
                          <a:tab pos="4445000" algn="l"/>
                          <a:tab pos="5672455" algn="l"/>
                          <a:tab pos="457200" algn="l"/>
                        </a:tabLst>
                      </a:pPr>
                      <a:r>
                        <a:rPr lang="en-US" sz="1400">
                          <a:effectLst/>
                        </a:rPr>
                        <a:t>go</a:t>
                      </a:r>
                      <a:endParaRPr lang="en-GB" sz="1400">
                        <a:effectLst/>
                        <a:latin typeface="Melior"/>
                        <a:ea typeface="Times New Roman" panose="02020603050405020304" pitchFamily="18" charset="0"/>
                        <a:cs typeface="Times New Roman" panose="02020603050405020304" pitchFamily="18" charset="0"/>
                      </a:endParaRPr>
                    </a:p>
                  </a:txBody>
                  <a:tcPr marL="56348" marR="56348" marT="0" marB="0"/>
                </a:tc>
                <a:tc>
                  <a:txBody>
                    <a:bodyPr/>
                    <a:lstStyle/>
                    <a:p>
                      <a:pPr algn="l" hangingPunct="0">
                        <a:lnSpc>
                          <a:spcPct val="150000"/>
                        </a:lnSpc>
                        <a:tabLst>
                          <a:tab pos="1003300" algn="l"/>
                          <a:tab pos="1769110" algn="l"/>
                          <a:tab pos="2531110" algn="l"/>
                          <a:tab pos="3445510" algn="l"/>
                          <a:tab pos="4445000" algn="l"/>
                          <a:tab pos="5672455" algn="l"/>
                          <a:tab pos="457200" algn="l"/>
                        </a:tabLst>
                      </a:pPr>
                      <a:r>
                        <a:rPr lang="en-US" sz="1400">
                          <a:effectLst/>
                        </a:rPr>
                        <a:t>goes</a:t>
                      </a:r>
                      <a:endParaRPr lang="en-GB" sz="1400">
                        <a:effectLst/>
                        <a:latin typeface="Melior"/>
                        <a:ea typeface="Times New Roman" panose="02020603050405020304" pitchFamily="18" charset="0"/>
                        <a:cs typeface="Times New Roman" panose="02020603050405020304" pitchFamily="18" charset="0"/>
                      </a:endParaRPr>
                    </a:p>
                  </a:txBody>
                  <a:tcPr marL="56348" marR="56348" marT="0" marB="0"/>
                </a:tc>
                <a:tc>
                  <a:txBody>
                    <a:bodyPr/>
                    <a:lstStyle/>
                    <a:p>
                      <a:pPr algn="l" hangingPunct="0">
                        <a:lnSpc>
                          <a:spcPct val="150000"/>
                        </a:lnSpc>
                        <a:tabLst>
                          <a:tab pos="1003300" algn="l"/>
                          <a:tab pos="1769110" algn="l"/>
                          <a:tab pos="2531110" algn="l"/>
                          <a:tab pos="3445510" algn="l"/>
                          <a:tab pos="4445000" algn="l"/>
                          <a:tab pos="5672455" algn="l"/>
                          <a:tab pos="457200" algn="l"/>
                        </a:tabLst>
                      </a:pPr>
                      <a:r>
                        <a:rPr lang="en-US" sz="1400">
                          <a:effectLst/>
                        </a:rPr>
                        <a:t>went</a:t>
                      </a:r>
                      <a:endParaRPr lang="en-GB" sz="1400">
                        <a:effectLst/>
                        <a:latin typeface="Melior"/>
                        <a:ea typeface="Times New Roman" panose="02020603050405020304" pitchFamily="18" charset="0"/>
                        <a:cs typeface="Times New Roman" panose="02020603050405020304" pitchFamily="18" charset="0"/>
                      </a:endParaRPr>
                    </a:p>
                  </a:txBody>
                  <a:tcPr marL="56348" marR="56348" marT="0" marB="0"/>
                </a:tc>
                <a:tc>
                  <a:txBody>
                    <a:bodyPr/>
                    <a:lstStyle/>
                    <a:p>
                      <a:pPr algn="l" hangingPunct="0">
                        <a:lnSpc>
                          <a:spcPct val="150000"/>
                        </a:lnSpc>
                        <a:tabLst>
                          <a:tab pos="1003300" algn="l"/>
                          <a:tab pos="1769110" algn="l"/>
                          <a:tab pos="2531110" algn="l"/>
                          <a:tab pos="3445510" algn="l"/>
                          <a:tab pos="4445000" algn="l"/>
                          <a:tab pos="5672455" algn="l"/>
                          <a:tab pos="457200" algn="l"/>
                        </a:tabLst>
                      </a:pPr>
                      <a:r>
                        <a:rPr lang="en-US" sz="1400">
                          <a:effectLst/>
                        </a:rPr>
                        <a:t>gone</a:t>
                      </a:r>
                      <a:endParaRPr lang="en-GB" sz="1400">
                        <a:effectLst/>
                        <a:latin typeface="Melior"/>
                        <a:ea typeface="Times New Roman" panose="02020603050405020304" pitchFamily="18" charset="0"/>
                        <a:cs typeface="Times New Roman" panose="02020603050405020304" pitchFamily="18" charset="0"/>
                      </a:endParaRPr>
                    </a:p>
                  </a:txBody>
                  <a:tcPr marL="56348" marR="56348" marT="0" marB="0"/>
                </a:tc>
                <a:extLst>
                  <a:ext uri="{0D108BD9-81ED-4DB2-BD59-A6C34878D82A}">
                    <a16:rowId xmlns:a16="http://schemas.microsoft.com/office/drawing/2014/main" val="1804614869"/>
                  </a:ext>
                </a:extLst>
              </a:tr>
              <a:tr h="284185">
                <a:tc>
                  <a:txBody>
                    <a:bodyPr/>
                    <a:lstStyle/>
                    <a:p>
                      <a:pPr algn="l" hangingPunct="0">
                        <a:lnSpc>
                          <a:spcPct val="150000"/>
                        </a:lnSpc>
                        <a:tabLst>
                          <a:tab pos="1003300" algn="l"/>
                          <a:tab pos="1769110" algn="l"/>
                          <a:tab pos="2531110" algn="l"/>
                          <a:tab pos="3445510" algn="l"/>
                          <a:tab pos="4445000" algn="l"/>
                          <a:tab pos="5672455" algn="l"/>
                          <a:tab pos="457200" algn="l"/>
                        </a:tabLst>
                      </a:pPr>
                      <a:r>
                        <a:rPr lang="en-US" sz="1400">
                          <a:effectLst/>
                        </a:rPr>
                        <a:t>hang (suspend)</a:t>
                      </a:r>
                      <a:endParaRPr lang="en-GB" sz="1400">
                        <a:effectLst/>
                        <a:latin typeface="Melior"/>
                        <a:ea typeface="Times New Roman" panose="02020603050405020304" pitchFamily="18" charset="0"/>
                        <a:cs typeface="Times New Roman" panose="02020603050405020304" pitchFamily="18" charset="0"/>
                      </a:endParaRPr>
                    </a:p>
                  </a:txBody>
                  <a:tcPr marL="56348" marR="56348" marT="0" marB="0"/>
                </a:tc>
                <a:tc>
                  <a:txBody>
                    <a:bodyPr/>
                    <a:lstStyle/>
                    <a:p>
                      <a:pPr algn="l" hangingPunct="0">
                        <a:lnSpc>
                          <a:spcPct val="150000"/>
                        </a:lnSpc>
                        <a:tabLst>
                          <a:tab pos="1003300" algn="l"/>
                          <a:tab pos="1769110" algn="l"/>
                          <a:tab pos="2531110" algn="l"/>
                          <a:tab pos="3445510" algn="l"/>
                          <a:tab pos="4445000" algn="l"/>
                          <a:tab pos="5672455" algn="l"/>
                          <a:tab pos="457200" algn="l"/>
                        </a:tabLst>
                      </a:pPr>
                      <a:r>
                        <a:rPr lang="en-US" sz="1400">
                          <a:effectLst/>
                        </a:rPr>
                        <a:t>hangs</a:t>
                      </a:r>
                      <a:endParaRPr lang="en-GB" sz="1400">
                        <a:effectLst/>
                        <a:latin typeface="Melior"/>
                        <a:ea typeface="Times New Roman" panose="02020603050405020304" pitchFamily="18" charset="0"/>
                        <a:cs typeface="Times New Roman" panose="02020603050405020304" pitchFamily="18" charset="0"/>
                      </a:endParaRPr>
                    </a:p>
                  </a:txBody>
                  <a:tcPr marL="56348" marR="56348" marT="0" marB="0"/>
                </a:tc>
                <a:tc>
                  <a:txBody>
                    <a:bodyPr/>
                    <a:lstStyle/>
                    <a:p>
                      <a:pPr algn="l" hangingPunct="0">
                        <a:lnSpc>
                          <a:spcPct val="150000"/>
                        </a:lnSpc>
                        <a:tabLst>
                          <a:tab pos="1003300" algn="l"/>
                          <a:tab pos="1769110" algn="l"/>
                          <a:tab pos="2531110" algn="l"/>
                          <a:tab pos="3445510" algn="l"/>
                          <a:tab pos="4445000" algn="l"/>
                          <a:tab pos="5672455" algn="l"/>
                          <a:tab pos="457200" algn="l"/>
                        </a:tabLst>
                      </a:pPr>
                      <a:r>
                        <a:rPr lang="en-US" sz="1400">
                          <a:effectLst/>
                        </a:rPr>
                        <a:t>hung</a:t>
                      </a:r>
                      <a:endParaRPr lang="en-GB" sz="1400">
                        <a:effectLst/>
                        <a:latin typeface="Melior"/>
                        <a:ea typeface="Times New Roman" panose="02020603050405020304" pitchFamily="18" charset="0"/>
                        <a:cs typeface="Times New Roman" panose="02020603050405020304" pitchFamily="18" charset="0"/>
                      </a:endParaRPr>
                    </a:p>
                  </a:txBody>
                  <a:tcPr marL="56348" marR="56348" marT="0" marB="0"/>
                </a:tc>
                <a:tc>
                  <a:txBody>
                    <a:bodyPr/>
                    <a:lstStyle/>
                    <a:p>
                      <a:pPr algn="l" hangingPunct="0">
                        <a:lnSpc>
                          <a:spcPct val="150000"/>
                        </a:lnSpc>
                        <a:tabLst>
                          <a:tab pos="1003300" algn="l"/>
                          <a:tab pos="1769110" algn="l"/>
                          <a:tab pos="2531110" algn="l"/>
                          <a:tab pos="3445510" algn="l"/>
                          <a:tab pos="4445000" algn="l"/>
                          <a:tab pos="5672455" algn="l"/>
                          <a:tab pos="457200" algn="l"/>
                        </a:tabLst>
                      </a:pPr>
                      <a:r>
                        <a:rPr lang="en-US" sz="1400">
                          <a:effectLst/>
                        </a:rPr>
                        <a:t>hung</a:t>
                      </a:r>
                      <a:r>
                        <a:rPr lang="en-US" sz="1400" baseline="30000">
                          <a:effectLst/>
                          <a:sym typeface="Symbol" panose="05050102010706020507" pitchFamily="18" charset="2"/>
                          <a:hlinkClick r:id="rId2"/>
                        </a:rPr>
                        <a:t></a:t>
                      </a:r>
                      <a:endParaRPr lang="en-GB" sz="1400">
                        <a:effectLst/>
                        <a:latin typeface="Melior"/>
                        <a:ea typeface="Times New Roman" panose="02020603050405020304" pitchFamily="18" charset="0"/>
                        <a:cs typeface="Times New Roman" panose="02020603050405020304" pitchFamily="18" charset="0"/>
                      </a:endParaRPr>
                    </a:p>
                  </a:txBody>
                  <a:tcPr marL="56348" marR="56348" marT="0" marB="0"/>
                </a:tc>
                <a:extLst>
                  <a:ext uri="{0D108BD9-81ED-4DB2-BD59-A6C34878D82A}">
                    <a16:rowId xmlns:a16="http://schemas.microsoft.com/office/drawing/2014/main" val="3679183898"/>
                  </a:ext>
                </a:extLst>
              </a:tr>
              <a:tr h="918083">
                <a:tc>
                  <a:txBody>
                    <a:bodyPr/>
                    <a:lstStyle/>
                    <a:p>
                      <a:pPr algn="l" hangingPunct="0">
                        <a:lnSpc>
                          <a:spcPct val="150000"/>
                        </a:lnSpc>
                        <a:tabLst>
                          <a:tab pos="1003300" algn="l"/>
                          <a:tab pos="1769110" algn="l"/>
                          <a:tab pos="2531110" algn="l"/>
                          <a:tab pos="3445510" algn="l"/>
                          <a:tab pos="4445000" algn="l"/>
                          <a:tab pos="5672455" algn="l"/>
                          <a:tab pos="457200" algn="l"/>
                        </a:tabLst>
                      </a:pPr>
                      <a:r>
                        <a:rPr lang="en-US" sz="1400">
                          <a:effectLst/>
                        </a:rPr>
                        <a:t>lay </a:t>
                      </a:r>
                      <a:endParaRPr lang="en-GB" sz="1400">
                        <a:effectLst/>
                      </a:endParaRPr>
                    </a:p>
                    <a:p>
                      <a:pPr algn="l" hangingPunct="0">
                        <a:lnSpc>
                          <a:spcPct val="150000"/>
                        </a:lnSpc>
                        <a:tabLst>
                          <a:tab pos="1003300" algn="l"/>
                          <a:tab pos="1769110" algn="l"/>
                          <a:tab pos="2531110" algn="l"/>
                          <a:tab pos="3445510" algn="l"/>
                          <a:tab pos="4445000" algn="l"/>
                          <a:tab pos="5672455" algn="l"/>
                          <a:tab pos="457200" algn="l"/>
                        </a:tabLst>
                      </a:pPr>
                      <a:r>
                        <a:rPr lang="en-US" sz="1400">
                          <a:effectLst/>
                        </a:rPr>
                        <a:t>lie</a:t>
                      </a:r>
                      <a:endParaRPr lang="en-GB" sz="1400">
                        <a:effectLst/>
                      </a:endParaRPr>
                    </a:p>
                    <a:p>
                      <a:pPr algn="l" hangingPunct="0">
                        <a:lnSpc>
                          <a:spcPct val="150000"/>
                        </a:lnSpc>
                        <a:tabLst>
                          <a:tab pos="1003300" algn="l"/>
                          <a:tab pos="1769110" algn="l"/>
                          <a:tab pos="2531110" algn="l"/>
                          <a:tab pos="3445510" algn="l"/>
                          <a:tab pos="4445000" algn="l"/>
                          <a:tab pos="5672455" algn="l"/>
                          <a:tab pos="457200" algn="l"/>
                        </a:tabLst>
                      </a:pPr>
                      <a:r>
                        <a:rPr lang="en-US" sz="1400">
                          <a:effectLst/>
                        </a:rPr>
                        <a:t>ring</a:t>
                      </a:r>
                      <a:endParaRPr lang="en-GB" sz="1400">
                        <a:effectLst/>
                        <a:latin typeface="Melior"/>
                        <a:ea typeface="Times New Roman" panose="02020603050405020304" pitchFamily="18" charset="0"/>
                        <a:cs typeface="Times New Roman" panose="02020603050405020304" pitchFamily="18" charset="0"/>
                      </a:endParaRPr>
                    </a:p>
                  </a:txBody>
                  <a:tcPr marL="56348" marR="56348" marT="0" marB="0"/>
                </a:tc>
                <a:tc>
                  <a:txBody>
                    <a:bodyPr/>
                    <a:lstStyle/>
                    <a:p>
                      <a:pPr algn="l" hangingPunct="0">
                        <a:lnSpc>
                          <a:spcPct val="150000"/>
                        </a:lnSpc>
                        <a:tabLst>
                          <a:tab pos="1003300" algn="l"/>
                          <a:tab pos="1769110" algn="l"/>
                          <a:tab pos="2531110" algn="l"/>
                          <a:tab pos="3445510" algn="l"/>
                          <a:tab pos="4445000" algn="l"/>
                          <a:tab pos="5672455" algn="l"/>
                          <a:tab pos="457200" algn="l"/>
                        </a:tabLst>
                      </a:pPr>
                      <a:r>
                        <a:rPr lang="en-US" sz="1400">
                          <a:effectLst/>
                        </a:rPr>
                        <a:t>laid</a:t>
                      </a:r>
                      <a:endParaRPr lang="en-GB" sz="1400">
                        <a:effectLst/>
                      </a:endParaRPr>
                    </a:p>
                    <a:p>
                      <a:pPr algn="l" hangingPunct="0">
                        <a:lnSpc>
                          <a:spcPct val="150000"/>
                        </a:lnSpc>
                        <a:tabLst>
                          <a:tab pos="1003300" algn="l"/>
                          <a:tab pos="1769110" algn="l"/>
                          <a:tab pos="2531110" algn="l"/>
                          <a:tab pos="3445510" algn="l"/>
                          <a:tab pos="4445000" algn="l"/>
                          <a:tab pos="5672455" algn="l"/>
                          <a:tab pos="457200" algn="l"/>
                        </a:tabLst>
                      </a:pPr>
                      <a:r>
                        <a:rPr lang="en-US" sz="1400">
                          <a:effectLst/>
                        </a:rPr>
                        <a:t>lay</a:t>
                      </a:r>
                      <a:endParaRPr lang="en-GB" sz="1400">
                        <a:effectLst/>
                      </a:endParaRPr>
                    </a:p>
                    <a:p>
                      <a:pPr algn="l" hangingPunct="0">
                        <a:lnSpc>
                          <a:spcPct val="150000"/>
                        </a:lnSpc>
                        <a:tabLst>
                          <a:tab pos="1003300" algn="l"/>
                          <a:tab pos="1769110" algn="l"/>
                          <a:tab pos="2531110" algn="l"/>
                          <a:tab pos="3445510" algn="l"/>
                          <a:tab pos="4445000" algn="l"/>
                          <a:tab pos="5672455" algn="l"/>
                          <a:tab pos="457200" algn="l"/>
                        </a:tabLst>
                      </a:pPr>
                      <a:r>
                        <a:rPr lang="en-US" sz="1400">
                          <a:effectLst/>
                        </a:rPr>
                        <a:t>rings</a:t>
                      </a:r>
                      <a:endParaRPr lang="en-GB" sz="1400">
                        <a:effectLst/>
                        <a:latin typeface="Melior"/>
                        <a:ea typeface="Times New Roman" panose="02020603050405020304" pitchFamily="18" charset="0"/>
                        <a:cs typeface="Times New Roman" panose="02020603050405020304" pitchFamily="18" charset="0"/>
                      </a:endParaRPr>
                    </a:p>
                  </a:txBody>
                  <a:tcPr marL="56348" marR="56348" marT="0" marB="0"/>
                </a:tc>
                <a:tc>
                  <a:txBody>
                    <a:bodyPr/>
                    <a:lstStyle/>
                    <a:p>
                      <a:pPr algn="l" hangingPunct="0">
                        <a:lnSpc>
                          <a:spcPct val="150000"/>
                        </a:lnSpc>
                        <a:tabLst>
                          <a:tab pos="1003300" algn="l"/>
                          <a:tab pos="1769110" algn="l"/>
                          <a:tab pos="2531110" algn="l"/>
                          <a:tab pos="3445510" algn="l"/>
                          <a:tab pos="4445000" algn="l"/>
                          <a:tab pos="5672455" algn="l"/>
                          <a:tab pos="457200" algn="l"/>
                        </a:tabLst>
                      </a:pPr>
                      <a:r>
                        <a:rPr lang="en-US" sz="1400">
                          <a:effectLst/>
                        </a:rPr>
                        <a:t>laid</a:t>
                      </a:r>
                      <a:endParaRPr lang="en-GB" sz="1400">
                        <a:effectLst/>
                      </a:endParaRPr>
                    </a:p>
                    <a:p>
                      <a:pPr algn="l" hangingPunct="0">
                        <a:lnSpc>
                          <a:spcPct val="150000"/>
                        </a:lnSpc>
                        <a:tabLst>
                          <a:tab pos="1003300" algn="l"/>
                          <a:tab pos="1769110" algn="l"/>
                          <a:tab pos="2531110" algn="l"/>
                          <a:tab pos="3445510" algn="l"/>
                          <a:tab pos="4445000" algn="l"/>
                          <a:tab pos="5672455" algn="l"/>
                          <a:tab pos="457200" algn="l"/>
                        </a:tabLst>
                      </a:pPr>
                      <a:r>
                        <a:rPr lang="en-US" sz="1400">
                          <a:effectLst/>
                        </a:rPr>
                        <a:t>lain</a:t>
                      </a:r>
                      <a:endParaRPr lang="en-GB" sz="1400">
                        <a:effectLst/>
                      </a:endParaRPr>
                    </a:p>
                    <a:p>
                      <a:pPr algn="l" hangingPunct="0">
                        <a:lnSpc>
                          <a:spcPct val="150000"/>
                        </a:lnSpc>
                        <a:tabLst>
                          <a:tab pos="1003300" algn="l"/>
                          <a:tab pos="1769110" algn="l"/>
                          <a:tab pos="2531110" algn="l"/>
                          <a:tab pos="3445510" algn="l"/>
                          <a:tab pos="4445000" algn="l"/>
                          <a:tab pos="5672455" algn="l"/>
                          <a:tab pos="457200" algn="l"/>
                        </a:tabLst>
                      </a:pPr>
                      <a:r>
                        <a:rPr lang="en-US" sz="1400">
                          <a:effectLst/>
                        </a:rPr>
                        <a:t>rang</a:t>
                      </a:r>
                      <a:endParaRPr lang="en-GB" sz="1400">
                        <a:effectLst/>
                        <a:latin typeface="Melior"/>
                        <a:ea typeface="Times New Roman" panose="02020603050405020304" pitchFamily="18" charset="0"/>
                        <a:cs typeface="Times New Roman" panose="02020603050405020304" pitchFamily="18" charset="0"/>
                      </a:endParaRPr>
                    </a:p>
                  </a:txBody>
                  <a:tcPr marL="56348" marR="56348" marT="0" marB="0"/>
                </a:tc>
                <a:tc>
                  <a:txBody>
                    <a:bodyPr/>
                    <a:lstStyle/>
                    <a:p>
                      <a:pPr algn="l" hangingPunct="0">
                        <a:lnSpc>
                          <a:spcPct val="150000"/>
                        </a:lnSpc>
                        <a:tabLst>
                          <a:tab pos="1003300" algn="l"/>
                          <a:tab pos="1769110" algn="l"/>
                          <a:tab pos="2531110" algn="l"/>
                          <a:tab pos="3445510" algn="l"/>
                          <a:tab pos="4445000" algn="l"/>
                          <a:tab pos="5672455" algn="l"/>
                          <a:tab pos="457200" algn="l"/>
                        </a:tabLst>
                      </a:pPr>
                      <a:r>
                        <a:rPr lang="en-US" sz="1400">
                          <a:effectLst/>
                        </a:rPr>
                        <a:t>laid</a:t>
                      </a:r>
                      <a:endParaRPr lang="en-GB" sz="1400">
                        <a:effectLst/>
                      </a:endParaRPr>
                    </a:p>
                    <a:p>
                      <a:pPr algn="l" hangingPunct="0">
                        <a:lnSpc>
                          <a:spcPct val="150000"/>
                        </a:lnSpc>
                        <a:tabLst>
                          <a:tab pos="1003300" algn="l"/>
                          <a:tab pos="1769110" algn="l"/>
                          <a:tab pos="2531110" algn="l"/>
                          <a:tab pos="3445510" algn="l"/>
                          <a:tab pos="4445000" algn="l"/>
                          <a:tab pos="5672455" algn="l"/>
                          <a:tab pos="457200" algn="l"/>
                        </a:tabLst>
                      </a:pPr>
                      <a:r>
                        <a:rPr lang="en-US" sz="1400">
                          <a:effectLst/>
                        </a:rPr>
                        <a:t>lain</a:t>
                      </a:r>
                      <a:endParaRPr lang="en-GB" sz="1400">
                        <a:effectLst/>
                      </a:endParaRPr>
                    </a:p>
                    <a:p>
                      <a:pPr algn="l" hangingPunct="0">
                        <a:lnSpc>
                          <a:spcPct val="150000"/>
                        </a:lnSpc>
                        <a:tabLst>
                          <a:tab pos="1003300" algn="l"/>
                          <a:tab pos="1769110" algn="l"/>
                          <a:tab pos="2531110" algn="l"/>
                          <a:tab pos="3445510" algn="l"/>
                          <a:tab pos="4445000" algn="l"/>
                          <a:tab pos="5672455" algn="l"/>
                          <a:tab pos="457200" algn="l"/>
                        </a:tabLst>
                      </a:pPr>
                      <a:r>
                        <a:rPr lang="en-US" sz="1400">
                          <a:effectLst/>
                        </a:rPr>
                        <a:t>rung</a:t>
                      </a:r>
                      <a:endParaRPr lang="en-GB" sz="1400">
                        <a:effectLst/>
                        <a:latin typeface="Melior"/>
                        <a:ea typeface="Times New Roman" panose="02020603050405020304" pitchFamily="18" charset="0"/>
                        <a:cs typeface="Times New Roman" panose="02020603050405020304" pitchFamily="18" charset="0"/>
                      </a:endParaRPr>
                    </a:p>
                  </a:txBody>
                  <a:tcPr marL="56348" marR="56348" marT="0" marB="0"/>
                </a:tc>
                <a:extLst>
                  <a:ext uri="{0D108BD9-81ED-4DB2-BD59-A6C34878D82A}">
                    <a16:rowId xmlns:a16="http://schemas.microsoft.com/office/drawing/2014/main" val="4120197113"/>
                  </a:ext>
                </a:extLst>
              </a:tr>
              <a:tr h="284185">
                <a:tc>
                  <a:txBody>
                    <a:bodyPr/>
                    <a:lstStyle/>
                    <a:p>
                      <a:pPr algn="l" hangingPunct="0">
                        <a:lnSpc>
                          <a:spcPct val="150000"/>
                        </a:lnSpc>
                        <a:tabLst>
                          <a:tab pos="1003300" algn="l"/>
                          <a:tab pos="1769110" algn="l"/>
                          <a:tab pos="2531110" algn="l"/>
                          <a:tab pos="3445510" algn="l"/>
                          <a:tab pos="4445000" algn="l"/>
                          <a:tab pos="5672455" algn="l"/>
                          <a:tab pos="457200" algn="l"/>
                        </a:tabLst>
                      </a:pPr>
                      <a:r>
                        <a:rPr lang="en-US" sz="1400">
                          <a:effectLst/>
                        </a:rPr>
                        <a:t>rise</a:t>
                      </a:r>
                      <a:endParaRPr lang="en-GB" sz="1400">
                        <a:effectLst/>
                        <a:latin typeface="Melior"/>
                        <a:ea typeface="Times New Roman" panose="02020603050405020304" pitchFamily="18" charset="0"/>
                        <a:cs typeface="Times New Roman" panose="02020603050405020304" pitchFamily="18" charset="0"/>
                      </a:endParaRPr>
                    </a:p>
                  </a:txBody>
                  <a:tcPr marL="56348" marR="56348" marT="0" marB="0"/>
                </a:tc>
                <a:tc>
                  <a:txBody>
                    <a:bodyPr/>
                    <a:lstStyle/>
                    <a:p>
                      <a:pPr algn="l" hangingPunct="0">
                        <a:lnSpc>
                          <a:spcPct val="150000"/>
                        </a:lnSpc>
                        <a:tabLst>
                          <a:tab pos="1003300" algn="l"/>
                          <a:tab pos="1769110" algn="l"/>
                          <a:tab pos="2531110" algn="l"/>
                          <a:tab pos="3445510" algn="l"/>
                          <a:tab pos="4445000" algn="l"/>
                          <a:tab pos="5672455" algn="l"/>
                          <a:tab pos="457200" algn="l"/>
                        </a:tabLst>
                      </a:pPr>
                      <a:r>
                        <a:rPr lang="en-US" sz="1400">
                          <a:effectLst/>
                        </a:rPr>
                        <a:t>rises</a:t>
                      </a:r>
                      <a:endParaRPr lang="en-GB" sz="1400">
                        <a:effectLst/>
                        <a:latin typeface="Melior"/>
                        <a:ea typeface="Times New Roman" panose="02020603050405020304" pitchFamily="18" charset="0"/>
                        <a:cs typeface="Times New Roman" panose="02020603050405020304" pitchFamily="18" charset="0"/>
                      </a:endParaRPr>
                    </a:p>
                  </a:txBody>
                  <a:tcPr marL="56348" marR="56348" marT="0" marB="0"/>
                </a:tc>
                <a:tc>
                  <a:txBody>
                    <a:bodyPr/>
                    <a:lstStyle/>
                    <a:p>
                      <a:pPr algn="l" hangingPunct="0">
                        <a:lnSpc>
                          <a:spcPct val="150000"/>
                        </a:lnSpc>
                        <a:tabLst>
                          <a:tab pos="1003300" algn="l"/>
                          <a:tab pos="1769110" algn="l"/>
                          <a:tab pos="2531110" algn="l"/>
                          <a:tab pos="3445510" algn="l"/>
                          <a:tab pos="4445000" algn="l"/>
                          <a:tab pos="5672455" algn="l"/>
                          <a:tab pos="457200" algn="l"/>
                        </a:tabLst>
                      </a:pPr>
                      <a:r>
                        <a:rPr lang="en-US" sz="1400">
                          <a:effectLst/>
                        </a:rPr>
                        <a:t>rose</a:t>
                      </a:r>
                      <a:endParaRPr lang="en-GB" sz="1400">
                        <a:effectLst/>
                        <a:latin typeface="Melior"/>
                        <a:ea typeface="Times New Roman" panose="02020603050405020304" pitchFamily="18" charset="0"/>
                        <a:cs typeface="Times New Roman" panose="02020603050405020304" pitchFamily="18" charset="0"/>
                      </a:endParaRPr>
                    </a:p>
                  </a:txBody>
                  <a:tcPr marL="56348" marR="56348" marT="0" marB="0"/>
                </a:tc>
                <a:tc>
                  <a:txBody>
                    <a:bodyPr/>
                    <a:lstStyle/>
                    <a:p>
                      <a:pPr algn="l" hangingPunct="0">
                        <a:lnSpc>
                          <a:spcPct val="150000"/>
                        </a:lnSpc>
                        <a:tabLst>
                          <a:tab pos="1003300" algn="l"/>
                          <a:tab pos="1769110" algn="l"/>
                          <a:tab pos="2531110" algn="l"/>
                          <a:tab pos="3445510" algn="l"/>
                          <a:tab pos="4445000" algn="l"/>
                          <a:tab pos="5672455" algn="l"/>
                          <a:tab pos="457200" algn="l"/>
                        </a:tabLst>
                      </a:pPr>
                      <a:r>
                        <a:rPr lang="en-US" sz="1400">
                          <a:effectLst/>
                        </a:rPr>
                        <a:t>risen</a:t>
                      </a:r>
                      <a:endParaRPr lang="en-GB" sz="1400">
                        <a:effectLst/>
                        <a:latin typeface="Melior"/>
                        <a:ea typeface="Times New Roman" panose="02020603050405020304" pitchFamily="18" charset="0"/>
                        <a:cs typeface="Times New Roman" panose="02020603050405020304" pitchFamily="18" charset="0"/>
                      </a:endParaRPr>
                    </a:p>
                  </a:txBody>
                  <a:tcPr marL="56348" marR="56348" marT="0" marB="0"/>
                </a:tc>
                <a:extLst>
                  <a:ext uri="{0D108BD9-81ED-4DB2-BD59-A6C34878D82A}">
                    <a16:rowId xmlns:a16="http://schemas.microsoft.com/office/drawing/2014/main" val="364031326"/>
                  </a:ext>
                </a:extLst>
              </a:tr>
              <a:tr h="284185">
                <a:tc>
                  <a:txBody>
                    <a:bodyPr/>
                    <a:lstStyle/>
                    <a:p>
                      <a:pPr algn="l" hangingPunct="0">
                        <a:lnSpc>
                          <a:spcPct val="150000"/>
                        </a:lnSpc>
                        <a:tabLst>
                          <a:tab pos="1003300" algn="l"/>
                          <a:tab pos="1769110" algn="l"/>
                          <a:tab pos="2531110" algn="l"/>
                          <a:tab pos="3445510" algn="l"/>
                          <a:tab pos="4445000" algn="l"/>
                          <a:tab pos="5672455" algn="l"/>
                          <a:tab pos="457200" algn="l"/>
                        </a:tabLst>
                      </a:pPr>
                      <a:r>
                        <a:rPr lang="en-US" sz="1400">
                          <a:effectLst/>
                        </a:rPr>
                        <a:t>see</a:t>
                      </a:r>
                      <a:endParaRPr lang="en-GB" sz="1400">
                        <a:effectLst/>
                        <a:latin typeface="Melior"/>
                        <a:ea typeface="Times New Roman" panose="02020603050405020304" pitchFamily="18" charset="0"/>
                        <a:cs typeface="Times New Roman" panose="02020603050405020304" pitchFamily="18" charset="0"/>
                      </a:endParaRPr>
                    </a:p>
                  </a:txBody>
                  <a:tcPr marL="56348" marR="56348" marT="0" marB="0"/>
                </a:tc>
                <a:tc>
                  <a:txBody>
                    <a:bodyPr/>
                    <a:lstStyle/>
                    <a:p>
                      <a:pPr algn="l" hangingPunct="0">
                        <a:lnSpc>
                          <a:spcPct val="150000"/>
                        </a:lnSpc>
                        <a:tabLst>
                          <a:tab pos="1003300" algn="l"/>
                          <a:tab pos="1769110" algn="l"/>
                          <a:tab pos="2531110" algn="l"/>
                          <a:tab pos="3445510" algn="l"/>
                          <a:tab pos="4445000" algn="l"/>
                          <a:tab pos="5672455" algn="l"/>
                          <a:tab pos="457200" algn="l"/>
                        </a:tabLst>
                      </a:pPr>
                      <a:r>
                        <a:rPr lang="en-US" sz="1400">
                          <a:effectLst/>
                        </a:rPr>
                        <a:t>sees</a:t>
                      </a:r>
                      <a:endParaRPr lang="en-GB" sz="1400">
                        <a:effectLst/>
                        <a:latin typeface="Melior"/>
                        <a:ea typeface="Times New Roman" panose="02020603050405020304" pitchFamily="18" charset="0"/>
                        <a:cs typeface="Times New Roman" panose="02020603050405020304" pitchFamily="18" charset="0"/>
                      </a:endParaRPr>
                    </a:p>
                  </a:txBody>
                  <a:tcPr marL="56348" marR="56348" marT="0" marB="0"/>
                </a:tc>
                <a:tc>
                  <a:txBody>
                    <a:bodyPr/>
                    <a:lstStyle/>
                    <a:p>
                      <a:pPr algn="l" hangingPunct="0">
                        <a:lnSpc>
                          <a:spcPct val="150000"/>
                        </a:lnSpc>
                        <a:tabLst>
                          <a:tab pos="1003300" algn="l"/>
                          <a:tab pos="1769110" algn="l"/>
                          <a:tab pos="2531110" algn="l"/>
                          <a:tab pos="3445510" algn="l"/>
                          <a:tab pos="4445000" algn="l"/>
                          <a:tab pos="5672455" algn="l"/>
                          <a:tab pos="457200" algn="l"/>
                        </a:tabLst>
                      </a:pPr>
                      <a:r>
                        <a:rPr lang="en-US" sz="1400">
                          <a:effectLst/>
                        </a:rPr>
                        <a:t>saw</a:t>
                      </a:r>
                      <a:endParaRPr lang="en-GB" sz="1400">
                        <a:effectLst/>
                        <a:latin typeface="Melior"/>
                        <a:ea typeface="Times New Roman" panose="02020603050405020304" pitchFamily="18" charset="0"/>
                        <a:cs typeface="Times New Roman" panose="02020603050405020304" pitchFamily="18" charset="0"/>
                      </a:endParaRPr>
                    </a:p>
                  </a:txBody>
                  <a:tcPr marL="56348" marR="56348" marT="0" marB="0"/>
                </a:tc>
                <a:tc>
                  <a:txBody>
                    <a:bodyPr/>
                    <a:lstStyle/>
                    <a:p>
                      <a:pPr algn="l" hangingPunct="0">
                        <a:lnSpc>
                          <a:spcPct val="150000"/>
                        </a:lnSpc>
                        <a:tabLst>
                          <a:tab pos="1003300" algn="l"/>
                          <a:tab pos="1769110" algn="l"/>
                          <a:tab pos="2531110" algn="l"/>
                          <a:tab pos="3445510" algn="l"/>
                          <a:tab pos="4445000" algn="l"/>
                          <a:tab pos="5672455" algn="l"/>
                          <a:tab pos="457200" algn="l"/>
                        </a:tabLst>
                      </a:pPr>
                      <a:r>
                        <a:rPr lang="en-US" sz="1400">
                          <a:effectLst/>
                        </a:rPr>
                        <a:t>seen</a:t>
                      </a:r>
                      <a:endParaRPr lang="en-GB" sz="1400">
                        <a:effectLst/>
                        <a:latin typeface="Melior"/>
                        <a:ea typeface="Times New Roman" panose="02020603050405020304" pitchFamily="18" charset="0"/>
                        <a:cs typeface="Times New Roman" panose="02020603050405020304" pitchFamily="18" charset="0"/>
                      </a:endParaRPr>
                    </a:p>
                  </a:txBody>
                  <a:tcPr marL="56348" marR="56348" marT="0" marB="0"/>
                </a:tc>
                <a:extLst>
                  <a:ext uri="{0D108BD9-81ED-4DB2-BD59-A6C34878D82A}">
                    <a16:rowId xmlns:a16="http://schemas.microsoft.com/office/drawing/2014/main" val="1787024907"/>
                  </a:ext>
                </a:extLst>
              </a:tr>
              <a:tr h="284185">
                <a:tc>
                  <a:txBody>
                    <a:bodyPr/>
                    <a:lstStyle/>
                    <a:p>
                      <a:pPr algn="l" hangingPunct="0">
                        <a:lnSpc>
                          <a:spcPct val="150000"/>
                        </a:lnSpc>
                        <a:tabLst>
                          <a:tab pos="1003300" algn="l"/>
                          <a:tab pos="1769110" algn="l"/>
                          <a:tab pos="2531110" algn="l"/>
                          <a:tab pos="3445510" algn="l"/>
                          <a:tab pos="4445000" algn="l"/>
                          <a:tab pos="5672455" algn="l"/>
                          <a:tab pos="457200" algn="l"/>
                        </a:tabLst>
                      </a:pPr>
                      <a:r>
                        <a:rPr lang="en-US" sz="1400">
                          <a:effectLst/>
                        </a:rPr>
                        <a:t>sink</a:t>
                      </a:r>
                      <a:endParaRPr lang="en-GB" sz="1400">
                        <a:effectLst/>
                        <a:latin typeface="Melior"/>
                        <a:ea typeface="Times New Roman" panose="02020603050405020304" pitchFamily="18" charset="0"/>
                        <a:cs typeface="Times New Roman" panose="02020603050405020304" pitchFamily="18" charset="0"/>
                      </a:endParaRPr>
                    </a:p>
                  </a:txBody>
                  <a:tcPr marL="56348" marR="56348" marT="0" marB="0"/>
                </a:tc>
                <a:tc>
                  <a:txBody>
                    <a:bodyPr/>
                    <a:lstStyle/>
                    <a:p>
                      <a:pPr algn="l" hangingPunct="0">
                        <a:lnSpc>
                          <a:spcPct val="150000"/>
                        </a:lnSpc>
                        <a:tabLst>
                          <a:tab pos="1003300" algn="l"/>
                          <a:tab pos="1769110" algn="l"/>
                          <a:tab pos="2531110" algn="l"/>
                          <a:tab pos="3445510" algn="l"/>
                          <a:tab pos="4445000" algn="l"/>
                          <a:tab pos="5672455" algn="l"/>
                          <a:tab pos="457200" algn="l"/>
                        </a:tabLst>
                      </a:pPr>
                      <a:r>
                        <a:rPr lang="en-US" sz="1400">
                          <a:effectLst/>
                        </a:rPr>
                        <a:t>sank</a:t>
                      </a:r>
                      <a:endParaRPr lang="en-GB" sz="1400">
                        <a:effectLst/>
                        <a:latin typeface="Melior"/>
                        <a:ea typeface="Times New Roman" panose="02020603050405020304" pitchFamily="18" charset="0"/>
                        <a:cs typeface="Times New Roman" panose="02020603050405020304" pitchFamily="18" charset="0"/>
                      </a:endParaRPr>
                    </a:p>
                  </a:txBody>
                  <a:tcPr marL="56348" marR="56348" marT="0" marB="0"/>
                </a:tc>
                <a:tc>
                  <a:txBody>
                    <a:bodyPr/>
                    <a:lstStyle/>
                    <a:p>
                      <a:pPr algn="l" hangingPunct="0">
                        <a:lnSpc>
                          <a:spcPct val="150000"/>
                        </a:lnSpc>
                        <a:tabLst>
                          <a:tab pos="1003300" algn="l"/>
                          <a:tab pos="1769110" algn="l"/>
                          <a:tab pos="2531110" algn="l"/>
                          <a:tab pos="3445510" algn="l"/>
                          <a:tab pos="4445000" algn="l"/>
                          <a:tab pos="5672455" algn="l"/>
                          <a:tab pos="457200" algn="l"/>
                        </a:tabLst>
                      </a:pPr>
                      <a:r>
                        <a:rPr lang="en-US" sz="1400">
                          <a:effectLst/>
                        </a:rPr>
                        <a:t>sunk</a:t>
                      </a:r>
                      <a:endParaRPr lang="en-GB" sz="1400">
                        <a:effectLst/>
                        <a:latin typeface="Melior"/>
                        <a:ea typeface="Times New Roman" panose="02020603050405020304" pitchFamily="18" charset="0"/>
                        <a:cs typeface="Times New Roman" panose="02020603050405020304" pitchFamily="18" charset="0"/>
                      </a:endParaRPr>
                    </a:p>
                  </a:txBody>
                  <a:tcPr marL="56348" marR="56348" marT="0" marB="0"/>
                </a:tc>
                <a:tc>
                  <a:txBody>
                    <a:bodyPr/>
                    <a:lstStyle/>
                    <a:p>
                      <a:pPr algn="l" hangingPunct="0">
                        <a:lnSpc>
                          <a:spcPct val="150000"/>
                        </a:lnSpc>
                        <a:tabLst>
                          <a:tab pos="1003300" algn="l"/>
                          <a:tab pos="1769110" algn="l"/>
                          <a:tab pos="2531110" algn="l"/>
                          <a:tab pos="3445510" algn="l"/>
                          <a:tab pos="4445000" algn="l"/>
                          <a:tab pos="5672455" algn="l"/>
                          <a:tab pos="457200" algn="l"/>
                        </a:tabLst>
                      </a:pPr>
                      <a:r>
                        <a:rPr lang="en-US" sz="1400">
                          <a:effectLst/>
                        </a:rPr>
                        <a:t>sunk</a:t>
                      </a:r>
                      <a:endParaRPr lang="en-GB" sz="1400">
                        <a:effectLst/>
                        <a:latin typeface="Melior"/>
                        <a:ea typeface="Times New Roman" panose="02020603050405020304" pitchFamily="18" charset="0"/>
                        <a:cs typeface="Times New Roman" panose="02020603050405020304" pitchFamily="18" charset="0"/>
                      </a:endParaRPr>
                    </a:p>
                  </a:txBody>
                  <a:tcPr marL="56348" marR="56348" marT="0" marB="0"/>
                </a:tc>
                <a:extLst>
                  <a:ext uri="{0D108BD9-81ED-4DB2-BD59-A6C34878D82A}">
                    <a16:rowId xmlns:a16="http://schemas.microsoft.com/office/drawing/2014/main" val="1264431570"/>
                  </a:ext>
                </a:extLst>
              </a:tr>
              <a:tr h="284185">
                <a:tc>
                  <a:txBody>
                    <a:bodyPr/>
                    <a:lstStyle/>
                    <a:p>
                      <a:pPr algn="l" hangingPunct="0">
                        <a:lnSpc>
                          <a:spcPct val="150000"/>
                        </a:lnSpc>
                        <a:tabLst>
                          <a:tab pos="1003300" algn="l"/>
                          <a:tab pos="1769110" algn="l"/>
                          <a:tab pos="2531110" algn="l"/>
                          <a:tab pos="3445510" algn="l"/>
                          <a:tab pos="4445000" algn="l"/>
                          <a:tab pos="5672455" algn="l"/>
                          <a:tab pos="457200" algn="l"/>
                        </a:tabLst>
                      </a:pPr>
                      <a:r>
                        <a:rPr lang="en-US" sz="1400">
                          <a:effectLst/>
                        </a:rPr>
                        <a:t>speak</a:t>
                      </a:r>
                      <a:endParaRPr lang="en-GB" sz="1400">
                        <a:effectLst/>
                        <a:latin typeface="Melior"/>
                        <a:ea typeface="Times New Roman" panose="02020603050405020304" pitchFamily="18" charset="0"/>
                        <a:cs typeface="Times New Roman" panose="02020603050405020304" pitchFamily="18" charset="0"/>
                      </a:endParaRPr>
                    </a:p>
                  </a:txBody>
                  <a:tcPr marL="56348" marR="56348" marT="0" marB="0"/>
                </a:tc>
                <a:tc>
                  <a:txBody>
                    <a:bodyPr/>
                    <a:lstStyle/>
                    <a:p>
                      <a:pPr algn="l" hangingPunct="0">
                        <a:lnSpc>
                          <a:spcPct val="150000"/>
                        </a:lnSpc>
                        <a:tabLst>
                          <a:tab pos="1003300" algn="l"/>
                          <a:tab pos="1769110" algn="l"/>
                          <a:tab pos="2531110" algn="l"/>
                          <a:tab pos="3445510" algn="l"/>
                          <a:tab pos="4445000" algn="l"/>
                          <a:tab pos="5672455" algn="l"/>
                          <a:tab pos="457200" algn="l"/>
                        </a:tabLst>
                      </a:pPr>
                      <a:r>
                        <a:rPr lang="en-US" sz="1400">
                          <a:effectLst/>
                        </a:rPr>
                        <a:t>speaks</a:t>
                      </a:r>
                      <a:endParaRPr lang="en-GB" sz="1400">
                        <a:effectLst/>
                        <a:latin typeface="Melior"/>
                        <a:ea typeface="Times New Roman" panose="02020603050405020304" pitchFamily="18" charset="0"/>
                        <a:cs typeface="Times New Roman" panose="02020603050405020304" pitchFamily="18" charset="0"/>
                      </a:endParaRPr>
                    </a:p>
                  </a:txBody>
                  <a:tcPr marL="56348" marR="56348" marT="0" marB="0"/>
                </a:tc>
                <a:tc>
                  <a:txBody>
                    <a:bodyPr/>
                    <a:lstStyle/>
                    <a:p>
                      <a:pPr algn="l" hangingPunct="0">
                        <a:lnSpc>
                          <a:spcPct val="150000"/>
                        </a:lnSpc>
                        <a:tabLst>
                          <a:tab pos="1003300" algn="l"/>
                          <a:tab pos="1769110" algn="l"/>
                          <a:tab pos="2531110" algn="l"/>
                          <a:tab pos="3445510" algn="l"/>
                          <a:tab pos="4445000" algn="l"/>
                          <a:tab pos="5672455" algn="l"/>
                          <a:tab pos="457200" algn="l"/>
                        </a:tabLst>
                      </a:pPr>
                      <a:r>
                        <a:rPr lang="en-US" sz="1400">
                          <a:effectLst/>
                        </a:rPr>
                        <a:t>spoke</a:t>
                      </a:r>
                      <a:endParaRPr lang="en-GB" sz="1400">
                        <a:effectLst/>
                        <a:latin typeface="Melior"/>
                        <a:ea typeface="Times New Roman" panose="02020603050405020304" pitchFamily="18" charset="0"/>
                        <a:cs typeface="Times New Roman" panose="02020603050405020304" pitchFamily="18" charset="0"/>
                      </a:endParaRPr>
                    </a:p>
                  </a:txBody>
                  <a:tcPr marL="56348" marR="56348" marT="0" marB="0"/>
                </a:tc>
                <a:tc>
                  <a:txBody>
                    <a:bodyPr/>
                    <a:lstStyle/>
                    <a:p>
                      <a:pPr algn="l" hangingPunct="0">
                        <a:lnSpc>
                          <a:spcPct val="150000"/>
                        </a:lnSpc>
                        <a:tabLst>
                          <a:tab pos="1003300" algn="l"/>
                          <a:tab pos="1769110" algn="l"/>
                          <a:tab pos="2531110" algn="l"/>
                          <a:tab pos="3445510" algn="l"/>
                          <a:tab pos="4445000" algn="l"/>
                          <a:tab pos="5672455" algn="l"/>
                          <a:tab pos="457200" algn="l"/>
                        </a:tabLst>
                      </a:pPr>
                      <a:r>
                        <a:rPr lang="en-US" sz="1400">
                          <a:effectLst/>
                        </a:rPr>
                        <a:t>spoken</a:t>
                      </a:r>
                      <a:endParaRPr lang="en-GB" sz="1400">
                        <a:effectLst/>
                        <a:latin typeface="Melior"/>
                        <a:ea typeface="Times New Roman" panose="02020603050405020304" pitchFamily="18" charset="0"/>
                        <a:cs typeface="Times New Roman" panose="02020603050405020304" pitchFamily="18" charset="0"/>
                      </a:endParaRPr>
                    </a:p>
                  </a:txBody>
                  <a:tcPr marL="56348" marR="56348" marT="0" marB="0"/>
                </a:tc>
                <a:extLst>
                  <a:ext uri="{0D108BD9-81ED-4DB2-BD59-A6C34878D82A}">
                    <a16:rowId xmlns:a16="http://schemas.microsoft.com/office/drawing/2014/main" val="2343165270"/>
                  </a:ext>
                </a:extLst>
              </a:tr>
              <a:tr h="284185">
                <a:tc>
                  <a:txBody>
                    <a:bodyPr/>
                    <a:lstStyle/>
                    <a:p>
                      <a:pPr algn="l" hangingPunct="0">
                        <a:lnSpc>
                          <a:spcPct val="150000"/>
                        </a:lnSpc>
                        <a:tabLst>
                          <a:tab pos="1003300" algn="l"/>
                          <a:tab pos="1769110" algn="l"/>
                          <a:tab pos="2531110" algn="l"/>
                          <a:tab pos="3445510" algn="l"/>
                          <a:tab pos="4445000" algn="l"/>
                          <a:tab pos="5672455" algn="l"/>
                          <a:tab pos="457200" algn="l"/>
                        </a:tabLst>
                      </a:pPr>
                      <a:r>
                        <a:rPr lang="en-US" sz="1400">
                          <a:effectLst/>
                        </a:rPr>
                        <a:t>stand</a:t>
                      </a:r>
                      <a:endParaRPr lang="en-GB" sz="1400">
                        <a:effectLst/>
                        <a:latin typeface="Melior"/>
                        <a:ea typeface="Times New Roman" panose="02020603050405020304" pitchFamily="18" charset="0"/>
                        <a:cs typeface="Times New Roman" panose="02020603050405020304" pitchFamily="18" charset="0"/>
                      </a:endParaRPr>
                    </a:p>
                  </a:txBody>
                  <a:tcPr marL="56348" marR="56348" marT="0" marB="0"/>
                </a:tc>
                <a:tc>
                  <a:txBody>
                    <a:bodyPr/>
                    <a:lstStyle/>
                    <a:p>
                      <a:pPr algn="l" hangingPunct="0">
                        <a:lnSpc>
                          <a:spcPct val="150000"/>
                        </a:lnSpc>
                        <a:tabLst>
                          <a:tab pos="1003300" algn="l"/>
                          <a:tab pos="1769110" algn="l"/>
                          <a:tab pos="2531110" algn="l"/>
                          <a:tab pos="3445510" algn="l"/>
                          <a:tab pos="4445000" algn="l"/>
                          <a:tab pos="5672455" algn="l"/>
                          <a:tab pos="457200" algn="l"/>
                        </a:tabLst>
                      </a:pPr>
                      <a:r>
                        <a:rPr lang="en-US" sz="1400">
                          <a:effectLst/>
                        </a:rPr>
                        <a:t>stands</a:t>
                      </a:r>
                      <a:endParaRPr lang="en-GB" sz="1400">
                        <a:effectLst/>
                        <a:latin typeface="Melior"/>
                        <a:ea typeface="Times New Roman" panose="02020603050405020304" pitchFamily="18" charset="0"/>
                        <a:cs typeface="Times New Roman" panose="02020603050405020304" pitchFamily="18" charset="0"/>
                      </a:endParaRPr>
                    </a:p>
                  </a:txBody>
                  <a:tcPr marL="56348" marR="56348" marT="0" marB="0"/>
                </a:tc>
                <a:tc>
                  <a:txBody>
                    <a:bodyPr/>
                    <a:lstStyle/>
                    <a:p>
                      <a:pPr algn="l" hangingPunct="0">
                        <a:lnSpc>
                          <a:spcPct val="150000"/>
                        </a:lnSpc>
                        <a:tabLst>
                          <a:tab pos="1003300" algn="l"/>
                          <a:tab pos="1769110" algn="l"/>
                          <a:tab pos="2531110" algn="l"/>
                          <a:tab pos="3445510" algn="l"/>
                          <a:tab pos="4445000" algn="l"/>
                          <a:tab pos="5672455" algn="l"/>
                          <a:tab pos="457200" algn="l"/>
                        </a:tabLst>
                      </a:pPr>
                      <a:r>
                        <a:rPr lang="en-US" sz="1400">
                          <a:effectLst/>
                        </a:rPr>
                        <a:t>stood</a:t>
                      </a:r>
                      <a:endParaRPr lang="en-GB" sz="1400">
                        <a:effectLst/>
                        <a:latin typeface="Melior"/>
                        <a:ea typeface="Times New Roman" panose="02020603050405020304" pitchFamily="18" charset="0"/>
                        <a:cs typeface="Times New Roman" panose="02020603050405020304" pitchFamily="18" charset="0"/>
                      </a:endParaRPr>
                    </a:p>
                  </a:txBody>
                  <a:tcPr marL="56348" marR="56348" marT="0" marB="0"/>
                </a:tc>
                <a:tc>
                  <a:txBody>
                    <a:bodyPr/>
                    <a:lstStyle/>
                    <a:p>
                      <a:pPr algn="l" hangingPunct="0">
                        <a:lnSpc>
                          <a:spcPct val="150000"/>
                        </a:lnSpc>
                        <a:tabLst>
                          <a:tab pos="1003300" algn="l"/>
                          <a:tab pos="1769110" algn="l"/>
                          <a:tab pos="2531110" algn="l"/>
                          <a:tab pos="3445510" algn="l"/>
                          <a:tab pos="4445000" algn="l"/>
                          <a:tab pos="5672455" algn="l"/>
                          <a:tab pos="457200" algn="l"/>
                        </a:tabLst>
                      </a:pPr>
                      <a:r>
                        <a:rPr lang="en-US" sz="1400">
                          <a:effectLst/>
                        </a:rPr>
                        <a:t>stood</a:t>
                      </a:r>
                      <a:endParaRPr lang="en-GB" sz="1400">
                        <a:effectLst/>
                        <a:latin typeface="Melior"/>
                        <a:ea typeface="Times New Roman" panose="02020603050405020304" pitchFamily="18" charset="0"/>
                        <a:cs typeface="Times New Roman" panose="02020603050405020304" pitchFamily="18" charset="0"/>
                      </a:endParaRPr>
                    </a:p>
                  </a:txBody>
                  <a:tcPr marL="56348" marR="56348" marT="0" marB="0"/>
                </a:tc>
                <a:extLst>
                  <a:ext uri="{0D108BD9-81ED-4DB2-BD59-A6C34878D82A}">
                    <a16:rowId xmlns:a16="http://schemas.microsoft.com/office/drawing/2014/main" val="430029812"/>
                  </a:ext>
                </a:extLst>
              </a:tr>
              <a:tr h="284185">
                <a:tc>
                  <a:txBody>
                    <a:bodyPr/>
                    <a:lstStyle/>
                    <a:p>
                      <a:pPr algn="l" hangingPunct="0">
                        <a:lnSpc>
                          <a:spcPct val="150000"/>
                        </a:lnSpc>
                        <a:tabLst>
                          <a:tab pos="1003300" algn="l"/>
                          <a:tab pos="1769110" algn="l"/>
                          <a:tab pos="2531110" algn="l"/>
                          <a:tab pos="3445510" algn="l"/>
                          <a:tab pos="4445000" algn="l"/>
                          <a:tab pos="5672455" algn="l"/>
                          <a:tab pos="457200" algn="l"/>
                        </a:tabLst>
                      </a:pPr>
                      <a:r>
                        <a:rPr lang="en-US" sz="1400">
                          <a:effectLst/>
                        </a:rPr>
                        <a:t>swing</a:t>
                      </a:r>
                      <a:endParaRPr lang="en-GB" sz="1400">
                        <a:effectLst/>
                        <a:latin typeface="Melior"/>
                        <a:ea typeface="Times New Roman" panose="02020603050405020304" pitchFamily="18" charset="0"/>
                        <a:cs typeface="Times New Roman" panose="02020603050405020304" pitchFamily="18" charset="0"/>
                      </a:endParaRPr>
                    </a:p>
                  </a:txBody>
                  <a:tcPr marL="56348" marR="56348" marT="0" marB="0"/>
                </a:tc>
                <a:tc>
                  <a:txBody>
                    <a:bodyPr/>
                    <a:lstStyle/>
                    <a:p>
                      <a:pPr algn="l" hangingPunct="0">
                        <a:lnSpc>
                          <a:spcPct val="150000"/>
                        </a:lnSpc>
                        <a:tabLst>
                          <a:tab pos="1003300" algn="l"/>
                          <a:tab pos="1769110" algn="l"/>
                          <a:tab pos="2531110" algn="l"/>
                          <a:tab pos="3445510" algn="l"/>
                          <a:tab pos="4445000" algn="l"/>
                          <a:tab pos="5672455" algn="l"/>
                          <a:tab pos="457200" algn="l"/>
                        </a:tabLst>
                      </a:pPr>
                      <a:r>
                        <a:rPr lang="en-US" sz="1400">
                          <a:effectLst/>
                        </a:rPr>
                        <a:t>swings</a:t>
                      </a:r>
                      <a:endParaRPr lang="en-GB" sz="1400">
                        <a:effectLst/>
                        <a:latin typeface="Melior"/>
                        <a:ea typeface="Times New Roman" panose="02020603050405020304" pitchFamily="18" charset="0"/>
                        <a:cs typeface="Times New Roman" panose="02020603050405020304" pitchFamily="18" charset="0"/>
                      </a:endParaRPr>
                    </a:p>
                  </a:txBody>
                  <a:tcPr marL="56348" marR="56348" marT="0" marB="0"/>
                </a:tc>
                <a:tc>
                  <a:txBody>
                    <a:bodyPr/>
                    <a:lstStyle/>
                    <a:p>
                      <a:pPr algn="l" hangingPunct="0">
                        <a:lnSpc>
                          <a:spcPct val="150000"/>
                        </a:lnSpc>
                        <a:tabLst>
                          <a:tab pos="1003300" algn="l"/>
                          <a:tab pos="1769110" algn="l"/>
                          <a:tab pos="2531110" algn="l"/>
                          <a:tab pos="3445510" algn="l"/>
                          <a:tab pos="4445000" algn="l"/>
                          <a:tab pos="5672455" algn="l"/>
                          <a:tab pos="457200" algn="l"/>
                        </a:tabLst>
                      </a:pPr>
                      <a:r>
                        <a:rPr lang="en-US" sz="1400">
                          <a:effectLst/>
                        </a:rPr>
                        <a:t>swung</a:t>
                      </a:r>
                      <a:endParaRPr lang="en-GB" sz="1400">
                        <a:effectLst/>
                        <a:latin typeface="Melior"/>
                        <a:ea typeface="Times New Roman" panose="02020603050405020304" pitchFamily="18" charset="0"/>
                        <a:cs typeface="Times New Roman" panose="02020603050405020304" pitchFamily="18" charset="0"/>
                      </a:endParaRPr>
                    </a:p>
                  </a:txBody>
                  <a:tcPr marL="56348" marR="56348" marT="0" marB="0"/>
                </a:tc>
                <a:tc>
                  <a:txBody>
                    <a:bodyPr/>
                    <a:lstStyle/>
                    <a:p>
                      <a:pPr algn="l" hangingPunct="0">
                        <a:lnSpc>
                          <a:spcPct val="150000"/>
                        </a:lnSpc>
                        <a:tabLst>
                          <a:tab pos="1003300" algn="l"/>
                          <a:tab pos="1769110" algn="l"/>
                          <a:tab pos="2531110" algn="l"/>
                          <a:tab pos="3445510" algn="l"/>
                          <a:tab pos="4445000" algn="l"/>
                          <a:tab pos="5672455" algn="l"/>
                          <a:tab pos="457200" algn="l"/>
                        </a:tabLst>
                      </a:pPr>
                      <a:r>
                        <a:rPr lang="en-US" sz="1400">
                          <a:effectLst/>
                        </a:rPr>
                        <a:t>swung</a:t>
                      </a:r>
                      <a:endParaRPr lang="en-GB" sz="1400">
                        <a:effectLst/>
                        <a:latin typeface="Melior"/>
                        <a:ea typeface="Times New Roman" panose="02020603050405020304" pitchFamily="18" charset="0"/>
                        <a:cs typeface="Times New Roman" panose="02020603050405020304" pitchFamily="18" charset="0"/>
                      </a:endParaRPr>
                    </a:p>
                  </a:txBody>
                  <a:tcPr marL="56348" marR="56348" marT="0" marB="0"/>
                </a:tc>
                <a:extLst>
                  <a:ext uri="{0D108BD9-81ED-4DB2-BD59-A6C34878D82A}">
                    <a16:rowId xmlns:a16="http://schemas.microsoft.com/office/drawing/2014/main" val="830966961"/>
                  </a:ext>
                </a:extLst>
              </a:tr>
              <a:tr h="284185">
                <a:tc>
                  <a:txBody>
                    <a:bodyPr/>
                    <a:lstStyle/>
                    <a:p>
                      <a:pPr algn="l" hangingPunct="0">
                        <a:lnSpc>
                          <a:spcPct val="150000"/>
                        </a:lnSpc>
                        <a:tabLst>
                          <a:tab pos="1003300" algn="l"/>
                          <a:tab pos="1769110" algn="l"/>
                          <a:tab pos="2531110" algn="l"/>
                          <a:tab pos="3445510" algn="l"/>
                          <a:tab pos="4445000" algn="l"/>
                          <a:tab pos="5672455" algn="l"/>
                          <a:tab pos="457200" algn="l"/>
                        </a:tabLst>
                      </a:pPr>
                      <a:r>
                        <a:rPr lang="en-US" sz="1400">
                          <a:effectLst/>
                        </a:rPr>
                        <a:t>take</a:t>
                      </a:r>
                      <a:endParaRPr lang="en-GB" sz="1400">
                        <a:effectLst/>
                        <a:latin typeface="Melior"/>
                        <a:ea typeface="Times New Roman" panose="02020603050405020304" pitchFamily="18" charset="0"/>
                        <a:cs typeface="Times New Roman" panose="02020603050405020304" pitchFamily="18" charset="0"/>
                      </a:endParaRPr>
                    </a:p>
                  </a:txBody>
                  <a:tcPr marL="56348" marR="56348" marT="0" marB="0"/>
                </a:tc>
                <a:tc>
                  <a:txBody>
                    <a:bodyPr/>
                    <a:lstStyle/>
                    <a:p>
                      <a:pPr algn="l" hangingPunct="0">
                        <a:lnSpc>
                          <a:spcPct val="150000"/>
                        </a:lnSpc>
                        <a:tabLst>
                          <a:tab pos="1003300" algn="l"/>
                          <a:tab pos="1769110" algn="l"/>
                          <a:tab pos="2531110" algn="l"/>
                          <a:tab pos="3445510" algn="l"/>
                          <a:tab pos="4445000" algn="l"/>
                          <a:tab pos="5672455" algn="l"/>
                          <a:tab pos="457200" algn="l"/>
                        </a:tabLst>
                      </a:pPr>
                      <a:r>
                        <a:rPr lang="en-US" sz="1400">
                          <a:effectLst/>
                        </a:rPr>
                        <a:t>takes</a:t>
                      </a:r>
                      <a:endParaRPr lang="en-GB" sz="1400">
                        <a:effectLst/>
                        <a:latin typeface="Melior"/>
                        <a:ea typeface="Times New Roman" panose="02020603050405020304" pitchFamily="18" charset="0"/>
                        <a:cs typeface="Times New Roman" panose="02020603050405020304" pitchFamily="18" charset="0"/>
                      </a:endParaRPr>
                    </a:p>
                  </a:txBody>
                  <a:tcPr marL="56348" marR="56348" marT="0" marB="0"/>
                </a:tc>
                <a:tc>
                  <a:txBody>
                    <a:bodyPr/>
                    <a:lstStyle/>
                    <a:p>
                      <a:pPr algn="l" hangingPunct="0">
                        <a:lnSpc>
                          <a:spcPct val="150000"/>
                        </a:lnSpc>
                        <a:tabLst>
                          <a:tab pos="1003300" algn="l"/>
                          <a:tab pos="1769110" algn="l"/>
                          <a:tab pos="2531110" algn="l"/>
                          <a:tab pos="3445510" algn="l"/>
                          <a:tab pos="4445000" algn="l"/>
                          <a:tab pos="5672455" algn="l"/>
                          <a:tab pos="457200" algn="l"/>
                        </a:tabLst>
                      </a:pPr>
                      <a:r>
                        <a:rPr lang="en-US" sz="1400">
                          <a:effectLst/>
                        </a:rPr>
                        <a:t>took</a:t>
                      </a:r>
                      <a:endParaRPr lang="en-GB" sz="1400">
                        <a:effectLst/>
                        <a:latin typeface="Melior"/>
                        <a:ea typeface="Times New Roman" panose="02020603050405020304" pitchFamily="18" charset="0"/>
                        <a:cs typeface="Times New Roman" panose="02020603050405020304" pitchFamily="18" charset="0"/>
                      </a:endParaRPr>
                    </a:p>
                  </a:txBody>
                  <a:tcPr marL="56348" marR="56348" marT="0" marB="0"/>
                </a:tc>
                <a:tc>
                  <a:txBody>
                    <a:bodyPr/>
                    <a:lstStyle/>
                    <a:p>
                      <a:pPr algn="l" hangingPunct="0">
                        <a:lnSpc>
                          <a:spcPct val="150000"/>
                        </a:lnSpc>
                        <a:tabLst>
                          <a:tab pos="1003300" algn="l"/>
                          <a:tab pos="1769110" algn="l"/>
                          <a:tab pos="2531110" algn="l"/>
                          <a:tab pos="3445510" algn="l"/>
                          <a:tab pos="4445000" algn="l"/>
                          <a:tab pos="5672455" algn="l"/>
                          <a:tab pos="457200" algn="l"/>
                        </a:tabLst>
                      </a:pPr>
                      <a:r>
                        <a:rPr lang="en-US" sz="1400">
                          <a:effectLst/>
                        </a:rPr>
                        <a:t>taken</a:t>
                      </a:r>
                      <a:endParaRPr lang="en-GB" sz="1400">
                        <a:effectLst/>
                        <a:latin typeface="Melior"/>
                        <a:ea typeface="Times New Roman" panose="02020603050405020304" pitchFamily="18" charset="0"/>
                        <a:cs typeface="Times New Roman" panose="02020603050405020304" pitchFamily="18" charset="0"/>
                      </a:endParaRPr>
                    </a:p>
                  </a:txBody>
                  <a:tcPr marL="56348" marR="56348" marT="0" marB="0"/>
                </a:tc>
                <a:extLst>
                  <a:ext uri="{0D108BD9-81ED-4DB2-BD59-A6C34878D82A}">
                    <a16:rowId xmlns:a16="http://schemas.microsoft.com/office/drawing/2014/main" val="2372916070"/>
                  </a:ext>
                </a:extLst>
              </a:tr>
              <a:tr h="284185">
                <a:tc>
                  <a:txBody>
                    <a:bodyPr/>
                    <a:lstStyle/>
                    <a:p>
                      <a:pPr algn="l" hangingPunct="0">
                        <a:lnSpc>
                          <a:spcPct val="150000"/>
                        </a:lnSpc>
                        <a:tabLst>
                          <a:tab pos="1003300" algn="l"/>
                          <a:tab pos="1769110" algn="l"/>
                          <a:tab pos="2531110" algn="l"/>
                          <a:tab pos="3445510" algn="l"/>
                          <a:tab pos="4445000" algn="l"/>
                          <a:tab pos="5672455" algn="l"/>
                          <a:tab pos="457200" algn="l"/>
                        </a:tabLst>
                      </a:pPr>
                      <a:r>
                        <a:rPr lang="en-US" sz="1400">
                          <a:effectLst/>
                        </a:rPr>
                        <a:t>understand</a:t>
                      </a:r>
                      <a:endParaRPr lang="en-GB" sz="1400">
                        <a:effectLst/>
                        <a:latin typeface="Melior"/>
                        <a:ea typeface="Times New Roman" panose="02020603050405020304" pitchFamily="18" charset="0"/>
                        <a:cs typeface="Times New Roman" panose="02020603050405020304" pitchFamily="18" charset="0"/>
                      </a:endParaRPr>
                    </a:p>
                  </a:txBody>
                  <a:tcPr marL="56348" marR="56348" marT="0" marB="0"/>
                </a:tc>
                <a:tc>
                  <a:txBody>
                    <a:bodyPr/>
                    <a:lstStyle/>
                    <a:p>
                      <a:pPr algn="l" hangingPunct="0">
                        <a:lnSpc>
                          <a:spcPct val="150000"/>
                        </a:lnSpc>
                        <a:tabLst>
                          <a:tab pos="1003300" algn="l"/>
                          <a:tab pos="1769110" algn="l"/>
                          <a:tab pos="2531110" algn="l"/>
                          <a:tab pos="3445510" algn="l"/>
                          <a:tab pos="4445000" algn="l"/>
                          <a:tab pos="5672455" algn="l"/>
                          <a:tab pos="457200" algn="l"/>
                        </a:tabLst>
                      </a:pPr>
                      <a:r>
                        <a:rPr lang="en-US" sz="1400">
                          <a:effectLst/>
                        </a:rPr>
                        <a:t>understands</a:t>
                      </a:r>
                      <a:endParaRPr lang="en-GB" sz="1400">
                        <a:effectLst/>
                        <a:latin typeface="Melior"/>
                        <a:ea typeface="Times New Roman" panose="02020603050405020304" pitchFamily="18" charset="0"/>
                        <a:cs typeface="Times New Roman" panose="02020603050405020304" pitchFamily="18" charset="0"/>
                      </a:endParaRPr>
                    </a:p>
                  </a:txBody>
                  <a:tcPr marL="56348" marR="56348" marT="0" marB="0"/>
                </a:tc>
                <a:tc>
                  <a:txBody>
                    <a:bodyPr/>
                    <a:lstStyle/>
                    <a:p>
                      <a:pPr algn="l" hangingPunct="0">
                        <a:lnSpc>
                          <a:spcPct val="150000"/>
                        </a:lnSpc>
                        <a:tabLst>
                          <a:tab pos="1003300" algn="l"/>
                          <a:tab pos="1769110" algn="l"/>
                          <a:tab pos="2531110" algn="l"/>
                          <a:tab pos="3445510" algn="l"/>
                          <a:tab pos="4445000" algn="l"/>
                          <a:tab pos="5672455" algn="l"/>
                          <a:tab pos="457200" algn="l"/>
                        </a:tabLst>
                      </a:pPr>
                      <a:r>
                        <a:rPr lang="en-US" sz="1400">
                          <a:effectLst/>
                        </a:rPr>
                        <a:t>understood</a:t>
                      </a:r>
                      <a:endParaRPr lang="en-GB" sz="1400">
                        <a:effectLst/>
                        <a:latin typeface="Melior"/>
                        <a:ea typeface="Times New Roman" panose="02020603050405020304" pitchFamily="18" charset="0"/>
                        <a:cs typeface="Times New Roman" panose="02020603050405020304" pitchFamily="18" charset="0"/>
                      </a:endParaRPr>
                    </a:p>
                  </a:txBody>
                  <a:tcPr marL="56348" marR="56348" marT="0" marB="0"/>
                </a:tc>
                <a:tc>
                  <a:txBody>
                    <a:bodyPr/>
                    <a:lstStyle/>
                    <a:p>
                      <a:pPr algn="l" hangingPunct="0">
                        <a:lnSpc>
                          <a:spcPct val="150000"/>
                        </a:lnSpc>
                        <a:tabLst>
                          <a:tab pos="1003300" algn="l"/>
                          <a:tab pos="1769110" algn="l"/>
                          <a:tab pos="2531110" algn="l"/>
                          <a:tab pos="3445510" algn="l"/>
                          <a:tab pos="4445000" algn="l"/>
                          <a:tab pos="5672455" algn="l"/>
                          <a:tab pos="457200" algn="l"/>
                        </a:tabLst>
                      </a:pPr>
                      <a:r>
                        <a:rPr lang="en-US" sz="1400">
                          <a:effectLst/>
                        </a:rPr>
                        <a:t>understood</a:t>
                      </a:r>
                      <a:endParaRPr lang="en-GB" sz="1400">
                        <a:effectLst/>
                        <a:latin typeface="Melior"/>
                        <a:ea typeface="Times New Roman" panose="02020603050405020304" pitchFamily="18" charset="0"/>
                        <a:cs typeface="Times New Roman" panose="02020603050405020304" pitchFamily="18" charset="0"/>
                      </a:endParaRPr>
                    </a:p>
                  </a:txBody>
                  <a:tcPr marL="56348" marR="56348" marT="0" marB="0"/>
                </a:tc>
                <a:extLst>
                  <a:ext uri="{0D108BD9-81ED-4DB2-BD59-A6C34878D82A}">
                    <a16:rowId xmlns:a16="http://schemas.microsoft.com/office/drawing/2014/main" val="3834737093"/>
                  </a:ext>
                </a:extLst>
              </a:tr>
              <a:tr h="284185">
                <a:tc>
                  <a:txBody>
                    <a:bodyPr/>
                    <a:lstStyle/>
                    <a:p>
                      <a:pPr algn="l" hangingPunct="0">
                        <a:lnSpc>
                          <a:spcPct val="150000"/>
                        </a:lnSpc>
                        <a:spcAft>
                          <a:spcPts val="1200"/>
                        </a:spcAft>
                        <a:tabLst>
                          <a:tab pos="1003300" algn="l"/>
                          <a:tab pos="1769110" algn="l"/>
                          <a:tab pos="2531110" algn="l"/>
                          <a:tab pos="3445510" algn="l"/>
                          <a:tab pos="4445000" algn="l"/>
                          <a:tab pos="5672455" algn="l"/>
                          <a:tab pos="457200" algn="l"/>
                        </a:tabLst>
                      </a:pPr>
                      <a:r>
                        <a:rPr lang="en-US" sz="1400">
                          <a:effectLst/>
                        </a:rPr>
                        <a:t>wear</a:t>
                      </a:r>
                      <a:endParaRPr lang="en-GB" sz="1400">
                        <a:effectLst/>
                        <a:latin typeface="Melior"/>
                        <a:ea typeface="Times New Roman" panose="02020603050405020304" pitchFamily="18" charset="0"/>
                        <a:cs typeface="Times New Roman" panose="02020603050405020304" pitchFamily="18" charset="0"/>
                      </a:endParaRPr>
                    </a:p>
                  </a:txBody>
                  <a:tcPr marL="56348" marR="56348" marT="0" marB="0"/>
                </a:tc>
                <a:tc>
                  <a:txBody>
                    <a:bodyPr/>
                    <a:lstStyle/>
                    <a:p>
                      <a:pPr algn="l" hangingPunct="0">
                        <a:lnSpc>
                          <a:spcPct val="150000"/>
                        </a:lnSpc>
                        <a:spcAft>
                          <a:spcPts val="1200"/>
                        </a:spcAft>
                        <a:tabLst>
                          <a:tab pos="1003300" algn="l"/>
                          <a:tab pos="1769110" algn="l"/>
                          <a:tab pos="2531110" algn="l"/>
                          <a:tab pos="3445510" algn="l"/>
                          <a:tab pos="4445000" algn="l"/>
                          <a:tab pos="5672455" algn="l"/>
                          <a:tab pos="457200" algn="l"/>
                        </a:tabLst>
                      </a:pPr>
                      <a:r>
                        <a:rPr lang="en-US" sz="1400">
                          <a:effectLst/>
                        </a:rPr>
                        <a:t>wears</a:t>
                      </a:r>
                      <a:endParaRPr lang="en-GB" sz="1400">
                        <a:effectLst/>
                        <a:latin typeface="Melior"/>
                        <a:ea typeface="Times New Roman" panose="02020603050405020304" pitchFamily="18" charset="0"/>
                        <a:cs typeface="Times New Roman" panose="02020603050405020304" pitchFamily="18" charset="0"/>
                      </a:endParaRPr>
                    </a:p>
                  </a:txBody>
                  <a:tcPr marL="56348" marR="56348" marT="0" marB="0"/>
                </a:tc>
                <a:tc>
                  <a:txBody>
                    <a:bodyPr/>
                    <a:lstStyle/>
                    <a:p>
                      <a:pPr algn="l" hangingPunct="0">
                        <a:lnSpc>
                          <a:spcPct val="150000"/>
                        </a:lnSpc>
                        <a:spcAft>
                          <a:spcPts val="1200"/>
                        </a:spcAft>
                        <a:tabLst>
                          <a:tab pos="1003300" algn="l"/>
                          <a:tab pos="1769110" algn="l"/>
                          <a:tab pos="2531110" algn="l"/>
                          <a:tab pos="3445510" algn="l"/>
                          <a:tab pos="4445000" algn="l"/>
                          <a:tab pos="5672455" algn="l"/>
                          <a:tab pos="457200" algn="l"/>
                        </a:tabLst>
                      </a:pPr>
                      <a:r>
                        <a:rPr lang="en-US" sz="1400">
                          <a:effectLst/>
                        </a:rPr>
                        <a:t>wore</a:t>
                      </a:r>
                      <a:endParaRPr lang="en-GB" sz="1400">
                        <a:effectLst/>
                        <a:latin typeface="Melior"/>
                        <a:ea typeface="Times New Roman" panose="02020603050405020304" pitchFamily="18" charset="0"/>
                        <a:cs typeface="Times New Roman" panose="02020603050405020304" pitchFamily="18" charset="0"/>
                      </a:endParaRPr>
                    </a:p>
                  </a:txBody>
                  <a:tcPr marL="56348" marR="56348" marT="0" marB="0"/>
                </a:tc>
                <a:tc>
                  <a:txBody>
                    <a:bodyPr/>
                    <a:lstStyle/>
                    <a:p>
                      <a:pPr algn="l" hangingPunct="0">
                        <a:lnSpc>
                          <a:spcPct val="150000"/>
                        </a:lnSpc>
                        <a:spcAft>
                          <a:spcPts val="1200"/>
                        </a:spcAft>
                        <a:tabLst>
                          <a:tab pos="1003300" algn="l"/>
                          <a:tab pos="1769110" algn="l"/>
                          <a:tab pos="2531110" algn="l"/>
                          <a:tab pos="3445510" algn="l"/>
                          <a:tab pos="4445000" algn="l"/>
                          <a:tab pos="5672455" algn="l"/>
                          <a:tab pos="457200" algn="l"/>
                        </a:tabLst>
                      </a:pPr>
                      <a:r>
                        <a:rPr lang="en-US" sz="1400" dirty="0">
                          <a:effectLst/>
                        </a:rPr>
                        <a:t>worn</a:t>
                      </a:r>
                      <a:endParaRPr lang="en-GB" sz="1400" dirty="0">
                        <a:effectLst/>
                        <a:latin typeface="Melior"/>
                        <a:ea typeface="Times New Roman" panose="02020603050405020304" pitchFamily="18" charset="0"/>
                        <a:cs typeface="Times New Roman" panose="02020603050405020304" pitchFamily="18" charset="0"/>
                      </a:endParaRPr>
                    </a:p>
                  </a:txBody>
                  <a:tcPr marL="56348" marR="56348" marT="0" marB="0"/>
                </a:tc>
                <a:extLst>
                  <a:ext uri="{0D108BD9-81ED-4DB2-BD59-A6C34878D82A}">
                    <a16:rowId xmlns:a16="http://schemas.microsoft.com/office/drawing/2014/main" val="1237580138"/>
                  </a:ext>
                </a:extLst>
              </a:tr>
            </a:tbl>
          </a:graphicData>
        </a:graphic>
      </p:graphicFrame>
      <p:sp>
        <p:nvSpPr>
          <p:cNvPr id="15" name="Rectangle 7">
            <a:extLst>
              <a:ext uri="{FF2B5EF4-FFF2-40B4-BE49-F238E27FC236}">
                <a16:creationId xmlns:a16="http://schemas.microsoft.com/office/drawing/2014/main" id="{1AF36833-A639-A021-697E-671E4D03949D}"/>
              </a:ext>
            </a:extLst>
          </p:cNvPr>
          <p:cNvSpPr>
            <a:spLocks noChangeArrowheads="1"/>
          </p:cNvSpPr>
          <p:nvPr/>
        </p:nvSpPr>
        <p:spPr bwMode="auto">
          <a:xfrm>
            <a:off x="-5182480" y="1483410"/>
            <a:ext cx="29751505"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n-GB" altLang="en-US" sz="1800" b="0" i="0" u="none" strike="noStrike" cap="none" normalizeH="0" baseline="0">
                <a:ln>
                  <a:noFill/>
                </a:ln>
                <a:solidFill>
                  <a:schemeClr val="tx1"/>
                </a:solidFill>
                <a:effectLst/>
                <a:latin typeface="Arial" panose="020B0604020202020204" pitchFamily="34" charset="0"/>
              </a:rPr>
            </a:br>
            <a:endParaRPr kumimoji="0" lang="en-GB" altLang="en-US" sz="1800" b="0" i="0" u="none" strike="noStrike" cap="none" normalizeH="0" baseline="0">
              <a:ln>
                <a:noFill/>
              </a:ln>
              <a:solidFill>
                <a:schemeClr val="tx1"/>
              </a:solidFill>
              <a:effectLst/>
              <a:latin typeface="Arial" panose="020B0604020202020204" pitchFamily="34" charset="0"/>
            </a:endParaRPr>
          </a:p>
        </p:txBody>
      </p:sp>
      <p:sp>
        <p:nvSpPr>
          <p:cNvPr id="17" name="Rectangle 9">
            <a:extLst>
              <a:ext uri="{FF2B5EF4-FFF2-40B4-BE49-F238E27FC236}">
                <a16:creationId xmlns:a16="http://schemas.microsoft.com/office/drawing/2014/main" id="{8148B44D-60A9-816D-4D59-9E6D4D7C3159}"/>
              </a:ext>
            </a:extLst>
          </p:cNvPr>
          <p:cNvSpPr>
            <a:spLocks noChangeArrowheads="1"/>
          </p:cNvSpPr>
          <p:nvPr/>
        </p:nvSpPr>
        <p:spPr bwMode="auto">
          <a:xfrm>
            <a:off x="-5182480" y="1903025"/>
            <a:ext cx="29751505"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panose="020B0604020202020204" pitchFamily="34" charset="0"/>
                <a:ea typeface="Times New Roman" panose="02020603050405020304" pitchFamily="18" charset="0"/>
                <a:hlinkClick r:id="rId3"/>
              </a:rPr>
              <a:t>&lt;</a:t>
            </a:r>
            <a:r>
              <a:rPr kumimoji="0" lang="en-US" altLang="en-US" sz="1200" b="0" i="0" u="none" strike="noStrike" cap="none" normalizeH="0" baseline="0" bmk="">
                <a:ln>
                  <a:noFill/>
                </a:ln>
                <a:solidFill>
                  <a:schemeClr val="tx1"/>
                </a:solidFill>
                <a:effectLst/>
                <a:latin typeface="Arial" panose="020B0604020202020204" pitchFamily="34" charset="0"/>
                <a:ea typeface="Times New Roman" panose="02020603050405020304" pitchFamily="18" charset="0"/>
                <a:hlinkClick r:id="rId3"/>
              </a:rPr>
              <a:t>FN&gt;</a:t>
            </a:r>
            <a:r>
              <a:rPr kumimoji="0" lang="en-US" altLang="en-US" sz="1200" b="0" i="0" u="none" strike="noStrike" cap="none" normalizeH="0" baseline="30000">
                <a:ln>
                  <a:noFill/>
                </a:ln>
                <a:solidFill>
                  <a:schemeClr val="tx1"/>
                </a:solidFill>
                <a:effectLst/>
                <a:latin typeface="Times New Roman" panose="02020603050405020304" pitchFamily="18" charset="0"/>
                <a:ea typeface="Times" panose="02020603050405020304" pitchFamily="18" charset="0"/>
                <a:sym typeface="Symbol" panose="05050102010706020507" pitchFamily="18" charset="2"/>
              </a:rPr>
              <a:t></a:t>
            </a:r>
            <a:r>
              <a:rPr kumimoji="0" lang="en-US" altLang="en-US" sz="1200" b="0" i="0" u="none" strike="noStrike" cap="none" normalizeH="0" baseline="0">
                <a:ln>
                  <a:noFill/>
                </a:ln>
                <a:solidFill>
                  <a:schemeClr val="tx1"/>
                </a:solidFill>
                <a:effectLst/>
                <a:ea typeface="Times New Roman" panose="02020603050405020304" pitchFamily="18" charset="0"/>
              </a:rPr>
              <a:t> </a:t>
            </a:r>
            <a:r>
              <a:rPr kumimoji="0" lang="en-US" altLang="en-US" sz="1200" b="0" i="1" u="none" strike="noStrike" cap="none" normalizeH="0" baseline="30000">
                <a:ln>
                  <a:noFill/>
                </a:ln>
                <a:solidFill>
                  <a:schemeClr val="tx1"/>
                </a:solidFill>
                <a:effectLst/>
                <a:latin typeface="Times New Roman" panose="02020603050405020304" pitchFamily="18" charset="0"/>
                <a:ea typeface="Times New Roman" panose="02020603050405020304" pitchFamily="18" charset="0"/>
                <a:sym typeface="Symbol" panose="05050102010706020507" pitchFamily="18" charset="2"/>
              </a:rPr>
              <a:t>Hang</a:t>
            </a:r>
            <a:r>
              <a:rPr kumimoji="0" lang="en-US" altLang="en-US" sz="1200" b="0" i="0" u="none" strike="noStrike" cap="none" normalizeH="0" baseline="30000">
                <a:ln>
                  <a:noFill/>
                </a:ln>
                <a:solidFill>
                  <a:schemeClr val="tx1"/>
                </a:solidFill>
                <a:effectLst/>
                <a:latin typeface="Times New Roman" panose="02020603050405020304" pitchFamily="18" charset="0"/>
                <a:ea typeface="Times New Roman" panose="02020603050405020304" pitchFamily="18" charset="0"/>
                <a:sym typeface="Symbol" panose="05050102010706020507" pitchFamily="18" charset="2"/>
              </a:rPr>
              <a:t> meaning a method of putting to death is regular: </a:t>
            </a:r>
            <a:r>
              <a:rPr kumimoji="0" lang="en-US" altLang="en-US" sz="1200" b="0" i="1" u="none" strike="noStrike" cap="none" normalizeH="0" baseline="30000">
                <a:ln>
                  <a:noFill/>
                </a:ln>
                <a:solidFill>
                  <a:schemeClr val="tx1"/>
                </a:solidFill>
                <a:effectLst/>
                <a:latin typeface="Times New Roman" panose="02020603050405020304" pitchFamily="18" charset="0"/>
                <a:ea typeface="Times New Roman" panose="02020603050405020304" pitchFamily="18" charset="0"/>
                <a:sym typeface="Symbol" panose="05050102010706020507" pitchFamily="18" charset="2"/>
              </a:rPr>
              <a:t>hang</a:t>
            </a:r>
            <a:r>
              <a:rPr kumimoji="0" lang="en-US" altLang="en-US" sz="1200" b="0" i="0" u="none" strike="noStrike" cap="none" normalizeH="0" baseline="30000">
                <a:ln>
                  <a:noFill/>
                </a:ln>
                <a:solidFill>
                  <a:schemeClr val="tx1"/>
                </a:solidFill>
                <a:effectLst/>
                <a:latin typeface="Times New Roman" panose="02020603050405020304" pitchFamily="18" charset="0"/>
                <a:ea typeface="Times New Roman" panose="02020603050405020304" pitchFamily="18" charset="0"/>
                <a:sym typeface="Symbol" panose="05050102010706020507" pitchFamily="18" charset="2"/>
              </a:rPr>
              <a:t>, </a:t>
            </a:r>
            <a:r>
              <a:rPr kumimoji="0" lang="en-US" altLang="en-US" sz="1200" b="0" i="1" u="none" strike="noStrike" cap="none" normalizeH="0" baseline="30000">
                <a:ln>
                  <a:noFill/>
                </a:ln>
                <a:solidFill>
                  <a:schemeClr val="tx1"/>
                </a:solidFill>
                <a:effectLst/>
                <a:latin typeface="Times New Roman" panose="02020603050405020304" pitchFamily="18" charset="0"/>
                <a:ea typeface="Times New Roman" panose="02020603050405020304" pitchFamily="18" charset="0"/>
                <a:sym typeface="Symbol" panose="05050102010706020507" pitchFamily="18" charset="2"/>
              </a:rPr>
              <a:t>hangs</a:t>
            </a:r>
            <a:r>
              <a:rPr kumimoji="0" lang="en-US" altLang="en-US" sz="1200" b="0" i="0" u="none" strike="noStrike" cap="none" normalizeH="0" baseline="30000">
                <a:ln>
                  <a:noFill/>
                </a:ln>
                <a:solidFill>
                  <a:schemeClr val="tx1"/>
                </a:solidFill>
                <a:effectLst/>
                <a:latin typeface="Times New Roman" panose="02020603050405020304" pitchFamily="18" charset="0"/>
                <a:ea typeface="Times New Roman" panose="02020603050405020304" pitchFamily="18" charset="0"/>
                <a:sym typeface="Symbol" panose="05050102010706020507" pitchFamily="18" charset="2"/>
              </a:rPr>
              <a:t>, </a:t>
            </a:r>
            <a:r>
              <a:rPr kumimoji="0" lang="en-US" altLang="en-US" sz="1200" b="0" i="1" u="none" strike="noStrike" cap="none" normalizeH="0" baseline="30000">
                <a:ln>
                  <a:noFill/>
                </a:ln>
                <a:solidFill>
                  <a:schemeClr val="tx1"/>
                </a:solidFill>
                <a:effectLst/>
                <a:latin typeface="Times New Roman" panose="02020603050405020304" pitchFamily="18" charset="0"/>
                <a:ea typeface="Times New Roman" panose="02020603050405020304" pitchFamily="18" charset="0"/>
                <a:sym typeface="Symbol" panose="05050102010706020507" pitchFamily="18" charset="2"/>
              </a:rPr>
              <a:t>hanged</a:t>
            </a:r>
            <a:r>
              <a:rPr kumimoji="0" lang="en-US" altLang="en-US" sz="1200" b="0" i="0" u="none" strike="noStrike" cap="none" normalizeH="0" baseline="30000">
                <a:ln>
                  <a:noFill/>
                </a:ln>
                <a:solidFill>
                  <a:schemeClr val="tx1"/>
                </a:solidFill>
                <a:effectLst/>
                <a:latin typeface="Times New Roman" panose="02020603050405020304" pitchFamily="18" charset="0"/>
                <a:ea typeface="Times New Roman" panose="02020603050405020304" pitchFamily="18" charset="0"/>
                <a:sym typeface="Symbol" panose="05050102010706020507" pitchFamily="18" charset="2"/>
              </a:rPr>
              <a:t>.&lt;/FN&gt;</a:t>
            </a:r>
            <a:endParaRPr kumimoji="0" lang="en-US" altLang="en-US" sz="1200" b="0" i="0" u="none" strike="noStrike" cap="none" normalizeH="0" baseline="30000">
              <a:ln>
                <a:noFill/>
              </a:ln>
              <a:solidFill>
                <a:schemeClr val="tx1"/>
              </a:solidFill>
              <a:effectLst/>
              <a:latin typeface="Times New Roman" panose="02020603050405020304" pitchFamily="18" charset="0"/>
              <a:ea typeface="Times" panose="02020603050405020304" pitchFamily="18" charset="0"/>
              <a:sym typeface="Symbol" panose="05050102010706020507" pitchFamily="18" charset="2"/>
            </a:endParaRPr>
          </a:p>
        </p:txBody>
      </p:sp>
    </p:spTree>
    <p:extLst>
      <p:ext uri="{BB962C8B-B14F-4D97-AF65-F5344CB8AC3E}">
        <p14:creationId xmlns:p14="http://schemas.microsoft.com/office/powerpoint/2010/main" val="34644590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C84BE9-B942-E96D-AA19-BF5C782627D5}"/>
              </a:ext>
            </a:extLst>
          </p:cNvPr>
          <p:cNvSpPr>
            <a:spLocks noGrp="1"/>
          </p:cNvSpPr>
          <p:nvPr>
            <p:ph type="title"/>
          </p:nvPr>
        </p:nvSpPr>
        <p:spPr/>
        <p:txBody>
          <a:bodyPr/>
          <a:lstStyle/>
          <a:p>
            <a:r>
              <a:rPr lang="en-GB" dirty="0"/>
              <a:t>Proofreading</a:t>
            </a:r>
          </a:p>
        </p:txBody>
      </p:sp>
      <p:sp>
        <p:nvSpPr>
          <p:cNvPr id="3" name="Content Placeholder 2">
            <a:extLst>
              <a:ext uri="{FF2B5EF4-FFF2-40B4-BE49-F238E27FC236}">
                <a16:creationId xmlns:a16="http://schemas.microsoft.com/office/drawing/2014/main" id="{E76A3CF6-CCBF-30AF-44FC-8F738F0EA3D2}"/>
              </a:ext>
            </a:extLst>
          </p:cNvPr>
          <p:cNvSpPr>
            <a:spLocks noGrp="1"/>
          </p:cNvSpPr>
          <p:nvPr>
            <p:ph idx="1"/>
          </p:nvPr>
        </p:nvSpPr>
        <p:spPr/>
        <p:txBody>
          <a:bodyPr>
            <a:normAutofit fontScale="85000" lnSpcReduction="20000"/>
          </a:bodyPr>
          <a:lstStyle/>
          <a:p>
            <a:r>
              <a:rPr lang="en-US" sz="1800" dirty="0">
                <a:effectLst/>
                <a:latin typeface="Times New Roman" panose="02020603050405020304" pitchFamily="18" charset="0"/>
                <a:ea typeface="Times New Roman" panose="02020603050405020304" pitchFamily="18" charset="0"/>
              </a:rPr>
              <a:t>Dear Colleagues:</a:t>
            </a:r>
            <a:endParaRPr lang="en-GB" sz="18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Times New Roman" panose="02020603050405020304" pitchFamily="18" charset="0"/>
                <a:ea typeface="Times New Roman" panose="02020603050405020304" pitchFamily="18" charset="0"/>
              </a:rPr>
              <a:t>As we approach the holiday season, I want to be remind you about our company policy regarding to giving or to receiving gifts from persons and business entities with which your department has done business over the past year. It is important to be remember that our code of ethics requires “zero tolerance” of violation of this policy. If you have had any questions about what constitutes a business relationship or how the term “gift” is defined, please read the Code of Ethics Policy on our company website.</a:t>
            </a:r>
            <a:endParaRPr lang="en-GB" sz="18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Times New Roman" panose="02020603050405020304" pitchFamily="18" charset="0"/>
                <a:ea typeface="Times New Roman" panose="02020603050405020304" pitchFamily="18" charset="0"/>
              </a:rPr>
              <a:t>Our CEO Jeremy Soledad reminds us, “We represent an organization that must maintain the public’s trust and, therefore, we must be operate under the highest ethical standards.  During the holidays, please be especially vigilant about not only gifts, but also holiday parties, industry-sponsored ceremonies, and other events.”</a:t>
            </a:r>
            <a:endParaRPr lang="en-GB" sz="18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Times New Roman" panose="02020603050405020304" pitchFamily="18" charset="0"/>
                <a:ea typeface="Times New Roman" panose="02020603050405020304" pitchFamily="18" charset="0"/>
              </a:rPr>
              <a:t>What should have you do if you receive an invitation to a holiday party from a business colleague, receive a gift, or are in doubt about whether something you receive is a gift?  You can refer to the </a:t>
            </a:r>
            <a:r>
              <a:rPr lang="en-US" sz="1800" u="sng" dirty="0">
                <a:solidFill>
                  <a:srgbClr val="0000FF"/>
                </a:solidFill>
                <a:effectLst/>
                <a:latin typeface="Times New Roman" panose="02020603050405020304" pitchFamily="18" charset="0"/>
                <a:ea typeface="Times New Roman" panose="02020603050405020304" pitchFamily="18" charset="0"/>
                <a:hlinkClick r:id="rId2"/>
              </a:rPr>
              <a:t>Code of Ethics</a:t>
            </a:r>
            <a:r>
              <a:rPr lang="en-US" sz="1800" dirty="0">
                <a:effectLst/>
                <a:latin typeface="Times New Roman" panose="02020603050405020304" pitchFamily="18" charset="0"/>
                <a:ea typeface="Times New Roman" panose="02020603050405020304" pitchFamily="18" charset="0"/>
              </a:rPr>
              <a:t> Policy or contact my office for more guidance. </a:t>
            </a:r>
            <a:endParaRPr lang="en-GB" sz="1800" dirty="0">
              <a:effectLst/>
              <a:latin typeface="Times New Roman" panose="02020603050405020304" pitchFamily="18" charset="0"/>
              <a:ea typeface="Times New Roman" panose="02020603050405020304" pitchFamily="18" charset="0"/>
            </a:endParaRPr>
          </a:p>
          <a:p>
            <a:r>
              <a:rPr lang="en-US" sz="1800" dirty="0">
                <a:effectLst/>
                <a:latin typeface="Times New Roman" panose="02020603050405020304" pitchFamily="18" charset="0"/>
                <a:ea typeface="Times New Roman" panose="02020603050405020304" pitchFamily="18" charset="0"/>
              </a:rPr>
              <a:t>Thank you for your cooperation. Happy Holidays!</a:t>
            </a:r>
            <a:endParaRPr lang="en-GB" sz="1800" dirty="0">
              <a:effectLst/>
              <a:latin typeface="Times New Roman" panose="02020603050405020304" pitchFamily="18" charset="0"/>
              <a:ea typeface="Times New Roman" panose="02020603050405020304" pitchFamily="18" charset="0"/>
            </a:endParaRPr>
          </a:p>
          <a:p>
            <a:r>
              <a:rPr lang="en-US" sz="1800" dirty="0">
                <a:effectLst/>
                <a:latin typeface="Times New Roman" panose="02020603050405020304" pitchFamily="18" charset="0"/>
                <a:ea typeface="Times New Roman" panose="02020603050405020304" pitchFamily="18" charset="0"/>
              </a:rPr>
              <a:t>Jeannette Douglas</a:t>
            </a:r>
            <a:endParaRPr lang="en-GB" sz="1800" dirty="0">
              <a:effectLst/>
              <a:latin typeface="Times New Roman" panose="02020603050405020304" pitchFamily="18" charset="0"/>
              <a:ea typeface="Times New Roman" panose="02020603050405020304" pitchFamily="18" charset="0"/>
            </a:endParaRPr>
          </a:p>
          <a:p>
            <a:r>
              <a:rPr lang="en-US" sz="1800" dirty="0">
                <a:effectLst/>
                <a:latin typeface="Times New Roman" panose="02020603050405020304" pitchFamily="18" charset="0"/>
                <a:ea typeface="Times New Roman" panose="02020603050405020304" pitchFamily="18" charset="0"/>
              </a:rPr>
              <a:t>Senior Employee Relations Manager</a:t>
            </a:r>
            <a:endParaRPr lang="en-GB" sz="1800" dirty="0">
              <a:effectLst/>
              <a:latin typeface="Times New Roman" panose="02020603050405020304" pitchFamily="18" charset="0"/>
              <a:ea typeface="Times New Roman" panose="02020603050405020304" pitchFamily="18" charset="0"/>
            </a:endParaRPr>
          </a:p>
          <a:p>
            <a:endParaRPr lang="en-GB" dirty="0"/>
          </a:p>
        </p:txBody>
      </p:sp>
    </p:spTree>
    <p:extLst>
      <p:ext uri="{BB962C8B-B14F-4D97-AF65-F5344CB8AC3E}">
        <p14:creationId xmlns:p14="http://schemas.microsoft.com/office/powerpoint/2010/main" val="6919059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C84BE9-B942-E96D-AA19-BF5C782627D5}"/>
              </a:ext>
            </a:extLst>
          </p:cNvPr>
          <p:cNvSpPr>
            <a:spLocks noGrp="1"/>
          </p:cNvSpPr>
          <p:nvPr>
            <p:ph type="title"/>
          </p:nvPr>
        </p:nvSpPr>
        <p:spPr/>
        <p:txBody>
          <a:bodyPr/>
          <a:lstStyle/>
          <a:p>
            <a:r>
              <a:rPr lang="en-GB" dirty="0"/>
              <a:t>Check you answer</a:t>
            </a:r>
          </a:p>
        </p:txBody>
      </p:sp>
      <p:sp>
        <p:nvSpPr>
          <p:cNvPr id="3" name="Content Placeholder 2">
            <a:extLst>
              <a:ext uri="{FF2B5EF4-FFF2-40B4-BE49-F238E27FC236}">
                <a16:creationId xmlns:a16="http://schemas.microsoft.com/office/drawing/2014/main" id="{E76A3CF6-CCBF-30AF-44FC-8F738F0EA3D2}"/>
              </a:ext>
            </a:extLst>
          </p:cNvPr>
          <p:cNvSpPr>
            <a:spLocks noGrp="1"/>
          </p:cNvSpPr>
          <p:nvPr>
            <p:ph idx="1"/>
          </p:nvPr>
        </p:nvSpPr>
        <p:spPr/>
        <p:txBody>
          <a:bodyPr>
            <a:normAutofit fontScale="77500" lnSpcReduction="20000"/>
          </a:bodyPr>
          <a:lstStyle/>
          <a:p>
            <a:r>
              <a:rPr lang="en-US" sz="1800" dirty="0">
                <a:effectLst/>
                <a:latin typeface="Times New Roman" panose="02020603050405020304" pitchFamily="18" charset="0"/>
                <a:ea typeface="Times New Roman" panose="02020603050405020304" pitchFamily="18" charset="0"/>
              </a:rPr>
              <a:t>Dear Colleagues:</a:t>
            </a:r>
            <a:endParaRPr lang="en-GB" sz="18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Times New Roman" panose="02020603050405020304" pitchFamily="18" charset="0"/>
                <a:ea typeface="Times New Roman" panose="02020603050405020304" pitchFamily="18" charset="0"/>
              </a:rPr>
              <a:t>As we approach the holiday season, I want to remind you about our company’s [or company] policy regarding </a:t>
            </a:r>
            <a:r>
              <a:rPr lang="en-US" sz="1800" strike="sngStrike" dirty="0">
                <a:effectLst/>
                <a:latin typeface="Times New Roman" panose="02020603050405020304" pitchFamily="18" charset="0"/>
                <a:ea typeface="Times New Roman" panose="02020603050405020304" pitchFamily="18" charset="0"/>
              </a:rPr>
              <a:t>to</a:t>
            </a:r>
            <a:r>
              <a:rPr lang="en-US" sz="1800" dirty="0">
                <a:effectLst/>
                <a:latin typeface="Times New Roman" panose="02020603050405020304" pitchFamily="18" charset="0"/>
                <a:ea typeface="Times New Roman" panose="02020603050405020304" pitchFamily="18" charset="0"/>
              </a:rPr>
              <a:t> giving or </a:t>
            </a:r>
            <a:r>
              <a:rPr lang="en-US" sz="1800" strike="sngStrike" dirty="0">
                <a:effectLst/>
                <a:latin typeface="Times New Roman" panose="02020603050405020304" pitchFamily="18" charset="0"/>
                <a:ea typeface="Times New Roman" panose="02020603050405020304" pitchFamily="18" charset="0"/>
              </a:rPr>
              <a:t>to</a:t>
            </a:r>
            <a:r>
              <a:rPr lang="en-US" sz="1800" dirty="0">
                <a:effectLst/>
                <a:latin typeface="Times New Roman" panose="02020603050405020304" pitchFamily="18" charset="0"/>
                <a:ea typeface="Times New Roman" panose="02020603050405020304" pitchFamily="18" charset="0"/>
              </a:rPr>
              <a:t> receiving gifts from persons and business entities with which your department has done business over the past year. It is important to </a:t>
            </a:r>
            <a:r>
              <a:rPr lang="en-US" sz="1800" strike="sngStrike" dirty="0">
                <a:effectLst/>
                <a:latin typeface="Times New Roman" panose="02020603050405020304" pitchFamily="18" charset="0"/>
                <a:ea typeface="Times New Roman" panose="02020603050405020304" pitchFamily="18" charset="0"/>
              </a:rPr>
              <a:t>be</a:t>
            </a:r>
            <a:r>
              <a:rPr lang="en-US" sz="1800" dirty="0">
                <a:effectLst/>
                <a:latin typeface="Times New Roman" panose="02020603050405020304" pitchFamily="18" charset="0"/>
                <a:ea typeface="Times New Roman" panose="02020603050405020304" pitchFamily="18" charset="0"/>
              </a:rPr>
              <a:t> remember that our code of ethics requires “zero tolerance” of violation of this policy. If you have </a:t>
            </a:r>
            <a:r>
              <a:rPr lang="en-US" sz="1800" strike="sngStrike" dirty="0">
                <a:effectLst/>
                <a:latin typeface="Times New Roman" panose="02020603050405020304" pitchFamily="18" charset="0"/>
                <a:ea typeface="Times New Roman" panose="02020603050405020304" pitchFamily="18" charset="0"/>
              </a:rPr>
              <a:t>had</a:t>
            </a:r>
            <a:r>
              <a:rPr lang="en-US" sz="1800" dirty="0">
                <a:effectLst/>
                <a:latin typeface="Times New Roman" panose="02020603050405020304" pitchFamily="18" charset="0"/>
                <a:ea typeface="Times New Roman" panose="02020603050405020304" pitchFamily="18" charset="0"/>
              </a:rPr>
              <a:t> any questions about what constitutes a business relationship or how the term “gift” is defined, please read the Code of Ethics Policy on our company website.</a:t>
            </a:r>
            <a:endParaRPr lang="en-GB" sz="18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Times New Roman" panose="02020603050405020304" pitchFamily="18" charset="0"/>
                <a:ea typeface="Times New Roman" panose="02020603050405020304" pitchFamily="18" charset="0"/>
              </a:rPr>
              <a:t>Our CEO Jeremy Soledad reminds us, “We represent an organization that must maintain the public’s trust and, therefore, we must </a:t>
            </a:r>
            <a:r>
              <a:rPr lang="en-US" sz="1800" strike="sngStrike" dirty="0">
                <a:effectLst/>
                <a:latin typeface="Times New Roman" panose="02020603050405020304" pitchFamily="18" charset="0"/>
                <a:ea typeface="Times New Roman" panose="02020603050405020304" pitchFamily="18" charset="0"/>
              </a:rPr>
              <a:t>be</a:t>
            </a:r>
            <a:r>
              <a:rPr lang="en-US" sz="1800" dirty="0">
                <a:effectLst/>
                <a:latin typeface="Times New Roman" panose="02020603050405020304" pitchFamily="18" charset="0"/>
                <a:ea typeface="Times New Roman" panose="02020603050405020304" pitchFamily="18" charset="0"/>
              </a:rPr>
              <a:t> operate under the highest ethical standards.  During the holidays, please be especially vigilant about not only gifts, but also holiday parties, industry-sponsored ceremonies, and other events.”</a:t>
            </a:r>
            <a:endParaRPr lang="en-GB" sz="18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Times New Roman" panose="02020603050405020304" pitchFamily="18" charset="0"/>
                <a:ea typeface="Times New Roman" panose="02020603050405020304" pitchFamily="18" charset="0"/>
              </a:rPr>
              <a:t>What should you do if you receive an invitation to a holiday party from a business colleague, receive a gift, or are in doubt about whether something you receive is a gift?  You can refer to the </a:t>
            </a:r>
            <a:r>
              <a:rPr lang="en-US" sz="1800" u="sng" dirty="0">
                <a:solidFill>
                  <a:srgbClr val="0000FF"/>
                </a:solidFill>
                <a:effectLst/>
                <a:latin typeface="Times New Roman" panose="02020603050405020304" pitchFamily="18" charset="0"/>
                <a:ea typeface="Times New Roman" panose="02020603050405020304" pitchFamily="18" charset="0"/>
                <a:hlinkClick r:id="rId2"/>
              </a:rPr>
              <a:t>Code of Ethics</a:t>
            </a:r>
            <a:r>
              <a:rPr lang="en-US" sz="1800" dirty="0">
                <a:effectLst/>
                <a:latin typeface="Times New Roman" panose="02020603050405020304" pitchFamily="18" charset="0"/>
                <a:ea typeface="Times New Roman" panose="02020603050405020304" pitchFamily="18" charset="0"/>
              </a:rPr>
              <a:t> Policy or contact my office for more guidance. </a:t>
            </a:r>
            <a:endParaRPr lang="en-GB" sz="1800" dirty="0">
              <a:effectLst/>
              <a:latin typeface="Times New Roman" panose="02020603050405020304" pitchFamily="18" charset="0"/>
              <a:ea typeface="Times New Roman" panose="02020603050405020304" pitchFamily="18" charset="0"/>
            </a:endParaRPr>
          </a:p>
          <a:p>
            <a:r>
              <a:rPr lang="en-US" sz="1800" dirty="0">
                <a:effectLst/>
                <a:latin typeface="Times New Roman" panose="02020603050405020304" pitchFamily="18" charset="0"/>
                <a:ea typeface="Times New Roman" panose="02020603050405020304" pitchFamily="18" charset="0"/>
              </a:rPr>
              <a:t>Thank you for your cooperation. Happy Holidays!</a:t>
            </a:r>
            <a:endParaRPr lang="en-GB" sz="1800" dirty="0">
              <a:effectLst/>
              <a:latin typeface="Times New Roman" panose="02020603050405020304" pitchFamily="18" charset="0"/>
              <a:ea typeface="Times New Roman" panose="02020603050405020304" pitchFamily="18" charset="0"/>
            </a:endParaRPr>
          </a:p>
          <a:p>
            <a:r>
              <a:rPr lang="en-US" sz="1800" dirty="0">
                <a:effectLst/>
                <a:latin typeface="Times New Roman" panose="02020603050405020304" pitchFamily="18" charset="0"/>
                <a:ea typeface="Times New Roman" panose="02020603050405020304" pitchFamily="18" charset="0"/>
              </a:rPr>
              <a:t>Jeannette Douglas</a:t>
            </a:r>
            <a:endParaRPr lang="en-GB" sz="1800" dirty="0">
              <a:effectLst/>
              <a:latin typeface="Times New Roman" panose="02020603050405020304" pitchFamily="18" charset="0"/>
              <a:ea typeface="Times New Roman" panose="02020603050405020304" pitchFamily="18" charset="0"/>
            </a:endParaRPr>
          </a:p>
          <a:p>
            <a:r>
              <a:rPr lang="en-US" sz="1800" dirty="0">
                <a:effectLst/>
                <a:latin typeface="Times New Roman" panose="02020603050405020304" pitchFamily="18" charset="0"/>
                <a:ea typeface="Times New Roman" panose="02020603050405020304" pitchFamily="18" charset="0"/>
              </a:rPr>
              <a:t>Senior Employee Relations Manager</a:t>
            </a:r>
            <a:endParaRPr lang="en-GB" sz="1800" dirty="0">
              <a:effectLst/>
              <a:latin typeface="Times New Roman" panose="02020603050405020304" pitchFamily="18" charset="0"/>
              <a:ea typeface="Times New Roman" panose="02020603050405020304" pitchFamily="18" charset="0"/>
            </a:endParaRPr>
          </a:p>
          <a:p>
            <a:endParaRPr lang="en-GB" dirty="0"/>
          </a:p>
        </p:txBody>
      </p:sp>
    </p:spTree>
    <p:extLst>
      <p:ext uri="{BB962C8B-B14F-4D97-AF65-F5344CB8AC3E}">
        <p14:creationId xmlns:p14="http://schemas.microsoft.com/office/powerpoint/2010/main" val="36222425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375453-94F7-2207-683B-0B4512B8EA3A}"/>
              </a:ext>
            </a:extLst>
          </p:cNvPr>
          <p:cNvSpPr>
            <a:spLocks noGrp="1"/>
          </p:cNvSpPr>
          <p:nvPr>
            <p:ph type="title"/>
          </p:nvPr>
        </p:nvSpPr>
        <p:spPr/>
        <p:txBody>
          <a:bodyPr>
            <a:normAutofit/>
          </a:bodyPr>
          <a:lstStyle/>
          <a:p>
            <a:r>
              <a:rPr lang="en-US" sz="3600" b="1" dirty="0">
                <a:effectLst/>
                <a:latin typeface="Times New Roman" panose="02020603050405020304" pitchFamily="18" charset="0"/>
                <a:ea typeface="Times New Roman" panose="02020603050405020304" pitchFamily="18" charset="0"/>
              </a:rPr>
              <a:t>Objectives</a:t>
            </a:r>
            <a:br>
              <a:rPr lang="en-GB" sz="3600" dirty="0">
                <a:effectLst/>
                <a:latin typeface="Times New Roman" panose="02020603050405020304" pitchFamily="18" charset="0"/>
                <a:ea typeface="Times New Roman" panose="02020603050405020304" pitchFamily="18" charset="0"/>
              </a:rPr>
            </a:br>
            <a:endParaRPr lang="en-GB" sz="3600" dirty="0"/>
          </a:p>
        </p:txBody>
      </p:sp>
      <p:sp>
        <p:nvSpPr>
          <p:cNvPr id="3" name="Content Placeholder 2">
            <a:extLst>
              <a:ext uri="{FF2B5EF4-FFF2-40B4-BE49-F238E27FC236}">
                <a16:creationId xmlns:a16="http://schemas.microsoft.com/office/drawing/2014/main" id="{C21B7752-5FA3-E060-848A-5F08DB7F9CBA}"/>
              </a:ext>
            </a:extLst>
          </p:cNvPr>
          <p:cNvSpPr>
            <a:spLocks noGrp="1"/>
          </p:cNvSpPr>
          <p:nvPr>
            <p:ph idx="1"/>
          </p:nvPr>
        </p:nvSpPr>
        <p:spPr/>
        <p:txBody>
          <a:bodyPr/>
          <a:lstStyle/>
          <a:p>
            <a:pPr marL="342900" lvl="0" indent="-342900">
              <a:lnSpc>
                <a:spcPct val="150000"/>
              </a:lnSpc>
              <a:buSzPts val="1200"/>
              <a:buFont typeface="Symbol" panose="05050102010706020507" pitchFamily="18" charset="2"/>
              <a:buChar char=""/>
            </a:pPr>
            <a:r>
              <a:rPr lang="en-US" sz="1800" dirty="0">
                <a:effectLst/>
                <a:latin typeface="Times New Roman" panose="02020603050405020304" pitchFamily="18" charset="0"/>
                <a:ea typeface="Calibri" panose="020F0502020204030204" pitchFamily="34" charset="0"/>
              </a:rPr>
              <a:t>Use the correct forms of pronouns as subjects and objects in sentences.</a:t>
            </a:r>
            <a:endParaRPr lang="en-GB" sz="1800" dirty="0">
              <a:effectLst/>
              <a:latin typeface="Times New Roman" panose="02020603050405020304" pitchFamily="18" charset="0"/>
              <a:ea typeface="Times New Roman" panose="02020603050405020304" pitchFamily="18" charset="0"/>
            </a:endParaRPr>
          </a:p>
          <a:p>
            <a:pPr marL="342900" lvl="0" indent="-342900">
              <a:lnSpc>
                <a:spcPct val="150000"/>
              </a:lnSpc>
              <a:buSzPts val="1200"/>
              <a:buFont typeface="Symbol" panose="05050102010706020507" pitchFamily="18" charset="2"/>
              <a:buChar char=""/>
            </a:pPr>
            <a:r>
              <a:rPr lang="en-US" sz="1800" dirty="0">
                <a:effectLst/>
                <a:latin typeface="Times New Roman" panose="02020603050405020304" pitchFamily="18" charset="0"/>
                <a:ea typeface="Calibri" panose="020F0502020204030204" pitchFamily="34" charset="0"/>
              </a:rPr>
              <a:t>Identify different types of pronouns and correctly use them in sentences.</a:t>
            </a:r>
            <a:endParaRPr lang="en-GB" sz="1800" dirty="0">
              <a:effectLst/>
              <a:latin typeface="Times New Roman" panose="02020603050405020304" pitchFamily="18" charset="0"/>
              <a:ea typeface="Times New Roman" panose="02020603050405020304" pitchFamily="18" charset="0"/>
            </a:endParaRPr>
          </a:p>
          <a:p>
            <a:pPr marL="342900" lvl="0" indent="-342900">
              <a:lnSpc>
                <a:spcPct val="150000"/>
              </a:lnSpc>
              <a:buSzPts val="1200"/>
              <a:buFont typeface="Symbol" panose="05050102010706020507" pitchFamily="18" charset="2"/>
              <a:buChar char=""/>
            </a:pPr>
            <a:r>
              <a:rPr lang="en-US" sz="1800" dirty="0">
                <a:effectLst/>
                <a:latin typeface="Times New Roman" panose="02020603050405020304" pitchFamily="18" charset="0"/>
                <a:ea typeface="Calibri" panose="020F0502020204030204" pitchFamily="34" charset="0"/>
              </a:rPr>
              <a:t>Correctly form possessives of pronouns.</a:t>
            </a:r>
            <a:endParaRPr lang="en-GB" sz="1800" dirty="0">
              <a:effectLst/>
              <a:latin typeface="Times New Roman" panose="02020603050405020304" pitchFamily="18" charset="0"/>
              <a:ea typeface="Times New Roman" panose="02020603050405020304" pitchFamily="18" charset="0"/>
            </a:endParaRPr>
          </a:p>
          <a:p>
            <a:r>
              <a:rPr lang="en-US" sz="1800" dirty="0">
                <a:effectLst/>
                <a:latin typeface="Times New Roman" panose="02020603050405020304" pitchFamily="18" charset="0"/>
                <a:ea typeface="Calibri" panose="020F0502020204030204" pitchFamily="34" charset="0"/>
              </a:rPr>
              <a:t>  Expand your knowledge and use of business terminology.</a:t>
            </a:r>
            <a:endParaRPr lang="en-GB" dirty="0"/>
          </a:p>
        </p:txBody>
      </p:sp>
    </p:spTree>
    <p:extLst>
      <p:ext uri="{BB962C8B-B14F-4D97-AF65-F5344CB8AC3E}">
        <p14:creationId xmlns:p14="http://schemas.microsoft.com/office/powerpoint/2010/main" val="21774066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AA0E31-77B4-C69D-5471-9E6286990934}"/>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5C408D34-6E01-886A-8BC2-134C74334F2E}"/>
              </a:ext>
            </a:extLst>
          </p:cNvPr>
          <p:cNvSpPr>
            <a:spLocks noGrp="1"/>
          </p:cNvSpPr>
          <p:nvPr>
            <p:ph idx="1"/>
          </p:nvPr>
        </p:nvSpPr>
        <p:spPr/>
        <p:txBody>
          <a:bodyPr>
            <a:normAutofit/>
          </a:bodyPr>
          <a:lstStyle/>
          <a:p>
            <a:r>
              <a:rPr lang="en-US" sz="3600" i="1" dirty="0">
                <a:effectLst/>
                <a:latin typeface="Times New Roman" panose="02020603050405020304" pitchFamily="18" charset="0"/>
                <a:ea typeface="Times New Roman" panose="02020603050405020304" pitchFamily="18" charset="0"/>
              </a:rPr>
              <a:t>The customer told Enid and he </a:t>
            </a:r>
            <a:r>
              <a:rPr lang="en-US" sz="3600" dirty="0">
                <a:effectLst/>
                <a:latin typeface="Times New Roman" panose="02020603050405020304" pitchFamily="18" charset="0"/>
                <a:ea typeface="Times New Roman" panose="02020603050405020304" pitchFamily="18" charset="0"/>
              </a:rPr>
              <a:t>(should be him) </a:t>
            </a:r>
            <a:r>
              <a:rPr lang="en-US" sz="3600" i="1" dirty="0">
                <a:effectLst/>
                <a:latin typeface="Times New Roman" panose="02020603050405020304" pitchFamily="18" charset="0"/>
                <a:ea typeface="Times New Roman" panose="02020603050405020304" pitchFamily="18" charset="0"/>
              </a:rPr>
              <a:t>about the problem,</a:t>
            </a:r>
            <a:r>
              <a:rPr lang="en-US" sz="3600" dirty="0">
                <a:effectLst/>
                <a:latin typeface="Times New Roman" panose="02020603050405020304" pitchFamily="18" charset="0"/>
                <a:ea typeface="Times New Roman" panose="02020603050405020304" pitchFamily="18" charset="0"/>
              </a:rPr>
              <a:t> or </a:t>
            </a:r>
            <a:r>
              <a:rPr lang="en-US" sz="3600" i="1" dirty="0">
                <a:effectLst/>
                <a:latin typeface="Times New Roman" panose="02020603050405020304" pitchFamily="18" charset="0"/>
                <a:ea typeface="Times New Roman" panose="02020603050405020304" pitchFamily="18" charset="0"/>
              </a:rPr>
              <a:t>They presented Mr. Michaels and I </a:t>
            </a:r>
            <a:r>
              <a:rPr lang="en-US" sz="3600" dirty="0">
                <a:effectLst/>
                <a:latin typeface="Times New Roman" panose="02020603050405020304" pitchFamily="18" charset="0"/>
                <a:ea typeface="Times New Roman" panose="02020603050405020304" pitchFamily="18" charset="0"/>
              </a:rPr>
              <a:t>(should be me,) </a:t>
            </a:r>
            <a:r>
              <a:rPr lang="en-US" sz="3600" i="1" dirty="0">
                <a:effectLst/>
                <a:latin typeface="Times New Roman" panose="02020603050405020304" pitchFamily="18" charset="0"/>
                <a:ea typeface="Times New Roman" panose="02020603050405020304" pitchFamily="18" charset="0"/>
              </a:rPr>
              <a:t>with a difficult situation</a:t>
            </a:r>
            <a:r>
              <a:rPr lang="en-US" sz="3600" dirty="0">
                <a:effectLst/>
                <a:latin typeface="Times New Roman" panose="02020603050405020304" pitchFamily="18" charset="0"/>
                <a:ea typeface="Times New Roman" panose="02020603050405020304" pitchFamily="18" charset="0"/>
              </a:rPr>
              <a:t>, or </a:t>
            </a:r>
            <a:r>
              <a:rPr lang="en-US" sz="3600" i="1" dirty="0">
                <a:effectLst/>
                <a:latin typeface="Times New Roman" panose="02020603050405020304" pitchFamily="18" charset="0"/>
                <a:ea typeface="Times New Roman" panose="02020603050405020304" pitchFamily="18" charset="0"/>
              </a:rPr>
              <a:t>She is more patient than Jason or myself </a:t>
            </a:r>
            <a:r>
              <a:rPr lang="en-US" sz="3600" dirty="0">
                <a:effectLst/>
                <a:latin typeface="Times New Roman" panose="02020603050405020304" pitchFamily="18" charset="0"/>
                <a:ea typeface="Times New Roman" panose="02020603050405020304" pitchFamily="18" charset="0"/>
              </a:rPr>
              <a:t>(should be </a:t>
            </a:r>
            <a:r>
              <a:rPr lang="en-US" sz="3600" b="1" dirty="0">
                <a:effectLst/>
                <a:latin typeface="Times New Roman" panose="02020603050405020304" pitchFamily="18" charset="0"/>
                <a:ea typeface="Times New Roman" panose="02020603050405020304" pitchFamily="18" charset="0"/>
              </a:rPr>
              <a:t>me</a:t>
            </a:r>
            <a:r>
              <a:rPr lang="en-US" sz="3600" dirty="0">
                <a:effectLst/>
                <a:latin typeface="Times New Roman" panose="02020603050405020304" pitchFamily="18" charset="0"/>
                <a:ea typeface="Times New Roman" panose="02020603050405020304" pitchFamily="18" charset="0"/>
              </a:rPr>
              <a:t>).</a:t>
            </a:r>
            <a:endParaRPr lang="en-GB" sz="3600" dirty="0"/>
          </a:p>
        </p:txBody>
      </p:sp>
    </p:spTree>
    <p:extLst>
      <p:ext uri="{BB962C8B-B14F-4D97-AF65-F5344CB8AC3E}">
        <p14:creationId xmlns:p14="http://schemas.microsoft.com/office/powerpoint/2010/main" val="4498865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7F0FC8-0537-4FEC-F167-A9E78521A64A}"/>
              </a:ext>
            </a:extLst>
          </p:cNvPr>
          <p:cNvSpPr>
            <a:spLocks noGrp="1"/>
          </p:cNvSpPr>
          <p:nvPr>
            <p:ph type="title"/>
          </p:nvPr>
        </p:nvSpPr>
        <p:spPr>
          <a:xfrm>
            <a:off x="838200" y="12700"/>
            <a:ext cx="10515600" cy="1325563"/>
          </a:xfrm>
        </p:spPr>
        <p:txBody>
          <a:bodyPr>
            <a:normAutofit/>
          </a:bodyPr>
          <a:lstStyle/>
          <a:p>
            <a:r>
              <a:rPr lang="en-US" sz="3600" dirty="0">
                <a:effectLst/>
                <a:latin typeface="Arial" panose="020B0604020202020204" pitchFamily="34" charset="0"/>
                <a:ea typeface="Calibri" panose="020F0502020204030204" pitchFamily="34" charset="0"/>
              </a:rPr>
              <a:t>Pronoun Case</a:t>
            </a:r>
            <a:endParaRPr lang="en-GB" sz="3600" dirty="0"/>
          </a:p>
        </p:txBody>
      </p:sp>
      <p:sp>
        <p:nvSpPr>
          <p:cNvPr id="3" name="Content Placeholder 2">
            <a:extLst>
              <a:ext uri="{FF2B5EF4-FFF2-40B4-BE49-F238E27FC236}">
                <a16:creationId xmlns:a16="http://schemas.microsoft.com/office/drawing/2014/main" id="{0C6FF1DB-84B4-8062-2264-0DFD4945BFC4}"/>
              </a:ext>
            </a:extLst>
          </p:cNvPr>
          <p:cNvSpPr>
            <a:spLocks noGrp="1"/>
          </p:cNvSpPr>
          <p:nvPr>
            <p:ph idx="1"/>
          </p:nvPr>
        </p:nvSpPr>
        <p:spPr>
          <a:xfrm>
            <a:off x="838200" y="800100"/>
            <a:ext cx="10515600" cy="4848225"/>
          </a:xfrm>
        </p:spPr>
        <p:txBody>
          <a:bodyPr>
            <a:noAutofit/>
          </a:bodyPr>
          <a:lstStyle/>
          <a:p>
            <a:pPr marL="226695" hangingPunct="0">
              <a:lnSpc>
                <a:spcPct val="150000"/>
              </a:lnSpc>
              <a:spcBef>
                <a:spcPts val="600"/>
              </a:spcBef>
              <a:spcAft>
                <a:spcPts val="100"/>
              </a:spcAft>
              <a:tabLst>
                <a:tab pos="1219200" algn="r"/>
                <a:tab pos="1371600" algn="l"/>
                <a:tab pos="1219200" algn="r"/>
                <a:tab pos="1371600" algn="l"/>
                <a:tab pos="1475105" algn="r"/>
              </a:tabLst>
            </a:pPr>
            <a:r>
              <a:rPr lang="en-US" sz="1400" b="1" u="sng" dirty="0">
                <a:effectLst/>
                <a:latin typeface="Arial" panose="020B0604020202020204" pitchFamily="34" charset="0"/>
                <a:ea typeface="Times New Roman" panose="02020603050405020304" pitchFamily="18" charset="0"/>
                <a:cs typeface="Times New Roman" panose="02020603050405020304" pitchFamily="18" charset="0"/>
              </a:rPr>
              <a:t>PERSONAL PRONOUNS </a:t>
            </a:r>
            <a:endParaRPr lang="en-GB" sz="1400" dirty="0">
              <a:effectLst/>
              <a:latin typeface="Bookman"/>
              <a:ea typeface="Times New Roman" panose="02020603050405020304" pitchFamily="18" charset="0"/>
              <a:cs typeface="Times New Roman" panose="02020603050405020304" pitchFamily="18" charset="0"/>
            </a:endParaRPr>
          </a:p>
          <a:p>
            <a:pPr marL="342900" lvl="0" indent="-342900" hangingPunct="0">
              <a:lnSpc>
                <a:spcPct val="150000"/>
              </a:lnSpc>
              <a:spcBef>
                <a:spcPts val="600"/>
              </a:spcBef>
              <a:spcAft>
                <a:spcPts val="100"/>
              </a:spcAft>
              <a:buFont typeface="Symbol" panose="05050102010706020507" pitchFamily="18" charset="2"/>
              <a:buChar char=""/>
              <a:tabLst>
                <a:tab pos="1219200" algn="r"/>
                <a:tab pos="1371600" algn="l"/>
                <a:tab pos="400050" algn="r"/>
                <a:tab pos="1371600" algn="l"/>
                <a:tab pos="1475105" algn="r"/>
              </a:tabLst>
            </a:pPr>
            <a:r>
              <a:rPr lang="en-US" sz="1400" dirty="0">
                <a:effectLst/>
                <a:latin typeface="Arial" panose="020B0604020202020204" pitchFamily="34" charset="0"/>
                <a:ea typeface="Times New Roman" panose="02020603050405020304" pitchFamily="18" charset="0"/>
                <a:cs typeface="Times New Roman" panose="02020603050405020304" pitchFamily="18" charset="0"/>
              </a:rPr>
              <a:t>First-person pronouns refer to the person(s) doing the speaking or writing:</a:t>
            </a:r>
            <a:endParaRPr lang="en-GB" sz="1400" dirty="0">
              <a:effectLst/>
              <a:latin typeface="Bookman"/>
              <a:ea typeface="Times New Roman" panose="02020603050405020304" pitchFamily="18" charset="0"/>
              <a:cs typeface="Times New Roman" panose="02020603050405020304" pitchFamily="18" charset="0"/>
            </a:endParaRPr>
          </a:p>
          <a:p>
            <a:pPr indent="0" hangingPunct="0">
              <a:lnSpc>
                <a:spcPct val="150000"/>
              </a:lnSpc>
              <a:spcAft>
                <a:spcPts val="300"/>
              </a:spcAft>
              <a:buNone/>
              <a:tabLst>
                <a:tab pos="1085850" algn="l"/>
              </a:tabLst>
            </a:pPr>
            <a:r>
              <a:rPr lang="en-US" sz="1400" b="1" dirty="0">
                <a:effectLst/>
                <a:latin typeface="Arial" panose="020B0604020202020204" pitchFamily="34" charset="0"/>
                <a:ea typeface="Times New Roman" panose="02020603050405020304" pitchFamily="18" charset="0"/>
                <a:cs typeface="Times New Roman" panose="02020603050405020304" pitchFamily="18" charset="0"/>
              </a:rPr>
              <a:t>Singular </a:t>
            </a:r>
            <a:r>
              <a:rPr lang="en-US" sz="1400" dirty="0">
                <a:effectLst/>
                <a:latin typeface="Arial" panose="020B0604020202020204" pitchFamily="34" charset="0"/>
                <a:ea typeface="Times New Roman" panose="02020603050405020304" pitchFamily="18" charset="0"/>
                <a:cs typeface="Times New Roman" panose="02020603050405020304" pitchFamily="18" charset="0"/>
              </a:rPr>
              <a:t>	I    me    my    mine    myself</a:t>
            </a:r>
            <a:endParaRPr lang="en-GB" sz="1400" dirty="0">
              <a:effectLst/>
              <a:latin typeface="Melior"/>
              <a:ea typeface="Times New Roman" panose="02020603050405020304" pitchFamily="18" charset="0"/>
              <a:cs typeface="Times New Roman" panose="02020603050405020304" pitchFamily="18" charset="0"/>
            </a:endParaRPr>
          </a:p>
          <a:p>
            <a:pPr indent="0" hangingPunct="0">
              <a:lnSpc>
                <a:spcPct val="150000"/>
              </a:lnSpc>
              <a:spcAft>
                <a:spcPts val="1200"/>
              </a:spcAft>
              <a:buNone/>
              <a:tabLst>
                <a:tab pos="1085850" algn="l"/>
              </a:tabLst>
            </a:pPr>
            <a:r>
              <a:rPr lang="en-US" sz="1400" b="1" dirty="0">
                <a:effectLst/>
                <a:latin typeface="Arial" panose="020B0604020202020204" pitchFamily="34" charset="0"/>
                <a:ea typeface="Times New Roman" panose="02020603050405020304" pitchFamily="18" charset="0"/>
                <a:cs typeface="Times New Roman" panose="02020603050405020304" pitchFamily="18" charset="0"/>
              </a:rPr>
              <a:t>Plural </a:t>
            </a:r>
            <a:r>
              <a:rPr lang="en-US" sz="1400" dirty="0">
                <a:effectLst/>
                <a:latin typeface="Arial" panose="020B0604020202020204" pitchFamily="34" charset="0"/>
                <a:ea typeface="Times New Roman" panose="02020603050405020304" pitchFamily="18" charset="0"/>
                <a:cs typeface="Times New Roman" panose="02020603050405020304" pitchFamily="18" charset="0"/>
              </a:rPr>
              <a:t>	we    us    our    ours    ourselves</a:t>
            </a:r>
            <a:endParaRPr lang="en-GB" sz="1400" dirty="0">
              <a:effectLst/>
              <a:latin typeface="Melior"/>
              <a:ea typeface="Times New Roman" panose="02020603050405020304" pitchFamily="18" charset="0"/>
              <a:cs typeface="Times New Roman" panose="02020603050405020304" pitchFamily="18" charset="0"/>
            </a:endParaRPr>
          </a:p>
          <a:p>
            <a:pPr marL="342900" lvl="0" indent="-342900" hangingPunct="0">
              <a:lnSpc>
                <a:spcPct val="150000"/>
              </a:lnSpc>
              <a:spcBef>
                <a:spcPts val="400"/>
              </a:spcBef>
              <a:spcAft>
                <a:spcPts val="100"/>
              </a:spcAft>
              <a:buFont typeface="Symbol" panose="05050102010706020507" pitchFamily="18" charset="2"/>
              <a:buChar char=""/>
              <a:tabLst>
                <a:tab pos="1219200" algn="r"/>
                <a:tab pos="1371600" algn="l"/>
                <a:tab pos="400050" algn="r"/>
                <a:tab pos="1371600" algn="l"/>
                <a:tab pos="1475105" algn="r"/>
              </a:tabLst>
            </a:pPr>
            <a:r>
              <a:rPr lang="en-US" sz="1400" dirty="0">
                <a:effectLst/>
                <a:latin typeface="Arial" panose="020B0604020202020204" pitchFamily="34" charset="0"/>
                <a:ea typeface="Times New Roman" panose="02020603050405020304" pitchFamily="18" charset="0"/>
                <a:cs typeface="Times New Roman" panose="02020603050405020304" pitchFamily="18" charset="0"/>
              </a:rPr>
              <a:t>Second-person pronouns</a:t>
            </a:r>
            <a:r>
              <a:rPr lang="en-US" sz="1400" b="1" dirty="0">
                <a:effectLst/>
                <a:latin typeface="Arial" panose="020B0604020202020204" pitchFamily="34" charset="0"/>
                <a:ea typeface="Times New Roman" panose="02020603050405020304" pitchFamily="18" charset="0"/>
                <a:cs typeface="Times New Roman" panose="02020603050405020304" pitchFamily="18" charset="0"/>
              </a:rPr>
              <a:t> </a:t>
            </a:r>
            <a:r>
              <a:rPr lang="en-US" sz="1400" dirty="0">
                <a:effectLst/>
                <a:latin typeface="Arial" panose="020B0604020202020204" pitchFamily="34" charset="0"/>
                <a:ea typeface="Times New Roman" panose="02020603050405020304" pitchFamily="18" charset="0"/>
                <a:cs typeface="Times New Roman" panose="02020603050405020304" pitchFamily="18" charset="0"/>
              </a:rPr>
              <a:t>refer to the person(s) spoken or written to:</a:t>
            </a:r>
            <a:endParaRPr lang="en-GB" sz="1400" dirty="0">
              <a:effectLst/>
              <a:latin typeface="Bookman"/>
              <a:ea typeface="Times New Roman" panose="02020603050405020304" pitchFamily="18" charset="0"/>
              <a:cs typeface="Times New Roman" panose="02020603050405020304" pitchFamily="18" charset="0"/>
            </a:endParaRPr>
          </a:p>
          <a:p>
            <a:pPr indent="0" hangingPunct="0">
              <a:lnSpc>
                <a:spcPct val="150000"/>
              </a:lnSpc>
              <a:spcAft>
                <a:spcPts val="300"/>
              </a:spcAft>
              <a:buNone/>
              <a:tabLst>
                <a:tab pos="1981200" algn="l"/>
              </a:tabLst>
            </a:pPr>
            <a:r>
              <a:rPr lang="en-US" sz="1400" b="1" dirty="0">
                <a:effectLst/>
                <a:latin typeface="Arial" panose="020B0604020202020204" pitchFamily="34" charset="0"/>
                <a:ea typeface="Times New Roman" panose="02020603050405020304" pitchFamily="18" charset="0"/>
                <a:cs typeface="Times New Roman" panose="02020603050405020304" pitchFamily="18" charset="0"/>
              </a:rPr>
              <a:t>Singular or Plural</a:t>
            </a:r>
            <a:r>
              <a:rPr lang="en-US" sz="1400" dirty="0">
                <a:effectLst/>
                <a:latin typeface="Arial" panose="020B0604020202020204" pitchFamily="34" charset="0"/>
                <a:ea typeface="Times New Roman" panose="02020603050405020304" pitchFamily="18" charset="0"/>
                <a:cs typeface="Times New Roman" panose="02020603050405020304" pitchFamily="18" charset="0"/>
              </a:rPr>
              <a:t>	you    your    yours</a:t>
            </a:r>
            <a:endParaRPr lang="en-GB" sz="1400" dirty="0">
              <a:effectLst/>
              <a:latin typeface="Melior"/>
              <a:ea typeface="Times New Roman" panose="02020603050405020304" pitchFamily="18" charset="0"/>
              <a:cs typeface="Times New Roman" panose="02020603050405020304" pitchFamily="18" charset="0"/>
            </a:endParaRPr>
          </a:p>
          <a:p>
            <a:pPr indent="0" hangingPunct="0">
              <a:lnSpc>
                <a:spcPct val="150000"/>
              </a:lnSpc>
              <a:spcAft>
                <a:spcPts val="300"/>
              </a:spcAft>
              <a:buNone/>
              <a:tabLst>
                <a:tab pos="1981200" algn="l"/>
              </a:tabLst>
            </a:pPr>
            <a:r>
              <a:rPr lang="en-US" sz="1400" b="1" dirty="0">
                <a:effectLst/>
                <a:latin typeface="Arial" panose="020B0604020202020204" pitchFamily="34" charset="0"/>
                <a:ea typeface="Times New Roman" panose="02020603050405020304" pitchFamily="18" charset="0"/>
                <a:cs typeface="Times New Roman" panose="02020603050405020304" pitchFamily="18" charset="0"/>
              </a:rPr>
              <a:t>Singular</a:t>
            </a:r>
            <a:r>
              <a:rPr lang="en-US" sz="1400" dirty="0">
                <a:effectLst/>
                <a:latin typeface="Arial" panose="020B0604020202020204" pitchFamily="34" charset="0"/>
                <a:ea typeface="Times New Roman" panose="02020603050405020304" pitchFamily="18" charset="0"/>
                <a:cs typeface="Times New Roman" panose="02020603050405020304" pitchFamily="18" charset="0"/>
              </a:rPr>
              <a:t>	yourself</a:t>
            </a:r>
            <a:endParaRPr lang="en-GB" sz="1400" dirty="0">
              <a:effectLst/>
              <a:latin typeface="Melior"/>
              <a:ea typeface="Times New Roman" panose="02020603050405020304" pitchFamily="18" charset="0"/>
              <a:cs typeface="Times New Roman" panose="02020603050405020304" pitchFamily="18" charset="0"/>
            </a:endParaRPr>
          </a:p>
          <a:p>
            <a:pPr indent="0" hangingPunct="0">
              <a:lnSpc>
                <a:spcPct val="150000"/>
              </a:lnSpc>
              <a:spcAft>
                <a:spcPts val="300"/>
              </a:spcAft>
              <a:buNone/>
              <a:tabLst>
                <a:tab pos="1981200" algn="l"/>
              </a:tabLst>
            </a:pPr>
            <a:r>
              <a:rPr lang="en-US" sz="1400" b="1" dirty="0">
                <a:effectLst/>
                <a:latin typeface="Arial" panose="020B0604020202020204" pitchFamily="34" charset="0"/>
                <a:ea typeface="Times New Roman" panose="02020603050405020304" pitchFamily="18" charset="0"/>
                <a:cs typeface="Times New Roman" panose="02020603050405020304" pitchFamily="18" charset="0"/>
              </a:rPr>
              <a:t>Plural</a:t>
            </a:r>
            <a:r>
              <a:rPr lang="en-US" sz="1400" dirty="0">
                <a:effectLst/>
                <a:latin typeface="Arial" panose="020B0604020202020204" pitchFamily="34" charset="0"/>
                <a:ea typeface="Times New Roman" panose="02020603050405020304" pitchFamily="18" charset="0"/>
                <a:cs typeface="Times New Roman" panose="02020603050405020304" pitchFamily="18" charset="0"/>
              </a:rPr>
              <a:t>	yourselves</a:t>
            </a:r>
            <a:endParaRPr lang="en-GB" sz="1400" dirty="0">
              <a:effectLst/>
              <a:latin typeface="Melior"/>
              <a:ea typeface="Times New Roman" panose="02020603050405020304" pitchFamily="18" charset="0"/>
              <a:cs typeface="Times New Roman" panose="02020603050405020304" pitchFamily="18" charset="0"/>
            </a:endParaRPr>
          </a:p>
          <a:p>
            <a:pPr marL="342900" lvl="0" indent="-342900" hangingPunct="0">
              <a:lnSpc>
                <a:spcPct val="150000"/>
              </a:lnSpc>
              <a:spcBef>
                <a:spcPts val="400"/>
              </a:spcBef>
              <a:spcAft>
                <a:spcPts val="100"/>
              </a:spcAft>
              <a:buFont typeface="Symbol" panose="05050102010706020507" pitchFamily="18" charset="2"/>
              <a:buChar char=""/>
              <a:tabLst>
                <a:tab pos="1219200" algn="r"/>
                <a:tab pos="1371600" algn="l"/>
                <a:tab pos="400050" algn="r"/>
                <a:tab pos="1371600" algn="l"/>
                <a:tab pos="1475105" algn="r"/>
              </a:tabLst>
            </a:pPr>
            <a:r>
              <a:rPr lang="en-US" sz="1400" dirty="0">
                <a:effectLst/>
                <a:latin typeface="Arial" panose="020B0604020202020204" pitchFamily="34" charset="0"/>
                <a:ea typeface="Times New Roman" panose="02020603050405020304" pitchFamily="18" charset="0"/>
                <a:cs typeface="Times New Roman" panose="02020603050405020304" pitchFamily="18" charset="0"/>
              </a:rPr>
              <a:t>Third-person pronouns refer to the person(s) or thing(s) spoken or written about:</a:t>
            </a:r>
            <a:endParaRPr lang="en-GB" sz="1400" dirty="0">
              <a:effectLst/>
              <a:latin typeface="Bookman"/>
              <a:ea typeface="Times New Roman" panose="02020603050405020304" pitchFamily="18" charset="0"/>
              <a:cs typeface="Times New Roman" panose="02020603050405020304" pitchFamily="18" charset="0"/>
            </a:endParaRPr>
          </a:p>
          <a:p>
            <a:pPr indent="0" hangingPunct="0">
              <a:lnSpc>
                <a:spcPct val="150000"/>
              </a:lnSpc>
              <a:spcAft>
                <a:spcPts val="300"/>
              </a:spcAft>
              <a:buNone/>
              <a:tabLst>
                <a:tab pos="1981200" algn="l"/>
                <a:tab pos="2454910" algn="l"/>
                <a:tab pos="2959100" algn="l"/>
                <a:tab pos="3492500" algn="l"/>
                <a:tab pos="4140200" algn="l"/>
              </a:tabLst>
            </a:pPr>
            <a:r>
              <a:rPr lang="en-US" sz="1400" b="1" dirty="0">
                <a:effectLst/>
                <a:latin typeface="Arial" panose="020B0604020202020204" pitchFamily="34" charset="0"/>
                <a:ea typeface="Times New Roman" panose="02020603050405020304" pitchFamily="18" charset="0"/>
                <a:cs typeface="Times New Roman" panose="02020603050405020304" pitchFamily="18" charset="0"/>
              </a:rPr>
              <a:t>Singular Masculine</a:t>
            </a:r>
            <a:r>
              <a:rPr lang="en-US" sz="1400" dirty="0">
                <a:effectLst/>
                <a:latin typeface="Arial" panose="020B0604020202020204" pitchFamily="34" charset="0"/>
                <a:ea typeface="Times New Roman" panose="02020603050405020304" pitchFamily="18" charset="0"/>
                <a:cs typeface="Times New Roman" panose="02020603050405020304" pitchFamily="18" charset="0"/>
              </a:rPr>
              <a:t>	he	him	his	himself</a:t>
            </a:r>
            <a:endParaRPr lang="en-GB" sz="1400" dirty="0">
              <a:effectLst/>
              <a:latin typeface="Melior"/>
              <a:ea typeface="Times New Roman" panose="02020603050405020304" pitchFamily="18" charset="0"/>
              <a:cs typeface="Times New Roman" panose="02020603050405020304" pitchFamily="18" charset="0"/>
            </a:endParaRPr>
          </a:p>
          <a:p>
            <a:pPr indent="0" hangingPunct="0">
              <a:lnSpc>
                <a:spcPct val="150000"/>
              </a:lnSpc>
              <a:spcAft>
                <a:spcPts val="300"/>
              </a:spcAft>
              <a:buNone/>
              <a:tabLst>
                <a:tab pos="1981200" algn="l"/>
                <a:tab pos="2454910" algn="l"/>
                <a:tab pos="2959100" algn="l"/>
                <a:tab pos="3492500" algn="l"/>
                <a:tab pos="4140200" algn="l"/>
              </a:tabLst>
            </a:pPr>
            <a:r>
              <a:rPr lang="en-US" sz="1400" b="1" dirty="0">
                <a:effectLst/>
                <a:latin typeface="Arial" panose="020B0604020202020204" pitchFamily="34" charset="0"/>
                <a:ea typeface="Times New Roman" panose="02020603050405020304" pitchFamily="18" charset="0"/>
                <a:cs typeface="Times New Roman" panose="02020603050405020304" pitchFamily="18" charset="0"/>
              </a:rPr>
              <a:t>Singular Feminine</a:t>
            </a:r>
            <a:r>
              <a:rPr lang="en-US" sz="1400" dirty="0">
                <a:effectLst/>
                <a:latin typeface="Arial" panose="020B0604020202020204" pitchFamily="34" charset="0"/>
                <a:ea typeface="Times New Roman" panose="02020603050405020304" pitchFamily="18" charset="0"/>
                <a:cs typeface="Times New Roman" panose="02020603050405020304" pitchFamily="18" charset="0"/>
              </a:rPr>
              <a:t>		she	her	hers	herself</a:t>
            </a:r>
            <a:endParaRPr lang="en-GB" sz="1400" dirty="0">
              <a:effectLst/>
              <a:latin typeface="Melior"/>
              <a:ea typeface="Times New Roman" panose="02020603050405020304" pitchFamily="18" charset="0"/>
              <a:cs typeface="Times New Roman" panose="02020603050405020304" pitchFamily="18" charset="0"/>
            </a:endParaRPr>
          </a:p>
          <a:p>
            <a:pPr indent="0" hangingPunct="0">
              <a:lnSpc>
                <a:spcPct val="150000"/>
              </a:lnSpc>
              <a:spcAft>
                <a:spcPts val="300"/>
              </a:spcAft>
              <a:buNone/>
              <a:tabLst>
                <a:tab pos="1981200" algn="l"/>
                <a:tab pos="2454910" algn="l"/>
                <a:tab pos="2959100" algn="l"/>
                <a:tab pos="3492500" algn="l"/>
                <a:tab pos="4140200" algn="l"/>
              </a:tabLst>
            </a:pPr>
            <a:r>
              <a:rPr lang="en-US" sz="1400" b="1" dirty="0">
                <a:effectLst/>
                <a:latin typeface="Arial" panose="020B0604020202020204" pitchFamily="34" charset="0"/>
                <a:ea typeface="Times New Roman" panose="02020603050405020304" pitchFamily="18" charset="0"/>
                <a:cs typeface="Times New Roman" panose="02020603050405020304" pitchFamily="18" charset="0"/>
              </a:rPr>
              <a:t>Singular Neutral</a:t>
            </a:r>
            <a:r>
              <a:rPr lang="en-US" sz="1400" dirty="0">
                <a:effectLst/>
                <a:latin typeface="Arial" panose="020B0604020202020204" pitchFamily="34" charset="0"/>
                <a:ea typeface="Times New Roman" panose="02020603050405020304" pitchFamily="18" charset="0"/>
                <a:cs typeface="Times New Roman" panose="02020603050405020304" pitchFamily="18" charset="0"/>
              </a:rPr>
              <a:t>		it	its	itself</a:t>
            </a:r>
            <a:endParaRPr lang="en-GB" sz="1400" dirty="0">
              <a:effectLst/>
              <a:latin typeface="Melior"/>
              <a:ea typeface="Times New Roman" panose="02020603050405020304" pitchFamily="18" charset="0"/>
              <a:cs typeface="Times New Roman" panose="02020603050405020304" pitchFamily="18" charset="0"/>
            </a:endParaRPr>
          </a:p>
          <a:p>
            <a:pPr indent="0" hangingPunct="0">
              <a:lnSpc>
                <a:spcPct val="200000"/>
              </a:lnSpc>
              <a:spcAft>
                <a:spcPts val="300"/>
              </a:spcAft>
              <a:buNone/>
              <a:tabLst>
                <a:tab pos="1981200" algn="l"/>
                <a:tab pos="2454910" algn="l"/>
                <a:tab pos="2959100" algn="l"/>
                <a:tab pos="3492500" algn="l"/>
                <a:tab pos="4140200" algn="l"/>
              </a:tabLst>
            </a:pPr>
            <a:r>
              <a:rPr lang="en-US" sz="1400" b="1" dirty="0">
                <a:effectLst/>
                <a:latin typeface="Arial" panose="020B0604020202020204" pitchFamily="34" charset="0"/>
                <a:ea typeface="Times New Roman" panose="02020603050405020304" pitchFamily="18" charset="0"/>
                <a:cs typeface="Times New Roman" panose="02020603050405020304" pitchFamily="18" charset="0"/>
              </a:rPr>
              <a:t>Plural Neutral</a:t>
            </a:r>
            <a:r>
              <a:rPr lang="en-US" sz="1400" dirty="0">
                <a:effectLst/>
                <a:latin typeface="Arial" panose="020B0604020202020204" pitchFamily="34" charset="0"/>
                <a:ea typeface="Times New Roman" panose="02020603050405020304" pitchFamily="18" charset="0"/>
                <a:cs typeface="Times New Roman" panose="02020603050405020304" pitchFamily="18" charset="0"/>
              </a:rPr>
              <a:t>		they	them	their	theirs</a:t>
            </a:r>
            <a:endParaRPr lang="en-GB" sz="1400" dirty="0">
              <a:effectLst/>
              <a:latin typeface="Melior"/>
              <a:ea typeface="Times New Roman" panose="02020603050405020304" pitchFamily="18" charset="0"/>
              <a:cs typeface="Times New Roman" panose="02020603050405020304" pitchFamily="18" charset="0"/>
            </a:endParaRPr>
          </a:p>
          <a:p>
            <a:endParaRPr lang="en-GB" sz="1400" dirty="0"/>
          </a:p>
        </p:txBody>
      </p:sp>
    </p:spTree>
    <p:extLst>
      <p:ext uri="{BB962C8B-B14F-4D97-AF65-F5344CB8AC3E}">
        <p14:creationId xmlns:p14="http://schemas.microsoft.com/office/powerpoint/2010/main" val="28374503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63092F-AA95-B1B0-9F97-89F5EA27F440}"/>
              </a:ext>
            </a:extLst>
          </p:cNvPr>
          <p:cNvSpPr>
            <a:spLocks noGrp="1"/>
          </p:cNvSpPr>
          <p:nvPr>
            <p:ph type="title"/>
          </p:nvPr>
        </p:nvSpPr>
        <p:spPr/>
        <p:txBody>
          <a:bodyPr/>
          <a:lstStyle/>
          <a:p>
            <a:r>
              <a:rPr lang="en-GB" dirty="0"/>
              <a:t>Pronoun case (Cont.)</a:t>
            </a:r>
          </a:p>
        </p:txBody>
      </p:sp>
      <p:graphicFrame>
        <p:nvGraphicFramePr>
          <p:cNvPr id="4" name="Content Placeholder 3">
            <a:extLst>
              <a:ext uri="{FF2B5EF4-FFF2-40B4-BE49-F238E27FC236}">
                <a16:creationId xmlns:a16="http://schemas.microsoft.com/office/drawing/2014/main" id="{18AA2E64-9B11-1940-F0AC-7346EB11E252}"/>
              </a:ext>
            </a:extLst>
          </p:cNvPr>
          <p:cNvGraphicFramePr>
            <a:graphicFrameLocks noGrp="1"/>
          </p:cNvGraphicFramePr>
          <p:nvPr>
            <p:ph idx="1"/>
            <p:extLst>
              <p:ext uri="{D42A27DB-BD31-4B8C-83A1-F6EECF244321}">
                <p14:modId xmlns:p14="http://schemas.microsoft.com/office/powerpoint/2010/main" val="705387094"/>
              </p:ext>
            </p:extLst>
          </p:nvPr>
        </p:nvGraphicFramePr>
        <p:xfrm>
          <a:off x="400051" y="1476375"/>
          <a:ext cx="11382377" cy="5016500"/>
        </p:xfrm>
        <a:graphic>
          <a:graphicData uri="http://schemas.openxmlformats.org/drawingml/2006/table">
            <a:tbl>
              <a:tblPr>
                <a:tableStyleId>{5C22544A-7EE6-4342-B048-85BDC9FD1C3A}</a:tableStyleId>
              </a:tblPr>
              <a:tblGrid>
                <a:gridCol w="1649779">
                  <a:extLst>
                    <a:ext uri="{9D8B030D-6E8A-4147-A177-3AD203B41FA5}">
                      <a16:colId xmlns:a16="http://schemas.microsoft.com/office/drawing/2014/main" val="449532584"/>
                    </a:ext>
                  </a:extLst>
                </a:gridCol>
                <a:gridCol w="272756">
                  <a:extLst>
                    <a:ext uri="{9D8B030D-6E8A-4147-A177-3AD203B41FA5}">
                      <a16:colId xmlns:a16="http://schemas.microsoft.com/office/drawing/2014/main" val="850265228"/>
                    </a:ext>
                  </a:extLst>
                </a:gridCol>
                <a:gridCol w="1524828">
                  <a:extLst>
                    <a:ext uri="{9D8B030D-6E8A-4147-A177-3AD203B41FA5}">
                      <a16:colId xmlns:a16="http://schemas.microsoft.com/office/drawing/2014/main" val="1758302109"/>
                    </a:ext>
                  </a:extLst>
                </a:gridCol>
                <a:gridCol w="1337400">
                  <a:extLst>
                    <a:ext uri="{9D8B030D-6E8A-4147-A177-3AD203B41FA5}">
                      <a16:colId xmlns:a16="http://schemas.microsoft.com/office/drawing/2014/main" val="2909841460"/>
                    </a:ext>
                  </a:extLst>
                </a:gridCol>
                <a:gridCol w="1718607">
                  <a:extLst>
                    <a:ext uri="{9D8B030D-6E8A-4147-A177-3AD203B41FA5}">
                      <a16:colId xmlns:a16="http://schemas.microsoft.com/office/drawing/2014/main" val="2705309440"/>
                    </a:ext>
                  </a:extLst>
                </a:gridCol>
                <a:gridCol w="272756">
                  <a:extLst>
                    <a:ext uri="{9D8B030D-6E8A-4147-A177-3AD203B41FA5}">
                      <a16:colId xmlns:a16="http://schemas.microsoft.com/office/drawing/2014/main" val="1331038477"/>
                    </a:ext>
                  </a:extLst>
                </a:gridCol>
                <a:gridCol w="1656132">
                  <a:extLst>
                    <a:ext uri="{9D8B030D-6E8A-4147-A177-3AD203B41FA5}">
                      <a16:colId xmlns:a16="http://schemas.microsoft.com/office/drawing/2014/main" val="1888772220"/>
                    </a:ext>
                  </a:extLst>
                </a:gridCol>
                <a:gridCol w="1425291">
                  <a:extLst>
                    <a:ext uri="{9D8B030D-6E8A-4147-A177-3AD203B41FA5}">
                      <a16:colId xmlns:a16="http://schemas.microsoft.com/office/drawing/2014/main" val="626490593"/>
                    </a:ext>
                  </a:extLst>
                </a:gridCol>
                <a:gridCol w="1524828">
                  <a:extLst>
                    <a:ext uri="{9D8B030D-6E8A-4147-A177-3AD203B41FA5}">
                      <a16:colId xmlns:a16="http://schemas.microsoft.com/office/drawing/2014/main" val="1551523413"/>
                    </a:ext>
                  </a:extLst>
                </a:gridCol>
              </a:tblGrid>
              <a:tr h="1033855">
                <a:tc>
                  <a:txBody>
                    <a:bodyPr/>
                    <a:lstStyle/>
                    <a:p>
                      <a:pPr algn="l" hangingPunct="0">
                        <a:lnSpc>
                          <a:spcPct val="115000"/>
                        </a:lnSpc>
                      </a:pPr>
                      <a:r>
                        <a:rPr lang="en-US" sz="1800">
                          <a:effectLst/>
                        </a:rPr>
                        <a:t>Personal Pronouns</a:t>
                      </a:r>
                      <a:endParaRPr lang="en-GB" sz="1800">
                        <a:effectLst/>
                        <a:latin typeface="Melior"/>
                        <a:ea typeface="Times New Roman" panose="02020603050405020304" pitchFamily="18" charset="0"/>
                        <a:cs typeface="Times New Roman" panose="02020603050405020304" pitchFamily="18" charset="0"/>
                      </a:endParaRPr>
                    </a:p>
                  </a:txBody>
                  <a:tcPr marL="68580" marR="68580" marT="0" marB="0"/>
                </a:tc>
                <a:tc>
                  <a:txBody>
                    <a:bodyPr/>
                    <a:lstStyle/>
                    <a:p>
                      <a:pPr algn="l" hangingPunct="0">
                        <a:lnSpc>
                          <a:spcPct val="115000"/>
                        </a:lnSpc>
                      </a:pPr>
                      <a:r>
                        <a:rPr lang="en-US" sz="1800">
                          <a:effectLst/>
                        </a:rPr>
                        <a:t> </a:t>
                      </a:r>
                      <a:endParaRPr lang="en-GB" sz="1800">
                        <a:effectLst/>
                        <a:latin typeface="Melior"/>
                        <a:ea typeface="Times New Roman" panose="02020603050405020304" pitchFamily="18" charset="0"/>
                        <a:cs typeface="Times New Roman" panose="02020603050405020304" pitchFamily="18" charset="0"/>
                      </a:endParaRPr>
                    </a:p>
                  </a:txBody>
                  <a:tcPr marL="68580" marR="68580" marT="0" marB="0"/>
                </a:tc>
                <a:tc gridSpan="3">
                  <a:txBody>
                    <a:bodyPr/>
                    <a:lstStyle/>
                    <a:p>
                      <a:pPr algn="ctr" hangingPunct="0">
                        <a:lnSpc>
                          <a:spcPct val="115000"/>
                        </a:lnSpc>
                      </a:pPr>
                      <a:r>
                        <a:rPr lang="en-US" sz="1800">
                          <a:effectLst/>
                        </a:rPr>
                        <a:t>Singular</a:t>
                      </a:r>
                      <a:endParaRPr lang="en-GB" sz="1800">
                        <a:effectLst/>
                        <a:latin typeface="Melior"/>
                        <a:ea typeface="Times New Roman" panose="02020603050405020304" pitchFamily="18" charset="0"/>
                        <a:cs typeface="Times New Roman" panose="02020603050405020304" pitchFamily="18" charset="0"/>
                      </a:endParaRPr>
                    </a:p>
                  </a:txBody>
                  <a:tcPr marL="68580" marR="68580" marT="0" marB="0" anchor="b"/>
                </a:tc>
                <a:tc hMerge="1">
                  <a:txBody>
                    <a:bodyPr/>
                    <a:lstStyle/>
                    <a:p>
                      <a:endParaRPr lang="en-GB"/>
                    </a:p>
                  </a:txBody>
                  <a:tcPr/>
                </a:tc>
                <a:tc hMerge="1">
                  <a:txBody>
                    <a:bodyPr/>
                    <a:lstStyle/>
                    <a:p>
                      <a:endParaRPr lang="en-GB"/>
                    </a:p>
                  </a:txBody>
                  <a:tcPr/>
                </a:tc>
                <a:tc>
                  <a:txBody>
                    <a:bodyPr/>
                    <a:lstStyle/>
                    <a:p>
                      <a:pPr algn="l" hangingPunct="0">
                        <a:lnSpc>
                          <a:spcPct val="200000"/>
                        </a:lnSpc>
                      </a:pPr>
                      <a:r>
                        <a:rPr lang="en-US" sz="1800">
                          <a:effectLst/>
                        </a:rPr>
                        <a:t> </a:t>
                      </a:r>
                      <a:endParaRPr lang="en-GB" sz="1800">
                        <a:effectLst/>
                        <a:latin typeface="Melior"/>
                        <a:ea typeface="Times New Roman" panose="02020603050405020304" pitchFamily="18" charset="0"/>
                        <a:cs typeface="Times New Roman" panose="02020603050405020304" pitchFamily="18" charset="0"/>
                      </a:endParaRPr>
                    </a:p>
                  </a:txBody>
                  <a:tcPr marL="68580" marR="68580" marT="0" marB="0"/>
                </a:tc>
                <a:tc gridSpan="3">
                  <a:txBody>
                    <a:bodyPr/>
                    <a:lstStyle/>
                    <a:p>
                      <a:pPr algn="ctr" hangingPunct="0">
                        <a:lnSpc>
                          <a:spcPct val="200000"/>
                        </a:lnSpc>
                      </a:pPr>
                      <a:r>
                        <a:rPr lang="en-US" sz="1800">
                          <a:effectLst/>
                        </a:rPr>
                        <a:t>Plural</a:t>
                      </a:r>
                      <a:endParaRPr lang="en-GB" sz="1800">
                        <a:effectLst/>
                        <a:latin typeface="Melior"/>
                        <a:ea typeface="Times New Roman" panose="02020603050405020304" pitchFamily="18" charset="0"/>
                        <a:cs typeface="Times New Roman" panose="02020603050405020304" pitchFamily="18" charset="0"/>
                      </a:endParaRPr>
                    </a:p>
                  </a:txBody>
                  <a:tcPr marL="68580" marR="68580" marT="0" marB="0" anchor="b"/>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578923306"/>
                  </a:ext>
                </a:extLst>
              </a:tr>
              <a:tr h="796529">
                <a:tc>
                  <a:txBody>
                    <a:bodyPr/>
                    <a:lstStyle/>
                    <a:p>
                      <a:pPr algn="ctr" hangingPunct="0">
                        <a:lnSpc>
                          <a:spcPct val="200000"/>
                        </a:lnSpc>
                      </a:pPr>
                      <a:r>
                        <a:rPr lang="en-US" sz="1800">
                          <a:effectLst/>
                        </a:rPr>
                        <a:t>Person</a:t>
                      </a:r>
                      <a:endParaRPr lang="en-GB" sz="1800">
                        <a:effectLst/>
                        <a:latin typeface="Melior"/>
                        <a:ea typeface="Times New Roman" panose="02020603050405020304" pitchFamily="18" charset="0"/>
                        <a:cs typeface="Times New Roman" panose="02020603050405020304" pitchFamily="18" charset="0"/>
                      </a:endParaRPr>
                    </a:p>
                  </a:txBody>
                  <a:tcPr marL="68580" marR="68580" marT="0" marB="0" anchor="b"/>
                </a:tc>
                <a:tc>
                  <a:txBody>
                    <a:bodyPr/>
                    <a:lstStyle/>
                    <a:p>
                      <a:pPr algn="ctr" hangingPunct="0">
                        <a:lnSpc>
                          <a:spcPct val="200000"/>
                        </a:lnSpc>
                      </a:pPr>
                      <a:r>
                        <a:rPr lang="en-US" sz="1800">
                          <a:effectLst/>
                        </a:rPr>
                        <a:t> </a:t>
                      </a:r>
                      <a:endParaRPr lang="en-GB" sz="1800">
                        <a:effectLst/>
                        <a:latin typeface="Melior"/>
                        <a:ea typeface="Times New Roman" panose="02020603050405020304" pitchFamily="18" charset="0"/>
                        <a:cs typeface="Times New Roman" panose="02020603050405020304" pitchFamily="18" charset="0"/>
                      </a:endParaRPr>
                    </a:p>
                  </a:txBody>
                  <a:tcPr marL="68580" marR="68580" marT="0" marB="0" anchor="b"/>
                </a:tc>
                <a:tc>
                  <a:txBody>
                    <a:bodyPr/>
                    <a:lstStyle/>
                    <a:p>
                      <a:pPr algn="ctr" hangingPunct="0">
                        <a:lnSpc>
                          <a:spcPct val="200000"/>
                        </a:lnSpc>
                      </a:pPr>
                      <a:r>
                        <a:rPr lang="en-US" sz="1800">
                          <a:effectLst/>
                        </a:rPr>
                        <a:t>Subjective</a:t>
                      </a:r>
                      <a:r>
                        <a:rPr lang="en-US" sz="1800" baseline="30000">
                          <a:effectLst/>
                          <a:sym typeface="Symbol" panose="05050102010706020507" pitchFamily="18" charset="2"/>
                        </a:rPr>
                        <a:t></a:t>
                      </a:r>
                      <a:endParaRPr lang="en-GB" sz="1800">
                        <a:effectLst/>
                        <a:latin typeface="Melior"/>
                        <a:ea typeface="Times New Roman" panose="02020603050405020304" pitchFamily="18" charset="0"/>
                        <a:cs typeface="Times New Roman" panose="02020603050405020304" pitchFamily="18" charset="0"/>
                      </a:endParaRPr>
                    </a:p>
                  </a:txBody>
                  <a:tcPr marL="68580" marR="68580" marT="0" marB="0" anchor="b"/>
                </a:tc>
                <a:tc>
                  <a:txBody>
                    <a:bodyPr/>
                    <a:lstStyle/>
                    <a:p>
                      <a:pPr algn="ctr" hangingPunct="0">
                        <a:lnSpc>
                          <a:spcPct val="200000"/>
                        </a:lnSpc>
                      </a:pPr>
                      <a:r>
                        <a:rPr lang="en-US" sz="1800">
                          <a:effectLst/>
                        </a:rPr>
                        <a:t>Objective</a:t>
                      </a:r>
                      <a:endParaRPr lang="en-GB" sz="1800">
                        <a:effectLst/>
                        <a:latin typeface="Melior"/>
                        <a:ea typeface="Times New Roman" panose="02020603050405020304" pitchFamily="18" charset="0"/>
                        <a:cs typeface="Times New Roman" panose="02020603050405020304" pitchFamily="18" charset="0"/>
                      </a:endParaRPr>
                    </a:p>
                  </a:txBody>
                  <a:tcPr marL="68580" marR="68580" marT="0" marB="0" anchor="b"/>
                </a:tc>
                <a:tc>
                  <a:txBody>
                    <a:bodyPr/>
                    <a:lstStyle/>
                    <a:p>
                      <a:pPr algn="ctr" hangingPunct="0">
                        <a:lnSpc>
                          <a:spcPct val="200000"/>
                        </a:lnSpc>
                      </a:pPr>
                      <a:r>
                        <a:rPr lang="en-US" sz="1800">
                          <a:effectLst/>
                        </a:rPr>
                        <a:t>Possessive</a:t>
                      </a:r>
                      <a:endParaRPr lang="en-GB" sz="1800">
                        <a:effectLst/>
                        <a:latin typeface="Melior"/>
                        <a:ea typeface="Times New Roman" panose="02020603050405020304" pitchFamily="18" charset="0"/>
                        <a:cs typeface="Times New Roman" panose="02020603050405020304" pitchFamily="18" charset="0"/>
                      </a:endParaRPr>
                    </a:p>
                  </a:txBody>
                  <a:tcPr marL="68580" marR="68580" marT="0" marB="0" anchor="b"/>
                </a:tc>
                <a:tc>
                  <a:txBody>
                    <a:bodyPr/>
                    <a:lstStyle/>
                    <a:p>
                      <a:pPr algn="ctr" hangingPunct="0">
                        <a:lnSpc>
                          <a:spcPct val="200000"/>
                        </a:lnSpc>
                      </a:pPr>
                      <a:r>
                        <a:rPr lang="en-US" sz="1800">
                          <a:effectLst/>
                        </a:rPr>
                        <a:t> </a:t>
                      </a:r>
                      <a:endParaRPr lang="en-GB" sz="1800">
                        <a:effectLst/>
                        <a:latin typeface="Melior"/>
                        <a:ea typeface="Times New Roman" panose="02020603050405020304" pitchFamily="18" charset="0"/>
                        <a:cs typeface="Times New Roman" panose="02020603050405020304" pitchFamily="18" charset="0"/>
                      </a:endParaRPr>
                    </a:p>
                  </a:txBody>
                  <a:tcPr marL="68580" marR="68580" marT="0" marB="0" anchor="b"/>
                </a:tc>
                <a:tc>
                  <a:txBody>
                    <a:bodyPr/>
                    <a:lstStyle/>
                    <a:p>
                      <a:pPr algn="ctr" hangingPunct="0">
                        <a:lnSpc>
                          <a:spcPct val="200000"/>
                        </a:lnSpc>
                      </a:pPr>
                      <a:r>
                        <a:rPr lang="en-US" sz="1800">
                          <a:effectLst/>
                        </a:rPr>
                        <a:t>Subjective</a:t>
                      </a:r>
                      <a:endParaRPr lang="en-GB" sz="1800">
                        <a:effectLst/>
                        <a:latin typeface="Melior"/>
                        <a:ea typeface="Times New Roman" panose="02020603050405020304" pitchFamily="18" charset="0"/>
                        <a:cs typeface="Times New Roman" panose="02020603050405020304" pitchFamily="18" charset="0"/>
                      </a:endParaRPr>
                    </a:p>
                  </a:txBody>
                  <a:tcPr marL="68580" marR="68580" marT="0" marB="0" anchor="b"/>
                </a:tc>
                <a:tc>
                  <a:txBody>
                    <a:bodyPr/>
                    <a:lstStyle/>
                    <a:p>
                      <a:pPr algn="ctr" hangingPunct="0">
                        <a:lnSpc>
                          <a:spcPct val="200000"/>
                        </a:lnSpc>
                      </a:pPr>
                      <a:r>
                        <a:rPr lang="en-US" sz="1800">
                          <a:effectLst/>
                        </a:rPr>
                        <a:t>Objective</a:t>
                      </a:r>
                      <a:endParaRPr lang="en-GB" sz="1800">
                        <a:effectLst/>
                        <a:latin typeface="Melior"/>
                        <a:ea typeface="Times New Roman" panose="02020603050405020304" pitchFamily="18" charset="0"/>
                        <a:cs typeface="Times New Roman" panose="02020603050405020304" pitchFamily="18" charset="0"/>
                      </a:endParaRPr>
                    </a:p>
                  </a:txBody>
                  <a:tcPr marL="68580" marR="68580" marT="0" marB="0" anchor="b"/>
                </a:tc>
                <a:tc>
                  <a:txBody>
                    <a:bodyPr/>
                    <a:lstStyle/>
                    <a:p>
                      <a:pPr algn="ctr" hangingPunct="0">
                        <a:lnSpc>
                          <a:spcPct val="200000"/>
                        </a:lnSpc>
                      </a:pPr>
                      <a:r>
                        <a:rPr lang="en-US" sz="1800">
                          <a:effectLst/>
                        </a:rPr>
                        <a:t>Possessive</a:t>
                      </a:r>
                      <a:endParaRPr lang="en-GB" sz="1800">
                        <a:effectLst/>
                        <a:latin typeface="Melior"/>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642489023"/>
                  </a:ext>
                </a:extLst>
              </a:tr>
              <a:tr h="622875">
                <a:tc>
                  <a:txBody>
                    <a:bodyPr/>
                    <a:lstStyle/>
                    <a:p>
                      <a:pPr hangingPunct="0">
                        <a:lnSpc>
                          <a:spcPct val="150000"/>
                        </a:lnSpc>
                        <a:tabLst>
                          <a:tab pos="1003300" algn="l"/>
                          <a:tab pos="1769110" algn="l"/>
                          <a:tab pos="2531110" algn="l"/>
                          <a:tab pos="3445510" algn="l"/>
                          <a:tab pos="4445000" algn="l"/>
                          <a:tab pos="5672455" algn="l"/>
                          <a:tab pos="457200" algn="l"/>
                          <a:tab pos="1003300" algn="l"/>
                          <a:tab pos="1769110" algn="l"/>
                          <a:tab pos="2531110" algn="l"/>
                          <a:tab pos="3445510" algn="l"/>
                          <a:tab pos="4445000" algn="l"/>
                          <a:tab pos="5672455" algn="l"/>
                        </a:tabLst>
                      </a:pPr>
                      <a:r>
                        <a:rPr lang="en-US" sz="1800">
                          <a:effectLst/>
                        </a:rPr>
                        <a:t>First person</a:t>
                      </a:r>
                      <a:endParaRPr lang="en-GB" sz="1800">
                        <a:effectLst/>
                        <a:latin typeface="Melior"/>
                        <a:ea typeface="Times New Roman" panose="02020603050405020304" pitchFamily="18" charset="0"/>
                        <a:cs typeface="Times New Roman" panose="02020603050405020304" pitchFamily="18" charset="0"/>
                      </a:endParaRPr>
                    </a:p>
                  </a:txBody>
                  <a:tcPr marL="68580" marR="68580" marT="0" marB="0"/>
                </a:tc>
                <a:tc>
                  <a:txBody>
                    <a:bodyPr/>
                    <a:lstStyle/>
                    <a:p>
                      <a:pPr hangingPunct="0">
                        <a:lnSpc>
                          <a:spcPct val="150000"/>
                        </a:lnSpc>
                        <a:tabLst>
                          <a:tab pos="1003300" algn="l"/>
                          <a:tab pos="1769110" algn="l"/>
                          <a:tab pos="2531110" algn="l"/>
                          <a:tab pos="3445510" algn="l"/>
                          <a:tab pos="4445000" algn="l"/>
                          <a:tab pos="5672455" algn="l"/>
                          <a:tab pos="457200" algn="l"/>
                          <a:tab pos="1003300" algn="l"/>
                          <a:tab pos="1769110" algn="l"/>
                          <a:tab pos="2531110" algn="l"/>
                          <a:tab pos="3445510" algn="l"/>
                          <a:tab pos="4445000" algn="l"/>
                          <a:tab pos="5672455" algn="l"/>
                        </a:tabLst>
                      </a:pPr>
                      <a:r>
                        <a:rPr lang="en-US" sz="1800">
                          <a:effectLst/>
                        </a:rPr>
                        <a:t> </a:t>
                      </a:r>
                      <a:endParaRPr lang="en-GB" sz="1800">
                        <a:effectLst/>
                        <a:latin typeface="Melior"/>
                        <a:ea typeface="Times New Roman" panose="02020603050405020304" pitchFamily="18" charset="0"/>
                        <a:cs typeface="Times New Roman" panose="02020603050405020304" pitchFamily="18" charset="0"/>
                      </a:endParaRPr>
                    </a:p>
                  </a:txBody>
                  <a:tcPr marL="68580" marR="68580" marT="0" marB="0"/>
                </a:tc>
                <a:tc>
                  <a:txBody>
                    <a:bodyPr/>
                    <a:lstStyle/>
                    <a:p>
                      <a:pPr hangingPunct="0">
                        <a:lnSpc>
                          <a:spcPct val="150000"/>
                        </a:lnSpc>
                        <a:tabLst>
                          <a:tab pos="1003300" algn="l"/>
                          <a:tab pos="1769110" algn="l"/>
                          <a:tab pos="2531110" algn="l"/>
                          <a:tab pos="3445510" algn="l"/>
                          <a:tab pos="4445000" algn="l"/>
                          <a:tab pos="5672455" algn="l"/>
                          <a:tab pos="457200" algn="l"/>
                          <a:tab pos="1003300" algn="l"/>
                          <a:tab pos="1769110" algn="l"/>
                          <a:tab pos="2531110" algn="l"/>
                          <a:tab pos="3445510" algn="l"/>
                          <a:tab pos="4445000" algn="l"/>
                          <a:tab pos="5672455" algn="l"/>
                        </a:tabLst>
                      </a:pPr>
                      <a:r>
                        <a:rPr lang="en-US" sz="1800">
                          <a:effectLst/>
                        </a:rPr>
                        <a:t>I</a:t>
                      </a:r>
                      <a:endParaRPr lang="en-GB" sz="1800">
                        <a:effectLst/>
                        <a:latin typeface="Melior"/>
                        <a:ea typeface="Times New Roman" panose="02020603050405020304" pitchFamily="18" charset="0"/>
                        <a:cs typeface="Times New Roman" panose="02020603050405020304" pitchFamily="18" charset="0"/>
                      </a:endParaRPr>
                    </a:p>
                  </a:txBody>
                  <a:tcPr marL="68580" marR="68580" marT="0" marB="0"/>
                </a:tc>
                <a:tc>
                  <a:txBody>
                    <a:bodyPr/>
                    <a:lstStyle/>
                    <a:p>
                      <a:pPr hangingPunct="0">
                        <a:lnSpc>
                          <a:spcPct val="150000"/>
                        </a:lnSpc>
                        <a:tabLst>
                          <a:tab pos="1003300" algn="l"/>
                          <a:tab pos="1769110" algn="l"/>
                          <a:tab pos="2531110" algn="l"/>
                          <a:tab pos="3445510" algn="l"/>
                          <a:tab pos="4445000" algn="l"/>
                          <a:tab pos="5672455" algn="l"/>
                          <a:tab pos="457200" algn="l"/>
                          <a:tab pos="1003300" algn="l"/>
                          <a:tab pos="1769110" algn="l"/>
                          <a:tab pos="2531110" algn="l"/>
                          <a:tab pos="3445510" algn="l"/>
                          <a:tab pos="4445000" algn="l"/>
                          <a:tab pos="5672455" algn="l"/>
                        </a:tabLst>
                      </a:pPr>
                      <a:r>
                        <a:rPr lang="en-US" sz="1800">
                          <a:effectLst/>
                        </a:rPr>
                        <a:t>me</a:t>
                      </a:r>
                      <a:endParaRPr lang="en-GB" sz="1800">
                        <a:effectLst/>
                        <a:latin typeface="Melior"/>
                        <a:ea typeface="Times New Roman" panose="02020603050405020304" pitchFamily="18" charset="0"/>
                        <a:cs typeface="Times New Roman" panose="02020603050405020304" pitchFamily="18" charset="0"/>
                      </a:endParaRPr>
                    </a:p>
                  </a:txBody>
                  <a:tcPr marL="68580" marR="68580" marT="0" marB="0"/>
                </a:tc>
                <a:tc>
                  <a:txBody>
                    <a:bodyPr/>
                    <a:lstStyle/>
                    <a:p>
                      <a:pPr hangingPunct="0">
                        <a:lnSpc>
                          <a:spcPct val="150000"/>
                        </a:lnSpc>
                        <a:tabLst>
                          <a:tab pos="1003300" algn="l"/>
                          <a:tab pos="1769110" algn="l"/>
                          <a:tab pos="2531110" algn="l"/>
                          <a:tab pos="3445510" algn="l"/>
                          <a:tab pos="4445000" algn="l"/>
                          <a:tab pos="5672455" algn="l"/>
                          <a:tab pos="457200" algn="l"/>
                          <a:tab pos="1003300" algn="l"/>
                          <a:tab pos="1769110" algn="l"/>
                          <a:tab pos="2531110" algn="l"/>
                          <a:tab pos="3445510" algn="l"/>
                          <a:tab pos="4445000" algn="l"/>
                          <a:tab pos="5672455" algn="l"/>
                        </a:tabLst>
                      </a:pPr>
                      <a:r>
                        <a:rPr lang="en-US" sz="1800">
                          <a:effectLst/>
                        </a:rPr>
                        <a:t>my, mine</a:t>
                      </a:r>
                      <a:endParaRPr lang="en-GB" sz="1800">
                        <a:effectLst/>
                        <a:latin typeface="Melior"/>
                        <a:ea typeface="Times New Roman" panose="02020603050405020304" pitchFamily="18" charset="0"/>
                        <a:cs typeface="Times New Roman" panose="02020603050405020304" pitchFamily="18" charset="0"/>
                      </a:endParaRPr>
                    </a:p>
                  </a:txBody>
                  <a:tcPr marL="68580" marR="68580" marT="0" marB="0"/>
                </a:tc>
                <a:tc>
                  <a:txBody>
                    <a:bodyPr/>
                    <a:lstStyle/>
                    <a:p>
                      <a:pPr hangingPunct="0">
                        <a:lnSpc>
                          <a:spcPct val="150000"/>
                        </a:lnSpc>
                        <a:tabLst>
                          <a:tab pos="1003300" algn="l"/>
                          <a:tab pos="1769110" algn="l"/>
                          <a:tab pos="2531110" algn="l"/>
                          <a:tab pos="3445510" algn="l"/>
                          <a:tab pos="4445000" algn="l"/>
                          <a:tab pos="5672455" algn="l"/>
                          <a:tab pos="457200" algn="l"/>
                          <a:tab pos="1003300" algn="l"/>
                          <a:tab pos="1769110" algn="l"/>
                          <a:tab pos="2531110" algn="l"/>
                          <a:tab pos="3445510" algn="l"/>
                          <a:tab pos="4445000" algn="l"/>
                          <a:tab pos="5672455" algn="l"/>
                        </a:tabLst>
                      </a:pPr>
                      <a:r>
                        <a:rPr lang="en-US" sz="1800">
                          <a:effectLst/>
                        </a:rPr>
                        <a:t> </a:t>
                      </a:r>
                      <a:endParaRPr lang="en-GB" sz="1800">
                        <a:effectLst/>
                        <a:latin typeface="Melior"/>
                        <a:ea typeface="Times New Roman" panose="02020603050405020304" pitchFamily="18" charset="0"/>
                        <a:cs typeface="Times New Roman" panose="02020603050405020304" pitchFamily="18" charset="0"/>
                      </a:endParaRPr>
                    </a:p>
                  </a:txBody>
                  <a:tcPr marL="68580" marR="68580" marT="0" marB="0"/>
                </a:tc>
                <a:tc>
                  <a:txBody>
                    <a:bodyPr/>
                    <a:lstStyle/>
                    <a:p>
                      <a:pPr hangingPunct="0">
                        <a:lnSpc>
                          <a:spcPct val="150000"/>
                        </a:lnSpc>
                        <a:tabLst>
                          <a:tab pos="1003300" algn="l"/>
                          <a:tab pos="1769110" algn="l"/>
                          <a:tab pos="2531110" algn="l"/>
                          <a:tab pos="3445510" algn="l"/>
                          <a:tab pos="4445000" algn="l"/>
                          <a:tab pos="5672455" algn="l"/>
                          <a:tab pos="457200" algn="l"/>
                          <a:tab pos="1003300" algn="l"/>
                          <a:tab pos="1769110" algn="l"/>
                          <a:tab pos="2531110" algn="l"/>
                          <a:tab pos="3445510" algn="l"/>
                          <a:tab pos="4445000" algn="l"/>
                          <a:tab pos="5672455" algn="l"/>
                        </a:tabLst>
                      </a:pPr>
                      <a:r>
                        <a:rPr lang="en-US" sz="1800">
                          <a:effectLst/>
                        </a:rPr>
                        <a:t>we</a:t>
                      </a:r>
                      <a:endParaRPr lang="en-GB" sz="1800">
                        <a:effectLst/>
                        <a:latin typeface="Melior"/>
                        <a:ea typeface="Times New Roman" panose="02020603050405020304" pitchFamily="18" charset="0"/>
                        <a:cs typeface="Times New Roman" panose="02020603050405020304" pitchFamily="18" charset="0"/>
                      </a:endParaRPr>
                    </a:p>
                  </a:txBody>
                  <a:tcPr marL="68580" marR="68580" marT="0" marB="0"/>
                </a:tc>
                <a:tc>
                  <a:txBody>
                    <a:bodyPr/>
                    <a:lstStyle/>
                    <a:p>
                      <a:pPr hangingPunct="0">
                        <a:lnSpc>
                          <a:spcPct val="150000"/>
                        </a:lnSpc>
                        <a:tabLst>
                          <a:tab pos="1003300" algn="l"/>
                          <a:tab pos="1769110" algn="l"/>
                          <a:tab pos="2531110" algn="l"/>
                          <a:tab pos="3445510" algn="l"/>
                          <a:tab pos="4445000" algn="l"/>
                          <a:tab pos="5672455" algn="l"/>
                          <a:tab pos="457200" algn="l"/>
                          <a:tab pos="1003300" algn="l"/>
                          <a:tab pos="1769110" algn="l"/>
                          <a:tab pos="2531110" algn="l"/>
                          <a:tab pos="3445510" algn="l"/>
                          <a:tab pos="4445000" algn="l"/>
                          <a:tab pos="5672455" algn="l"/>
                        </a:tabLst>
                      </a:pPr>
                      <a:r>
                        <a:rPr lang="en-US" sz="1800">
                          <a:effectLst/>
                        </a:rPr>
                        <a:t>us</a:t>
                      </a:r>
                      <a:endParaRPr lang="en-GB" sz="1800">
                        <a:effectLst/>
                        <a:latin typeface="Melior"/>
                        <a:ea typeface="Times New Roman" panose="02020603050405020304" pitchFamily="18" charset="0"/>
                        <a:cs typeface="Times New Roman" panose="02020603050405020304" pitchFamily="18" charset="0"/>
                      </a:endParaRPr>
                    </a:p>
                  </a:txBody>
                  <a:tcPr marL="68580" marR="68580" marT="0" marB="0"/>
                </a:tc>
                <a:tc>
                  <a:txBody>
                    <a:bodyPr/>
                    <a:lstStyle/>
                    <a:p>
                      <a:pPr hangingPunct="0">
                        <a:lnSpc>
                          <a:spcPct val="150000"/>
                        </a:lnSpc>
                        <a:tabLst>
                          <a:tab pos="1003300" algn="l"/>
                          <a:tab pos="1769110" algn="l"/>
                          <a:tab pos="2531110" algn="l"/>
                          <a:tab pos="3445510" algn="l"/>
                          <a:tab pos="4445000" algn="l"/>
                          <a:tab pos="5672455" algn="l"/>
                          <a:tab pos="457200" algn="l"/>
                          <a:tab pos="1003300" algn="l"/>
                          <a:tab pos="1769110" algn="l"/>
                          <a:tab pos="2531110" algn="l"/>
                          <a:tab pos="3445510" algn="l"/>
                          <a:tab pos="4445000" algn="l"/>
                          <a:tab pos="5672455" algn="l"/>
                        </a:tabLst>
                      </a:pPr>
                      <a:r>
                        <a:rPr lang="en-US" sz="1800">
                          <a:effectLst/>
                        </a:rPr>
                        <a:t>our, ours</a:t>
                      </a:r>
                      <a:endParaRPr lang="en-GB" sz="1800">
                        <a:effectLst/>
                        <a:latin typeface="Melior"/>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111045068"/>
                  </a:ext>
                </a:extLst>
              </a:tr>
              <a:tr h="622875">
                <a:tc>
                  <a:txBody>
                    <a:bodyPr/>
                    <a:lstStyle/>
                    <a:p>
                      <a:pPr hangingPunct="0">
                        <a:lnSpc>
                          <a:spcPct val="150000"/>
                        </a:lnSpc>
                        <a:tabLst>
                          <a:tab pos="1003300" algn="l"/>
                          <a:tab pos="1769110" algn="l"/>
                          <a:tab pos="2531110" algn="l"/>
                          <a:tab pos="3445510" algn="l"/>
                          <a:tab pos="4445000" algn="l"/>
                          <a:tab pos="5672455" algn="l"/>
                          <a:tab pos="457200" algn="l"/>
                          <a:tab pos="1003300" algn="l"/>
                          <a:tab pos="1769110" algn="l"/>
                          <a:tab pos="2531110" algn="l"/>
                          <a:tab pos="3445510" algn="l"/>
                          <a:tab pos="4445000" algn="l"/>
                          <a:tab pos="5672455" algn="l"/>
                        </a:tabLst>
                      </a:pPr>
                      <a:r>
                        <a:rPr lang="en-US" sz="1800">
                          <a:effectLst/>
                        </a:rPr>
                        <a:t>Second person</a:t>
                      </a:r>
                      <a:endParaRPr lang="en-GB" sz="1800">
                        <a:effectLst/>
                        <a:latin typeface="Melior"/>
                        <a:ea typeface="Times New Roman" panose="02020603050405020304" pitchFamily="18" charset="0"/>
                        <a:cs typeface="Times New Roman" panose="02020603050405020304" pitchFamily="18" charset="0"/>
                      </a:endParaRPr>
                    </a:p>
                  </a:txBody>
                  <a:tcPr marL="68580" marR="68580" marT="0" marB="0"/>
                </a:tc>
                <a:tc>
                  <a:txBody>
                    <a:bodyPr/>
                    <a:lstStyle/>
                    <a:p>
                      <a:pPr hangingPunct="0">
                        <a:lnSpc>
                          <a:spcPct val="150000"/>
                        </a:lnSpc>
                        <a:tabLst>
                          <a:tab pos="1003300" algn="l"/>
                          <a:tab pos="1769110" algn="l"/>
                          <a:tab pos="2531110" algn="l"/>
                          <a:tab pos="3445510" algn="l"/>
                          <a:tab pos="4445000" algn="l"/>
                          <a:tab pos="5672455" algn="l"/>
                          <a:tab pos="457200" algn="l"/>
                          <a:tab pos="1003300" algn="l"/>
                          <a:tab pos="1769110" algn="l"/>
                          <a:tab pos="2531110" algn="l"/>
                          <a:tab pos="3445510" algn="l"/>
                          <a:tab pos="4445000" algn="l"/>
                          <a:tab pos="5672455" algn="l"/>
                        </a:tabLst>
                      </a:pPr>
                      <a:r>
                        <a:rPr lang="en-US" sz="1800">
                          <a:effectLst/>
                        </a:rPr>
                        <a:t> </a:t>
                      </a:r>
                      <a:endParaRPr lang="en-GB" sz="1800">
                        <a:effectLst/>
                        <a:latin typeface="Melior"/>
                        <a:ea typeface="Times New Roman" panose="02020603050405020304" pitchFamily="18" charset="0"/>
                        <a:cs typeface="Times New Roman" panose="02020603050405020304" pitchFamily="18" charset="0"/>
                      </a:endParaRPr>
                    </a:p>
                  </a:txBody>
                  <a:tcPr marL="68580" marR="68580" marT="0" marB="0"/>
                </a:tc>
                <a:tc>
                  <a:txBody>
                    <a:bodyPr/>
                    <a:lstStyle/>
                    <a:p>
                      <a:pPr hangingPunct="0">
                        <a:lnSpc>
                          <a:spcPct val="150000"/>
                        </a:lnSpc>
                        <a:tabLst>
                          <a:tab pos="1003300" algn="l"/>
                          <a:tab pos="1769110" algn="l"/>
                          <a:tab pos="2531110" algn="l"/>
                          <a:tab pos="3445510" algn="l"/>
                          <a:tab pos="4445000" algn="l"/>
                          <a:tab pos="5672455" algn="l"/>
                          <a:tab pos="457200" algn="l"/>
                          <a:tab pos="1003300" algn="l"/>
                          <a:tab pos="1769110" algn="l"/>
                          <a:tab pos="2531110" algn="l"/>
                          <a:tab pos="3445510" algn="l"/>
                          <a:tab pos="4445000" algn="l"/>
                          <a:tab pos="5672455" algn="l"/>
                        </a:tabLst>
                      </a:pPr>
                      <a:r>
                        <a:rPr lang="en-US" sz="1800">
                          <a:effectLst/>
                        </a:rPr>
                        <a:t>you</a:t>
                      </a:r>
                      <a:endParaRPr lang="en-GB" sz="1800">
                        <a:effectLst/>
                        <a:latin typeface="Melior"/>
                        <a:ea typeface="Times New Roman" panose="02020603050405020304" pitchFamily="18" charset="0"/>
                        <a:cs typeface="Times New Roman" panose="02020603050405020304" pitchFamily="18" charset="0"/>
                      </a:endParaRPr>
                    </a:p>
                  </a:txBody>
                  <a:tcPr marL="68580" marR="68580" marT="0" marB="0"/>
                </a:tc>
                <a:tc>
                  <a:txBody>
                    <a:bodyPr/>
                    <a:lstStyle/>
                    <a:p>
                      <a:pPr hangingPunct="0">
                        <a:lnSpc>
                          <a:spcPct val="150000"/>
                        </a:lnSpc>
                        <a:tabLst>
                          <a:tab pos="1003300" algn="l"/>
                          <a:tab pos="1769110" algn="l"/>
                          <a:tab pos="2531110" algn="l"/>
                          <a:tab pos="3445510" algn="l"/>
                          <a:tab pos="4445000" algn="l"/>
                          <a:tab pos="5672455" algn="l"/>
                          <a:tab pos="457200" algn="l"/>
                          <a:tab pos="1003300" algn="l"/>
                          <a:tab pos="1769110" algn="l"/>
                          <a:tab pos="2531110" algn="l"/>
                          <a:tab pos="3445510" algn="l"/>
                          <a:tab pos="4445000" algn="l"/>
                          <a:tab pos="5672455" algn="l"/>
                        </a:tabLst>
                      </a:pPr>
                      <a:r>
                        <a:rPr lang="en-US" sz="1800">
                          <a:effectLst/>
                        </a:rPr>
                        <a:t>you</a:t>
                      </a:r>
                      <a:endParaRPr lang="en-GB" sz="1800">
                        <a:effectLst/>
                        <a:latin typeface="Melior"/>
                        <a:ea typeface="Times New Roman" panose="02020603050405020304" pitchFamily="18" charset="0"/>
                        <a:cs typeface="Times New Roman" panose="02020603050405020304" pitchFamily="18" charset="0"/>
                      </a:endParaRPr>
                    </a:p>
                  </a:txBody>
                  <a:tcPr marL="68580" marR="68580" marT="0" marB="0"/>
                </a:tc>
                <a:tc>
                  <a:txBody>
                    <a:bodyPr/>
                    <a:lstStyle/>
                    <a:p>
                      <a:pPr hangingPunct="0">
                        <a:lnSpc>
                          <a:spcPct val="150000"/>
                        </a:lnSpc>
                        <a:tabLst>
                          <a:tab pos="1003300" algn="l"/>
                          <a:tab pos="1769110" algn="l"/>
                          <a:tab pos="2531110" algn="l"/>
                          <a:tab pos="3445510" algn="l"/>
                          <a:tab pos="4445000" algn="l"/>
                          <a:tab pos="5672455" algn="l"/>
                          <a:tab pos="457200" algn="l"/>
                          <a:tab pos="1003300" algn="l"/>
                          <a:tab pos="1769110" algn="l"/>
                          <a:tab pos="2531110" algn="l"/>
                          <a:tab pos="3445510" algn="l"/>
                          <a:tab pos="4445000" algn="l"/>
                          <a:tab pos="5672455" algn="l"/>
                        </a:tabLst>
                      </a:pPr>
                      <a:r>
                        <a:rPr lang="en-US" sz="1800">
                          <a:effectLst/>
                        </a:rPr>
                        <a:t>your, yours</a:t>
                      </a:r>
                      <a:endParaRPr lang="en-GB" sz="1800">
                        <a:effectLst/>
                        <a:latin typeface="Melior"/>
                        <a:ea typeface="Times New Roman" panose="02020603050405020304" pitchFamily="18" charset="0"/>
                        <a:cs typeface="Times New Roman" panose="02020603050405020304" pitchFamily="18" charset="0"/>
                      </a:endParaRPr>
                    </a:p>
                  </a:txBody>
                  <a:tcPr marL="68580" marR="68580" marT="0" marB="0"/>
                </a:tc>
                <a:tc>
                  <a:txBody>
                    <a:bodyPr/>
                    <a:lstStyle/>
                    <a:p>
                      <a:pPr hangingPunct="0">
                        <a:lnSpc>
                          <a:spcPct val="150000"/>
                        </a:lnSpc>
                        <a:tabLst>
                          <a:tab pos="1003300" algn="l"/>
                          <a:tab pos="1769110" algn="l"/>
                          <a:tab pos="2531110" algn="l"/>
                          <a:tab pos="3445510" algn="l"/>
                          <a:tab pos="4445000" algn="l"/>
                          <a:tab pos="5672455" algn="l"/>
                          <a:tab pos="457200" algn="l"/>
                          <a:tab pos="1003300" algn="l"/>
                          <a:tab pos="1769110" algn="l"/>
                          <a:tab pos="2531110" algn="l"/>
                          <a:tab pos="3445510" algn="l"/>
                          <a:tab pos="4445000" algn="l"/>
                          <a:tab pos="5672455" algn="l"/>
                        </a:tabLst>
                      </a:pPr>
                      <a:r>
                        <a:rPr lang="en-US" sz="1800">
                          <a:effectLst/>
                        </a:rPr>
                        <a:t> </a:t>
                      </a:r>
                      <a:endParaRPr lang="en-GB" sz="1800">
                        <a:effectLst/>
                        <a:latin typeface="Melior"/>
                        <a:ea typeface="Times New Roman" panose="02020603050405020304" pitchFamily="18" charset="0"/>
                        <a:cs typeface="Times New Roman" panose="02020603050405020304" pitchFamily="18" charset="0"/>
                      </a:endParaRPr>
                    </a:p>
                  </a:txBody>
                  <a:tcPr marL="68580" marR="68580" marT="0" marB="0"/>
                </a:tc>
                <a:tc>
                  <a:txBody>
                    <a:bodyPr/>
                    <a:lstStyle/>
                    <a:p>
                      <a:pPr indent="-56515" hangingPunct="0">
                        <a:lnSpc>
                          <a:spcPct val="150000"/>
                        </a:lnSpc>
                        <a:tabLst>
                          <a:tab pos="1003300" algn="l"/>
                          <a:tab pos="1769110" algn="l"/>
                          <a:tab pos="2531110" algn="l"/>
                          <a:tab pos="3445510" algn="l"/>
                          <a:tab pos="4445000" algn="l"/>
                          <a:tab pos="5672455" algn="l"/>
                          <a:tab pos="457200" algn="l"/>
                          <a:tab pos="1003300" algn="l"/>
                          <a:tab pos="1769110" algn="l"/>
                          <a:tab pos="2531110" algn="l"/>
                          <a:tab pos="3445510" algn="l"/>
                          <a:tab pos="4445000" algn="l"/>
                          <a:tab pos="5672455" algn="l"/>
                        </a:tabLst>
                      </a:pPr>
                      <a:r>
                        <a:rPr lang="en-US" sz="1800">
                          <a:effectLst/>
                        </a:rPr>
                        <a:t>you</a:t>
                      </a:r>
                      <a:endParaRPr lang="en-GB" sz="1800">
                        <a:effectLst/>
                        <a:latin typeface="Melior"/>
                        <a:ea typeface="Times New Roman" panose="02020603050405020304" pitchFamily="18" charset="0"/>
                        <a:cs typeface="Times New Roman" panose="02020603050405020304" pitchFamily="18" charset="0"/>
                      </a:endParaRPr>
                    </a:p>
                  </a:txBody>
                  <a:tcPr marL="68580" marR="68580" marT="0" marB="0"/>
                </a:tc>
                <a:tc>
                  <a:txBody>
                    <a:bodyPr/>
                    <a:lstStyle/>
                    <a:p>
                      <a:pPr indent="-78105" hangingPunct="0">
                        <a:lnSpc>
                          <a:spcPct val="150000"/>
                        </a:lnSpc>
                        <a:tabLst>
                          <a:tab pos="1003300" algn="l"/>
                          <a:tab pos="1769110" algn="l"/>
                          <a:tab pos="2531110" algn="l"/>
                          <a:tab pos="3445510" algn="l"/>
                          <a:tab pos="4445000" algn="l"/>
                          <a:tab pos="5672455" algn="l"/>
                          <a:tab pos="457200" algn="l"/>
                          <a:tab pos="1003300" algn="l"/>
                          <a:tab pos="1769110" algn="l"/>
                          <a:tab pos="2531110" algn="l"/>
                          <a:tab pos="3445510" algn="l"/>
                          <a:tab pos="4445000" algn="l"/>
                          <a:tab pos="5672455" algn="l"/>
                        </a:tabLst>
                      </a:pPr>
                      <a:r>
                        <a:rPr lang="en-US" sz="1800">
                          <a:effectLst/>
                        </a:rPr>
                        <a:t>you</a:t>
                      </a:r>
                      <a:endParaRPr lang="en-GB" sz="1800">
                        <a:effectLst/>
                        <a:latin typeface="Melior"/>
                        <a:ea typeface="Times New Roman" panose="02020603050405020304" pitchFamily="18" charset="0"/>
                        <a:cs typeface="Times New Roman" panose="02020603050405020304" pitchFamily="18" charset="0"/>
                      </a:endParaRPr>
                    </a:p>
                  </a:txBody>
                  <a:tcPr marL="68580" marR="68580" marT="0" marB="0"/>
                </a:tc>
                <a:tc>
                  <a:txBody>
                    <a:bodyPr/>
                    <a:lstStyle/>
                    <a:p>
                      <a:pPr indent="-30480" hangingPunct="0">
                        <a:lnSpc>
                          <a:spcPct val="150000"/>
                        </a:lnSpc>
                        <a:tabLst>
                          <a:tab pos="1003300" algn="l"/>
                          <a:tab pos="1769110" algn="l"/>
                          <a:tab pos="2531110" algn="l"/>
                          <a:tab pos="3445510" algn="l"/>
                          <a:tab pos="4445000" algn="l"/>
                          <a:tab pos="5672455" algn="l"/>
                          <a:tab pos="457200" algn="l"/>
                          <a:tab pos="1003300" algn="l"/>
                          <a:tab pos="1769110" algn="l"/>
                          <a:tab pos="2531110" algn="l"/>
                          <a:tab pos="3445510" algn="l"/>
                          <a:tab pos="4445000" algn="l"/>
                          <a:tab pos="5672455" algn="l"/>
                        </a:tabLst>
                      </a:pPr>
                      <a:r>
                        <a:rPr lang="en-US" sz="1800">
                          <a:effectLst/>
                        </a:rPr>
                        <a:t>your, yours</a:t>
                      </a:r>
                      <a:endParaRPr lang="en-GB" sz="1800">
                        <a:effectLst/>
                        <a:latin typeface="Melior"/>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32017400"/>
                  </a:ext>
                </a:extLst>
              </a:tr>
              <a:tr h="622875">
                <a:tc>
                  <a:txBody>
                    <a:bodyPr/>
                    <a:lstStyle/>
                    <a:p>
                      <a:pPr hangingPunct="0">
                        <a:lnSpc>
                          <a:spcPct val="150000"/>
                        </a:lnSpc>
                        <a:tabLst>
                          <a:tab pos="1003300" algn="l"/>
                          <a:tab pos="1769110" algn="l"/>
                          <a:tab pos="2531110" algn="l"/>
                          <a:tab pos="3445510" algn="l"/>
                          <a:tab pos="4445000" algn="l"/>
                          <a:tab pos="5672455" algn="l"/>
                          <a:tab pos="457200" algn="l"/>
                          <a:tab pos="1003300" algn="l"/>
                          <a:tab pos="1769110" algn="l"/>
                          <a:tab pos="2531110" algn="l"/>
                          <a:tab pos="3445510" algn="l"/>
                          <a:tab pos="4445000" algn="l"/>
                          <a:tab pos="5672455" algn="l"/>
                        </a:tabLst>
                      </a:pPr>
                      <a:r>
                        <a:rPr lang="en-US" sz="1800">
                          <a:effectLst/>
                        </a:rPr>
                        <a:t>Third person</a:t>
                      </a:r>
                      <a:endParaRPr lang="en-GB" sz="1800">
                        <a:effectLst/>
                        <a:latin typeface="Melior"/>
                        <a:ea typeface="Times New Roman" panose="02020603050405020304" pitchFamily="18" charset="0"/>
                        <a:cs typeface="Times New Roman" panose="02020603050405020304" pitchFamily="18" charset="0"/>
                      </a:endParaRPr>
                    </a:p>
                  </a:txBody>
                  <a:tcPr marL="68580" marR="68580" marT="0" marB="0"/>
                </a:tc>
                <a:tc>
                  <a:txBody>
                    <a:bodyPr/>
                    <a:lstStyle/>
                    <a:p>
                      <a:pPr hangingPunct="0">
                        <a:lnSpc>
                          <a:spcPct val="150000"/>
                        </a:lnSpc>
                        <a:tabLst>
                          <a:tab pos="1003300" algn="l"/>
                          <a:tab pos="1769110" algn="l"/>
                          <a:tab pos="2531110" algn="l"/>
                          <a:tab pos="3445510" algn="l"/>
                          <a:tab pos="4445000" algn="l"/>
                          <a:tab pos="5672455" algn="l"/>
                          <a:tab pos="457200" algn="l"/>
                          <a:tab pos="1003300" algn="l"/>
                          <a:tab pos="1769110" algn="l"/>
                          <a:tab pos="2531110" algn="l"/>
                          <a:tab pos="3445510" algn="l"/>
                          <a:tab pos="4445000" algn="l"/>
                          <a:tab pos="5672455" algn="l"/>
                        </a:tabLst>
                      </a:pPr>
                      <a:r>
                        <a:rPr lang="en-US" sz="1800">
                          <a:effectLst/>
                        </a:rPr>
                        <a:t> </a:t>
                      </a:r>
                      <a:endParaRPr lang="en-GB" sz="1800">
                        <a:effectLst/>
                        <a:latin typeface="Melior"/>
                        <a:ea typeface="Times New Roman" panose="02020603050405020304" pitchFamily="18" charset="0"/>
                        <a:cs typeface="Times New Roman" panose="02020603050405020304" pitchFamily="18" charset="0"/>
                      </a:endParaRPr>
                    </a:p>
                  </a:txBody>
                  <a:tcPr marL="68580" marR="68580" marT="0" marB="0"/>
                </a:tc>
                <a:tc>
                  <a:txBody>
                    <a:bodyPr/>
                    <a:lstStyle/>
                    <a:p>
                      <a:pPr hangingPunct="0">
                        <a:lnSpc>
                          <a:spcPct val="150000"/>
                        </a:lnSpc>
                        <a:tabLst>
                          <a:tab pos="1003300" algn="l"/>
                          <a:tab pos="1769110" algn="l"/>
                          <a:tab pos="2531110" algn="l"/>
                          <a:tab pos="3445510" algn="l"/>
                          <a:tab pos="4445000" algn="l"/>
                          <a:tab pos="5672455" algn="l"/>
                          <a:tab pos="457200" algn="l"/>
                          <a:tab pos="1003300" algn="l"/>
                          <a:tab pos="1769110" algn="l"/>
                          <a:tab pos="2531110" algn="l"/>
                          <a:tab pos="3445510" algn="l"/>
                          <a:tab pos="4445000" algn="l"/>
                          <a:tab pos="5672455" algn="l"/>
                        </a:tabLst>
                      </a:pPr>
                      <a:r>
                        <a:rPr lang="en-US" sz="1800">
                          <a:effectLst/>
                        </a:rPr>
                        <a:t>he, she, it</a:t>
                      </a:r>
                      <a:endParaRPr lang="en-GB" sz="1800">
                        <a:effectLst/>
                        <a:latin typeface="Melior"/>
                        <a:ea typeface="Times New Roman" panose="02020603050405020304" pitchFamily="18" charset="0"/>
                        <a:cs typeface="Times New Roman" panose="02020603050405020304" pitchFamily="18" charset="0"/>
                      </a:endParaRPr>
                    </a:p>
                  </a:txBody>
                  <a:tcPr marL="68580" marR="68580" marT="0" marB="0"/>
                </a:tc>
                <a:tc>
                  <a:txBody>
                    <a:bodyPr/>
                    <a:lstStyle/>
                    <a:p>
                      <a:pPr hangingPunct="0">
                        <a:lnSpc>
                          <a:spcPct val="150000"/>
                        </a:lnSpc>
                        <a:tabLst>
                          <a:tab pos="1003300" algn="l"/>
                          <a:tab pos="1769110" algn="l"/>
                          <a:tab pos="2531110" algn="l"/>
                          <a:tab pos="3445510" algn="l"/>
                          <a:tab pos="4445000" algn="l"/>
                          <a:tab pos="5672455" algn="l"/>
                          <a:tab pos="457200" algn="l"/>
                          <a:tab pos="1003300" algn="l"/>
                          <a:tab pos="1769110" algn="l"/>
                          <a:tab pos="2531110" algn="l"/>
                          <a:tab pos="3445510" algn="l"/>
                          <a:tab pos="4445000" algn="l"/>
                          <a:tab pos="5672455" algn="l"/>
                        </a:tabLst>
                      </a:pPr>
                      <a:r>
                        <a:rPr lang="en-US" sz="1800">
                          <a:effectLst/>
                        </a:rPr>
                        <a:t>him, her, it</a:t>
                      </a:r>
                      <a:endParaRPr lang="en-GB" sz="1800">
                        <a:effectLst/>
                        <a:latin typeface="Melior"/>
                        <a:ea typeface="Times New Roman" panose="02020603050405020304" pitchFamily="18" charset="0"/>
                        <a:cs typeface="Times New Roman" panose="02020603050405020304" pitchFamily="18" charset="0"/>
                      </a:endParaRPr>
                    </a:p>
                  </a:txBody>
                  <a:tcPr marL="68580" marR="68580" marT="0" marB="0"/>
                </a:tc>
                <a:tc>
                  <a:txBody>
                    <a:bodyPr/>
                    <a:lstStyle/>
                    <a:p>
                      <a:pPr hangingPunct="0">
                        <a:lnSpc>
                          <a:spcPct val="150000"/>
                        </a:lnSpc>
                        <a:tabLst>
                          <a:tab pos="1003300" algn="l"/>
                          <a:tab pos="1769110" algn="l"/>
                          <a:tab pos="2531110" algn="l"/>
                          <a:tab pos="3445510" algn="l"/>
                          <a:tab pos="4445000" algn="l"/>
                          <a:tab pos="5672455" algn="l"/>
                          <a:tab pos="457200" algn="l"/>
                          <a:tab pos="1003300" algn="l"/>
                          <a:tab pos="1769110" algn="l"/>
                          <a:tab pos="2531110" algn="l"/>
                          <a:tab pos="3445510" algn="l"/>
                          <a:tab pos="4445000" algn="l"/>
                          <a:tab pos="5672455" algn="l"/>
                        </a:tabLst>
                      </a:pPr>
                      <a:r>
                        <a:rPr lang="en-US" sz="1800">
                          <a:effectLst/>
                        </a:rPr>
                        <a:t>his, hers, its</a:t>
                      </a:r>
                      <a:endParaRPr lang="en-GB" sz="1800">
                        <a:effectLst/>
                        <a:latin typeface="Melior"/>
                        <a:ea typeface="Times New Roman" panose="02020603050405020304" pitchFamily="18" charset="0"/>
                        <a:cs typeface="Times New Roman" panose="02020603050405020304" pitchFamily="18" charset="0"/>
                      </a:endParaRPr>
                    </a:p>
                  </a:txBody>
                  <a:tcPr marL="68580" marR="68580" marT="0" marB="0"/>
                </a:tc>
                <a:tc>
                  <a:txBody>
                    <a:bodyPr/>
                    <a:lstStyle/>
                    <a:p>
                      <a:pPr hangingPunct="0">
                        <a:lnSpc>
                          <a:spcPct val="150000"/>
                        </a:lnSpc>
                        <a:tabLst>
                          <a:tab pos="1003300" algn="l"/>
                          <a:tab pos="1769110" algn="l"/>
                          <a:tab pos="2531110" algn="l"/>
                          <a:tab pos="3445510" algn="l"/>
                          <a:tab pos="4445000" algn="l"/>
                          <a:tab pos="5672455" algn="l"/>
                          <a:tab pos="457200" algn="l"/>
                          <a:tab pos="1003300" algn="l"/>
                          <a:tab pos="1769110" algn="l"/>
                          <a:tab pos="2531110" algn="l"/>
                          <a:tab pos="3445510" algn="l"/>
                          <a:tab pos="4445000" algn="l"/>
                          <a:tab pos="5672455" algn="l"/>
                        </a:tabLst>
                      </a:pPr>
                      <a:r>
                        <a:rPr lang="en-US" sz="1800">
                          <a:effectLst/>
                        </a:rPr>
                        <a:t> </a:t>
                      </a:r>
                      <a:endParaRPr lang="en-GB" sz="1800">
                        <a:effectLst/>
                        <a:latin typeface="Melior"/>
                        <a:ea typeface="Times New Roman" panose="02020603050405020304" pitchFamily="18" charset="0"/>
                        <a:cs typeface="Times New Roman" panose="02020603050405020304" pitchFamily="18" charset="0"/>
                      </a:endParaRPr>
                    </a:p>
                  </a:txBody>
                  <a:tcPr marL="68580" marR="68580" marT="0" marB="0"/>
                </a:tc>
                <a:tc>
                  <a:txBody>
                    <a:bodyPr/>
                    <a:lstStyle/>
                    <a:p>
                      <a:pPr hangingPunct="0">
                        <a:lnSpc>
                          <a:spcPct val="150000"/>
                        </a:lnSpc>
                        <a:tabLst>
                          <a:tab pos="1003300" algn="l"/>
                          <a:tab pos="1769110" algn="l"/>
                          <a:tab pos="2531110" algn="l"/>
                          <a:tab pos="3445510" algn="l"/>
                          <a:tab pos="4445000" algn="l"/>
                          <a:tab pos="5672455" algn="l"/>
                          <a:tab pos="457200" algn="l"/>
                          <a:tab pos="1003300" algn="l"/>
                          <a:tab pos="1769110" algn="l"/>
                          <a:tab pos="2531110" algn="l"/>
                          <a:tab pos="3445510" algn="l"/>
                          <a:tab pos="4445000" algn="l"/>
                          <a:tab pos="5672455" algn="l"/>
                        </a:tabLst>
                      </a:pPr>
                      <a:r>
                        <a:rPr lang="en-US" sz="1800">
                          <a:effectLst/>
                        </a:rPr>
                        <a:t>they</a:t>
                      </a:r>
                      <a:endParaRPr lang="en-GB" sz="1800">
                        <a:effectLst/>
                        <a:latin typeface="Melior"/>
                        <a:ea typeface="Times New Roman" panose="02020603050405020304" pitchFamily="18" charset="0"/>
                        <a:cs typeface="Times New Roman" panose="02020603050405020304" pitchFamily="18" charset="0"/>
                      </a:endParaRPr>
                    </a:p>
                  </a:txBody>
                  <a:tcPr marL="68580" marR="68580" marT="0" marB="0"/>
                </a:tc>
                <a:tc>
                  <a:txBody>
                    <a:bodyPr/>
                    <a:lstStyle/>
                    <a:p>
                      <a:pPr hangingPunct="0">
                        <a:lnSpc>
                          <a:spcPct val="150000"/>
                        </a:lnSpc>
                        <a:tabLst>
                          <a:tab pos="1003300" algn="l"/>
                          <a:tab pos="1769110" algn="l"/>
                          <a:tab pos="2531110" algn="l"/>
                          <a:tab pos="3445510" algn="l"/>
                          <a:tab pos="4445000" algn="l"/>
                          <a:tab pos="5672455" algn="l"/>
                          <a:tab pos="457200" algn="l"/>
                          <a:tab pos="1003300" algn="l"/>
                          <a:tab pos="1769110" algn="l"/>
                          <a:tab pos="2531110" algn="l"/>
                          <a:tab pos="3445510" algn="l"/>
                          <a:tab pos="4445000" algn="l"/>
                          <a:tab pos="5672455" algn="l"/>
                        </a:tabLst>
                      </a:pPr>
                      <a:r>
                        <a:rPr lang="en-US" sz="1800">
                          <a:effectLst/>
                        </a:rPr>
                        <a:t>them</a:t>
                      </a:r>
                      <a:endParaRPr lang="en-GB" sz="1800">
                        <a:effectLst/>
                        <a:latin typeface="Melior"/>
                        <a:ea typeface="Times New Roman" panose="02020603050405020304" pitchFamily="18" charset="0"/>
                        <a:cs typeface="Times New Roman" panose="02020603050405020304" pitchFamily="18" charset="0"/>
                      </a:endParaRPr>
                    </a:p>
                  </a:txBody>
                  <a:tcPr marL="68580" marR="68580" marT="0" marB="0"/>
                </a:tc>
                <a:tc>
                  <a:txBody>
                    <a:bodyPr/>
                    <a:lstStyle/>
                    <a:p>
                      <a:pPr hangingPunct="0">
                        <a:lnSpc>
                          <a:spcPct val="150000"/>
                        </a:lnSpc>
                        <a:tabLst>
                          <a:tab pos="1003300" algn="l"/>
                          <a:tab pos="1769110" algn="l"/>
                          <a:tab pos="2531110" algn="l"/>
                          <a:tab pos="3445510" algn="l"/>
                          <a:tab pos="4445000" algn="l"/>
                          <a:tab pos="5672455" algn="l"/>
                          <a:tab pos="457200" algn="l"/>
                          <a:tab pos="1003300" algn="l"/>
                          <a:tab pos="1769110" algn="l"/>
                          <a:tab pos="2531110" algn="l"/>
                          <a:tab pos="3445510" algn="l"/>
                          <a:tab pos="4445000" algn="l"/>
                          <a:tab pos="5672455" algn="l"/>
                        </a:tabLst>
                      </a:pPr>
                      <a:r>
                        <a:rPr lang="en-US" sz="1800">
                          <a:effectLst/>
                        </a:rPr>
                        <a:t>their, theirs</a:t>
                      </a:r>
                      <a:endParaRPr lang="en-GB" sz="1800">
                        <a:effectLst/>
                        <a:latin typeface="Melior"/>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709334459"/>
                  </a:ext>
                </a:extLst>
              </a:tr>
              <a:tr h="1317491">
                <a:tc>
                  <a:txBody>
                    <a:bodyPr/>
                    <a:lstStyle/>
                    <a:p>
                      <a:pPr algn="l" hangingPunct="0">
                        <a:lnSpc>
                          <a:spcPct val="150000"/>
                        </a:lnSpc>
                      </a:pPr>
                      <a:r>
                        <a:rPr lang="en-US" sz="1800">
                          <a:effectLst/>
                        </a:rPr>
                        <a:t> </a:t>
                      </a:r>
                      <a:endParaRPr lang="en-GB" sz="1800">
                        <a:effectLst/>
                        <a:latin typeface="Melior"/>
                        <a:ea typeface="Times New Roman" panose="02020603050405020304" pitchFamily="18" charset="0"/>
                        <a:cs typeface="Times New Roman" panose="02020603050405020304" pitchFamily="18" charset="0"/>
                      </a:endParaRPr>
                    </a:p>
                  </a:txBody>
                  <a:tcPr marL="68580" marR="68580" marT="0" marB="0"/>
                </a:tc>
                <a:tc>
                  <a:txBody>
                    <a:bodyPr/>
                    <a:lstStyle/>
                    <a:p>
                      <a:pPr algn="l" hangingPunct="0">
                        <a:lnSpc>
                          <a:spcPct val="150000"/>
                        </a:lnSpc>
                      </a:pPr>
                      <a:r>
                        <a:rPr lang="en-US" sz="1800">
                          <a:effectLst/>
                        </a:rPr>
                        <a:t> </a:t>
                      </a:r>
                      <a:endParaRPr lang="en-GB" sz="1800">
                        <a:effectLst/>
                        <a:latin typeface="Melior"/>
                        <a:ea typeface="Times New Roman" panose="02020603050405020304" pitchFamily="18" charset="0"/>
                        <a:cs typeface="Times New Roman" panose="02020603050405020304" pitchFamily="18" charset="0"/>
                      </a:endParaRPr>
                    </a:p>
                  </a:txBody>
                  <a:tcPr marL="68580" marR="68580" marT="0" marB="0"/>
                </a:tc>
                <a:tc>
                  <a:txBody>
                    <a:bodyPr/>
                    <a:lstStyle/>
                    <a:p>
                      <a:pPr algn="l" hangingPunct="0">
                        <a:lnSpc>
                          <a:spcPct val="150000"/>
                        </a:lnSpc>
                      </a:pPr>
                      <a:r>
                        <a:rPr lang="en-US" sz="1800">
                          <a:effectLst/>
                        </a:rPr>
                        <a:t>who</a:t>
                      </a:r>
                      <a:endParaRPr lang="en-GB" sz="1800">
                        <a:effectLst/>
                        <a:latin typeface="Melior"/>
                        <a:ea typeface="Times New Roman" panose="02020603050405020304" pitchFamily="18" charset="0"/>
                        <a:cs typeface="Times New Roman" panose="02020603050405020304" pitchFamily="18" charset="0"/>
                      </a:endParaRPr>
                    </a:p>
                  </a:txBody>
                  <a:tcPr marL="68580" marR="68580" marT="0" marB="0"/>
                </a:tc>
                <a:tc>
                  <a:txBody>
                    <a:bodyPr/>
                    <a:lstStyle/>
                    <a:p>
                      <a:pPr algn="l" hangingPunct="0">
                        <a:lnSpc>
                          <a:spcPct val="150000"/>
                        </a:lnSpc>
                      </a:pPr>
                      <a:r>
                        <a:rPr lang="en-US" sz="1800">
                          <a:effectLst/>
                        </a:rPr>
                        <a:t>whom</a:t>
                      </a:r>
                      <a:endParaRPr lang="en-GB" sz="1800">
                        <a:effectLst/>
                        <a:latin typeface="Melior"/>
                        <a:ea typeface="Times New Roman" panose="02020603050405020304" pitchFamily="18" charset="0"/>
                        <a:cs typeface="Times New Roman" panose="02020603050405020304" pitchFamily="18" charset="0"/>
                      </a:endParaRPr>
                    </a:p>
                  </a:txBody>
                  <a:tcPr marL="68580" marR="68580" marT="0" marB="0"/>
                </a:tc>
                <a:tc>
                  <a:txBody>
                    <a:bodyPr/>
                    <a:lstStyle/>
                    <a:p>
                      <a:pPr algn="l" hangingPunct="0">
                        <a:lnSpc>
                          <a:spcPct val="150000"/>
                        </a:lnSpc>
                      </a:pPr>
                      <a:r>
                        <a:rPr lang="en-US" sz="1800">
                          <a:effectLst/>
                        </a:rPr>
                        <a:t>whose</a:t>
                      </a:r>
                      <a:endParaRPr lang="en-GB" sz="1800">
                        <a:effectLst/>
                        <a:latin typeface="Melior"/>
                        <a:ea typeface="Times New Roman" panose="02020603050405020304" pitchFamily="18" charset="0"/>
                        <a:cs typeface="Times New Roman" panose="02020603050405020304" pitchFamily="18" charset="0"/>
                      </a:endParaRPr>
                    </a:p>
                  </a:txBody>
                  <a:tcPr marL="68580" marR="68580" marT="0" marB="0"/>
                </a:tc>
                <a:tc>
                  <a:txBody>
                    <a:bodyPr/>
                    <a:lstStyle/>
                    <a:p>
                      <a:pPr algn="l" hangingPunct="0">
                        <a:lnSpc>
                          <a:spcPct val="150000"/>
                        </a:lnSpc>
                      </a:pPr>
                      <a:r>
                        <a:rPr lang="en-US" sz="1800">
                          <a:effectLst/>
                        </a:rPr>
                        <a:t> </a:t>
                      </a:r>
                      <a:endParaRPr lang="en-GB" sz="1800">
                        <a:effectLst/>
                        <a:latin typeface="Melior"/>
                        <a:ea typeface="Times New Roman" panose="02020603050405020304" pitchFamily="18" charset="0"/>
                        <a:cs typeface="Times New Roman" panose="02020603050405020304" pitchFamily="18" charset="0"/>
                      </a:endParaRPr>
                    </a:p>
                  </a:txBody>
                  <a:tcPr marL="68580" marR="68580" marT="0" marB="0"/>
                </a:tc>
                <a:tc>
                  <a:txBody>
                    <a:bodyPr/>
                    <a:lstStyle/>
                    <a:p>
                      <a:pPr algn="l" hangingPunct="0">
                        <a:lnSpc>
                          <a:spcPct val="150000"/>
                        </a:lnSpc>
                      </a:pPr>
                      <a:r>
                        <a:rPr lang="en-US" sz="1800">
                          <a:effectLst/>
                        </a:rPr>
                        <a:t>who, whoever</a:t>
                      </a:r>
                      <a:endParaRPr lang="en-GB" sz="1800">
                        <a:effectLst/>
                        <a:latin typeface="Melior"/>
                        <a:ea typeface="Times New Roman" panose="02020603050405020304" pitchFamily="18" charset="0"/>
                        <a:cs typeface="Times New Roman" panose="02020603050405020304" pitchFamily="18" charset="0"/>
                      </a:endParaRPr>
                    </a:p>
                  </a:txBody>
                  <a:tcPr marL="68580" marR="68580" marT="0" marB="0"/>
                </a:tc>
                <a:tc>
                  <a:txBody>
                    <a:bodyPr/>
                    <a:lstStyle/>
                    <a:p>
                      <a:pPr algn="l" hangingPunct="0">
                        <a:lnSpc>
                          <a:spcPct val="150000"/>
                        </a:lnSpc>
                      </a:pPr>
                      <a:r>
                        <a:rPr lang="en-US" sz="1800">
                          <a:effectLst/>
                        </a:rPr>
                        <a:t>whom, whomever</a:t>
                      </a:r>
                      <a:endParaRPr lang="en-GB" sz="1800">
                        <a:effectLst/>
                        <a:latin typeface="Melior"/>
                        <a:ea typeface="Times New Roman" panose="02020603050405020304" pitchFamily="18" charset="0"/>
                        <a:cs typeface="Times New Roman" panose="02020603050405020304" pitchFamily="18" charset="0"/>
                      </a:endParaRPr>
                    </a:p>
                  </a:txBody>
                  <a:tcPr marL="68580" marR="68580" marT="0" marB="0"/>
                </a:tc>
                <a:tc>
                  <a:txBody>
                    <a:bodyPr/>
                    <a:lstStyle/>
                    <a:p>
                      <a:pPr algn="l" hangingPunct="0">
                        <a:lnSpc>
                          <a:spcPct val="150000"/>
                        </a:lnSpc>
                      </a:pPr>
                      <a:r>
                        <a:rPr lang="en-US" sz="1800" dirty="0">
                          <a:effectLst/>
                        </a:rPr>
                        <a:t>whose</a:t>
                      </a:r>
                      <a:endParaRPr lang="en-GB" sz="1800" dirty="0">
                        <a:effectLst/>
                        <a:latin typeface="Melior"/>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319207958"/>
                  </a:ext>
                </a:extLst>
              </a:tr>
            </a:tbl>
          </a:graphicData>
        </a:graphic>
      </p:graphicFrame>
    </p:spTree>
    <p:extLst>
      <p:ext uri="{BB962C8B-B14F-4D97-AF65-F5344CB8AC3E}">
        <p14:creationId xmlns:p14="http://schemas.microsoft.com/office/powerpoint/2010/main" val="30039828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7C8745-E709-5496-06FC-25EF86F1046C}"/>
              </a:ext>
            </a:extLst>
          </p:cNvPr>
          <p:cNvSpPr>
            <a:spLocks noGrp="1"/>
          </p:cNvSpPr>
          <p:nvPr>
            <p:ph type="title"/>
          </p:nvPr>
        </p:nvSpPr>
        <p:spPr>
          <a:xfrm>
            <a:off x="752475" y="-187325"/>
            <a:ext cx="10515600" cy="1325563"/>
          </a:xfrm>
        </p:spPr>
        <p:txBody>
          <a:bodyPr/>
          <a:lstStyle/>
          <a:p>
            <a:r>
              <a:rPr lang="en-GB" dirty="0"/>
              <a:t>Proofreading</a:t>
            </a:r>
          </a:p>
        </p:txBody>
      </p:sp>
      <p:sp>
        <p:nvSpPr>
          <p:cNvPr id="3" name="Content Placeholder 2">
            <a:extLst>
              <a:ext uri="{FF2B5EF4-FFF2-40B4-BE49-F238E27FC236}">
                <a16:creationId xmlns:a16="http://schemas.microsoft.com/office/drawing/2014/main" id="{EF76B153-BABE-28D5-0F27-0BD54B8E2FFC}"/>
              </a:ext>
            </a:extLst>
          </p:cNvPr>
          <p:cNvSpPr>
            <a:spLocks noGrp="1"/>
          </p:cNvSpPr>
          <p:nvPr>
            <p:ph idx="1"/>
          </p:nvPr>
        </p:nvSpPr>
        <p:spPr>
          <a:xfrm>
            <a:off x="314325" y="685800"/>
            <a:ext cx="11630025" cy="4814888"/>
          </a:xfrm>
        </p:spPr>
        <p:txBody>
          <a:bodyPr>
            <a:noAutofit/>
          </a:bodyPr>
          <a:lstStyle/>
          <a:p>
            <a:pPr marL="0" marR="228600" indent="0" algn="l" hangingPunct="0">
              <a:lnSpc>
                <a:spcPct val="150000"/>
              </a:lnSpc>
              <a:buNone/>
            </a:pPr>
            <a:r>
              <a:rPr lang="en-US" sz="1800" dirty="0">
                <a:effectLst/>
                <a:latin typeface="Stone Sans"/>
                <a:ea typeface="Times New Roman" panose="02020603050405020304" pitchFamily="18" charset="0"/>
                <a:cs typeface="Times New Roman" panose="02020603050405020304" pitchFamily="18" charset="0"/>
              </a:rPr>
              <a:t>Dear Mr. McIntyre:</a:t>
            </a:r>
            <a:endParaRPr lang="en-GB" sz="1800" dirty="0">
              <a:effectLst/>
              <a:latin typeface="Stone Sans"/>
              <a:ea typeface="Times New Roman" panose="02020603050405020304" pitchFamily="18" charset="0"/>
              <a:cs typeface="Times New Roman" panose="02020603050405020304" pitchFamily="18" charset="0"/>
            </a:endParaRPr>
          </a:p>
          <a:p>
            <a:pPr marL="0" marR="228600" indent="0" algn="l" hangingPunct="0">
              <a:lnSpc>
                <a:spcPct val="150000"/>
              </a:lnSpc>
              <a:buNone/>
            </a:pPr>
            <a:r>
              <a:rPr lang="en-US" sz="1800" dirty="0">
                <a:effectLst/>
                <a:latin typeface="Stone Sans"/>
                <a:ea typeface="Times New Roman" panose="02020603050405020304" pitchFamily="18" charset="0"/>
                <a:cs typeface="Times New Roman" panose="02020603050405020304" pitchFamily="18" charset="0"/>
              </a:rPr>
              <a:t>I am responding to you advertisement for a customer service associate at the new spa you are opening at Greenville Mall. I am familiar with your company services and have experience working in the fitness industry that would fit well with the qualifications you are requesting.</a:t>
            </a:r>
            <a:endParaRPr lang="en-GB" sz="1800" dirty="0">
              <a:effectLst/>
              <a:latin typeface="Stone Sans"/>
              <a:ea typeface="Times New Roman" panose="02020603050405020304" pitchFamily="18" charset="0"/>
              <a:cs typeface="Times New Roman" panose="02020603050405020304" pitchFamily="18" charset="0"/>
            </a:endParaRPr>
          </a:p>
          <a:p>
            <a:pPr marL="0" marR="228600" indent="0" algn="l" hangingPunct="0">
              <a:lnSpc>
                <a:spcPct val="150000"/>
              </a:lnSpc>
              <a:buNone/>
            </a:pPr>
            <a:r>
              <a:rPr lang="en-US" sz="1800" dirty="0">
                <a:effectLst/>
                <a:latin typeface="Stone Sans"/>
                <a:ea typeface="Times New Roman" panose="02020603050405020304" pitchFamily="18" charset="0"/>
                <a:cs typeface="Times New Roman" panose="02020603050405020304" pitchFamily="18" charset="0"/>
              </a:rPr>
              <a:t>My last position was with the health club at the downtown Hyatt Hotel, were my associate and myself were responsible for managing the center. He and me oversaw operation of the facility for six hours daily. This job helped I develop skills in scheduling customers, overseeing maintenance staff, and maintaining safety rules. I feel comfortable in handling every one of these areas of responsibility.</a:t>
            </a:r>
            <a:endParaRPr lang="en-GB" sz="1800" dirty="0">
              <a:effectLst/>
              <a:latin typeface="Stone Sans"/>
              <a:ea typeface="Times New Roman" panose="02020603050405020304" pitchFamily="18" charset="0"/>
              <a:cs typeface="Times New Roman" panose="02020603050405020304" pitchFamily="18" charset="0"/>
            </a:endParaRPr>
          </a:p>
          <a:p>
            <a:pPr marL="0" marR="228600" indent="0" algn="l" hangingPunct="0">
              <a:lnSpc>
                <a:spcPct val="150000"/>
              </a:lnSpc>
              <a:buNone/>
            </a:pPr>
            <a:r>
              <a:rPr lang="en-US" sz="1800" dirty="0">
                <a:effectLst/>
                <a:latin typeface="Stone Sans"/>
                <a:ea typeface="Times New Roman" panose="02020603050405020304" pitchFamily="18" charset="0"/>
                <a:cs typeface="Times New Roman" panose="02020603050405020304" pitchFamily="18" charset="0"/>
              </a:rPr>
              <a:t>Details of my background are listed in the attached resume. I can offer references from prior employers for he I have work. I would like to request appointment for a personal interview to discuss how you and </a:t>
            </a:r>
            <a:r>
              <a:rPr lang="en-US" sz="1800" b="1" dirty="0">
                <a:effectLst/>
                <a:latin typeface="Stone Sans"/>
                <a:ea typeface="Times New Roman" panose="02020603050405020304" pitchFamily="18" charset="0"/>
                <a:cs typeface="Times New Roman" panose="02020603050405020304" pitchFamily="18" charset="0"/>
              </a:rPr>
              <a:t>I</a:t>
            </a:r>
            <a:r>
              <a:rPr lang="en-US" sz="1800" dirty="0">
                <a:effectLst/>
                <a:latin typeface="Stone Sans"/>
                <a:ea typeface="Times New Roman" panose="02020603050405020304" pitchFamily="18" charset="0"/>
                <a:cs typeface="Times New Roman" panose="02020603050405020304" pitchFamily="18" charset="0"/>
              </a:rPr>
              <a:t> can apply my knowledge of quality spa services to ensure the success of your new business venture.</a:t>
            </a:r>
            <a:endParaRPr lang="en-GB" sz="1800" dirty="0">
              <a:effectLst/>
              <a:latin typeface="Stone Sans"/>
              <a:ea typeface="Times New Roman" panose="02020603050405020304" pitchFamily="18" charset="0"/>
              <a:cs typeface="Times New Roman" panose="02020603050405020304" pitchFamily="18" charset="0"/>
            </a:endParaRPr>
          </a:p>
          <a:p>
            <a:pPr marL="0" marR="228600" indent="0" algn="l" hangingPunct="0">
              <a:lnSpc>
                <a:spcPct val="150000"/>
              </a:lnSpc>
              <a:buNone/>
            </a:pPr>
            <a:r>
              <a:rPr lang="en-US" sz="1800" dirty="0">
                <a:effectLst/>
                <a:latin typeface="Stone Sans"/>
                <a:ea typeface="Times New Roman" panose="02020603050405020304" pitchFamily="18" charset="0"/>
                <a:cs typeface="Times New Roman" panose="02020603050405020304" pitchFamily="18" charset="0"/>
              </a:rPr>
              <a:t>Sincerely,</a:t>
            </a:r>
            <a:endParaRPr lang="en-GB" sz="1800" dirty="0">
              <a:effectLst/>
              <a:latin typeface="Stone Sans"/>
              <a:ea typeface="Times New Roman" panose="02020603050405020304" pitchFamily="18" charset="0"/>
              <a:cs typeface="Times New Roman" panose="02020603050405020304" pitchFamily="18" charset="0"/>
            </a:endParaRPr>
          </a:p>
          <a:p>
            <a:pPr marL="0" marR="228600" indent="0" algn="l" hangingPunct="0">
              <a:lnSpc>
                <a:spcPct val="150000"/>
              </a:lnSpc>
              <a:buNone/>
            </a:pPr>
            <a:r>
              <a:rPr lang="en-US" sz="1800" dirty="0">
                <a:effectLst/>
                <a:latin typeface="Stone Sans"/>
                <a:ea typeface="Times New Roman" panose="02020603050405020304" pitchFamily="18" charset="0"/>
                <a:cs typeface="Times New Roman" panose="02020603050405020304" pitchFamily="18" charset="0"/>
              </a:rPr>
              <a:t>Jared Underwood</a:t>
            </a:r>
            <a:endParaRPr lang="en-GB" sz="1800" dirty="0">
              <a:effectLst/>
              <a:latin typeface="Stone Sans"/>
              <a:ea typeface="Times New Roman" panose="02020603050405020304" pitchFamily="18" charset="0"/>
              <a:cs typeface="Times New Roman" panose="02020603050405020304" pitchFamily="18" charset="0"/>
            </a:endParaRPr>
          </a:p>
          <a:p>
            <a:endParaRPr lang="en-GB" sz="1800" dirty="0"/>
          </a:p>
        </p:txBody>
      </p:sp>
    </p:spTree>
    <p:extLst>
      <p:ext uri="{BB962C8B-B14F-4D97-AF65-F5344CB8AC3E}">
        <p14:creationId xmlns:p14="http://schemas.microsoft.com/office/powerpoint/2010/main" val="37125095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D97B7F-EF90-F68B-661F-C7048671E115}"/>
              </a:ext>
            </a:extLst>
          </p:cNvPr>
          <p:cNvSpPr>
            <a:spLocks noGrp="1"/>
          </p:cNvSpPr>
          <p:nvPr>
            <p:ph type="title"/>
          </p:nvPr>
        </p:nvSpPr>
        <p:spPr>
          <a:xfrm>
            <a:off x="838200" y="365126"/>
            <a:ext cx="10515600" cy="539750"/>
          </a:xfrm>
        </p:spPr>
        <p:txBody>
          <a:bodyPr>
            <a:normAutofit fontScale="90000"/>
          </a:bodyPr>
          <a:lstStyle/>
          <a:p>
            <a:r>
              <a:rPr lang="en-GB" dirty="0"/>
              <a:t>Check you answer</a:t>
            </a:r>
          </a:p>
        </p:txBody>
      </p:sp>
      <p:sp>
        <p:nvSpPr>
          <p:cNvPr id="3" name="Content Placeholder 2">
            <a:extLst>
              <a:ext uri="{FF2B5EF4-FFF2-40B4-BE49-F238E27FC236}">
                <a16:creationId xmlns:a16="http://schemas.microsoft.com/office/drawing/2014/main" id="{871AD7EB-7FCE-1319-3EF8-25C0F3DE93B8}"/>
              </a:ext>
            </a:extLst>
          </p:cNvPr>
          <p:cNvSpPr>
            <a:spLocks noGrp="1"/>
          </p:cNvSpPr>
          <p:nvPr>
            <p:ph idx="1"/>
          </p:nvPr>
        </p:nvSpPr>
        <p:spPr>
          <a:xfrm>
            <a:off x="838200" y="1466850"/>
            <a:ext cx="10515600" cy="4710113"/>
          </a:xfrm>
        </p:spPr>
        <p:txBody>
          <a:bodyPr>
            <a:normAutofit fontScale="85000" lnSpcReduction="20000"/>
          </a:bodyPr>
          <a:lstStyle/>
          <a:p>
            <a:pPr marL="0" marR="228600" indent="0" algn="l" hangingPunct="0">
              <a:lnSpc>
                <a:spcPct val="150000"/>
              </a:lnSpc>
              <a:buNone/>
            </a:pPr>
            <a:r>
              <a:rPr lang="en-US" sz="1800" dirty="0">
                <a:effectLst/>
                <a:latin typeface="Stone Sans"/>
                <a:ea typeface="Times New Roman" panose="02020603050405020304" pitchFamily="18" charset="0"/>
                <a:cs typeface="Times New Roman" panose="02020603050405020304" pitchFamily="18" charset="0"/>
              </a:rPr>
              <a:t>Dear Mr. McIntyre:</a:t>
            </a:r>
            <a:endParaRPr lang="en-GB" sz="1800" dirty="0">
              <a:effectLst/>
              <a:latin typeface="Stone Sans"/>
              <a:ea typeface="Times New Roman" panose="02020603050405020304" pitchFamily="18" charset="0"/>
              <a:cs typeface="Times New Roman" panose="02020603050405020304" pitchFamily="18" charset="0"/>
            </a:endParaRPr>
          </a:p>
          <a:p>
            <a:pPr marL="0" marR="228600" indent="0" algn="l" hangingPunct="0">
              <a:lnSpc>
                <a:spcPct val="150000"/>
              </a:lnSpc>
              <a:buNone/>
            </a:pPr>
            <a:r>
              <a:rPr lang="en-US" sz="1800" dirty="0">
                <a:effectLst/>
                <a:latin typeface="Stone Sans"/>
                <a:ea typeface="Times New Roman" panose="02020603050405020304" pitchFamily="18" charset="0"/>
                <a:cs typeface="Times New Roman" panose="02020603050405020304" pitchFamily="18" charset="0"/>
              </a:rPr>
              <a:t>I am responding to your advertisement for a customer service associate at the new spa you are opening at Greenville Mall. I am familiar with your company’s services and have experience working in the fitness industry that would fit well with the qualifications you are requesting.</a:t>
            </a:r>
            <a:endParaRPr lang="en-GB" sz="1800" dirty="0">
              <a:effectLst/>
              <a:latin typeface="Stone Sans"/>
              <a:ea typeface="Times New Roman" panose="02020603050405020304" pitchFamily="18" charset="0"/>
              <a:cs typeface="Times New Roman" panose="02020603050405020304" pitchFamily="18" charset="0"/>
            </a:endParaRPr>
          </a:p>
          <a:p>
            <a:pPr marL="0" marR="228600" indent="0" algn="l" hangingPunct="0">
              <a:lnSpc>
                <a:spcPct val="150000"/>
              </a:lnSpc>
              <a:buNone/>
            </a:pPr>
            <a:r>
              <a:rPr lang="en-US" sz="1800" dirty="0">
                <a:effectLst/>
                <a:latin typeface="Stone Sans"/>
                <a:ea typeface="Times New Roman" panose="02020603050405020304" pitchFamily="18" charset="0"/>
                <a:cs typeface="Times New Roman" panose="02020603050405020304" pitchFamily="18" charset="0"/>
              </a:rPr>
              <a:t>My last position was with the health club at the downtown Hyatt Hotel, where my associate and I were responsible for managing the center. He and I oversaw operation of the facility for six hours daily. This job helped me develop skills in scheduling customers, overseeing maintenance staff, and maintaining safety rules. I feel comfortable in handling every one of these areas of responsibility.</a:t>
            </a:r>
            <a:endParaRPr lang="en-GB" sz="1800" dirty="0">
              <a:effectLst/>
              <a:latin typeface="Stone Sans"/>
              <a:ea typeface="Times New Roman" panose="02020603050405020304" pitchFamily="18" charset="0"/>
              <a:cs typeface="Times New Roman" panose="02020603050405020304" pitchFamily="18" charset="0"/>
            </a:endParaRPr>
          </a:p>
          <a:p>
            <a:pPr marL="0" marR="228600" indent="0" algn="l" hangingPunct="0">
              <a:lnSpc>
                <a:spcPct val="150000"/>
              </a:lnSpc>
              <a:buNone/>
            </a:pPr>
            <a:r>
              <a:rPr lang="en-US" sz="1800" dirty="0">
                <a:effectLst/>
                <a:latin typeface="Stone Sans"/>
                <a:ea typeface="Times New Roman" panose="02020603050405020304" pitchFamily="18" charset="0"/>
                <a:cs typeface="Times New Roman" panose="02020603050405020304" pitchFamily="18" charset="0"/>
              </a:rPr>
              <a:t>Details of my background are listed in the attached resume. I can offer references from prior employers for whom I have worked. I would like to request an appointment for a personal interview to discuss how you and I can apply my knowledge of quality spa services to ensure the success of your new business venture.</a:t>
            </a:r>
            <a:endParaRPr lang="en-GB" sz="1800" dirty="0">
              <a:effectLst/>
              <a:latin typeface="Stone Sans"/>
              <a:ea typeface="Times New Roman" panose="02020603050405020304" pitchFamily="18" charset="0"/>
              <a:cs typeface="Times New Roman" panose="02020603050405020304" pitchFamily="18" charset="0"/>
            </a:endParaRPr>
          </a:p>
          <a:p>
            <a:pPr marL="0" marR="228600" indent="0" algn="l" hangingPunct="0">
              <a:lnSpc>
                <a:spcPct val="150000"/>
              </a:lnSpc>
              <a:buNone/>
            </a:pPr>
            <a:r>
              <a:rPr lang="en-US" sz="1800" dirty="0">
                <a:effectLst/>
                <a:latin typeface="Stone Sans"/>
                <a:ea typeface="Times New Roman" panose="02020603050405020304" pitchFamily="18" charset="0"/>
                <a:cs typeface="Times New Roman" panose="02020603050405020304" pitchFamily="18" charset="0"/>
              </a:rPr>
              <a:t>Sincerely,</a:t>
            </a:r>
            <a:endParaRPr lang="en-GB" sz="1800" dirty="0">
              <a:effectLst/>
              <a:latin typeface="Stone Sans"/>
              <a:ea typeface="Times New Roman" panose="02020603050405020304" pitchFamily="18" charset="0"/>
              <a:cs typeface="Times New Roman" panose="02020603050405020304" pitchFamily="18" charset="0"/>
            </a:endParaRPr>
          </a:p>
          <a:p>
            <a:pPr marL="0" marR="228600" indent="0" algn="l" hangingPunct="0">
              <a:lnSpc>
                <a:spcPct val="150000"/>
              </a:lnSpc>
              <a:buNone/>
            </a:pPr>
            <a:r>
              <a:rPr lang="en-US" sz="1800" dirty="0">
                <a:effectLst/>
                <a:latin typeface="Stone Sans"/>
                <a:ea typeface="Times New Roman" panose="02020603050405020304" pitchFamily="18" charset="0"/>
                <a:cs typeface="Times New Roman" panose="02020603050405020304" pitchFamily="18" charset="0"/>
              </a:rPr>
              <a:t>Jared Underwood</a:t>
            </a:r>
            <a:endParaRPr lang="en-GB" sz="1800" dirty="0">
              <a:effectLst/>
              <a:latin typeface="Stone Sans"/>
              <a:ea typeface="Times New Roman" panose="02020603050405020304" pitchFamily="18" charset="0"/>
              <a:cs typeface="Times New Roman" panose="02020603050405020304" pitchFamily="18" charset="0"/>
            </a:endParaRPr>
          </a:p>
          <a:p>
            <a:pPr marL="0" indent="0">
              <a:buNone/>
            </a:pPr>
            <a:endParaRPr lang="en-GB" dirty="0"/>
          </a:p>
        </p:txBody>
      </p:sp>
    </p:spTree>
    <p:extLst>
      <p:ext uri="{BB962C8B-B14F-4D97-AF65-F5344CB8AC3E}">
        <p14:creationId xmlns:p14="http://schemas.microsoft.com/office/powerpoint/2010/main" val="13803969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F75255-7CA6-051E-55BA-BA34D7FD834B}"/>
              </a:ext>
            </a:extLst>
          </p:cNvPr>
          <p:cNvSpPr>
            <a:spLocks noGrp="1"/>
          </p:cNvSpPr>
          <p:nvPr>
            <p:ph type="title"/>
          </p:nvPr>
        </p:nvSpPr>
        <p:spPr>
          <a:xfrm>
            <a:off x="838200" y="-307975"/>
            <a:ext cx="10515600" cy="1325563"/>
          </a:xfrm>
        </p:spPr>
        <p:txBody>
          <a:bodyPr>
            <a:normAutofit/>
          </a:bodyPr>
          <a:lstStyle/>
          <a:p>
            <a:r>
              <a:rPr lang="en-US" sz="3600" b="1" dirty="0">
                <a:effectLst/>
                <a:latin typeface="Times New Roman" panose="02020603050405020304" pitchFamily="18" charset="0"/>
                <a:ea typeface="Times New Roman" panose="02020603050405020304" pitchFamily="18" charset="0"/>
              </a:rPr>
              <a:t>Verbs: Types, Tenses, and Forms</a:t>
            </a:r>
            <a:endParaRPr lang="en-GB" sz="3600" dirty="0"/>
          </a:p>
        </p:txBody>
      </p:sp>
      <p:sp>
        <p:nvSpPr>
          <p:cNvPr id="3" name="Content Placeholder 2">
            <a:extLst>
              <a:ext uri="{FF2B5EF4-FFF2-40B4-BE49-F238E27FC236}">
                <a16:creationId xmlns:a16="http://schemas.microsoft.com/office/drawing/2014/main" id="{DB9B6FAB-E432-C3FD-93B5-9E2415B4DB6B}"/>
              </a:ext>
            </a:extLst>
          </p:cNvPr>
          <p:cNvSpPr>
            <a:spLocks noGrp="1"/>
          </p:cNvSpPr>
          <p:nvPr>
            <p:ph idx="1"/>
          </p:nvPr>
        </p:nvSpPr>
        <p:spPr>
          <a:xfrm>
            <a:off x="330200" y="863600"/>
            <a:ext cx="11684000" cy="5402263"/>
          </a:xfrm>
        </p:spPr>
        <p:txBody>
          <a:bodyPr>
            <a:noAutofit/>
          </a:bodyPr>
          <a:lstStyle/>
          <a:p>
            <a:pPr>
              <a:lnSpc>
                <a:spcPct val="150000"/>
              </a:lnSpc>
            </a:pPr>
            <a:r>
              <a:rPr lang="en-US" b="1" dirty="0">
                <a:effectLst/>
                <a:latin typeface="Times New Roman" panose="02020603050405020304" pitchFamily="18" charset="0"/>
                <a:ea typeface="Times New Roman" panose="02020603050405020304" pitchFamily="18" charset="0"/>
              </a:rPr>
              <a:t>Objectives</a:t>
            </a:r>
            <a:endParaRPr lang="en-GB" dirty="0">
              <a:effectLst/>
              <a:latin typeface="Times New Roman" panose="02020603050405020304" pitchFamily="18" charset="0"/>
              <a:ea typeface="Times New Roman" panose="02020603050405020304" pitchFamily="18" charset="0"/>
            </a:endParaRPr>
          </a:p>
          <a:p>
            <a:pPr marL="800100" lvl="1" indent="-342900">
              <a:lnSpc>
                <a:spcPct val="150000"/>
              </a:lnSpc>
              <a:buFont typeface="Symbol" panose="05050102010706020507" pitchFamily="18" charset="2"/>
              <a:buChar char=""/>
            </a:pPr>
            <a:r>
              <a:rPr lang="en-US" sz="2800" dirty="0">
                <a:effectLst/>
                <a:latin typeface="Times New Roman" panose="02020603050405020304" pitchFamily="18" charset="0"/>
                <a:ea typeface="Calibri" panose="020F0502020204030204" pitchFamily="34" charset="0"/>
              </a:rPr>
              <a:t>Identify verb forms in sentences.</a:t>
            </a:r>
            <a:endParaRPr lang="en-GB" sz="2800" dirty="0">
              <a:effectLst/>
              <a:latin typeface="Times New Roman" panose="02020603050405020304" pitchFamily="18" charset="0"/>
              <a:ea typeface="Times New Roman" panose="02020603050405020304" pitchFamily="18" charset="0"/>
            </a:endParaRPr>
          </a:p>
          <a:p>
            <a:pPr marL="800100" lvl="1" indent="-342900">
              <a:lnSpc>
                <a:spcPct val="150000"/>
              </a:lnSpc>
              <a:buSzPts val="1200"/>
              <a:buFont typeface="Symbol" panose="05050102010706020507" pitchFamily="18" charset="2"/>
              <a:buChar char=""/>
            </a:pPr>
            <a:r>
              <a:rPr lang="en-US" sz="2800" dirty="0">
                <a:effectLst/>
                <a:latin typeface="Times New Roman" panose="02020603050405020304" pitchFamily="18" charset="0"/>
                <a:ea typeface="Calibri" panose="020F0502020204030204" pitchFamily="34" charset="0"/>
              </a:rPr>
              <a:t>Use verb tenses correctly to express the time of action and state of being.</a:t>
            </a:r>
            <a:endParaRPr lang="en-GB" sz="2800" dirty="0">
              <a:effectLst/>
              <a:latin typeface="Times New Roman" panose="02020603050405020304" pitchFamily="18" charset="0"/>
              <a:ea typeface="Times New Roman" panose="02020603050405020304" pitchFamily="18" charset="0"/>
            </a:endParaRPr>
          </a:p>
          <a:p>
            <a:pPr marL="800100" lvl="1" indent="-342900">
              <a:lnSpc>
                <a:spcPct val="150000"/>
              </a:lnSpc>
              <a:buSzPts val="1200"/>
              <a:buFont typeface="Symbol" panose="05050102010706020507" pitchFamily="18" charset="2"/>
              <a:buChar char=""/>
            </a:pPr>
            <a:r>
              <a:rPr lang="en-US" sz="2800" dirty="0">
                <a:effectLst/>
                <a:latin typeface="Times New Roman" panose="02020603050405020304" pitchFamily="18" charset="0"/>
                <a:ea typeface="Calibri" panose="020F0502020204030204" pitchFamily="34" charset="0"/>
              </a:rPr>
              <a:t>Distinguish between regular and irregular verbs in forming tenses.</a:t>
            </a:r>
            <a:endParaRPr lang="en-GB" sz="2800" dirty="0">
              <a:effectLst/>
              <a:latin typeface="Times New Roman" panose="02020603050405020304" pitchFamily="18" charset="0"/>
              <a:ea typeface="Times New Roman" panose="02020603050405020304" pitchFamily="18" charset="0"/>
            </a:endParaRPr>
          </a:p>
          <a:p>
            <a:pPr marL="800100" lvl="1" indent="-342900">
              <a:lnSpc>
                <a:spcPct val="150000"/>
              </a:lnSpc>
              <a:buSzPts val="1200"/>
              <a:buFont typeface="Symbol" panose="05050102010706020507" pitchFamily="18" charset="2"/>
              <a:buChar char=""/>
            </a:pPr>
            <a:r>
              <a:rPr lang="en-US" sz="2800" dirty="0">
                <a:effectLst/>
                <a:latin typeface="Times New Roman" panose="02020603050405020304" pitchFamily="18" charset="0"/>
                <a:ea typeface="Calibri" panose="020F0502020204030204" pitchFamily="34" charset="0"/>
              </a:rPr>
              <a:t>Correctly form tenses of irregular verbs or use the dictionary to find their correct forms.</a:t>
            </a:r>
            <a:endParaRPr lang="en-GB" sz="2800" dirty="0">
              <a:effectLst/>
              <a:latin typeface="Times New Roman" panose="02020603050405020304" pitchFamily="18" charset="0"/>
              <a:ea typeface="Times New Roman" panose="02020603050405020304" pitchFamily="18" charset="0"/>
            </a:endParaRPr>
          </a:p>
          <a:p>
            <a:pPr marL="800100" lvl="1" indent="-342900">
              <a:lnSpc>
                <a:spcPct val="150000"/>
              </a:lnSpc>
              <a:buSzPts val="1200"/>
              <a:buFont typeface="Symbol" panose="05050102010706020507" pitchFamily="18" charset="2"/>
              <a:buChar char=""/>
            </a:pPr>
            <a:r>
              <a:rPr lang="en-US" sz="2800" dirty="0">
                <a:effectLst/>
                <a:latin typeface="Times New Roman" panose="02020603050405020304" pitchFamily="18" charset="0"/>
                <a:ea typeface="Calibri" panose="020F0502020204030204" pitchFamily="34" charset="0"/>
              </a:rPr>
              <a:t>Define forms of words that are called gerunds, infinitives, and </a:t>
            </a:r>
            <a:r>
              <a:rPr lang="en-US" sz="2800" dirty="0" err="1">
                <a:effectLst/>
                <a:latin typeface="Times New Roman" panose="02020603050405020304" pitchFamily="18" charset="0"/>
                <a:ea typeface="Calibri" panose="020F0502020204030204" pitchFamily="34" charset="0"/>
              </a:rPr>
              <a:t>verbals</a:t>
            </a:r>
            <a:r>
              <a:rPr lang="en-US" sz="2800" dirty="0">
                <a:effectLst/>
                <a:latin typeface="Times New Roman" panose="02020603050405020304" pitchFamily="18" charset="0"/>
                <a:ea typeface="Calibri" panose="020F0502020204030204" pitchFamily="34" charset="0"/>
              </a:rPr>
              <a:t> and explain their use in sentences.</a:t>
            </a:r>
            <a:endParaRPr lang="en-GB" sz="2800" dirty="0">
              <a:effectLst/>
              <a:latin typeface="Times New Roman" panose="02020603050405020304" pitchFamily="18" charset="0"/>
              <a:ea typeface="Times New Roman" panose="02020603050405020304" pitchFamily="18" charset="0"/>
            </a:endParaRPr>
          </a:p>
          <a:p>
            <a:endParaRPr lang="en-GB" dirty="0"/>
          </a:p>
        </p:txBody>
      </p:sp>
    </p:spTree>
    <p:extLst>
      <p:ext uri="{BB962C8B-B14F-4D97-AF65-F5344CB8AC3E}">
        <p14:creationId xmlns:p14="http://schemas.microsoft.com/office/powerpoint/2010/main" val="21693745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6348DB-DBE8-E45E-2283-8075714BBB81}"/>
              </a:ext>
            </a:extLst>
          </p:cNvPr>
          <p:cNvSpPr>
            <a:spLocks noGrp="1"/>
          </p:cNvSpPr>
          <p:nvPr>
            <p:ph type="title"/>
          </p:nvPr>
        </p:nvSpPr>
        <p:spPr/>
        <p:txBody>
          <a:bodyPr/>
          <a:lstStyle/>
          <a:p>
            <a:r>
              <a:rPr lang="en-US" sz="3600" dirty="0">
                <a:effectLst/>
                <a:latin typeface="Arial" panose="020B0604020202020204" pitchFamily="34" charset="0"/>
                <a:ea typeface="Calibri" panose="020F0502020204030204" pitchFamily="34" charset="0"/>
              </a:rPr>
              <a:t>Forming Verb Tenses</a:t>
            </a:r>
            <a:br>
              <a:rPr lang="en-GB" sz="1800" dirty="0">
                <a:effectLst/>
                <a:latin typeface="Times New Roman" panose="02020603050405020304" pitchFamily="18" charset="0"/>
                <a:ea typeface="Times New Roman" panose="02020603050405020304" pitchFamily="18" charset="0"/>
              </a:rPr>
            </a:br>
            <a:endParaRPr lang="en-GB" dirty="0"/>
          </a:p>
        </p:txBody>
      </p:sp>
      <p:sp>
        <p:nvSpPr>
          <p:cNvPr id="3" name="Content Placeholder 2">
            <a:extLst>
              <a:ext uri="{FF2B5EF4-FFF2-40B4-BE49-F238E27FC236}">
                <a16:creationId xmlns:a16="http://schemas.microsoft.com/office/drawing/2014/main" id="{CE2EE8E7-AE60-FA47-FB7F-1B7A8E1A064A}"/>
              </a:ext>
            </a:extLst>
          </p:cNvPr>
          <p:cNvSpPr>
            <a:spLocks noGrp="1"/>
          </p:cNvSpPr>
          <p:nvPr>
            <p:ph idx="1"/>
          </p:nvPr>
        </p:nvSpPr>
        <p:spPr/>
        <p:txBody>
          <a:bodyPr/>
          <a:lstStyle/>
          <a:p>
            <a:pPr>
              <a:lnSpc>
                <a:spcPct val="200000"/>
              </a:lnSpc>
              <a:tabLst>
                <a:tab pos="457200" algn="l"/>
                <a:tab pos="914400" algn="l"/>
                <a:tab pos="1828800" algn="l"/>
              </a:tabLst>
            </a:pPr>
            <a:r>
              <a:rPr lang="en-US" sz="1800" b="1" dirty="0">
                <a:effectLst/>
                <a:latin typeface="Arial" panose="020B0604020202020204" pitchFamily="34" charset="0"/>
                <a:ea typeface="Times New Roman" panose="02020603050405020304" pitchFamily="18" charset="0"/>
              </a:rPr>
              <a:t>REGULAR VERBS</a:t>
            </a:r>
            <a:endParaRPr lang="en-GB" sz="1800" dirty="0">
              <a:effectLst/>
              <a:latin typeface="Times New Roman" panose="02020603050405020304" pitchFamily="18" charset="0"/>
              <a:ea typeface="Times New Roman" panose="02020603050405020304" pitchFamily="18" charset="0"/>
            </a:endParaRPr>
          </a:p>
          <a:p>
            <a:pPr>
              <a:lnSpc>
                <a:spcPct val="200000"/>
              </a:lnSpc>
              <a:tabLst>
                <a:tab pos="457200" algn="l"/>
                <a:tab pos="914400" algn="l"/>
                <a:tab pos="1828800" algn="l"/>
              </a:tabLst>
            </a:pPr>
            <a:r>
              <a:rPr lang="en-US" sz="1800" dirty="0">
                <a:effectLst/>
                <a:latin typeface="Arial" panose="020B0604020202020204" pitchFamily="34" charset="0"/>
                <a:ea typeface="Times New Roman" panose="02020603050405020304" pitchFamily="18" charset="0"/>
              </a:rPr>
              <a:t>Regular verbs</a:t>
            </a:r>
            <a:r>
              <a:rPr lang="en-US" sz="1800" i="1" dirty="0">
                <a:effectLst/>
                <a:latin typeface="Arial" panose="020B0604020202020204" pitchFamily="34" charset="0"/>
                <a:ea typeface="Times New Roman" panose="02020603050405020304" pitchFamily="18" charset="0"/>
              </a:rPr>
              <a:t> </a:t>
            </a:r>
            <a:r>
              <a:rPr lang="en-US" sz="1800" dirty="0">
                <a:effectLst/>
                <a:latin typeface="Arial" panose="020B0604020202020204" pitchFamily="34" charset="0"/>
                <a:ea typeface="Times New Roman" panose="02020603050405020304" pitchFamily="18" charset="0"/>
              </a:rPr>
              <a:t>form the past and past participle by adding </a:t>
            </a:r>
            <a:r>
              <a:rPr lang="en-US" sz="1800" i="1" dirty="0">
                <a:effectLst/>
                <a:latin typeface="Arial" panose="020B0604020202020204" pitchFamily="34" charset="0"/>
                <a:ea typeface="Times New Roman" panose="02020603050405020304" pitchFamily="18" charset="0"/>
              </a:rPr>
              <a:t>–d</a:t>
            </a:r>
            <a:r>
              <a:rPr lang="en-US" sz="1800" dirty="0">
                <a:effectLst/>
                <a:latin typeface="Arial" panose="020B0604020202020204" pitchFamily="34" charset="0"/>
                <a:ea typeface="Times New Roman" panose="02020603050405020304" pitchFamily="18" charset="0"/>
              </a:rPr>
              <a:t> or </a:t>
            </a:r>
            <a:r>
              <a:rPr lang="en-US" sz="1800" i="1" dirty="0">
                <a:effectLst/>
                <a:latin typeface="Arial" panose="020B0604020202020204" pitchFamily="34" charset="0"/>
                <a:ea typeface="Times New Roman" panose="02020603050405020304" pitchFamily="18" charset="0"/>
              </a:rPr>
              <a:t>–ed</a:t>
            </a:r>
            <a:r>
              <a:rPr lang="en-US" sz="1800" dirty="0">
                <a:effectLst/>
                <a:latin typeface="Arial" panose="020B0604020202020204" pitchFamily="34" charset="0"/>
                <a:ea typeface="Times New Roman" panose="02020603050405020304" pitchFamily="18" charset="0"/>
              </a:rPr>
              <a:t>.</a:t>
            </a:r>
            <a:endParaRPr lang="en-GB" sz="1800" dirty="0">
              <a:effectLst/>
              <a:latin typeface="Times New Roman" panose="02020603050405020304" pitchFamily="18" charset="0"/>
              <a:ea typeface="Times New Roman" panose="02020603050405020304" pitchFamily="18" charset="0"/>
            </a:endParaRPr>
          </a:p>
          <a:p>
            <a:pPr>
              <a:lnSpc>
                <a:spcPct val="150000"/>
              </a:lnSpc>
              <a:tabLst>
                <a:tab pos="1295400" algn="l"/>
                <a:tab pos="2438400" algn="l"/>
              </a:tabLst>
            </a:pPr>
            <a:r>
              <a:rPr lang="en-US" sz="1800" b="1" dirty="0">
                <a:effectLst/>
                <a:latin typeface="Arial" panose="020B0604020202020204" pitchFamily="34" charset="0"/>
                <a:ea typeface="Times New Roman" panose="02020603050405020304" pitchFamily="18" charset="0"/>
              </a:rPr>
              <a:t>Present	                       Past	               Present Participle		Past Participle</a:t>
            </a:r>
            <a:endParaRPr lang="en-GB" sz="1800" dirty="0">
              <a:effectLst/>
              <a:latin typeface="Times New Roman" panose="02020603050405020304" pitchFamily="18" charset="0"/>
              <a:ea typeface="Times New Roman" panose="02020603050405020304" pitchFamily="18" charset="0"/>
            </a:endParaRPr>
          </a:p>
          <a:p>
            <a:pPr marL="0" indent="0">
              <a:lnSpc>
                <a:spcPct val="150000"/>
              </a:lnSpc>
              <a:buNone/>
            </a:pPr>
            <a:r>
              <a:rPr lang="en-US" sz="1800" dirty="0">
                <a:effectLst/>
                <a:latin typeface="Arial" panose="020B0604020202020204" pitchFamily="34" charset="0"/>
                <a:ea typeface="Times New Roman" panose="02020603050405020304" pitchFamily="18" charset="0"/>
              </a:rPr>
              <a:t>    wait			waited			waiting			waited</a:t>
            </a:r>
            <a:endParaRPr lang="en-GB" sz="1800" dirty="0">
              <a:effectLst/>
              <a:latin typeface="Times New Roman" panose="02020603050405020304" pitchFamily="18" charset="0"/>
              <a:ea typeface="Times New Roman" panose="02020603050405020304" pitchFamily="18" charset="0"/>
            </a:endParaRPr>
          </a:p>
          <a:p>
            <a:pPr marL="0" indent="0">
              <a:lnSpc>
                <a:spcPct val="150000"/>
              </a:lnSpc>
              <a:buNone/>
            </a:pPr>
            <a:r>
              <a:rPr lang="en-US" sz="1800" dirty="0">
                <a:effectLst/>
                <a:latin typeface="Arial" panose="020B0604020202020204" pitchFamily="34" charset="0"/>
                <a:ea typeface="Times New Roman" panose="02020603050405020304" pitchFamily="18" charset="0"/>
              </a:rPr>
              <a:t>   estimate		estimated</a:t>
            </a:r>
            <a:r>
              <a:rPr lang="en-US" sz="1800" b="1" dirty="0">
                <a:effectLst/>
                <a:latin typeface="Arial" panose="020B0604020202020204" pitchFamily="34" charset="0"/>
                <a:ea typeface="Times New Roman" panose="02020603050405020304" pitchFamily="18" charset="0"/>
              </a:rPr>
              <a:t>		</a:t>
            </a:r>
            <a:r>
              <a:rPr lang="en-US" sz="1800" dirty="0">
                <a:effectLst/>
                <a:latin typeface="Arial" panose="020B0604020202020204" pitchFamily="34" charset="0"/>
                <a:ea typeface="Times New Roman" panose="02020603050405020304" pitchFamily="18" charset="0"/>
              </a:rPr>
              <a:t>estimating</a:t>
            </a:r>
            <a:r>
              <a:rPr lang="en-US" sz="1800" b="1" dirty="0">
                <a:effectLst/>
                <a:latin typeface="Arial" panose="020B0604020202020204" pitchFamily="34" charset="0"/>
                <a:ea typeface="Times New Roman" panose="02020603050405020304" pitchFamily="18" charset="0"/>
              </a:rPr>
              <a:t>		</a:t>
            </a:r>
            <a:r>
              <a:rPr lang="en-US" sz="1800" dirty="0">
                <a:effectLst/>
                <a:latin typeface="Arial" panose="020B0604020202020204" pitchFamily="34" charset="0"/>
                <a:ea typeface="Times New Roman" panose="02020603050405020304" pitchFamily="18" charset="0"/>
              </a:rPr>
              <a:t>estimated</a:t>
            </a:r>
            <a:endParaRPr lang="en-GB" sz="1800" dirty="0">
              <a:effectLst/>
              <a:latin typeface="Times New Roman" panose="02020603050405020304" pitchFamily="18" charset="0"/>
              <a:ea typeface="Times New Roman" panose="02020603050405020304" pitchFamily="18" charset="0"/>
            </a:endParaRPr>
          </a:p>
          <a:p>
            <a:pPr marL="0" indent="0">
              <a:lnSpc>
                <a:spcPct val="150000"/>
              </a:lnSpc>
              <a:buNone/>
            </a:pPr>
            <a:r>
              <a:rPr lang="en-US" sz="1800" dirty="0">
                <a:effectLst/>
                <a:latin typeface="Arial" panose="020B0604020202020204" pitchFamily="34" charset="0"/>
                <a:ea typeface="Times New Roman" panose="02020603050405020304" pitchFamily="18" charset="0"/>
              </a:rPr>
              <a:t>    join			joined			joining			joined</a:t>
            </a:r>
            <a:endParaRPr lang="en-GB" sz="1800" dirty="0">
              <a:effectLst/>
              <a:latin typeface="Times New Roman" panose="02020603050405020304" pitchFamily="18" charset="0"/>
              <a:ea typeface="Times New Roman" panose="02020603050405020304" pitchFamily="18" charset="0"/>
            </a:endParaRPr>
          </a:p>
          <a:p>
            <a:endParaRPr lang="en-GB" dirty="0"/>
          </a:p>
        </p:txBody>
      </p:sp>
    </p:spTree>
    <p:extLst>
      <p:ext uri="{BB962C8B-B14F-4D97-AF65-F5344CB8AC3E}">
        <p14:creationId xmlns:p14="http://schemas.microsoft.com/office/powerpoint/2010/main" val="392717376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bdb74b30-9568-4856-bdbf-06759778fcbc}" enabled="0" method="" siteId="{bdb74b30-9568-4856-bdbf-06759778fcbc}" removed="1"/>
</clbl:labelList>
</file>

<file path=docProps/app.xml><?xml version="1.0" encoding="utf-8"?>
<Properties xmlns="http://schemas.openxmlformats.org/officeDocument/2006/extended-properties" xmlns:vt="http://schemas.openxmlformats.org/officeDocument/2006/docPropsVTypes">
  <TotalTime>948</TotalTime>
  <Words>1901</Words>
  <Application>Microsoft Office PowerPoint</Application>
  <PresentationFormat>Widescreen</PresentationFormat>
  <Paragraphs>260</Paragraphs>
  <Slides>17</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17</vt:i4>
      </vt:variant>
    </vt:vector>
  </HeadingPairs>
  <TitlesOfParts>
    <vt:vector size="27" baseType="lpstr">
      <vt:lpstr>Arial</vt:lpstr>
      <vt:lpstr>B Melior Bold</vt:lpstr>
      <vt:lpstr>Bookman</vt:lpstr>
      <vt:lpstr>Calibri</vt:lpstr>
      <vt:lpstr>Calibri Light</vt:lpstr>
      <vt:lpstr>Melior</vt:lpstr>
      <vt:lpstr>Stone Sans</vt:lpstr>
      <vt:lpstr>Symbol</vt:lpstr>
      <vt:lpstr>Times New Roman</vt:lpstr>
      <vt:lpstr>Office Theme</vt:lpstr>
      <vt:lpstr>Tutorial 5</vt:lpstr>
      <vt:lpstr>Objectives </vt:lpstr>
      <vt:lpstr>PowerPoint Presentation</vt:lpstr>
      <vt:lpstr>Pronoun Case</vt:lpstr>
      <vt:lpstr>Pronoun case (Cont.)</vt:lpstr>
      <vt:lpstr>Proofreading</vt:lpstr>
      <vt:lpstr>Check you answer</vt:lpstr>
      <vt:lpstr>Verbs: Types, Tenses, and Forms</vt:lpstr>
      <vt:lpstr>Forming Verb Tenses </vt:lpstr>
      <vt:lpstr>Forming Verb Tenses (cont.)</vt:lpstr>
      <vt:lpstr>Perfect tenses</vt:lpstr>
      <vt:lpstr>Perfect tenses</vt:lpstr>
      <vt:lpstr>Progressive Tenses </vt:lpstr>
      <vt:lpstr>Progressive Tenses (cont.)</vt:lpstr>
      <vt:lpstr>Irregular verbs</vt:lpstr>
      <vt:lpstr>Proofreading</vt:lpstr>
      <vt:lpstr>Check you answer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Tutorial 5</dc:title>
  <dc:creator>Khelifa Mazouz</dc:creator>
  <cp:lastModifiedBy>Khelifa Mazouz</cp:lastModifiedBy>
  <cp:revision>1</cp:revision>
  <dcterms:created xsi:type="dcterms:W3CDTF">2023-10-19T15:42:20Z</dcterms:created>
  <dcterms:modified xsi:type="dcterms:W3CDTF">2023-10-20T07:30:30Z</dcterms:modified>
</cp:coreProperties>
</file>