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محاضرات في مقياس أعلام الأدب الجزائري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effectLst/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3610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latin typeface="Amiri" pitchFamily="2" charset="-78"/>
                <a:cs typeface="Amiri" pitchFamily="2" charset="-78"/>
              </a:rPr>
              <a:t> </a:t>
            </a:r>
            <a:r>
              <a:rPr lang="ar-SA" b="1" dirty="0">
                <a:latin typeface="Amiri" pitchFamily="2" charset="-78"/>
                <a:cs typeface="Amiri" pitchFamily="2" charset="-78"/>
              </a:rPr>
              <a:t>الأمير عبد القادر الجزائري (1808–1883)</a:t>
            </a:r>
            <a:br>
              <a:rPr lang="ar-SA" b="1" dirty="0">
                <a:latin typeface="Amiri" pitchFamily="2" charset="-78"/>
                <a:cs typeface="Amiri" pitchFamily="2" charset="-78"/>
              </a:rPr>
            </a:br>
            <a:endParaRPr lang="fr-FR" b="1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9570"/>
            <a:ext cx="3600400" cy="47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904" y="1124744"/>
            <a:ext cx="5184576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قائد مقاومة الاحتلال الفرنسي، مؤسس دولة حديثة، عالم صوفي وأديب.</a:t>
            </a:r>
            <a:endParaRPr lang="fr-FR" sz="2000" dirty="0" smtClean="0">
              <a:effectLst/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ولد في </a:t>
            </a:r>
            <a:r>
              <a:rPr lang="ar-SA" sz="2000" dirty="0" err="1" smtClean="0">
                <a:effectLst/>
                <a:latin typeface="Calibri"/>
                <a:ea typeface="Calibri"/>
                <a:cs typeface="Amiri"/>
              </a:rPr>
              <a:t>القيطنة</a:t>
            </a: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 قرب معسكر، نسبه الحسيني يعود إلى النبي ﷺ.</a:t>
            </a:r>
            <a:endParaRPr lang="fr-FR" sz="2000" dirty="0" smtClean="0">
              <a:effectLst/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بنى جيشًا منظمًا، وقّع معاهدة </a:t>
            </a:r>
            <a:r>
              <a:rPr lang="ar-SA" sz="2000" dirty="0" err="1" smtClean="0">
                <a:effectLst/>
                <a:latin typeface="Calibri"/>
                <a:ea typeface="Calibri"/>
                <a:cs typeface="Amiri"/>
              </a:rPr>
              <a:t>التافنة</a:t>
            </a: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 1837، استسلم 1847 حقنًا للدماء.</a:t>
            </a:r>
            <a:endParaRPr lang="fr-FR" sz="2000" dirty="0" smtClean="0">
              <a:effectLst/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في دمشق 1860: </a:t>
            </a: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قام بحماية </a:t>
            </a: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آلاف المسيحيين أثناء الفتنة الطائفية.</a:t>
            </a:r>
            <a:endParaRPr lang="fr-FR" sz="2000" dirty="0" smtClean="0">
              <a:effectLst/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أدبه: المواقف الروحية (نثر صوفي)، شعر الفخر والغزل والوصف.</a:t>
            </a:r>
            <a:endParaRPr lang="fr-FR" sz="2000" dirty="0" smtClean="0">
              <a:effectLst/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Calibri"/>
                <a:ea typeface="Calibri"/>
                <a:cs typeface="Amiri"/>
              </a:rPr>
              <a:t>رمز للجهاد، الإنسانية، التسامح والجمع بين السيف والقلم.</a:t>
            </a:r>
            <a:endParaRPr lang="fr-FR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600400" cy="47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610" y="188640"/>
            <a:ext cx="8686800" cy="838200"/>
          </a:xfrm>
        </p:spPr>
        <p:txBody>
          <a:bodyPr>
            <a:normAutofit fontScale="90000"/>
          </a:bodyPr>
          <a:lstStyle/>
          <a:p>
            <a:pPr marL="457200" algn="ct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effectLst/>
                <a:latin typeface="Calibri"/>
                <a:ea typeface="Calibri"/>
                <a:cs typeface="Amiri"/>
              </a:rPr>
              <a:t>البشير الإبراهيمي </a:t>
            </a:r>
            <a:r>
              <a:rPr lang="ar-SA" b="1" dirty="0" smtClean="0">
                <a:effectLst/>
                <a:latin typeface="Calibri"/>
                <a:ea typeface="Calibri"/>
                <a:cs typeface="Amiri"/>
              </a:rPr>
              <a:t>(1889- 1965).</a:t>
            </a:r>
            <a:r>
              <a:rPr lang="fr-FR" sz="24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fr-FR" sz="2400" dirty="0">
                <a:effectLst/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0963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1412776"/>
            <a:ext cx="5508104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عالم إصلاحي، مفكر وأديب، خليفة الشيخ عبد الحميد بن باديس.</a:t>
            </a:r>
            <a:endParaRPr lang="fr-FR" sz="20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رئيس جمعية العلماء المسلمين الجزائريين بعد بن باديس.</a:t>
            </a:r>
            <a:endParaRPr lang="fr-FR" sz="20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ولد في رأس الوادي (برج بوعريريج)، حفظ القرآن مبكرًا ودرس الفقه واللغة.</a:t>
            </a:r>
            <a:endParaRPr lang="fr-FR" sz="20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ناضل من أجل تحرير العقول من الجهل والخرافات والاستعمار.</a:t>
            </a:r>
            <a:endParaRPr lang="fr-FR" sz="20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كاتب بليغ، خطيب مفوه، جمع آثاره في 5 أجزاء تحت عنوان «آثار الإمام</a:t>
            </a:r>
            <a:r>
              <a:rPr lang="en-US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«</a:t>
            </a: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20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0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رمز للحركة الإصلاحية والدفاع عن اللغة العربية والإسلام.</a:t>
            </a:r>
            <a:endParaRPr lang="fr-FR" sz="2000" dirty="0">
              <a:effectLst/>
              <a:latin typeface="Amiri" pitchFamily="2" charset="-78"/>
              <a:ea typeface="Calibri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9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ct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effectLst/>
                <a:latin typeface="Calibri"/>
                <a:ea typeface="Calibri"/>
                <a:cs typeface="Amiri"/>
              </a:rPr>
              <a:t>أحمد رضا حوحو (</a:t>
            </a:r>
            <a:r>
              <a:rPr lang="ar-SA" b="1" dirty="0" smtClean="0">
                <a:effectLst/>
                <a:latin typeface="Calibri"/>
                <a:ea typeface="Calibri"/>
                <a:cs typeface="Amiri"/>
              </a:rPr>
              <a:t>1910- 1956)  </a:t>
            </a:r>
            <a:r>
              <a:rPr lang="fr-FR" sz="24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fr-FR" sz="2400" dirty="0">
                <a:effectLst/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554162"/>
            <a:ext cx="5832648" cy="4525963"/>
          </a:xfrm>
        </p:spPr>
        <p:txBody>
          <a:bodyPr>
            <a:normAutofit fontScale="925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كاتب وروائي جزائري، رائد القصة القصيرة الجزائرية.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ولد في سيدي عقبة (بسكرة)، درس في المدينة المنورة (كلية الشريعة).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انضم إلى جمعية العلماء المسلمين، عمل </a:t>
            </a:r>
            <a:r>
              <a:rPr lang="ar-SA" sz="2400" dirty="0" smtClean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مدرسا ومفتشا</a:t>
            </a: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أشهر أعماله: غادة أم القرى (رواية)، مع حمار الحكيم (مقالات ساخرة).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كتب </a:t>
            </a:r>
            <a:r>
              <a:rPr lang="ar-SA" sz="2400" dirty="0" smtClean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قصصا وقصصا </a:t>
            </a: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قصيرة ومسرحيات وترجمات.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400" dirty="0">
                <a:solidFill>
                  <a:schemeClr val="tx1"/>
                </a:solidFill>
                <a:latin typeface="Amiri" pitchFamily="2" charset="-78"/>
                <a:ea typeface="Calibri"/>
                <a:cs typeface="Amiri" pitchFamily="2" charset="-78"/>
              </a:rPr>
              <a:t>استشهد على يد الاستعمار الفرنسي سنة 1956 أثناء الثورة.</a:t>
            </a:r>
            <a:endParaRPr lang="fr-FR" sz="2400" dirty="0">
              <a:solidFill>
                <a:schemeClr val="tx1"/>
              </a:solidFill>
              <a:latin typeface="Amiri" pitchFamily="2" charset="-78"/>
              <a:ea typeface="Calibri"/>
              <a:cs typeface="Amiri" pitchFamily="2" charset="-78"/>
            </a:endParaRPr>
          </a:p>
          <a:p>
            <a:pPr algn="r" rtl="1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8818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26840"/>
          </a:xfrm>
        </p:spPr>
        <p:txBody>
          <a:bodyPr>
            <a:noAutofit/>
          </a:bodyPr>
          <a:lstStyle/>
          <a:p>
            <a:pPr marL="45720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3200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3200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مفدي </a:t>
            </a:r>
            <a:r>
              <a:rPr lang="ar-SA" sz="3200" b="1" dirty="0" err="1" smtClean="0">
                <a:effectLst/>
                <a:latin typeface="Amiri" pitchFamily="2" charset="-78"/>
                <a:ea typeface="Calibri"/>
                <a:cs typeface="Amiri" pitchFamily="2" charset="-78"/>
              </a:rPr>
              <a:t>زكرياء</a:t>
            </a:r>
            <a:r>
              <a:rPr lang="ar-SA" sz="3200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  </a:t>
            </a:r>
            <a:r>
              <a:rPr lang="ar-SA" sz="3200" b="1" dirty="0">
                <a:effectLst/>
                <a:latin typeface="Amiri" pitchFamily="2" charset="-78"/>
                <a:ea typeface="Calibri"/>
                <a:cs typeface="Amiri" pitchFamily="2" charset="-78"/>
              </a:rPr>
              <a:t>(1908- 1977).</a:t>
            </a:r>
            <a:r>
              <a:rPr lang="fr-FR" sz="3200" b="1" dirty="0">
                <a:effectLst/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sz="3200" b="1" dirty="0">
                <a:effectLst/>
                <a:latin typeface="Amiri" pitchFamily="2" charset="-78"/>
                <a:ea typeface="Calibri"/>
                <a:cs typeface="Amiri" pitchFamily="2" charset="-78"/>
              </a:rPr>
            </a:br>
            <a:endParaRPr lang="fr-FR" sz="3200" b="1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7" y="1340768"/>
            <a:ext cx="28301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1340768"/>
            <a:ext cx="5652120" cy="423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شاعر الثورة الجزائرية، مؤلف النشيد الوطني الجزائري "قسما</a:t>
            </a:r>
            <a:r>
              <a:rPr lang="fr-FR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ولد في بني </a:t>
            </a:r>
            <a:r>
              <a:rPr lang="ar-SA" sz="2200" dirty="0" err="1" smtClean="0">
                <a:effectLst/>
                <a:latin typeface="Amiri" pitchFamily="2" charset="-78"/>
                <a:ea typeface="Calibri"/>
                <a:cs typeface="Amiri" pitchFamily="2" charset="-78"/>
              </a:rPr>
              <a:t>يزقن</a:t>
            </a: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 (غرداية)، درس في تونس (الزيتونة).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انضم إلى جبهة التحرير، سُجن مرات عديدة، فرّ إلى الخارج.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شعره ملحمي وطني، يمجد البطولة والشهداء (إلياذة الجزائر، اللهب المقدس).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عاصر أبو القاسم الشابي وارتبط بالحركة الأدبية العربية.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نقل جثمانه إلى غرداية بعد وفاته في تونس. </a:t>
            </a:r>
            <a:endParaRPr lang="fr-FR" sz="2200" dirty="0">
              <a:effectLst/>
              <a:latin typeface="Amiri" pitchFamily="2" charset="-78"/>
              <a:ea typeface="Calibri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29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marL="457200" algn="ctr" rtl="1"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effectLst/>
                <a:latin typeface="Calibri"/>
                <a:ea typeface="Calibri"/>
                <a:cs typeface="Amiri"/>
              </a:rPr>
              <a:t/>
            </a:r>
            <a:br>
              <a:rPr lang="ar-SA" dirty="0" smtClean="0">
                <a:effectLst/>
                <a:latin typeface="Calibri"/>
                <a:ea typeface="Calibri"/>
                <a:cs typeface="Amiri"/>
              </a:rPr>
            </a:br>
            <a:r>
              <a:rPr lang="ar-SA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محمد </a:t>
            </a:r>
            <a:r>
              <a:rPr lang="ar-SA" b="1" dirty="0">
                <a:effectLst/>
                <a:latin typeface="Amiri" pitchFamily="2" charset="-78"/>
                <a:ea typeface="Calibri"/>
                <a:cs typeface="Amiri" pitchFamily="2" charset="-78"/>
              </a:rPr>
              <a:t>ديب (1920- 2003)   </a:t>
            </a:r>
            <a:r>
              <a:rPr lang="fr-FR" b="1" dirty="0">
                <a:effectLst/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b="1" dirty="0">
                <a:effectLst/>
                <a:latin typeface="Amiri" pitchFamily="2" charset="-78"/>
                <a:ea typeface="Calibri"/>
                <a:cs typeface="Amiri" pitchFamily="2" charset="-78"/>
              </a:rPr>
            </a:br>
            <a:endParaRPr lang="fr-FR" b="1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7305"/>
            <a:ext cx="26479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5937" y="1340768"/>
            <a:ext cx="5796136" cy="423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روائي وشاعر جزائري، يكتب بالفرنسية، لقب «أبو الأدب المغاربي </a:t>
            </a:r>
            <a:r>
              <a:rPr lang="ar-SA" sz="2200" dirty="0" err="1" smtClean="0">
                <a:effectLst/>
                <a:latin typeface="Amiri" pitchFamily="2" charset="-78"/>
                <a:ea typeface="Calibri"/>
                <a:cs typeface="Amiri" pitchFamily="2" charset="-78"/>
              </a:rPr>
              <a:t>الفرنكوفوني</a:t>
            </a: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». 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ولد في تلمسان، عاش ظروف الفقر والحرب العالمية الثانية.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أشهر أعماله: ثلاثية الجزائر (الدار الكبيرة، الحريق، النول).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وصف معاناة الشعب الجزائري تحت الاستعمار بأسلوب تجديدي.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ترجمت أعماله إلى عدة لغات، يُعد صلة وصل بين الجزائر وفرنسا.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توفي في فرنسا.</a:t>
            </a:r>
            <a:endParaRPr lang="fr-FR" sz="2200" dirty="0">
              <a:effectLst/>
              <a:latin typeface="Amiri" pitchFamily="2" charset="-78"/>
              <a:ea typeface="Calibri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6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effectLst/>
                <a:latin typeface="Amiri"/>
                <a:ea typeface="Calibri"/>
                <a:cs typeface="Arial"/>
              </a:rPr>
              <a:t> </a:t>
            </a:r>
            <a:r>
              <a:rPr lang="ar-SA" sz="3200" b="1" dirty="0">
                <a:effectLst/>
                <a:latin typeface="Amiri" pitchFamily="2" charset="-78"/>
                <a:ea typeface="Calibri"/>
                <a:cs typeface="Amiri" pitchFamily="2" charset="-78"/>
              </a:rPr>
              <a:t>عبد الحميد بن </a:t>
            </a:r>
            <a:r>
              <a:rPr lang="ar-SA" sz="3200" b="1" dirty="0" err="1">
                <a:effectLst/>
                <a:latin typeface="Amiri" pitchFamily="2" charset="-78"/>
                <a:ea typeface="Calibri"/>
                <a:cs typeface="Amiri" pitchFamily="2" charset="-78"/>
              </a:rPr>
              <a:t>هدوقة</a:t>
            </a:r>
            <a:r>
              <a:rPr lang="ar-SA" sz="3200" b="1" dirty="0">
                <a:effectLst/>
                <a:latin typeface="Amiri" pitchFamily="2" charset="-78"/>
                <a:ea typeface="Calibri"/>
                <a:cs typeface="Amiri" pitchFamily="2" charset="-78"/>
              </a:rPr>
              <a:t> (1925- 1996).  </a:t>
            </a:r>
            <a:endParaRPr lang="fr-FR" sz="3200" b="1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62743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928" y="1484784"/>
            <a:ext cx="500404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روائي جزائري، صاحب أول رواية جزائرية مكتوبة بالعربية: «ريح الجنوب </a:t>
            </a:r>
            <a:r>
              <a:rPr lang="en-US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(1971)</a:t>
            </a: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»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ولد في بيئة ريفية، عرف نفسية الفلاحين الجزائريين جيدًا.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بدأ بالشعر ثم اشتهر بالرواية والقصة القصيرة والمسرح.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أعماله ترجمت إلى عدة لغات، تعكس التحولات الاجتماعية بعد الاستقلال.</a:t>
            </a:r>
            <a:endParaRPr lang="fr-FR" sz="2200" dirty="0" smtClean="0">
              <a:effectLst/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3"/>
              </a:buBlip>
            </a:pPr>
            <a:r>
              <a:rPr lang="ar-SA" sz="2200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يُعد من أبرز رواد الرواية الجزائرية العربية.</a:t>
            </a:r>
            <a:r>
              <a:rPr lang="ar-SA" dirty="0" smtClean="0">
                <a:effectLst/>
                <a:latin typeface="Calibri"/>
                <a:ea typeface="Calibri"/>
                <a:cs typeface="Amiri"/>
              </a:rPr>
              <a:t> </a:t>
            </a:r>
            <a:endParaRPr lang="fr-FR" sz="1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5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marL="457200" algn="ctr" rtl="1">
              <a:lnSpc>
                <a:spcPct val="115000"/>
              </a:lnSpc>
              <a:spcAft>
                <a:spcPts val="1000"/>
              </a:spcAft>
            </a:pPr>
            <a:r>
              <a:rPr lang="ar-SA" dirty="0" smtClean="0">
                <a:effectLst/>
                <a:latin typeface="Calibri"/>
                <a:ea typeface="Calibri"/>
                <a:cs typeface="Amiri"/>
              </a:rPr>
              <a:t/>
            </a:r>
            <a:br>
              <a:rPr lang="ar-SA" dirty="0" smtClean="0">
                <a:effectLst/>
                <a:latin typeface="Calibri"/>
                <a:ea typeface="Calibri"/>
                <a:cs typeface="Amiri"/>
              </a:rPr>
            </a:br>
            <a:r>
              <a:rPr lang="ar-SA" b="1" dirty="0" smtClean="0">
                <a:effectLst/>
                <a:latin typeface="Amiri" pitchFamily="2" charset="-78"/>
                <a:ea typeface="Calibri"/>
                <a:cs typeface="Amiri" pitchFamily="2" charset="-78"/>
              </a:rPr>
              <a:t>الطاهر </a:t>
            </a:r>
            <a:r>
              <a:rPr lang="ar-SA" b="1" dirty="0">
                <a:effectLst/>
                <a:latin typeface="Amiri" pitchFamily="2" charset="-78"/>
                <a:ea typeface="Calibri"/>
                <a:cs typeface="Amiri" pitchFamily="2" charset="-78"/>
              </a:rPr>
              <a:t>وطار (1936- 2010).  </a:t>
            </a:r>
            <a:r>
              <a:rPr lang="fr-FR" b="1" dirty="0">
                <a:effectLst/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b="1" dirty="0">
                <a:effectLst/>
                <a:latin typeface="Amiri" pitchFamily="2" charset="-78"/>
                <a:ea typeface="Calibri"/>
                <a:cs typeface="Amiri" pitchFamily="2" charset="-78"/>
              </a:rPr>
            </a:br>
            <a:endParaRPr lang="fr-FR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412776"/>
            <a:ext cx="6003776" cy="4525963"/>
          </a:xfrm>
        </p:spPr>
        <p:txBody>
          <a:bodyPr>
            <a:normAutofit lnSpcReduction="100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أحد رواد الرواية الجزائرية المكتوبة بالعربية، لقب «شيخ الرواية الجزائرية». 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ولد في سوق أهراس، درس في مدارس جمعية العلماء ثم الزيتونة.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انضم إلى الثورة التحريرية، عمل في الإعلام والصحافة.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أشهر رواياته: </a:t>
            </a:r>
            <a:r>
              <a:rPr lang="ar-SA" sz="2200" dirty="0" err="1">
                <a:latin typeface="Amiri" pitchFamily="2" charset="-78"/>
                <a:ea typeface="Calibri"/>
                <a:cs typeface="Amiri" pitchFamily="2" charset="-78"/>
              </a:rPr>
              <a:t>اللاز</a:t>
            </a: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، الزلزال، الحوات والقصر، عرس بغل.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أسس أسبوعيات ثقافية وجمعية جاحظية للحوار الثقافي.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أعماله تعكس الواقع الاجتماعي والسياسي بأسلوب سردي ملحمي.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algn="r" rtl="1"/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8" y="1340767"/>
            <a:ext cx="2971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 rtl="1"/>
            <a:r>
              <a:rPr lang="ar-SA" dirty="0">
                <a:effectLst/>
                <a:latin typeface="Calibri"/>
                <a:ea typeface="Calibri"/>
                <a:cs typeface="Amiri"/>
              </a:rPr>
              <a:t> </a:t>
            </a:r>
            <a:r>
              <a:rPr lang="ar-SA" sz="3200" b="1" dirty="0">
                <a:effectLst/>
                <a:latin typeface="Calibri"/>
                <a:ea typeface="Calibri"/>
                <a:cs typeface="Amiri"/>
              </a:rPr>
              <a:t>أحلام مستغانمي (مواليد 1953)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554162"/>
            <a:ext cx="5931768" cy="4525963"/>
          </a:xfrm>
        </p:spPr>
        <p:txBody>
          <a:bodyPr>
            <a:normAutofit fontScale="92500"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أول روائية جزائرية تكتب بالعربية، حائزة على جائزة نجيب محفوظ 1998.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ولدت في تونس (أصول </a:t>
            </a:r>
            <a:r>
              <a:rPr lang="ar-SA" sz="2200" dirty="0" err="1" smtClean="0">
                <a:latin typeface="Amiri" pitchFamily="2" charset="-78"/>
                <a:ea typeface="Calibri"/>
                <a:cs typeface="Amiri" pitchFamily="2" charset="-78"/>
              </a:rPr>
              <a:t>قسنطينية</a:t>
            </a: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)، عاشت في الجزائر بعد الاستقلال.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بدأت شاعرة («على مرفأ الأيام»)، ثم اشتهرت بالرواية.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أشهر أعمالها</a:t>
            </a:r>
            <a:r>
              <a:rPr lang="ar-SA" sz="2200" smtClean="0">
                <a:latin typeface="Amiri" pitchFamily="2" charset="-78"/>
                <a:ea typeface="Calibri"/>
                <a:cs typeface="Amiri" pitchFamily="2" charset="-78"/>
              </a:rPr>
              <a:t>: </a:t>
            </a:r>
            <a:r>
              <a:rPr lang="ar-SA" sz="2200" smtClean="0">
                <a:latin typeface="Amiri" pitchFamily="2" charset="-78"/>
                <a:ea typeface="Calibri"/>
                <a:cs typeface="Amiri" pitchFamily="2" charset="-78"/>
              </a:rPr>
              <a:t>الثلاثية: </a:t>
            </a: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ذاكرة الجسد، فوضى الحواس، عابر سرير.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رواياتها تتناول الحب، الذاكرة، الحرب والتغيرات الاجتماعية.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ar-SA" sz="2200" dirty="0" smtClean="0">
                <a:latin typeface="Amiri" pitchFamily="2" charset="-78"/>
                <a:ea typeface="Calibri"/>
                <a:cs typeface="Amiri" pitchFamily="2" charset="-78"/>
              </a:rPr>
              <a:t>تقيم حاليًا في بيروت.</a:t>
            </a:r>
            <a:endParaRPr lang="fr-FR" sz="22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algn="r" rtl="1"/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083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1409</TotalTime>
  <Words>613</Words>
  <Application>Microsoft Office PowerPoint</Application>
  <PresentationFormat>Affichage à l'écran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Promenade</vt:lpstr>
      <vt:lpstr>Présentation PowerPoint</vt:lpstr>
      <vt:lpstr> الأمير عبد القادر الجزائري (1808–1883) </vt:lpstr>
      <vt:lpstr>البشير الإبراهيمي (1889- 1965). </vt:lpstr>
      <vt:lpstr>أحمد رضا حوحو (1910- 1956)   </vt:lpstr>
      <vt:lpstr> مفدي زكرياء  (1908- 1977). </vt:lpstr>
      <vt:lpstr> محمد ديب (1920- 2003)    </vt:lpstr>
      <vt:lpstr> عبد الحميد بن هدوقة (1925- 1996).  </vt:lpstr>
      <vt:lpstr> الطاهر وطار (1936- 2010).   </vt:lpstr>
      <vt:lpstr> أحلام مستغانمي (مواليد 1953)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29</cp:revision>
  <dcterms:created xsi:type="dcterms:W3CDTF">2026-04-10T14:17:10Z</dcterms:created>
  <dcterms:modified xsi:type="dcterms:W3CDTF">2026-04-21T22:32:04Z</dcterms:modified>
</cp:coreProperties>
</file>