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160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559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624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904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1862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6678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8437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033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17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78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56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11/9/2024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4242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589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à la Révolution industrielle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sz="2000"/>
              <a:t>• Définition : Période de transformation rapide entre le XVIIIe et XIXe siècle.</a:t>
            </a:r>
          </a:p>
          <a:p>
            <a:pPr algn="l"/>
            <a:r>
              <a:rPr sz="2000"/>
              <a:t>• Contexte : Débute en Grande-Bretagne et se propage en Europe et aux États-Unis.</a:t>
            </a:r>
          </a:p>
          <a:p>
            <a:pPr algn="l"/>
            <a:r>
              <a:rPr sz="2000"/>
              <a:t>• Objectif : Comprendre les changements économiques, sociaux et technologiques.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 et héritage de la Révolution industrielle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sz="2000"/>
              <a:t>• Résumé des impacts : Économiques, sociaux, environnementaux.</a:t>
            </a:r>
          </a:p>
          <a:p>
            <a:pPr algn="l"/>
            <a:r>
              <a:rPr sz="2000"/>
              <a:t>• Héritage durable : Socle de l’économie moderne et de l’industrialisation.</a:t>
            </a:r>
          </a:p>
          <a:p>
            <a:pPr algn="l"/>
            <a:r>
              <a:rPr sz="2000"/>
              <a:t>• Discussion : Les leçons de la Révolution industrielle aujourd’hui.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Caractéristiques principales de la Révolution industrielle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sz="2000"/>
              <a:t>• Mécanisation : Remplacement du travail manuel par des machines.</a:t>
            </a:r>
          </a:p>
          <a:p>
            <a:pPr algn="l"/>
            <a:r>
              <a:rPr sz="2000"/>
              <a:t>• Urbanisation : Migration vers les villes pour travailler en usine.</a:t>
            </a:r>
          </a:p>
          <a:p>
            <a:pPr algn="l"/>
            <a:r>
              <a:rPr sz="2000"/>
              <a:t>• Inventions clés : Machine à vapeur, métiers mécaniques, locomotive.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Indicateurs de la Révolution industrielle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sz="2000"/>
              <a:t>• Augmentation de la production : Expansion rapide des biens manufacturés.</a:t>
            </a:r>
          </a:p>
          <a:p>
            <a:pPr algn="l"/>
            <a:r>
              <a:rPr sz="2000"/>
              <a:t>• Croissance de la population urbaine : Exode rural massif.</a:t>
            </a:r>
          </a:p>
          <a:p>
            <a:pPr algn="l"/>
            <a:r>
              <a:rPr sz="2000"/>
              <a:t>• Productivité accrue : Réduction des temps de production grâce aux machines.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Indicateurs de développement des transports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sz="2000"/>
              <a:t>• Chemins de fer : Facilite le transport des matières premières et des produits finis.</a:t>
            </a:r>
          </a:p>
          <a:p>
            <a:pPr algn="l"/>
            <a:r>
              <a:rPr sz="2000"/>
              <a:t>• Navires à vapeur : Accélère le commerce mondial.</a:t>
            </a:r>
          </a:p>
          <a:p>
            <a:pPr algn="l"/>
            <a:r>
              <a:rPr sz="2000"/>
              <a:t>• Impacts sur l'économie : Nouvelles opportunités de marché et expansion des échanges.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Impacts économiques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sz="2000"/>
              <a:t>• Hausse de la production : Croissance du PIB et expansion industrielle.</a:t>
            </a:r>
          </a:p>
          <a:p>
            <a:pPr algn="l"/>
            <a:r>
              <a:rPr sz="2000"/>
              <a:t>• Capitalisme industriel : Concentration de la richesse dans les mains des industriels.</a:t>
            </a:r>
          </a:p>
          <a:p>
            <a:pPr algn="l"/>
            <a:r>
              <a:rPr sz="2000"/>
              <a:t>• Exemple : Croissance de villes industrielles comme Manchester et Londres.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Impacts sociaux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sz="2000"/>
              <a:t>• Conditions de travail : Heures longues, salaires bas, travail des enfants.</a:t>
            </a:r>
          </a:p>
          <a:p>
            <a:pPr algn="l"/>
            <a:r>
              <a:rPr sz="2000"/>
              <a:t>• Apparition de la classe ouvrière : Développement des mouvements syndicaux.</a:t>
            </a:r>
          </a:p>
          <a:p>
            <a:pPr algn="l"/>
            <a:r>
              <a:rPr sz="2000"/>
              <a:t>• Inégalités sociales : Écarts croissants entre les classes.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Impacts environnementaux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sz="2000"/>
              <a:t>• Pollution accrue : Émissions de carbone, fumée des usines.</a:t>
            </a:r>
          </a:p>
          <a:p>
            <a:pPr algn="l"/>
            <a:r>
              <a:rPr sz="2000"/>
              <a:t>• Déforestation et exploitation minière : Dégradation des sols et paysages.</a:t>
            </a:r>
          </a:p>
          <a:p>
            <a:pPr algn="l"/>
            <a:r>
              <a:rPr sz="2000"/>
              <a:t>• Effets à long terme : Premières préoccupations environnementales.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Avancées technologiques et scientifiques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sz="2000"/>
              <a:t>• Innovation accélérée : Apparition de l'ingénierie moderne.</a:t>
            </a:r>
          </a:p>
          <a:p>
            <a:pPr algn="l"/>
            <a:r>
              <a:rPr sz="2000"/>
              <a:t>• Progrès en recherche appliquée : Développement d’inventions industrielles.</a:t>
            </a:r>
          </a:p>
          <a:p>
            <a:pPr algn="l"/>
            <a:r>
              <a:rPr sz="2000"/>
              <a:t>• Exemple : L'essor de l'industrie textile et sidérurgique.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Répercussions politiques et sociales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sz="2000"/>
              <a:t>• Réformes ouvrières : Lois pour limiter le travail des enfants, améliorer la sécurité.</a:t>
            </a:r>
          </a:p>
          <a:p>
            <a:pPr algn="l"/>
            <a:r>
              <a:rPr sz="2000"/>
              <a:t>• Prise de conscience politique : Développement de mouvements sociaux.</a:t>
            </a:r>
          </a:p>
          <a:p>
            <a:pPr algn="l"/>
            <a:r>
              <a:rPr sz="2000"/>
              <a:t>• Exemple : Lois britanniques réglementant les conditions de travail dans les usines.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</TotalTime>
  <Words>409</Words>
  <Application>Microsoft Office PowerPoint</Application>
  <PresentationFormat>On-screen Show (4:3)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Gallery</vt:lpstr>
      <vt:lpstr>Introduction à la Révolution industrielle</vt:lpstr>
      <vt:lpstr>Caractéristiques principales de la Révolution industrielle</vt:lpstr>
      <vt:lpstr>Indicateurs de la Révolution industrielle</vt:lpstr>
      <vt:lpstr>Indicateurs de développement des transports</vt:lpstr>
      <vt:lpstr>Impacts économiques</vt:lpstr>
      <vt:lpstr>Impacts sociaux</vt:lpstr>
      <vt:lpstr>Impacts environnementaux</vt:lpstr>
      <vt:lpstr>Avancées technologiques et scientifiques</vt:lpstr>
      <vt:lpstr>Répercussions politiques et sociales</vt:lpstr>
      <vt:lpstr>Conclusion et héritage de la Révolution industrielle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rabiho</dc:creator>
  <cp:keywords/>
  <dc:description>generated using python-pptx</dc:description>
  <cp:lastModifiedBy>rabahnoui2015@gmail.com</cp:lastModifiedBy>
  <cp:revision>2</cp:revision>
  <dcterms:created xsi:type="dcterms:W3CDTF">2013-01-27T09:14:16Z</dcterms:created>
  <dcterms:modified xsi:type="dcterms:W3CDTF">2024-11-09T22:46:37Z</dcterms:modified>
  <cp:category/>
</cp:coreProperties>
</file>