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4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4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0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2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2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0517F-43B3-420E-AADD-2B604B653FC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17/05/2020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152B-BE8B-4F3A-AB88-1C12687C2F5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08354" y="1914116"/>
            <a:ext cx="8472055" cy="27168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Programme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>
                <a:solidFill>
                  <a:prstClr val="black"/>
                </a:solidFill>
              </a:rPr>
              <a:t>Quelques exemples illustratifs 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d’</a:t>
            </a:r>
            <a:r>
              <a:rPr lang="fr-FR" dirty="0" smtClean="0"/>
              <a:t>introduction </a:t>
            </a:r>
            <a:r>
              <a:rPr lang="fr-FR" dirty="0" smtClean="0"/>
              <a:t>à la méthode </a:t>
            </a:r>
            <a:br>
              <a:rPr lang="fr-FR" dirty="0" smtClean="0"/>
            </a:br>
            <a:r>
              <a:rPr lang="fr-FR" dirty="0" smtClean="0"/>
              <a:t>des   éléments </a:t>
            </a:r>
            <a:r>
              <a:rPr lang="fr-FR" dirty="0" smtClean="0"/>
              <a:t>finis: la M E 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7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Stockage d’énergie par torsion d’un élastique</a:t>
            </a:r>
            <a:endParaRPr lang="fr-FR" dirty="0"/>
          </a:p>
        </p:txBody>
      </p:sp>
      <p:pic>
        <p:nvPicPr>
          <p:cNvPr id="5" name="Image 4" descr="elastiq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9856" y="1700809"/>
            <a:ext cx="3456384" cy="46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Chute d’une bille dans un filet</a:t>
            </a:r>
            <a:endParaRPr lang="fr-FR" dirty="0"/>
          </a:p>
        </p:txBody>
      </p:sp>
      <p:pic>
        <p:nvPicPr>
          <p:cNvPr id="4" name="Image 3" descr="fil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9816" y="1532791"/>
            <a:ext cx="3672408" cy="48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Impact d’une balle de tennis sur une raquette</a:t>
            </a:r>
            <a:endParaRPr lang="fr-FR" dirty="0"/>
          </a:p>
        </p:txBody>
      </p:sp>
      <p:pic>
        <p:nvPicPr>
          <p:cNvPr id="4" name="Image 3" descr="tenn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40" y="1508788"/>
            <a:ext cx="3528392" cy="47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Simulation de la compression d’un ressort hélicoïdal</a:t>
            </a:r>
            <a:endParaRPr lang="fr-FR" dirty="0"/>
          </a:p>
        </p:txBody>
      </p:sp>
      <p:pic>
        <p:nvPicPr>
          <p:cNvPr id="5" name="Image 4" descr="ress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833" y="1412779"/>
            <a:ext cx="3888431" cy="51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numérique du soudage</a:t>
            </a:r>
            <a:endParaRPr lang="fr-F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2780929"/>
            <a:ext cx="8422774" cy="204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0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Champs de contraintes dans une structure mince.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5530"/>
          <a:stretch>
            <a:fillRect/>
          </a:stretch>
        </p:blipFill>
        <p:spPr bwMode="auto">
          <a:xfrm>
            <a:off x="4583833" y="1509862"/>
            <a:ext cx="3212381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Voilement d’un panneau </a:t>
            </a:r>
            <a:r>
              <a:rPr lang="fr-FR" dirty="0" smtClean="0"/>
              <a:t>métallique </a:t>
            </a:r>
            <a:br>
              <a:rPr lang="fr-FR" dirty="0" smtClean="0"/>
            </a:br>
            <a:r>
              <a:rPr lang="fr-FR" dirty="0" smtClean="0"/>
              <a:t>comportant des raidisseurs</a:t>
            </a:r>
            <a:endParaRPr lang="fr-FR" dirty="0"/>
          </a:p>
        </p:txBody>
      </p:sp>
      <p:pic>
        <p:nvPicPr>
          <p:cNvPr id="4" name="Image 3" descr="flambag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76" y="1403702"/>
            <a:ext cx="7619048" cy="51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Champ de contraintes dans un profilé métallique</a:t>
            </a:r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9" y="1483568"/>
            <a:ext cx="6677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3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3D d’un assemblage d’éléments d’un pylône</a:t>
            </a:r>
            <a:endParaRPr lang="fr-FR" dirty="0"/>
          </a:p>
        </p:txBody>
      </p:sp>
      <p:pic>
        <p:nvPicPr>
          <p:cNvPr id="4" name="Image 3" descr="calcul-de-pylones-281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672" y="1647020"/>
            <a:ext cx="5256584" cy="50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 de champ de contraintes dans une pièce mécanique</a:t>
            </a:r>
            <a:endParaRPr lang="fr-FR" dirty="0"/>
          </a:p>
        </p:txBody>
      </p:sp>
      <p:pic>
        <p:nvPicPr>
          <p:cNvPr id="4" name="Image 3" descr="7954-exemple-de-champ-de-contraintes-calcule-par-simulation-par-elements-finis-image-ln-engine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920" y="1506386"/>
            <a:ext cx="1800200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594" y="2319747"/>
            <a:ext cx="10972800" cy="2153929"/>
          </a:xfrm>
        </p:spPr>
        <p:txBody>
          <a:bodyPr>
            <a:normAutofit/>
          </a:bodyPr>
          <a:lstStyle/>
          <a:p>
            <a:r>
              <a:rPr lang="fr-FR" dirty="0" smtClean="0"/>
              <a:t>Tout d’abord voici quelques exemples de modèles de calcul et de simulation sur ordinateur basés sur cette méthode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838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Moralité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maitriser la simulation numérique il faut maitriser la théorie de base qui est la méthode des éléments finis : </a:t>
            </a:r>
          </a:p>
          <a:p>
            <a:pPr marL="0" indent="0" algn="ctr">
              <a:buNone/>
            </a:pPr>
            <a:r>
              <a:rPr lang="fr-FR" dirty="0" smtClean="0"/>
              <a:t>la M E F !!</a:t>
            </a:r>
          </a:p>
          <a:p>
            <a:r>
              <a:rPr lang="fr-FR" dirty="0" smtClean="0"/>
              <a:t>Allons y  mais avant de rentrer dans le vif du sujet il faudrait revoir quelques rappels ( chapitres 01 et 02 suivants)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59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Maillage de la coque extérieure d‘un avion 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838" y="2276872"/>
            <a:ext cx="87363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4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Détails </a:t>
            </a:r>
            <a:r>
              <a:rPr lang="fr-FR" dirty="0" smtClean="0"/>
              <a:t>de la modélisation par E F de </a:t>
            </a:r>
            <a:r>
              <a:rPr lang="fr-FR" dirty="0" smtClean="0"/>
              <a:t>la structure interne de l’avion</a:t>
            </a:r>
            <a:endParaRPr lang="fr-FR" dirty="0"/>
          </a:p>
        </p:txBody>
      </p:sp>
      <p:pic>
        <p:nvPicPr>
          <p:cNvPr id="4" name="Espace réservé du contenu 3" descr="coqpit av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48" y="1600201"/>
            <a:ext cx="6341104" cy="4525963"/>
          </a:xfrm>
        </p:spPr>
      </p:pic>
    </p:spTree>
    <p:extLst>
      <p:ext uri="{BB962C8B-B14F-4D97-AF65-F5344CB8AC3E}">
        <p14:creationId xmlns:p14="http://schemas.microsoft.com/office/powerpoint/2010/main" val="8444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Détail du renforcement de </a:t>
            </a:r>
            <a:r>
              <a:rPr lang="fr-FR" dirty="0" smtClean="0"/>
              <a:t>la </a:t>
            </a:r>
            <a:r>
              <a:rPr lang="fr-FR" dirty="0" smtClean="0"/>
              <a:t>liaison du plancher de l’avion avec les anneaux porteurs </a:t>
            </a:r>
            <a:endParaRPr lang="fr-FR" dirty="0"/>
          </a:p>
        </p:txBody>
      </p:sp>
      <p:pic>
        <p:nvPicPr>
          <p:cNvPr id="4" name="Espace réservé du contenu 3" descr="champs de contraintes dans le coqp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3701" y="1600201"/>
            <a:ext cx="5704599" cy="4525963"/>
          </a:xfrm>
        </p:spPr>
      </p:pic>
    </p:spTree>
    <p:extLst>
      <p:ext uri="{BB962C8B-B14F-4D97-AF65-F5344CB8AC3E}">
        <p14:creationId xmlns:p14="http://schemas.microsoft.com/office/powerpoint/2010/main" val="23161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Autre exemple de simulation d’un crash test avec un mur en béton.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3" y="1578509"/>
            <a:ext cx="7527833" cy="489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7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Champs de contraintes dans le mur en béton armé</a:t>
            </a:r>
            <a:endParaRPr lang="fr-FR" dirty="0"/>
          </a:p>
        </p:txBody>
      </p:sp>
      <p:pic>
        <p:nvPicPr>
          <p:cNvPr id="4" name="Espace réservé du contenu 3" descr="av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3792" y="1599858"/>
            <a:ext cx="3888432" cy="5184573"/>
          </a:xfrm>
        </p:spPr>
      </p:pic>
    </p:spTree>
    <p:extLst>
      <p:ext uri="{BB962C8B-B14F-4D97-AF65-F5344CB8AC3E}">
        <p14:creationId xmlns:p14="http://schemas.microsoft.com/office/powerpoint/2010/main" val="28816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Simulation d’une balle transperçant une tôle en acier : champs de contraintes</a:t>
            </a:r>
          </a:p>
        </p:txBody>
      </p:sp>
      <p:pic>
        <p:nvPicPr>
          <p:cNvPr id="5" name="Image 4" descr="bal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832" y="1604800"/>
            <a:ext cx="3744416" cy="49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Simulation d’un absorbeur de choc dynamique ou amortisseur (dissipation d’énergie)</a:t>
            </a:r>
          </a:p>
        </p:txBody>
      </p:sp>
      <p:pic>
        <p:nvPicPr>
          <p:cNvPr id="4" name="Espace réservé du contenu 3" descr="amortisseu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1784" y="1580798"/>
            <a:ext cx="3384376" cy="4512499"/>
          </a:xfrm>
        </p:spPr>
      </p:pic>
    </p:spTree>
    <p:extLst>
      <p:ext uri="{BB962C8B-B14F-4D97-AF65-F5344CB8AC3E}">
        <p14:creationId xmlns:p14="http://schemas.microsoft.com/office/powerpoint/2010/main" val="1977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215</Words>
  <Application>Microsoft Office PowerPoint</Application>
  <PresentationFormat>Grand écran</PresentationFormat>
  <Paragraphs>23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1_Thème Office</vt:lpstr>
      <vt:lpstr>Programme et  Quelques exemples illustratifs  d’introduction à la méthode  des   éléments finis: la M E F</vt:lpstr>
      <vt:lpstr>Tout d’abord voici quelques exemples de modèles de calcul et de simulation sur ordinateur basés sur cette méthode</vt:lpstr>
      <vt:lpstr>Maillage de la coque extérieure d‘un avion </vt:lpstr>
      <vt:lpstr>Détails de la modélisation par E F de la structure interne de l’avion</vt:lpstr>
      <vt:lpstr>Détail du renforcement de la liaison du plancher de l’avion avec les anneaux porteurs </vt:lpstr>
      <vt:lpstr>Autre exemple de simulation d’un crash test avec un mur en béton.</vt:lpstr>
      <vt:lpstr>Champs de contraintes dans le mur en béton armé</vt:lpstr>
      <vt:lpstr>Simulation d’une balle transperçant une tôle en acier : champs de contraintes</vt:lpstr>
      <vt:lpstr>Simulation d’un absorbeur de choc dynamique ou amortisseur (dissipation d’énergie)</vt:lpstr>
      <vt:lpstr>Stockage d’énergie par torsion d’un élastique</vt:lpstr>
      <vt:lpstr>Chute d’une bille dans un filet</vt:lpstr>
      <vt:lpstr>Impact d’une balle de tennis sur une raquette</vt:lpstr>
      <vt:lpstr>Simulation de la compression d’un ressort hélicoïdal</vt:lpstr>
      <vt:lpstr>Simulation numérique du soudage</vt:lpstr>
      <vt:lpstr>Champs de contraintes dans une structure mince.</vt:lpstr>
      <vt:lpstr>Voilement d’un panneau métallique  comportant des raidisseurs</vt:lpstr>
      <vt:lpstr>Champ de contraintes dans un profilé métallique</vt:lpstr>
      <vt:lpstr>Calcul 3D d’un assemblage d’éléments d’un pylône</vt:lpstr>
      <vt:lpstr>Exemple de champ de contraintes dans une pièce mécanique</vt:lpstr>
      <vt:lpstr>Moralité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Suite du Chapitre 01 Initiation à la méthode  des   éléments finis</dc:title>
  <dc:creator>VMI</dc:creator>
  <cp:lastModifiedBy>VMI</cp:lastModifiedBy>
  <cp:revision>3</cp:revision>
  <dcterms:created xsi:type="dcterms:W3CDTF">2018-02-18T09:49:17Z</dcterms:created>
  <dcterms:modified xsi:type="dcterms:W3CDTF">2020-05-17T12:25:02Z</dcterms:modified>
</cp:coreProperties>
</file>