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1.xml" ContentType="application/vnd.openxmlformats-officedocument.presentationml.tags+xml"/>
  <Override PartName="/ppt/notesSlides/notesSlide3.xml" ContentType="application/vnd.openxmlformats-officedocument.presentationml.notesSlide+xml"/>
  <Override PartName="/ppt/tags/tag2.xml" ContentType="application/vnd.openxmlformats-officedocument.presentationml.tags+xml"/>
  <Override PartName="/ppt/notesSlides/notesSlide4.xml" ContentType="application/vnd.openxmlformats-officedocument.presentationml.notesSlide+xml"/>
  <Override PartName="/ppt/tags/tag3.xml" ContentType="application/vnd.openxmlformats-officedocument.presentationml.tags+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70" r:id="rId2"/>
    <p:sldId id="264" r:id="rId3"/>
    <p:sldId id="271" r:id="rId4"/>
    <p:sldId id="273" r:id="rId5"/>
    <p:sldId id="275" r:id="rId6"/>
    <p:sldId id="276" r:id="rId7"/>
    <p:sldId id="272" r:id="rId8"/>
    <p:sldId id="277" r:id="rId9"/>
    <p:sldId id="278" r:id="rId10"/>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2" d="100"/>
          <a:sy n="62" d="100"/>
        </p:scale>
        <p:origin x="828"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76AC2E5-FFA3-4A69-902E-BCBD37FB9A42}" type="datetimeFigureOut">
              <a:rPr lang="fr-FR" smtClean="0"/>
              <a:t>27/11/2023</a:t>
            </a:fld>
            <a:endParaRPr lang="fr-F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D85015D-93CB-448E-B588-A0CDF11F349E}" type="slidenum">
              <a:rPr lang="fr-FR" smtClean="0"/>
              <a:t>‹#›</a:t>
            </a:fld>
            <a:endParaRPr lang="fr-FR"/>
          </a:p>
        </p:txBody>
      </p:sp>
    </p:spTree>
    <p:extLst>
      <p:ext uri="{BB962C8B-B14F-4D97-AF65-F5344CB8AC3E}">
        <p14:creationId xmlns:p14="http://schemas.microsoft.com/office/powerpoint/2010/main" val="22674926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5"/>
          </p:nvPr>
        </p:nvSpPr>
        <p:spPr/>
        <p:txBody>
          <a:bodyPr/>
          <a:lstStyle/>
          <a:p>
            <a:pPr rtl="0"/>
            <a:fld id="{BC849E9A-41F7-4779-A581-48A7C374A227}" type="slidenum">
              <a:rPr lang="fr-FR" noProof="0" smtClean="0"/>
              <a:t>2</a:t>
            </a:fld>
            <a:endParaRPr lang="fr-FR" noProof="0"/>
          </a:p>
        </p:txBody>
      </p:sp>
    </p:spTree>
    <p:extLst>
      <p:ext uri="{BB962C8B-B14F-4D97-AF65-F5344CB8AC3E}">
        <p14:creationId xmlns:p14="http://schemas.microsoft.com/office/powerpoint/2010/main" val="20681113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5"/>
          </p:nvPr>
        </p:nvSpPr>
        <p:spPr/>
        <p:txBody>
          <a:bodyPr/>
          <a:lstStyle/>
          <a:p>
            <a:pPr rtl="0"/>
            <a:fld id="{BC849E9A-41F7-4779-A581-48A7C374A227}" type="slidenum">
              <a:rPr lang="fr-FR" noProof="0" smtClean="0"/>
              <a:t>3</a:t>
            </a:fld>
            <a:endParaRPr lang="fr-FR" noProof="0"/>
          </a:p>
        </p:txBody>
      </p:sp>
    </p:spTree>
    <p:extLst>
      <p:ext uri="{BB962C8B-B14F-4D97-AF65-F5344CB8AC3E}">
        <p14:creationId xmlns:p14="http://schemas.microsoft.com/office/powerpoint/2010/main" val="15041767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5"/>
          </p:nvPr>
        </p:nvSpPr>
        <p:spPr/>
        <p:txBody>
          <a:bodyPr/>
          <a:lstStyle/>
          <a:p>
            <a:pPr rtl="0"/>
            <a:fld id="{BC849E9A-41F7-4779-A581-48A7C374A227}" type="slidenum">
              <a:rPr lang="fr-FR" noProof="0" smtClean="0"/>
              <a:t>4</a:t>
            </a:fld>
            <a:endParaRPr lang="fr-FR" noProof="0"/>
          </a:p>
        </p:txBody>
      </p:sp>
    </p:spTree>
    <p:extLst>
      <p:ext uri="{BB962C8B-B14F-4D97-AF65-F5344CB8AC3E}">
        <p14:creationId xmlns:p14="http://schemas.microsoft.com/office/powerpoint/2010/main" val="15540915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5"/>
          </p:nvPr>
        </p:nvSpPr>
        <p:spPr/>
        <p:txBody>
          <a:bodyPr/>
          <a:lstStyle/>
          <a:p>
            <a:pPr rtl="0"/>
            <a:fld id="{BC849E9A-41F7-4779-A581-48A7C374A227}" type="slidenum">
              <a:rPr lang="fr-FR" noProof="0" smtClean="0"/>
              <a:t>5</a:t>
            </a:fld>
            <a:endParaRPr lang="fr-FR" noProof="0"/>
          </a:p>
        </p:txBody>
      </p:sp>
    </p:spTree>
    <p:extLst>
      <p:ext uri="{BB962C8B-B14F-4D97-AF65-F5344CB8AC3E}">
        <p14:creationId xmlns:p14="http://schemas.microsoft.com/office/powerpoint/2010/main" val="40629906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5"/>
          </p:nvPr>
        </p:nvSpPr>
        <p:spPr/>
        <p:txBody>
          <a:bodyPr/>
          <a:lstStyle/>
          <a:p>
            <a:pPr rtl="0"/>
            <a:fld id="{BC849E9A-41F7-4779-A581-48A7C374A227}" type="slidenum">
              <a:rPr lang="fr-FR" noProof="0" smtClean="0"/>
              <a:t>6</a:t>
            </a:fld>
            <a:endParaRPr lang="fr-FR" noProof="0"/>
          </a:p>
        </p:txBody>
      </p:sp>
    </p:spTree>
    <p:extLst>
      <p:ext uri="{BB962C8B-B14F-4D97-AF65-F5344CB8AC3E}">
        <p14:creationId xmlns:p14="http://schemas.microsoft.com/office/powerpoint/2010/main" val="39359356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5"/>
          </p:nvPr>
        </p:nvSpPr>
        <p:spPr/>
        <p:txBody>
          <a:bodyPr/>
          <a:lstStyle/>
          <a:p>
            <a:pPr rtl="0"/>
            <a:fld id="{BC849E9A-41F7-4779-A581-48A7C374A227}" type="slidenum">
              <a:rPr lang="fr-FR" noProof="0" smtClean="0"/>
              <a:t>7</a:t>
            </a:fld>
            <a:endParaRPr lang="fr-FR" noProof="0"/>
          </a:p>
        </p:txBody>
      </p:sp>
    </p:spTree>
    <p:extLst>
      <p:ext uri="{BB962C8B-B14F-4D97-AF65-F5344CB8AC3E}">
        <p14:creationId xmlns:p14="http://schemas.microsoft.com/office/powerpoint/2010/main" val="33729480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5"/>
          </p:nvPr>
        </p:nvSpPr>
        <p:spPr/>
        <p:txBody>
          <a:bodyPr/>
          <a:lstStyle/>
          <a:p>
            <a:pPr rtl="0"/>
            <a:fld id="{BC849E9A-41F7-4779-A581-48A7C374A227}" type="slidenum">
              <a:rPr lang="fr-FR" noProof="0" smtClean="0"/>
              <a:t>8</a:t>
            </a:fld>
            <a:endParaRPr lang="fr-FR" noProof="0"/>
          </a:p>
        </p:txBody>
      </p:sp>
    </p:spTree>
    <p:extLst>
      <p:ext uri="{BB962C8B-B14F-4D97-AF65-F5344CB8AC3E}">
        <p14:creationId xmlns:p14="http://schemas.microsoft.com/office/powerpoint/2010/main" val="12204103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5"/>
          </p:nvPr>
        </p:nvSpPr>
        <p:spPr/>
        <p:txBody>
          <a:bodyPr/>
          <a:lstStyle/>
          <a:p>
            <a:pPr rtl="0"/>
            <a:fld id="{BC849E9A-41F7-4779-A581-48A7C374A227}" type="slidenum">
              <a:rPr lang="fr-FR" noProof="0" smtClean="0"/>
              <a:t>9</a:t>
            </a:fld>
            <a:endParaRPr lang="fr-FR" noProof="0"/>
          </a:p>
        </p:txBody>
      </p:sp>
    </p:spTree>
    <p:extLst>
      <p:ext uri="{BB962C8B-B14F-4D97-AF65-F5344CB8AC3E}">
        <p14:creationId xmlns:p14="http://schemas.microsoft.com/office/powerpoint/2010/main" val="36859434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7E3245-6B48-7907-28C6-D24F6D05672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fr-FR"/>
          </a:p>
        </p:txBody>
      </p:sp>
      <p:sp>
        <p:nvSpPr>
          <p:cNvPr id="3" name="Subtitle 2">
            <a:extLst>
              <a:ext uri="{FF2B5EF4-FFF2-40B4-BE49-F238E27FC236}">
                <a16:creationId xmlns:a16="http://schemas.microsoft.com/office/drawing/2014/main" id="{6C4E3A36-570B-B06A-F263-E69FA40514E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fr-FR"/>
          </a:p>
        </p:txBody>
      </p:sp>
      <p:sp>
        <p:nvSpPr>
          <p:cNvPr id="4" name="Date Placeholder 3">
            <a:extLst>
              <a:ext uri="{FF2B5EF4-FFF2-40B4-BE49-F238E27FC236}">
                <a16:creationId xmlns:a16="http://schemas.microsoft.com/office/drawing/2014/main" id="{97EE92E9-4477-799E-F46D-8085E3A193BF}"/>
              </a:ext>
            </a:extLst>
          </p:cNvPr>
          <p:cNvSpPr>
            <a:spLocks noGrp="1"/>
          </p:cNvSpPr>
          <p:nvPr>
            <p:ph type="dt" sz="half" idx="10"/>
          </p:nvPr>
        </p:nvSpPr>
        <p:spPr/>
        <p:txBody>
          <a:bodyPr/>
          <a:lstStyle/>
          <a:p>
            <a:fld id="{5F4510A2-CBA7-4680-B4DA-B58E2E078950}" type="datetimeFigureOut">
              <a:rPr lang="fr-FR" smtClean="0"/>
              <a:t>27/11/2023</a:t>
            </a:fld>
            <a:endParaRPr lang="fr-FR"/>
          </a:p>
        </p:txBody>
      </p:sp>
      <p:sp>
        <p:nvSpPr>
          <p:cNvPr id="5" name="Footer Placeholder 4">
            <a:extLst>
              <a:ext uri="{FF2B5EF4-FFF2-40B4-BE49-F238E27FC236}">
                <a16:creationId xmlns:a16="http://schemas.microsoft.com/office/drawing/2014/main" id="{72B253E5-8604-F59C-3DB3-1647D8EAB15A}"/>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C18ADFC5-BC7E-9A19-95FD-8857C10F02A0}"/>
              </a:ext>
            </a:extLst>
          </p:cNvPr>
          <p:cNvSpPr>
            <a:spLocks noGrp="1"/>
          </p:cNvSpPr>
          <p:nvPr>
            <p:ph type="sldNum" sz="quarter" idx="12"/>
          </p:nvPr>
        </p:nvSpPr>
        <p:spPr/>
        <p:txBody>
          <a:bodyPr/>
          <a:lstStyle/>
          <a:p>
            <a:fld id="{4092E88D-97EE-4BF5-8CC4-A043B3398630}" type="slidenum">
              <a:rPr lang="fr-FR" smtClean="0"/>
              <a:t>‹#›</a:t>
            </a:fld>
            <a:endParaRPr lang="fr-FR"/>
          </a:p>
        </p:txBody>
      </p:sp>
    </p:spTree>
    <p:extLst>
      <p:ext uri="{BB962C8B-B14F-4D97-AF65-F5344CB8AC3E}">
        <p14:creationId xmlns:p14="http://schemas.microsoft.com/office/powerpoint/2010/main" val="40033835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86C2E0-9578-6A7F-8A10-67F874BF56D9}"/>
              </a:ext>
            </a:extLst>
          </p:cNvPr>
          <p:cNvSpPr>
            <a:spLocks noGrp="1"/>
          </p:cNvSpPr>
          <p:nvPr>
            <p:ph type="title"/>
          </p:nvPr>
        </p:nvSpPr>
        <p:spPr/>
        <p:txBody>
          <a:bodyPr/>
          <a:lstStyle/>
          <a:p>
            <a:r>
              <a:rPr lang="en-US"/>
              <a:t>Click to edit Master title style</a:t>
            </a:r>
            <a:endParaRPr lang="fr-FR"/>
          </a:p>
        </p:txBody>
      </p:sp>
      <p:sp>
        <p:nvSpPr>
          <p:cNvPr id="3" name="Vertical Text Placeholder 2">
            <a:extLst>
              <a:ext uri="{FF2B5EF4-FFF2-40B4-BE49-F238E27FC236}">
                <a16:creationId xmlns:a16="http://schemas.microsoft.com/office/drawing/2014/main" id="{5082C9DB-B855-CDDE-C78F-A6FE1ACD44E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a:extLst>
              <a:ext uri="{FF2B5EF4-FFF2-40B4-BE49-F238E27FC236}">
                <a16:creationId xmlns:a16="http://schemas.microsoft.com/office/drawing/2014/main" id="{5062FDE2-4158-C422-B7C8-21AFF6487355}"/>
              </a:ext>
            </a:extLst>
          </p:cNvPr>
          <p:cNvSpPr>
            <a:spLocks noGrp="1"/>
          </p:cNvSpPr>
          <p:nvPr>
            <p:ph type="dt" sz="half" idx="10"/>
          </p:nvPr>
        </p:nvSpPr>
        <p:spPr/>
        <p:txBody>
          <a:bodyPr/>
          <a:lstStyle/>
          <a:p>
            <a:fld id="{5F4510A2-CBA7-4680-B4DA-B58E2E078950}" type="datetimeFigureOut">
              <a:rPr lang="fr-FR" smtClean="0"/>
              <a:t>27/11/2023</a:t>
            </a:fld>
            <a:endParaRPr lang="fr-FR"/>
          </a:p>
        </p:txBody>
      </p:sp>
      <p:sp>
        <p:nvSpPr>
          <p:cNvPr id="5" name="Footer Placeholder 4">
            <a:extLst>
              <a:ext uri="{FF2B5EF4-FFF2-40B4-BE49-F238E27FC236}">
                <a16:creationId xmlns:a16="http://schemas.microsoft.com/office/drawing/2014/main" id="{9B870CBB-5BBC-4A84-F9B4-3E5EF51F253B}"/>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7EE68049-795D-148B-FE9B-F495064EB344}"/>
              </a:ext>
            </a:extLst>
          </p:cNvPr>
          <p:cNvSpPr>
            <a:spLocks noGrp="1"/>
          </p:cNvSpPr>
          <p:nvPr>
            <p:ph type="sldNum" sz="quarter" idx="12"/>
          </p:nvPr>
        </p:nvSpPr>
        <p:spPr/>
        <p:txBody>
          <a:bodyPr/>
          <a:lstStyle/>
          <a:p>
            <a:fld id="{4092E88D-97EE-4BF5-8CC4-A043B3398630}" type="slidenum">
              <a:rPr lang="fr-FR" smtClean="0"/>
              <a:t>‹#›</a:t>
            </a:fld>
            <a:endParaRPr lang="fr-FR"/>
          </a:p>
        </p:txBody>
      </p:sp>
    </p:spTree>
    <p:extLst>
      <p:ext uri="{BB962C8B-B14F-4D97-AF65-F5344CB8AC3E}">
        <p14:creationId xmlns:p14="http://schemas.microsoft.com/office/powerpoint/2010/main" val="27946402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65E897D-EC87-60F0-07A6-9EDF116B186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fr-FR"/>
          </a:p>
        </p:txBody>
      </p:sp>
      <p:sp>
        <p:nvSpPr>
          <p:cNvPr id="3" name="Vertical Text Placeholder 2">
            <a:extLst>
              <a:ext uri="{FF2B5EF4-FFF2-40B4-BE49-F238E27FC236}">
                <a16:creationId xmlns:a16="http://schemas.microsoft.com/office/drawing/2014/main" id="{25B1D204-1CC3-AD8B-0F57-418496192E4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a:extLst>
              <a:ext uri="{FF2B5EF4-FFF2-40B4-BE49-F238E27FC236}">
                <a16:creationId xmlns:a16="http://schemas.microsoft.com/office/drawing/2014/main" id="{C7294300-13AA-DE98-14BF-4496DA60F32A}"/>
              </a:ext>
            </a:extLst>
          </p:cNvPr>
          <p:cNvSpPr>
            <a:spLocks noGrp="1"/>
          </p:cNvSpPr>
          <p:nvPr>
            <p:ph type="dt" sz="half" idx="10"/>
          </p:nvPr>
        </p:nvSpPr>
        <p:spPr/>
        <p:txBody>
          <a:bodyPr/>
          <a:lstStyle/>
          <a:p>
            <a:fld id="{5F4510A2-CBA7-4680-B4DA-B58E2E078950}" type="datetimeFigureOut">
              <a:rPr lang="fr-FR" smtClean="0"/>
              <a:t>27/11/2023</a:t>
            </a:fld>
            <a:endParaRPr lang="fr-FR"/>
          </a:p>
        </p:txBody>
      </p:sp>
      <p:sp>
        <p:nvSpPr>
          <p:cNvPr id="5" name="Footer Placeholder 4">
            <a:extLst>
              <a:ext uri="{FF2B5EF4-FFF2-40B4-BE49-F238E27FC236}">
                <a16:creationId xmlns:a16="http://schemas.microsoft.com/office/drawing/2014/main" id="{F7AEBF12-6740-0A80-433E-D8FF0F14A9DC}"/>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E07868E2-8DDD-FD72-B9E2-4D7C124DFFC6}"/>
              </a:ext>
            </a:extLst>
          </p:cNvPr>
          <p:cNvSpPr>
            <a:spLocks noGrp="1"/>
          </p:cNvSpPr>
          <p:nvPr>
            <p:ph type="sldNum" sz="quarter" idx="12"/>
          </p:nvPr>
        </p:nvSpPr>
        <p:spPr/>
        <p:txBody>
          <a:bodyPr/>
          <a:lstStyle/>
          <a:p>
            <a:fld id="{4092E88D-97EE-4BF5-8CC4-A043B3398630}" type="slidenum">
              <a:rPr lang="fr-FR" smtClean="0"/>
              <a:t>‹#›</a:t>
            </a:fld>
            <a:endParaRPr lang="fr-FR"/>
          </a:p>
        </p:txBody>
      </p:sp>
    </p:spTree>
    <p:extLst>
      <p:ext uri="{BB962C8B-B14F-4D97-AF65-F5344CB8AC3E}">
        <p14:creationId xmlns:p14="http://schemas.microsoft.com/office/powerpoint/2010/main" val="25202852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8FECE1-74DC-50E1-24EC-94EC708E191C}"/>
              </a:ext>
            </a:extLst>
          </p:cNvPr>
          <p:cNvSpPr>
            <a:spLocks noGrp="1"/>
          </p:cNvSpPr>
          <p:nvPr>
            <p:ph type="title"/>
          </p:nvPr>
        </p:nvSpPr>
        <p:spPr/>
        <p:txBody>
          <a:bodyPr/>
          <a:lstStyle/>
          <a:p>
            <a:r>
              <a:rPr lang="en-US"/>
              <a:t>Click to edit Master title style</a:t>
            </a:r>
            <a:endParaRPr lang="fr-FR"/>
          </a:p>
        </p:txBody>
      </p:sp>
      <p:sp>
        <p:nvSpPr>
          <p:cNvPr id="3" name="Content Placeholder 2">
            <a:extLst>
              <a:ext uri="{FF2B5EF4-FFF2-40B4-BE49-F238E27FC236}">
                <a16:creationId xmlns:a16="http://schemas.microsoft.com/office/drawing/2014/main" id="{F033AA44-001D-3DCF-7E71-9F393E44B0D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a:extLst>
              <a:ext uri="{FF2B5EF4-FFF2-40B4-BE49-F238E27FC236}">
                <a16:creationId xmlns:a16="http://schemas.microsoft.com/office/drawing/2014/main" id="{08DAAB9C-9D90-9BAF-C57C-B9D638B1D10A}"/>
              </a:ext>
            </a:extLst>
          </p:cNvPr>
          <p:cNvSpPr>
            <a:spLocks noGrp="1"/>
          </p:cNvSpPr>
          <p:nvPr>
            <p:ph type="dt" sz="half" idx="10"/>
          </p:nvPr>
        </p:nvSpPr>
        <p:spPr/>
        <p:txBody>
          <a:bodyPr/>
          <a:lstStyle/>
          <a:p>
            <a:fld id="{5F4510A2-CBA7-4680-B4DA-B58E2E078950}" type="datetimeFigureOut">
              <a:rPr lang="fr-FR" smtClean="0"/>
              <a:t>27/11/2023</a:t>
            </a:fld>
            <a:endParaRPr lang="fr-FR"/>
          </a:p>
        </p:txBody>
      </p:sp>
      <p:sp>
        <p:nvSpPr>
          <p:cNvPr id="5" name="Footer Placeholder 4">
            <a:extLst>
              <a:ext uri="{FF2B5EF4-FFF2-40B4-BE49-F238E27FC236}">
                <a16:creationId xmlns:a16="http://schemas.microsoft.com/office/drawing/2014/main" id="{73C6E306-1CCB-EBF6-1BCB-289506D35CC9}"/>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CBF1357B-8418-0FF5-7FF1-4E6E64CB3ADA}"/>
              </a:ext>
            </a:extLst>
          </p:cNvPr>
          <p:cNvSpPr>
            <a:spLocks noGrp="1"/>
          </p:cNvSpPr>
          <p:nvPr>
            <p:ph type="sldNum" sz="quarter" idx="12"/>
          </p:nvPr>
        </p:nvSpPr>
        <p:spPr/>
        <p:txBody>
          <a:bodyPr/>
          <a:lstStyle/>
          <a:p>
            <a:fld id="{4092E88D-97EE-4BF5-8CC4-A043B3398630}" type="slidenum">
              <a:rPr lang="fr-FR" smtClean="0"/>
              <a:t>‹#›</a:t>
            </a:fld>
            <a:endParaRPr lang="fr-FR"/>
          </a:p>
        </p:txBody>
      </p:sp>
    </p:spTree>
    <p:extLst>
      <p:ext uri="{BB962C8B-B14F-4D97-AF65-F5344CB8AC3E}">
        <p14:creationId xmlns:p14="http://schemas.microsoft.com/office/powerpoint/2010/main" val="26445269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8D3EF5-E17B-B52B-484B-2D7D9B8F35D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fr-FR"/>
          </a:p>
        </p:txBody>
      </p:sp>
      <p:sp>
        <p:nvSpPr>
          <p:cNvPr id="3" name="Text Placeholder 2">
            <a:extLst>
              <a:ext uri="{FF2B5EF4-FFF2-40B4-BE49-F238E27FC236}">
                <a16:creationId xmlns:a16="http://schemas.microsoft.com/office/drawing/2014/main" id="{59EAB9BC-A4CC-A3B9-E78E-0C8BF42145C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196A859-619D-E5B6-6DD7-152A6F2EDD65}"/>
              </a:ext>
            </a:extLst>
          </p:cNvPr>
          <p:cNvSpPr>
            <a:spLocks noGrp="1"/>
          </p:cNvSpPr>
          <p:nvPr>
            <p:ph type="dt" sz="half" idx="10"/>
          </p:nvPr>
        </p:nvSpPr>
        <p:spPr/>
        <p:txBody>
          <a:bodyPr/>
          <a:lstStyle/>
          <a:p>
            <a:fld id="{5F4510A2-CBA7-4680-B4DA-B58E2E078950}" type="datetimeFigureOut">
              <a:rPr lang="fr-FR" smtClean="0"/>
              <a:t>27/11/2023</a:t>
            </a:fld>
            <a:endParaRPr lang="fr-FR"/>
          </a:p>
        </p:txBody>
      </p:sp>
      <p:sp>
        <p:nvSpPr>
          <p:cNvPr id="5" name="Footer Placeholder 4">
            <a:extLst>
              <a:ext uri="{FF2B5EF4-FFF2-40B4-BE49-F238E27FC236}">
                <a16:creationId xmlns:a16="http://schemas.microsoft.com/office/drawing/2014/main" id="{13C6249F-4882-132A-E4F1-DB13D5835B27}"/>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66341DD0-6DD9-D9BE-90AC-4E818E5F9E76}"/>
              </a:ext>
            </a:extLst>
          </p:cNvPr>
          <p:cNvSpPr>
            <a:spLocks noGrp="1"/>
          </p:cNvSpPr>
          <p:nvPr>
            <p:ph type="sldNum" sz="quarter" idx="12"/>
          </p:nvPr>
        </p:nvSpPr>
        <p:spPr/>
        <p:txBody>
          <a:bodyPr/>
          <a:lstStyle/>
          <a:p>
            <a:fld id="{4092E88D-97EE-4BF5-8CC4-A043B3398630}" type="slidenum">
              <a:rPr lang="fr-FR" smtClean="0"/>
              <a:t>‹#›</a:t>
            </a:fld>
            <a:endParaRPr lang="fr-FR"/>
          </a:p>
        </p:txBody>
      </p:sp>
    </p:spTree>
    <p:extLst>
      <p:ext uri="{BB962C8B-B14F-4D97-AF65-F5344CB8AC3E}">
        <p14:creationId xmlns:p14="http://schemas.microsoft.com/office/powerpoint/2010/main" val="36834578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42FF08-84E0-2291-B4FE-5F9B3BC55502}"/>
              </a:ext>
            </a:extLst>
          </p:cNvPr>
          <p:cNvSpPr>
            <a:spLocks noGrp="1"/>
          </p:cNvSpPr>
          <p:nvPr>
            <p:ph type="title"/>
          </p:nvPr>
        </p:nvSpPr>
        <p:spPr/>
        <p:txBody>
          <a:bodyPr/>
          <a:lstStyle/>
          <a:p>
            <a:r>
              <a:rPr lang="en-US"/>
              <a:t>Click to edit Master title style</a:t>
            </a:r>
            <a:endParaRPr lang="fr-FR"/>
          </a:p>
        </p:txBody>
      </p:sp>
      <p:sp>
        <p:nvSpPr>
          <p:cNvPr id="3" name="Content Placeholder 2">
            <a:extLst>
              <a:ext uri="{FF2B5EF4-FFF2-40B4-BE49-F238E27FC236}">
                <a16:creationId xmlns:a16="http://schemas.microsoft.com/office/drawing/2014/main" id="{12D3DF96-7A4D-63A6-4833-093F089E927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Content Placeholder 3">
            <a:extLst>
              <a:ext uri="{FF2B5EF4-FFF2-40B4-BE49-F238E27FC236}">
                <a16:creationId xmlns:a16="http://schemas.microsoft.com/office/drawing/2014/main" id="{270A1C12-D624-C843-C919-D50787572D1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5" name="Date Placeholder 4">
            <a:extLst>
              <a:ext uri="{FF2B5EF4-FFF2-40B4-BE49-F238E27FC236}">
                <a16:creationId xmlns:a16="http://schemas.microsoft.com/office/drawing/2014/main" id="{2582A6BD-73B7-1AA0-593E-5D3177938555}"/>
              </a:ext>
            </a:extLst>
          </p:cNvPr>
          <p:cNvSpPr>
            <a:spLocks noGrp="1"/>
          </p:cNvSpPr>
          <p:nvPr>
            <p:ph type="dt" sz="half" idx="10"/>
          </p:nvPr>
        </p:nvSpPr>
        <p:spPr/>
        <p:txBody>
          <a:bodyPr/>
          <a:lstStyle/>
          <a:p>
            <a:fld id="{5F4510A2-CBA7-4680-B4DA-B58E2E078950}" type="datetimeFigureOut">
              <a:rPr lang="fr-FR" smtClean="0"/>
              <a:t>27/11/2023</a:t>
            </a:fld>
            <a:endParaRPr lang="fr-FR"/>
          </a:p>
        </p:txBody>
      </p:sp>
      <p:sp>
        <p:nvSpPr>
          <p:cNvPr id="6" name="Footer Placeholder 5">
            <a:extLst>
              <a:ext uri="{FF2B5EF4-FFF2-40B4-BE49-F238E27FC236}">
                <a16:creationId xmlns:a16="http://schemas.microsoft.com/office/drawing/2014/main" id="{65C331AF-8E2F-0ED6-A5C2-8918EB061DE7}"/>
              </a:ext>
            </a:extLst>
          </p:cNvPr>
          <p:cNvSpPr>
            <a:spLocks noGrp="1"/>
          </p:cNvSpPr>
          <p:nvPr>
            <p:ph type="ftr" sz="quarter" idx="11"/>
          </p:nvPr>
        </p:nvSpPr>
        <p:spPr/>
        <p:txBody>
          <a:bodyPr/>
          <a:lstStyle/>
          <a:p>
            <a:endParaRPr lang="fr-FR"/>
          </a:p>
        </p:txBody>
      </p:sp>
      <p:sp>
        <p:nvSpPr>
          <p:cNvPr id="7" name="Slide Number Placeholder 6">
            <a:extLst>
              <a:ext uri="{FF2B5EF4-FFF2-40B4-BE49-F238E27FC236}">
                <a16:creationId xmlns:a16="http://schemas.microsoft.com/office/drawing/2014/main" id="{E590E48A-6D30-3E00-6EFB-BA817B09BD1B}"/>
              </a:ext>
            </a:extLst>
          </p:cNvPr>
          <p:cNvSpPr>
            <a:spLocks noGrp="1"/>
          </p:cNvSpPr>
          <p:nvPr>
            <p:ph type="sldNum" sz="quarter" idx="12"/>
          </p:nvPr>
        </p:nvSpPr>
        <p:spPr/>
        <p:txBody>
          <a:bodyPr/>
          <a:lstStyle/>
          <a:p>
            <a:fld id="{4092E88D-97EE-4BF5-8CC4-A043B3398630}" type="slidenum">
              <a:rPr lang="fr-FR" smtClean="0"/>
              <a:t>‹#›</a:t>
            </a:fld>
            <a:endParaRPr lang="fr-FR"/>
          </a:p>
        </p:txBody>
      </p:sp>
    </p:spTree>
    <p:extLst>
      <p:ext uri="{BB962C8B-B14F-4D97-AF65-F5344CB8AC3E}">
        <p14:creationId xmlns:p14="http://schemas.microsoft.com/office/powerpoint/2010/main" val="533984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17DDCF-733E-A723-67CD-B0D520CB5F1E}"/>
              </a:ext>
            </a:extLst>
          </p:cNvPr>
          <p:cNvSpPr>
            <a:spLocks noGrp="1"/>
          </p:cNvSpPr>
          <p:nvPr>
            <p:ph type="title"/>
          </p:nvPr>
        </p:nvSpPr>
        <p:spPr>
          <a:xfrm>
            <a:off x="839788" y="365125"/>
            <a:ext cx="10515600" cy="1325563"/>
          </a:xfrm>
        </p:spPr>
        <p:txBody>
          <a:bodyPr/>
          <a:lstStyle/>
          <a:p>
            <a:r>
              <a:rPr lang="en-US"/>
              <a:t>Click to edit Master title style</a:t>
            </a:r>
            <a:endParaRPr lang="fr-FR"/>
          </a:p>
        </p:txBody>
      </p:sp>
      <p:sp>
        <p:nvSpPr>
          <p:cNvPr id="3" name="Text Placeholder 2">
            <a:extLst>
              <a:ext uri="{FF2B5EF4-FFF2-40B4-BE49-F238E27FC236}">
                <a16:creationId xmlns:a16="http://schemas.microsoft.com/office/drawing/2014/main" id="{337ACC7F-25D6-ABE5-1605-CEF20B20832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40D83F8-58DC-A13A-1AC1-28FDE861436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5" name="Text Placeholder 4">
            <a:extLst>
              <a:ext uri="{FF2B5EF4-FFF2-40B4-BE49-F238E27FC236}">
                <a16:creationId xmlns:a16="http://schemas.microsoft.com/office/drawing/2014/main" id="{1C470078-B3C5-375A-6DAF-7A076EDFAE5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D86238D-16BE-D3C1-024C-087B4A6CFC5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7" name="Date Placeholder 6">
            <a:extLst>
              <a:ext uri="{FF2B5EF4-FFF2-40B4-BE49-F238E27FC236}">
                <a16:creationId xmlns:a16="http://schemas.microsoft.com/office/drawing/2014/main" id="{C28D0B13-A6B1-6DCA-AF06-BCD756229172}"/>
              </a:ext>
            </a:extLst>
          </p:cNvPr>
          <p:cNvSpPr>
            <a:spLocks noGrp="1"/>
          </p:cNvSpPr>
          <p:nvPr>
            <p:ph type="dt" sz="half" idx="10"/>
          </p:nvPr>
        </p:nvSpPr>
        <p:spPr/>
        <p:txBody>
          <a:bodyPr/>
          <a:lstStyle/>
          <a:p>
            <a:fld id="{5F4510A2-CBA7-4680-B4DA-B58E2E078950}" type="datetimeFigureOut">
              <a:rPr lang="fr-FR" smtClean="0"/>
              <a:t>27/11/2023</a:t>
            </a:fld>
            <a:endParaRPr lang="fr-FR"/>
          </a:p>
        </p:txBody>
      </p:sp>
      <p:sp>
        <p:nvSpPr>
          <p:cNvPr id="8" name="Footer Placeholder 7">
            <a:extLst>
              <a:ext uri="{FF2B5EF4-FFF2-40B4-BE49-F238E27FC236}">
                <a16:creationId xmlns:a16="http://schemas.microsoft.com/office/drawing/2014/main" id="{2133FD68-7A99-C60B-5B98-6939A180044E}"/>
              </a:ext>
            </a:extLst>
          </p:cNvPr>
          <p:cNvSpPr>
            <a:spLocks noGrp="1"/>
          </p:cNvSpPr>
          <p:nvPr>
            <p:ph type="ftr" sz="quarter" idx="11"/>
          </p:nvPr>
        </p:nvSpPr>
        <p:spPr/>
        <p:txBody>
          <a:bodyPr/>
          <a:lstStyle/>
          <a:p>
            <a:endParaRPr lang="fr-FR"/>
          </a:p>
        </p:txBody>
      </p:sp>
      <p:sp>
        <p:nvSpPr>
          <p:cNvPr id="9" name="Slide Number Placeholder 8">
            <a:extLst>
              <a:ext uri="{FF2B5EF4-FFF2-40B4-BE49-F238E27FC236}">
                <a16:creationId xmlns:a16="http://schemas.microsoft.com/office/drawing/2014/main" id="{2F1BD867-5FD3-AC8D-B871-9F4FCA9BEA0D}"/>
              </a:ext>
            </a:extLst>
          </p:cNvPr>
          <p:cNvSpPr>
            <a:spLocks noGrp="1"/>
          </p:cNvSpPr>
          <p:nvPr>
            <p:ph type="sldNum" sz="quarter" idx="12"/>
          </p:nvPr>
        </p:nvSpPr>
        <p:spPr/>
        <p:txBody>
          <a:bodyPr/>
          <a:lstStyle/>
          <a:p>
            <a:fld id="{4092E88D-97EE-4BF5-8CC4-A043B3398630}" type="slidenum">
              <a:rPr lang="fr-FR" smtClean="0"/>
              <a:t>‹#›</a:t>
            </a:fld>
            <a:endParaRPr lang="fr-FR"/>
          </a:p>
        </p:txBody>
      </p:sp>
    </p:spTree>
    <p:extLst>
      <p:ext uri="{BB962C8B-B14F-4D97-AF65-F5344CB8AC3E}">
        <p14:creationId xmlns:p14="http://schemas.microsoft.com/office/powerpoint/2010/main" val="18080528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485E10-522C-9DBC-7CE4-28651A676463}"/>
              </a:ext>
            </a:extLst>
          </p:cNvPr>
          <p:cNvSpPr>
            <a:spLocks noGrp="1"/>
          </p:cNvSpPr>
          <p:nvPr>
            <p:ph type="title"/>
          </p:nvPr>
        </p:nvSpPr>
        <p:spPr/>
        <p:txBody>
          <a:bodyPr/>
          <a:lstStyle/>
          <a:p>
            <a:r>
              <a:rPr lang="en-US"/>
              <a:t>Click to edit Master title style</a:t>
            </a:r>
            <a:endParaRPr lang="fr-FR"/>
          </a:p>
        </p:txBody>
      </p:sp>
      <p:sp>
        <p:nvSpPr>
          <p:cNvPr id="3" name="Date Placeholder 2">
            <a:extLst>
              <a:ext uri="{FF2B5EF4-FFF2-40B4-BE49-F238E27FC236}">
                <a16:creationId xmlns:a16="http://schemas.microsoft.com/office/drawing/2014/main" id="{E9A2F307-9B11-CD2E-DEAE-0F6DC84B5A80}"/>
              </a:ext>
            </a:extLst>
          </p:cNvPr>
          <p:cNvSpPr>
            <a:spLocks noGrp="1"/>
          </p:cNvSpPr>
          <p:nvPr>
            <p:ph type="dt" sz="half" idx="10"/>
          </p:nvPr>
        </p:nvSpPr>
        <p:spPr/>
        <p:txBody>
          <a:bodyPr/>
          <a:lstStyle/>
          <a:p>
            <a:fld id="{5F4510A2-CBA7-4680-B4DA-B58E2E078950}" type="datetimeFigureOut">
              <a:rPr lang="fr-FR" smtClean="0"/>
              <a:t>27/11/2023</a:t>
            </a:fld>
            <a:endParaRPr lang="fr-FR"/>
          </a:p>
        </p:txBody>
      </p:sp>
      <p:sp>
        <p:nvSpPr>
          <p:cNvPr id="4" name="Footer Placeholder 3">
            <a:extLst>
              <a:ext uri="{FF2B5EF4-FFF2-40B4-BE49-F238E27FC236}">
                <a16:creationId xmlns:a16="http://schemas.microsoft.com/office/drawing/2014/main" id="{592B84F3-351E-E668-FBB4-769FB1E2F237}"/>
              </a:ext>
            </a:extLst>
          </p:cNvPr>
          <p:cNvSpPr>
            <a:spLocks noGrp="1"/>
          </p:cNvSpPr>
          <p:nvPr>
            <p:ph type="ftr" sz="quarter" idx="11"/>
          </p:nvPr>
        </p:nvSpPr>
        <p:spPr/>
        <p:txBody>
          <a:bodyPr/>
          <a:lstStyle/>
          <a:p>
            <a:endParaRPr lang="fr-FR"/>
          </a:p>
        </p:txBody>
      </p:sp>
      <p:sp>
        <p:nvSpPr>
          <p:cNvPr id="5" name="Slide Number Placeholder 4">
            <a:extLst>
              <a:ext uri="{FF2B5EF4-FFF2-40B4-BE49-F238E27FC236}">
                <a16:creationId xmlns:a16="http://schemas.microsoft.com/office/drawing/2014/main" id="{26E7E7B3-1702-C426-FAB4-1577D9CF7FE8}"/>
              </a:ext>
            </a:extLst>
          </p:cNvPr>
          <p:cNvSpPr>
            <a:spLocks noGrp="1"/>
          </p:cNvSpPr>
          <p:nvPr>
            <p:ph type="sldNum" sz="quarter" idx="12"/>
          </p:nvPr>
        </p:nvSpPr>
        <p:spPr/>
        <p:txBody>
          <a:bodyPr/>
          <a:lstStyle/>
          <a:p>
            <a:fld id="{4092E88D-97EE-4BF5-8CC4-A043B3398630}" type="slidenum">
              <a:rPr lang="fr-FR" smtClean="0"/>
              <a:t>‹#›</a:t>
            </a:fld>
            <a:endParaRPr lang="fr-FR"/>
          </a:p>
        </p:txBody>
      </p:sp>
    </p:spTree>
    <p:extLst>
      <p:ext uri="{BB962C8B-B14F-4D97-AF65-F5344CB8AC3E}">
        <p14:creationId xmlns:p14="http://schemas.microsoft.com/office/powerpoint/2010/main" val="37751187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6751973-E7A6-AB18-A575-4CE55F5828FF}"/>
              </a:ext>
            </a:extLst>
          </p:cNvPr>
          <p:cNvSpPr>
            <a:spLocks noGrp="1"/>
          </p:cNvSpPr>
          <p:nvPr>
            <p:ph type="dt" sz="half" idx="10"/>
          </p:nvPr>
        </p:nvSpPr>
        <p:spPr/>
        <p:txBody>
          <a:bodyPr/>
          <a:lstStyle/>
          <a:p>
            <a:fld id="{5F4510A2-CBA7-4680-B4DA-B58E2E078950}" type="datetimeFigureOut">
              <a:rPr lang="fr-FR" smtClean="0"/>
              <a:t>27/11/2023</a:t>
            </a:fld>
            <a:endParaRPr lang="fr-FR"/>
          </a:p>
        </p:txBody>
      </p:sp>
      <p:sp>
        <p:nvSpPr>
          <p:cNvPr id="3" name="Footer Placeholder 2">
            <a:extLst>
              <a:ext uri="{FF2B5EF4-FFF2-40B4-BE49-F238E27FC236}">
                <a16:creationId xmlns:a16="http://schemas.microsoft.com/office/drawing/2014/main" id="{6D985313-F048-70EC-C5B9-4EFFA6015D8E}"/>
              </a:ext>
            </a:extLst>
          </p:cNvPr>
          <p:cNvSpPr>
            <a:spLocks noGrp="1"/>
          </p:cNvSpPr>
          <p:nvPr>
            <p:ph type="ftr" sz="quarter" idx="11"/>
          </p:nvPr>
        </p:nvSpPr>
        <p:spPr/>
        <p:txBody>
          <a:bodyPr/>
          <a:lstStyle/>
          <a:p>
            <a:endParaRPr lang="fr-FR"/>
          </a:p>
        </p:txBody>
      </p:sp>
      <p:sp>
        <p:nvSpPr>
          <p:cNvPr id="4" name="Slide Number Placeholder 3">
            <a:extLst>
              <a:ext uri="{FF2B5EF4-FFF2-40B4-BE49-F238E27FC236}">
                <a16:creationId xmlns:a16="http://schemas.microsoft.com/office/drawing/2014/main" id="{4D1393EE-5E63-2E51-052F-14D90D99083F}"/>
              </a:ext>
            </a:extLst>
          </p:cNvPr>
          <p:cNvSpPr>
            <a:spLocks noGrp="1"/>
          </p:cNvSpPr>
          <p:nvPr>
            <p:ph type="sldNum" sz="quarter" idx="12"/>
          </p:nvPr>
        </p:nvSpPr>
        <p:spPr/>
        <p:txBody>
          <a:bodyPr/>
          <a:lstStyle/>
          <a:p>
            <a:fld id="{4092E88D-97EE-4BF5-8CC4-A043B3398630}" type="slidenum">
              <a:rPr lang="fr-FR" smtClean="0"/>
              <a:t>‹#›</a:t>
            </a:fld>
            <a:endParaRPr lang="fr-FR"/>
          </a:p>
        </p:txBody>
      </p:sp>
    </p:spTree>
    <p:extLst>
      <p:ext uri="{BB962C8B-B14F-4D97-AF65-F5344CB8AC3E}">
        <p14:creationId xmlns:p14="http://schemas.microsoft.com/office/powerpoint/2010/main" val="31055242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05E8FC-4558-1E93-B2C3-A93344106EA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FR"/>
          </a:p>
        </p:txBody>
      </p:sp>
      <p:sp>
        <p:nvSpPr>
          <p:cNvPr id="3" name="Content Placeholder 2">
            <a:extLst>
              <a:ext uri="{FF2B5EF4-FFF2-40B4-BE49-F238E27FC236}">
                <a16:creationId xmlns:a16="http://schemas.microsoft.com/office/drawing/2014/main" id="{D194D4BB-116A-2A78-0ED1-2DB7A03AAC7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Text Placeholder 3">
            <a:extLst>
              <a:ext uri="{FF2B5EF4-FFF2-40B4-BE49-F238E27FC236}">
                <a16:creationId xmlns:a16="http://schemas.microsoft.com/office/drawing/2014/main" id="{DDE51BD6-7397-FB7E-B7B1-82954DEBCE7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437814B-90A9-C40F-59D5-C92A24071CD8}"/>
              </a:ext>
            </a:extLst>
          </p:cNvPr>
          <p:cNvSpPr>
            <a:spLocks noGrp="1"/>
          </p:cNvSpPr>
          <p:nvPr>
            <p:ph type="dt" sz="half" idx="10"/>
          </p:nvPr>
        </p:nvSpPr>
        <p:spPr/>
        <p:txBody>
          <a:bodyPr/>
          <a:lstStyle/>
          <a:p>
            <a:fld id="{5F4510A2-CBA7-4680-B4DA-B58E2E078950}" type="datetimeFigureOut">
              <a:rPr lang="fr-FR" smtClean="0"/>
              <a:t>27/11/2023</a:t>
            </a:fld>
            <a:endParaRPr lang="fr-FR"/>
          </a:p>
        </p:txBody>
      </p:sp>
      <p:sp>
        <p:nvSpPr>
          <p:cNvPr id="6" name="Footer Placeholder 5">
            <a:extLst>
              <a:ext uri="{FF2B5EF4-FFF2-40B4-BE49-F238E27FC236}">
                <a16:creationId xmlns:a16="http://schemas.microsoft.com/office/drawing/2014/main" id="{F9ADEC97-1C1D-9877-49D2-67CDA9690BBA}"/>
              </a:ext>
            </a:extLst>
          </p:cNvPr>
          <p:cNvSpPr>
            <a:spLocks noGrp="1"/>
          </p:cNvSpPr>
          <p:nvPr>
            <p:ph type="ftr" sz="quarter" idx="11"/>
          </p:nvPr>
        </p:nvSpPr>
        <p:spPr/>
        <p:txBody>
          <a:bodyPr/>
          <a:lstStyle/>
          <a:p>
            <a:endParaRPr lang="fr-FR"/>
          </a:p>
        </p:txBody>
      </p:sp>
      <p:sp>
        <p:nvSpPr>
          <p:cNvPr id="7" name="Slide Number Placeholder 6">
            <a:extLst>
              <a:ext uri="{FF2B5EF4-FFF2-40B4-BE49-F238E27FC236}">
                <a16:creationId xmlns:a16="http://schemas.microsoft.com/office/drawing/2014/main" id="{97A2082D-775A-0B9A-355F-0A3ECD5C332E}"/>
              </a:ext>
            </a:extLst>
          </p:cNvPr>
          <p:cNvSpPr>
            <a:spLocks noGrp="1"/>
          </p:cNvSpPr>
          <p:nvPr>
            <p:ph type="sldNum" sz="quarter" idx="12"/>
          </p:nvPr>
        </p:nvSpPr>
        <p:spPr/>
        <p:txBody>
          <a:bodyPr/>
          <a:lstStyle/>
          <a:p>
            <a:fld id="{4092E88D-97EE-4BF5-8CC4-A043B3398630}" type="slidenum">
              <a:rPr lang="fr-FR" smtClean="0"/>
              <a:t>‹#›</a:t>
            </a:fld>
            <a:endParaRPr lang="fr-FR"/>
          </a:p>
        </p:txBody>
      </p:sp>
    </p:spTree>
    <p:extLst>
      <p:ext uri="{BB962C8B-B14F-4D97-AF65-F5344CB8AC3E}">
        <p14:creationId xmlns:p14="http://schemas.microsoft.com/office/powerpoint/2010/main" val="19303824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8E271-F95E-DBB9-B11B-2568FDFFDB3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FR"/>
          </a:p>
        </p:txBody>
      </p:sp>
      <p:sp>
        <p:nvSpPr>
          <p:cNvPr id="3" name="Picture Placeholder 2">
            <a:extLst>
              <a:ext uri="{FF2B5EF4-FFF2-40B4-BE49-F238E27FC236}">
                <a16:creationId xmlns:a16="http://schemas.microsoft.com/office/drawing/2014/main" id="{CE224B0D-7D3E-618C-37B2-C92FD3C28CA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Text Placeholder 3">
            <a:extLst>
              <a:ext uri="{FF2B5EF4-FFF2-40B4-BE49-F238E27FC236}">
                <a16:creationId xmlns:a16="http://schemas.microsoft.com/office/drawing/2014/main" id="{ED608D5D-CADB-B1BD-3334-8F5345C94DC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726D543-C0D4-6393-BEE9-26908A15C438}"/>
              </a:ext>
            </a:extLst>
          </p:cNvPr>
          <p:cNvSpPr>
            <a:spLocks noGrp="1"/>
          </p:cNvSpPr>
          <p:nvPr>
            <p:ph type="dt" sz="half" idx="10"/>
          </p:nvPr>
        </p:nvSpPr>
        <p:spPr/>
        <p:txBody>
          <a:bodyPr/>
          <a:lstStyle/>
          <a:p>
            <a:fld id="{5F4510A2-CBA7-4680-B4DA-B58E2E078950}" type="datetimeFigureOut">
              <a:rPr lang="fr-FR" smtClean="0"/>
              <a:t>27/11/2023</a:t>
            </a:fld>
            <a:endParaRPr lang="fr-FR"/>
          </a:p>
        </p:txBody>
      </p:sp>
      <p:sp>
        <p:nvSpPr>
          <p:cNvPr id="6" name="Footer Placeholder 5">
            <a:extLst>
              <a:ext uri="{FF2B5EF4-FFF2-40B4-BE49-F238E27FC236}">
                <a16:creationId xmlns:a16="http://schemas.microsoft.com/office/drawing/2014/main" id="{86137F16-6FF4-6FFA-DCCE-D61D19DE69DC}"/>
              </a:ext>
            </a:extLst>
          </p:cNvPr>
          <p:cNvSpPr>
            <a:spLocks noGrp="1"/>
          </p:cNvSpPr>
          <p:nvPr>
            <p:ph type="ftr" sz="quarter" idx="11"/>
          </p:nvPr>
        </p:nvSpPr>
        <p:spPr/>
        <p:txBody>
          <a:bodyPr/>
          <a:lstStyle/>
          <a:p>
            <a:endParaRPr lang="fr-FR"/>
          </a:p>
        </p:txBody>
      </p:sp>
      <p:sp>
        <p:nvSpPr>
          <p:cNvPr id="7" name="Slide Number Placeholder 6">
            <a:extLst>
              <a:ext uri="{FF2B5EF4-FFF2-40B4-BE49-F238E27FC236}">
                <a16:creationId xmlns:a16="http://schemas.microsoft.com/office/drawing/2014/main" id="{21BB29BE-D354-EB02-A8A9-0B8CFAA95F83}"/>
              </a:ext>
            </a:extLst>
          </p:cNvPr>
          <p:cNvSpPr>
            <a:spLocks noGrp="1"/>
          </p:cNvSpPr>
          <p:nvPr>
            <p:ph type="sldNum" sz="quarter" idx="12"/>
          </p:nvPr>
        </p:nvSpPr>
        <p:spPr/>
        <p:txBody>
          <a:bodyPr/>
          <a:lstStyle/>
          <a:p>
            <a:fld id="{4092E88D-97EE-4BF5-8CC4-A043B3398630}" type="slidenum">
              <a:rPr lang="fr-FR" smtClean="0"/>
              <a:t>‹#›</a:t>
            </a:fld>
            <a:endParaRPr lang="fr-FR"/>
          </a:p>
        </p:txBody>
      </p:sp>
    </p:spTree>
    <p:extLst>
      <p:ext uri="{BB962C8B-B14F-4D97-AF65-F5344CB8AC3E}">
        <p14:creationId xmlns:p14="http://schemas.microsoft.com/office/powerpoint/2010/main" val="3358236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A623E81-8AED-1C04-D70B-E8D5FEB426E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fr-FR"/>
          </a:p>
        </p:txBody>
      </p:sp>
      <p:sp>
        <p:nvSpPr>
          <p:cNvPr id="3" name="Text Placeholder 2">
            <a:extLst>
              <a:ext uri="{FF2B5EF4-FFF2-40B4-BE49-F238E27FC236}">
                <a16:creationId xmlns:a16="http://schemas.microsoft.com/office/drawing/2014/main" id="{CD1C57A1-090B-4CF5-4B24-C43A2D46A81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a:extLst>
              <a:ext uri="{FF2B5EF4-FFF2-40B4-BE49-F238E27FC236}">
                <a16:creationId xmlns:a16="http://schemas.microsoft.com/office/drawing/2014/main" id="{18233462-837C-01BE-069A-62FEA39E9ED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F4510A2-CBA7-4680-B4DA-B58E2E078950}" type="datetimeFigureOut">
              <a:rPr lang="fr-FR" smtClean="0"/>
              <a:t>27/11/2023</a:t>
            </a:fld>
            <a:endParaRPr lang="fr-FR"/>
          </a:p>
        </p:txBody>
      </p:sp>
      <p:sp>
        <p:nvSpPr>
          <p:cNvPr id="5" name="Footer Placeholder 4">
            <a:extLst>
              <a:ext uri="{FF2B5EF4-FFF2-40B4-BE49-F238E27FC236}">
                <a16:creationId xmlns:a16="http://schemas.microsoft.com/office/drawing/2014/main" id="{E2E14512-277E-5A81-A20B-2EB32C70959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Slide Number Placeholder 5">
            <a:extLst>
              <a:ext uri="{FF2B5EF4-FFF2-40B4-BE49-F238E27FC236}">
                <a16:creationId xmlns:a16="http://schemas.microsoft.com/office/drawing/2014/main" id="{0E0CA840-407F-D42A-C927-E0208FA4104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092E88D-97EE-4BF5-8CC4-A043B3398630}" type="slidenum">
              <a:rPr lang="fr-FR" smtClean="0"/>
              <a:t>‹#›</a:t>
            </a:fld>
            <a:endParaRPr lang="fr-FR"/>
          </a:p>
        </p:txBody>
      </p:sp>
    </p:spTree>
    <p:extLst>
      <p:ext uri="{BB962C8B-B14F-4D97-AF65-F5344CB8AC3E}">
        <p14:creationId xmlns:p14="http://schemas.microsoft.com/office/powerpoint/2010/main" val="8124356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D9B471-7A13-B6A5-A602-AC9D197F8988}"/>
              </a:ext>
            </a:extLst>
          </p:cNvPr>
          <p:cNvSpPr>
            <a:spLocks noGrp="1"/>
          </p:cNvSpPr>
          <p:nvPr>
            <p:ph type="title"/>
          </p:nvPr>
        </p:nvSpPr>
        <p:spPr>
          <a:xfrm>
            <a:off x="913795" y="14290"/>
            <a:ext cx="10353761" cy="1457324"/>
          </a:xfrm>
        </p:spPr>
        <p:style>
          <a:lnRef idx="1">
            <a:schemeClr val="accent4"/>
          </a:lnRef>
          <a:fillRef idx="2">
            <a:schemeClr val="accent4"/>
          </a:fillRef>
          <a:effectRef idx="1">
            <a:schemeClr val="accent4"/>
          </a:effectRef>
          <a:fontRef idx="minor">
            <a:schemeClr val="dk1"/>
          </a:fontRef>
        </p:style>
        <p:txBody>
          <a:bodyPr>
            <a:noAutofit/>
          </a:bodyPr>
          <a:lstStyle/>
          <a:p>
            <a:pPr algn="ctr"/>
            <a:r>
              <a:rPr lang="en-US" sz="3200" b="0" i="0" dirty="0">
                <a:solidFill>
                  <a:schemeClr val="bg1"/>
                </a:solidFill>
                <a:effectLst/>
                <a:latin typeface="Tw Cen MT Condensed" panose="020B0606020104020203" pitchFamily="34" charset="0"/>
              </a:rPr>
              <a:t>Faculty of Humanities and Social Sciences </a:t>
            </a:r>
            <a:br>
              <a:rPr lang="en-US" sz="3200" b="0" i="0" dirty="0">
                <a:solidFill>
                  <a:schemeClr val="bg1"/>
                </a:solidFill>
                <a:effectLst/>
                <a:latin typeface="Tw Cen MT Condensed" panose="020B0606020104020203" pitchFamily="34" charset="0"/>
              </a:rPr>
            </a:br>
            <a:r>
              <a:rPr lang="en-US" sz="3200" b="0" i="0" dirty="0">
                <a:solidFill>
                  <a:schemeClr val="bg1"/>
                </a:solidFill>
                <a:effectLst/>
                <a:latin typeface="Tw Cen MT Condensed" panose="020B0606020104020203" pitchFamily="34" charset="0"/>
              </a:rPr>
              <a:t>Department of SOCIOLOGY</a:t>
            </a:r>
            <a:br>
              <a:rPr lang="en-US" sz="3200" b="0" i="0" dirty="0">
                <a:solidFill>
                  <a:schemeClr val="bg1"/>
                </a:solidFill>
                <a:effectLst/>
                <a:latin typeface="Tw Cen MT Condensed" panose="020B0606020104020203" pitchFamily="34" charset="0"/>
              </a:rPr>
            </a:br>
            <a:r>
              <a:rPr lang="en-US" sz="3200" b="0" i="0" dirty="0">
                <a:solidFill>
                  <a:schemeClr val="bg1"/>
                </a:solidFill>
                <a:effectLst/>
                <a:latin typeface="Tw Cen MT Condensed" panose="020B0606020104020203" pitchFamily="34" charset="0"/>
              </a:rPr>
              <a:t> Bachelor's Degree Year 1</a:t>
            </a:r>
            <a:endParaRPr lang="fr-FR" sz="3200" dirty="0">
              <a:solidFill>
                <a:schemeClr val="bg1"/>
              </a:solidFill>
              <a:latin typeface="Tw Cen MT Condensed" panose="020B0606020104020203" pitchFamily="34" charset="0"/>
            </a:endParaRPr>
          </a:p>
        </p:txBody>
      </p:sp>
      <p:sp>
        <p:nvSpPr>
          <p:cNvPr id="3" name="Content Placeholder 2">
            <a:extLst>
              <a:ext uri="{FF2B5EF4-FFF2-40B4-BE49-F238E27FC236}">
                <a16:creationId xmlns:a16="http://schemas.microsoft.com/office/drawing/2014/main" id="{1331B0AA-B1DC-6E90-E5BB-35B8A11A5D54}"/>
              </a:ext>
            </a:extLst>
          </p:cNvPr>
          <p:cNvSpPr>
            <a:spLocks noGrp="1"/>
          </p:cNvSpPr>
          <p:nvPr>
            <p:ph idx="1"/>
          </p:nvPr>
        </p:nvSpPr>
        <p:spPr>
          <a:xfrm>
            <a:off x="7176484" y="5279231"/>
            <a:ext cx="5015516" cy="1578769"/>
          </a:xfrm>
        </p:spPr>
        <p:style>
          <a:lnRef idx="1">
            <a:schemeClr val="dk1"/>
          </a:lnRef>
          <a:fillRef idx="2">
            <a:schemeClr val="dk1"/>
          </a:fillRef>
          <a:effectRef idx="1">
            <a:schemeClr val="dk1"/>
          </a:effectRef>
          <a:fontRef idx="minor">
            <a:schemeClr val="dk1"/>
          </a:fontRef>
        </p:style>
        <p:txBody>
          <a:bodyPr>
            <a:normAutofit lnSpcReduction="10000"/>
          </a:bodyPr>
          <a:lstStyle/>
          <a:p>
            <a:pPr>
              <a:lnSpc>
                <a:spcPct val="100000"/>
              </a:lnSpc>
            </a:pPr>
            <a:r>
              <a:rPr lang="en-US" sz="1600" b="0" i="0" dirty="0">
                <a:solidFill>
                  <a:schemeClr val="bg1"/>
                </a:solidFill>
                <a:effectLst/>
                <a:latin typeface="Agency FB" panose="020B0503020202020204" pitchFamily="34" charset="0"/>
              </a:rPr>
              <a:t>Developed by: </a:t>
            </a:r>
            <a:r>
              <a:rPr lang="en-US" sz="1600" b="1" i="0" dirty="0">
                <a:solidFill>
                  <a:schemeClr val="bg1"/>
                </a:solidFill>
                <a:effectLst/>
                <a:latin typeface="Agency FB" panose="020B0503020202020204" pitchFamily="34" charset="0"/>
              </a:rPr>
              <a:t>Dr. </a:t>
            </a:r>
            <a:r>
              <a:rPr lang="en-US" sz="1600" b="1" i="1" dirty="0">
                <a:solidFill>
                  <a:schemeClr val="bg1"/>
                </a:solidFill>
                <a:effectLst/>
                <a:latin typeface="Agency FB" panose="020B0503020202020204" pitchFamily="34" charset="0"/>
              </a:rPr>
              <a:t>Rabah NOUI</a:t>
            </a:r>
          </a:p>
          <a:p>
            <a:pPr>
              <a:lnSpc>
                <a:spcPct val="100000"/>
              </a:lnSpc>
            </a:pPr>
            <a:r>
              <a:rPr lang="en-US" sz="1600" b="0" i="0" dirty="0">
                <a:solidFill>
                  <a:schemeClr val="bg1"/>
                </a:solidFill>
                <a:effectLst/>
                <a:latin typeface="Agency FB" panose="020B0503020202020204" pitchFamily="34" charset="0"/>
              </a:rPr>
              <a:t>Researcher and Lecturer at the Faculty of Humanities and Social Sciences </a:t>
            </a:r>
          </a:p>
          <a:p>
            <a:pPr>
              <a:lnSpc>
                <a:spcPct val="100000"/>
              </a:lnSpc>
            </a:pPr>
            <a:r>
              <a:rPr lang="en-US" sz="1600" b="0" i="0" dirty="0">
                <a:solidFill>
                  <a:schemeClr val="bg1"/>
                </a:solidFill>
                <a:effectLst/>
                <a:latin typeface="Agency FB" panose="020B0503020202020204" pitchFamily="34" charset="0"/>
              </a:rPr>
              <a:t>Email address: rabah</a:t>
            </a:r>
            <a:r>
              <a:rPr lang="en-US" sz="1600" dirty="0">
                <a:solidFill>
                  <a:schemeClr val="bg1"/>
                </a:solidFill>
                <a:effectLst/>
                <a:latin typeface="Agency FB" panose="020B0503020202020204" pitchFamily="34" charset="0"/>
              </a:rPr>
              <a:t>.noui@univ-bejaia.dz</a:t>
            </a:r>
            <a:endParaRPr lang="en-US" sz="1600" b="0" i="0" dirty="0">
              <a:solidFill>
                <a:schemeClr val="bg1"/>
              </a:solidFill>
              <a:effectLst/>
              <a:latin typeface="Agency FB" panose="020B0503020202020204" pitchFamily="34" charset="0"/>
            </a:endParaRPr>
          </a:p>
          <a:p>
            <a:pPr>
              <a:lnSpc>
                <a:spcPct val="100000"/>
              </a:lnSpc>
            </a:pPr>
            <a:r>
              <a:rPr lang="en-US" sz="1600" b="0" i="0" dirty="0">
                <a:solidFill>
                  <a:schemeClr val="bg1"/>
                </a:solidFill>
                <a:effectLst/>
                <a:latin typeface="Agency FB" panose="020B0503020202020204" pitchFamily="34" charset="0"/>
              </a:rPr>
              <a:t>University of </a:t>
            </a:r>
            <a:r>
              <a:rPr lang="en-US" sz="1600" b="0" i="0" dirty="0" err="1">
                <a:solidFill>
                  <a:schemeClr val="bg1"/>
                </a:solidFill>
                <a:effectLst/>
                <a:latin typeface="Agency FB" panose="020B0503020202020204" pitchFamily="34" charset="0"/>
              </a:rPr>
              <a:t>Bejaia</a:t>
            </a:r>
            <a:r>
              <a:rPr lang="en-US" sz="1600" dirty="0">
                <a:solidFill>
                  <a:schemeClr val="bg1"/>
                </a:solidFill>
                <a:effectLst/>
                <a:latin typeface="Agency FB" panose="020B0503020202020204" pitchFamily="34" charset="0"/>
              </a:rPr>
              <a:t> </a:t>
            </a:r>
            <a:endParaRPr lang="fr-FR" sz="1600" dirty="0">
              <a:solidFill>
                <a:schemeClr val="bg1"/>
              </a:solidFill>
              <a:latin typeface="Agency FB" panose="020B0503020202020204" pitchFamily="34" charset="0"/>
            </a:endParaRPr>
          </a:p>
        </p:txBody>
      </p:sp>
      <p:sp>
        <p:nvSpPr>
          <p:cNvPr id="6" name="Ribbon: Curved and Tilted Up 5">
            <a:extLst>
              <a:ext uri="{FF2B5EF4-FFF2-40B4-BE49-F238E27FC236}">
                <a16:creationId xmlns:a16="http://schemas.microsoft.com/office/drawing/2014/main" id="{B1DA8A2E-0460-D4F8-6DBC-4C48DAAF8F1D}"/>
              </a:ext>
            </a:extLst>
          </p:cNvPr>
          <p:cNvSpPr/>
          <p:nvPr/>
        </p:nvSpPr>
        <p:spPr>
          <a:xfrm>
            <a:off x="1228727" y="1557339"/>
            <a:ext cx="9486900" cy="2264568"/>
          </a:xfrm>
          <a:prstGeom prst="ellipseRibbon2">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3200" b="0" i="0" u="sng" dirty="0">
                <a:solidFill>
                  <a:schemeClr val="bg1"/>
                </a:solidFill>
                <a:effectLst/>
                <a:latin typeface="Aharoni" panose="02010803020104030203" pitchFamily="2" charset="-79"/>
                <a:cs typeface="Aharoni" panose="02010803020104030203" pitchFamily="2" charset="-79"/>
              </a:rPr>
              <a:t>Module: </a:t>
            </a:r>
            <a:r>
              <a:rPr lang="en-US" sz="3200" b="0" i="0" dirty="0">
                <a:solidFill>
                  <a:schemeClr val="bg1"/>
                </a:solidFill>
                <a:effectLst/>
                <a:latin typeface="Aharoni" panose="02010803020104030203" pitchFamily="2" charset="-79"/>
                <a:cs typeface="Aharoni" panose="02010803020104030203" pitchFamily="2" charset="-79"/>
              </a:rPr>
              <a:t>INTRODUCTION TO ECONOMICS</a:t>
            </a:r>
            <a:endParaRPr lang="fr-FR" sz="3200" dirty="0">
              <a:latin typeface="Aharoni" panose="02010803020104030203" pitchFamily="2" charset="-79"/>
              <a:cs typeface="Aharoni" panose="02010803020104030203" pitchFamily="2" charset="-79"/>
            </a:endParaRPr>
          </a:p>
          <a:p>
            <a:pPr algn="ctr"/>
            <a:endParaRPr lang="fr-FR" dirty="0"/>
          </a:p>
        </p:txBody>
      </p:sp>
      <p:sp>
        <p:nvSpPr>
          <p:cNvPr id="8" name="TextBox 7">
            <a:extLst>
              <a:ext uri="{FF2B5EF4-FFF2-40B4-BE49-F238E27FC236}">
                <a16:creationId xmlns:a16="http://schemas.microsoft.com/office/drawing/2014/main" id="{DB9E8B49-FDB1-6DBA-7DCE-B42F3AF42A7C}"/>
              </a:ext>
            </a:extLst>
          </p:cNvPr>
          <p:cNvSpPr txBox="1"/>
          <p:nvPr/>
        </p:nvSpPr>
        <p:spPr>
          <a:xfrm>
            <a:off x="2078833" y="4011259"/>
            <a:ext cx="7938469" cy="70788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r>
              <a:rPr lang="en-US" sz="4000" b="0" i="1" dirty="0">
                <a:solidFill>
                  <a:schemeClr val="bg1"/>
                </a:solidFill>
                <a:effectLst/>
                <a:latin typeface="Aharoni" panose="02010803020104030203" pitchFamily="2" charset="-79"/>
                <a:cs typeface="Aharoni" panose="02010803020104030203" pitchFamily="2" charset="-79"/>
              </a:rPr>
              <a:t>Dose N°02: </a:t>
            </a:r>
            <a:r>
              <a:rPr lang="en-US" sz="3200" b="1" i="1" kern="100" dirty="0">
                <a:solidFill>
                  <a:schemeClr val="bg1"/>
                </a:solidFill>
                <a:latin typeface="Agency FB" panose="020B0503020202020204" pitchFamily="34" charset="0"/>
                <a:ea typeface="Calibri" panose="020F0502020204030204" pitchFamily="34" charset="0"/>
                <a:cs typeface="Arial" panose="020B0604020202020204" pitchFamily="34" charset="0"/>
              </a:rPr>
              <a:t>fundamental elements in economics </a:t>
            </a:r>
            <a:endParaRPr lang="fr-FR" sz="4000" dirty="0">
              <a:latin typeface="Aharoni" panose="02010803020104030203" pitchFamily="2" charset="-79"/>
              <a:cs typeface="Aharoni" panose="02010803020104030203" pitchFamily="2" charset="-79"/>
            </a:endParaRPr>
          </a:p>
        </p:txBody>
      </p:sp>
      <p:pic>
        <p:nvPicPr>
          <p:cNvPr id="9" name="Picture 8">
            <a:extLst>
              <a:ext uri="{FF2B5EF4-FFF2-40B4-BE49-F238E27FC236}">
                <a16:creationId xmlns:a16="http://schemas.microsoft.com/office/drawing/2014/main" id="{82197D4C-B64A-0F10-4F21-E4B960ABBBB6}"/>
              </a:ext>
            </a:extLst>
          </p:cNvPr>
          <p:cNvPicPr>
            <a:picLocks noChangeAspect="1"/>
          </p:cNvPicPr>
          <p:nvPr/>
        </p:nvPicPr>
        <p:blipFill>
          <a:blip r:embed="rId2"/>
          <a:stretch>
            <a:fillRect/>
          </a:stretch>
        </p:blipFill>
        <p:spPr>
          <a:xfrm>
            <a:off x="0" y="5221721"/>
            <a:ext cx="4296512" cy="1636279"/>
          </a:xfrm>
          <a:prstGeom prst="rect">
            <a:avLst/>
          </a:prstGeom>
        </p:spPr>
      </p:pic>
    </p:spTree>
    <p:extLst>
      <p:ext uri="{BB962C8B-B14F-4D97-AF65-F5344CB8AC3E}">
        <p14:creationId xmlns:p14="http://schemas.microsoft.com/office/powerpoint/2010/main" val="23876624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A1AF4C-25B3-9697-A570-E8EBE3D12B2A}"/>
              </a:ext>
            </a:extLst>
          </p:cNvPr>
          <p:cNvSpPr>
            <a:spLocks noGrp="1"/>
          </p:cNvSpPr>
          <p:nvPr>
            <p:ph type="title"/>
          </p:nvPr>
        </p:nvSpPr>
        <p:spPr>
          <a:xfrm>
            <a:off x="2111304" y="292893"/>
            <a:ext cx="7958744" cy="1033463"/>
          </a:xfrm>
        </p:spPr>
        <p:style>
          <a:lnRef idx="1">
            <a:schemeClr val="accent3"/>
          </a:lnRef>
          <a:fillRef idx="2">
            <a:schemeClr val="accent3"/>
          </a:fillRef>
          <a:effectRef idx="1">
            <a:schemeClr val="accent3"/>
          </a:effectRef>
          <a:fontRef idx="minor">
            <a:schemeClr val="dk1"/>
          </a:fontRef>
        </p:style>
        <p:txBody>
          <a:bodyPr/>
          <a:lstStyle/>
          <a:p>
            <a:r>
              <a:rPr lang="en-US" i="0" dirty="0">
                <a:solidFill>
                  <a:schemeClr val="accent1">
                    <a:lumMod val="75000"/>
                  </a:schemeClr>
                </a:solidFill>
                <a:effectLst/>
                <a:latin typeface="Söhne"/>
              </a:rPr>
              <a:t>Topics to cover in this session</a:t>
            </a:r>
            <a:endParaRPr lang="fr-FR" dirty="0">
              <a:solidFill>
                <a:schemeClr val="accent1">
                  <a:lumMod val="75000"/>
                </a:schemeClr>
              </a:solidFill>
            </a:endParaRPr>
          </a:p>
        </p:txBody>
      </p:sp>
      <p:sp>
        <p:nvSpPr>
          <p:cNvPr id="3" name="Content Placeholder 2">
            <a:extLst>
              <a:ext uri="{FF2B5EF4-FFF2-40B4-BE49-F238E27FC236}">
                <a16:creationId xmlns:a16="http://schemas.microsoft.com/office/drawing/2014/main" id="{281B0329-FC73-A8D6-4DC5-4DA62E079C77}"/>
              </a:ext>
            </a:extLst>
          </p:cNvPr>
          <p:cNvSpPr>
            <a:spLocks noGrp="1"/>
          </p:cNvSpPr>
          <p:nvPr>
            <p:ph idx="1"/>
          </p:nvPr>
        </p:nvSpPr>
        <p:spPr>
          <a:xfrm>
            <a:off x="500064" y="1814513"/>
            <a:ext cx="11272836" cy="4750593"/>
          </a:xfrm>
        </p:spPr>
        <p:style>
          <a:lnRef idx="1">
            <a:schemeClr val="accent1"/>
          </a:lnRef>
          <a:fillRef idx="2">
            <a:schemeClr val="accent1"/>
          </a:fillRef>
          <a:effectRef idx="1">
            <a:schemeClr val="accent1"/>
          </a:effectRef>
          <a:fontRef idx="minor">
            <a:schemeClr val="dk1"/>
          </a:fontRef>
        </p:style>
        <p:txBody>
          <a:bodyPr>
            <a:normAutofit fontScale="70000" lnSpcReduction="20000"/>
          </a:bodyPr>
          <a:lstStyle/>
          <a:p>
            <a:pPr>
              <a:lnSpc>
                <a:spcPct val="100000"/>
              </a:lnSpc>
            </a:pPr>
            <a:r>
              <a:rPr lang="fr-FR" sz="7600" b="1" dirty="0">
                <a:latin typeface="Agency FB" panose="020B0503020202020204" pitchFamily="34" charset="0"/>
              </a:rPr>
              <a:t>Main concepts in </a:t>
            </a:r>
            <a:r>
              <a:rPr lang="fr-FR" sz="7600" b="1" dirty="0" err="1">
                <a:latin typeface="Agency FB" panose="020B0503020202020204" pitchFamily="34" charset="0"/>
              </a:rPr>
              <a:t>economics</a:t>
            </a:r>
            <a:r>
              <a:rPr lang="fr-FR" sz="7600" b="1" dirty="0">
                <a:latin typeface="Agency FB" panose="020B0503020202020204" pitchFamily="34" charset="0"/>
              </a:rPr>
              <a:t> </a:t>
            </a:r>
          </a:p>
          <a:p>
            <a:pPr lvl="2">
              <a:lnSpc>
                <a:spcPct val="107000"/>
              </a:lnSpc>
              <a:spcAft>
                <a:spcPts val="800"/>
              </a:spcAft>
            </a:pPr>
            <a:r>
              <a:rPr lang="en-US" sz="6800" b="1" kern="100" dirty="0">
                <a:effectLst/>
                <a:latin typeface="Agency FB" panose="020B0503020202020204" pitchFamily="34" charset="0"/>
                <a:ea typeface="Calibri" panose="020F0502020204030204" pitchFamily="34" charset="0"/>
                <a:cs typeface="Arial" panose="020B0604020202020204" pitchFamily="34" charset="0"/>
              </a:rPr>
              <a:t>Foundations of Economic Science</a:t>
            </a:r>
            <a:endParaRPr lang="fr-FR" sz="6800" b="1" kern="100" dirty="0">
              <a:effectLst/>
              <a:latin typeface="Agency FB" panose="020B0503020202020204" pitchFamily="34" charset="0"/>
              <a:ea typeface="Calibri" panose="020F0502020204030204" pitchFamily="34" charset="0"/>
              <a:cs typeface="Arial" panose="020B0604020202020204" pitchFamily="34" charset="0"/>
            </a:endParaRPr>
          </a:p>
          <a:p>
            <a:pPr marL="0" lvl="0" indent="0" algn="ctr">
              <a:lnSpc>
                <a:spcPct val="107000"/>
              </a:lnSpc>
              <a:buNone/>
            </a:pPr>
            <a:r>
              <a:rPr lang="en-US" sz="5800" kern="100" dirty="0">
                <a:effectLst/>
                <a:latin typeface="Times New Roman" panose="02020603050405020304" pitchFamily="18" charset="0"/>
                <a:ea typeface="Calibri" panose="020F0502020204030204" pitchFamily="34" charset="0"/>
                <a:cs typeface="Arial" panose="020B0604020202020204" pitchFamily="34" charset="0"/>
              </a:rPr>
              <a:t>- Economic Science as the Science of Wealth </a:t>
            </a:r>
            <a:endParaRPr lang="fr-FR" sz="5800" kern="100" dirty="0">
              <a:effectLst/>
              <a:latin typeface="Calibri" panose="020F0502020204030204" pitchFamily="34" charset="0"/>
              <a:ea typeface="Calibri" panose="020F0502020204030204" pitchFamily="34" charset="0"/>
              <a:cs typeface="Arial" panose="020B0604020202020204" pitchFamily="34" charset="0"/>
            </a:endParaRPr>
          </a:p>
          <a:p>
            <a:pPr marL="0" lvl="0" indent="0" algn="ctr">
              <a:lnSpc>
                <a:spcPct val="107000"/>
              </a:lnSpc>
              <a:buNone/>
            </a:pPr>
            <a:r>
              <a:rPr lang="en-US" sz="5800" kern="100" dirty="0">
                <a:effectLst/>
                <a:latin typeface="Times New Roman" panose="02020603050405020304" pitchFamily="18" charset="0"/>
                <a:ea typeface="Calibri" panose="020F0502020204030204" pitchFamily="34" charset="0"/>
                <a:cs typeface="Arial" panose="020B0604020202020204" pitchFamily="34" charset="0"/>
              </a:rPr>
              <a:t>- Economic Science as the Science of Exchanges </a:t>
            </a:r>
            <a:endParaRPr lang="fr-FR" sz="5800" kern="100" dirty="0">
              <a:effectLst/>
              <a:latin typeface="Calibri" panose="020F0502020204030204" pitchFamily="34" charset="0"/>
              <a:ea typeface="Calibri" panose="020F0502020204030204" pitchFamily="34" charset="0"/>
              <a:cs typeface="Arial" panose="020B0604020202020204" pitchFamily="34" charset="0"/>
            </a:endParaRPr>
          </a:p>
          <a:p>
            <a:pPr marL="0" lvl="0" indent="0" algn="ctr">
              <a:lnSpc>
                <a:spcPct val="107000"/>
              </a:lnSpc>
              <a:spcAft>
                <a:spcPts val="800"/>
              </a:spcAft>
              <a:buNone/>
            </a:pPr>
            <a:r>
              <a:rPr lang="en-US" sz="5800" kern="100" dirty="0">
                <a:effectLst/>
                <a:latin typeface="Times New Roman" panose="02020603050405020304" pitchFamily="18" charset="0"/>
                <a:ea typeface="Calibri" panose="020F0502020204030204" pitchFamily="34" charset="0"/>
                <a:cs typeface="Arial" panose="020B0604020202020204" pitchFamily="34" charset="0"/>
              </a:rPr>
              <a:t>- Economic Science as the Science of Efficient and Timely Choices</a:t>
            </a:r>
            <a:endParaRPr lang="fr-FR" sz="5800" kern="100" dirty="0">
              <a:effectLst/>
              <a:latin typeface="Calibri" panose="020F0502020204030204" pitchFamily="34" charset="0"/>
              <a:ea typeface="Calibri" panose="020F0502020204030204" pitchFamily="34" charset="0"/>
              <a:cs typeface="Arial" panose="020B0604020202020204" pitchFamily="34" charset="0"/>
            </a:endParaRPr>
          </a:p>
          <a:p>
            <a:pPr algn="ctr">
              <a:lnSpc>
                <a:spcPct val="100000"/>
              </a:lnSpc>
            </a:pPr>
            <a:endParaRPr lang="fr-FR" sz="3200" dirty="0"/>
          </a:p>
          <a:p>
            <a:pPr marL="0" indent="0">
              <a:buNone/>
            </a:pPr>
            <a:endParaRPr lang="fr-FR" dirty="0"/>
          </a:p>
        </p:txBody>
      </p:sp>
    </p:spTree>
    <p:extLst>
      <p:ext uri="{BB962C8B-B14F-4D97-AF65-F5344CB8AC3E}">
        <p14:creationId xmlns:p14="http://schemas.microsoft.com/office/powerpoint/2010/main" val="42943236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1BF4D3-11E7-876C-7243-DCBABE6C5DF5}"/>
              </a:ext>
            </a:extLst>
          </p:cNvPr>
          <p:cNvSpPr>
            <a:spLocks noGrp="1"/>
          </p:cNvSpPr>
          <p:nvPr>
            <p:ph type="title"/>
          </p:nvPr>
        </p:nvSpPr>
        <p:spPr>
          <a:xfrm>
            <a:off x="2920306" y="386896"/>
            <a:ext cx="5823003" cy="912516"/>
          </a:xfrm>
        </p:spPr>
        <p:style>
          <a:lnRef idx="1">
            <a:schemeClr val="accent5"/>
          </a:lnRef>
          <a:fillRef idx="3">
            <a:schemeClr val="accent5"/>
          </a:fillRef>
          <a:effectRef idx="2">
            <a:schemeClr val="accent5"/>
          </a:effectRef>
          <a:fontRef idx="minor">
            <a:schemeClr val="lt1"/>
          </a:fontRef>
        </p:style>
        <p:txBody>
          <a:bodyPr>
            <a:normAutofit/>
          </a:bodyPr>
          <a:lstStyle/>
          <a:p>
            <a:pPr>
              <a:lnSpc>
                <a:spcPct val="100000"/>
              </a:lnSpc>
            </a:pPr>
            <a:r>
              <a:rPr lang="fr-FR" sz="4400" b="1" dirty="0">
                <a:latin typeface="Agency FB" panose="020B0503020202020204" pitchFamily="34" charset="0"/>
              </a:rPr>
              <a:t>Main concepts in </a:t>
            </a:r>
            <a:r>
              <a:rPr lang="fr-FR" sz="4400" b="1" dirty="0" err="1">
                <a:latin typeface="Agency FB" panose="020B0503020202020204" pitchFamily="34" charset="0"/>
              </a:rPr>
              <a:t>economics</a:t>
            </a:r>
            <a:r>
              <a:rPr lang="fr-FR" sz="4400" b="1" dirty="0">
                <a:latin typeface="Agency FB" panose="020B0503020202020204" pitchFamily="34" charset="0"/>
              </a:rPr>
              <a:t> </a:t>
            </a:r>
          </a:p>
        </p:txBody>
      </p:sp>
      <p:sp>
        <p:nvSpPr>
          <p:cNvPr id="4" name="TextBox 3">
            <a:extLst>
              <a:ext uri="{FF2B5EF4-FFF2-40B4-BE49-F238E27FC236}">
                <a16:creationId xmlns:a16="http://schemas.microsoft.com/office/drawing/2014/main" id="{E670991F-00C3-F270-1699-EEA6A9F0FDEF}"/>
              </a:ext>
            </a:extLst>
          </p:cNvPr>
          <p:cNvSpPr txBox="1"/>
          <p:nvPr/>
        </p:nvSpPr>
        <p:spPr>
          <a:xfrm>
            <a:off x="846373" y="2397948"/>
            <a:ext cx="11040177" cy="2062103"/>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nSpc>
                <a:spcPct val="100000"/>
              </a:lnSpc>
            </a:pPr>
            <a:r>
              <a:rPr lang="en-US" sz="2400" b="1" dirty="0"/>
              <a:t>A- </a:t>
            </a:r>
            <a:r>
              <a:rPr lang="en-US" sz="2000" b="1" i="1" dirty="0"/>
              <a:t>The market can be defined in various ways depending on the context, but generally, it can be described as the virtual or physical space where buyers and sellers interact to engage in commercial transactions. </a:t>
            </a:r>
          </a:p>
          <a:p>
            <a:pPr>
              <a:lnSpc>
                <a:spcPct val="100000"/>
              </a:lnSpc>
            </a:pPr>
            <a:r>
              <a:rPr lang="en-US" sz="2000" b="1" i="1" dirty="0"/>
              <a:t>B- The market is defined as the </a:t>
            </a:r>
            <a:r>
              <a:rPr lang="en-US" sz="2000" b="1" i="1" dirty="0">
                <a:highlight>
                  <a:srgbClr val="FFFF00"/>
                </a:highlight>
              </a:rPr>
              <a:t>meeting place </a:t>
            </a:r>
            <a:r>
              <a:rPr lang="en-US" sz="2000" b="1" i="1" dirty="0"/>
              <a:t>of </a:t>
            </a:r>
            <a:r>
              <a:rPr lang="en-US" sz="2000" b="1" i="1" dirty="0">
                <a:highlight>
                  <a:srgbClr val="FFFF00"/>
                </a:highlight>
              </a:rPr>
              <a:t>sellers</a:t>
            </a:r>
            <a:r>
              <a:rPr lang="en-US" sz="2000" b="1" i="1" dirty="0"/>
              <a:t> and</a:t>
            </a:r>
            <a:r>
              <a:rPr lang="en-US" sz="2000" b="1" i="1" dirty="0">
                <a:highlight>
                  <a:srgbClr val="FFFF00"/>
                </a:highlight>
              </a:rPr>
              <a:t> buyers </a:t>
            </a:r>
            <a:r>
              <a:rPr lang="en-US" sz="2000" b="1" i="1" dirty="0"/>
              <a:t>of goods and services where, from the </a:t>
            </a:r>
            <a:r>
              <a:rPr lang="en-US" sz="2000" b="1" i="1" u="sng" dirty="0"/>
              <a:t>confrontation between supply and demand</a:t>
            </a:r>
            <a:r>
              <a:rPr lang="en-US" sz="2000" b="1" i="1" dirty="0"/>
              <a:t>, the exchange </a:t>
            </a:r>
            <a:r>
              <a:rPr lang="en-US" sz="2000" b="1" i="1" dirty="0">
                <a:highlight>
                  <a:srgbClr val="FFFF00"/>
                </a:highlight>
              </a:rPr>
              <a:t>price</a:t>
            </a:r>
            <a:r>
              <a:rPr lang="en-US" sz="2000" b="1" i="1" dirty="0"/>
              <a:t> will arise.</a:t>
            </a:r>
          </a:p>
          <a:p>
            <a:pPr>
              <a:lnSpc>
                <a:spcPct val="100000"/>
              </a:lnSpc>
            </a:pPr>
            <a:endParaRPr lang="en-US" sz="2400" b="1" dirty="0"/>
          </a:p>
        </p:txBody>
      </p:sp>
      <p:sp>
        <p:nvSpPr>
          <p:cNvPr id="5" name="TextBox 4">
            <a:extLst>
              <a:ext uri="{FF2B5EF4-FFF2-40B4-BE49-F238E27FC236}">
                <a16:creationId xmlns:a16="http://schemas.microsoft.com/office/drawing/2014/main" id="{07492452-7A86-ABFB-4CAF-86D9D3ECE01F}"/>
              </a:ext>
            </a:extLst>
          </p:cNvPr>
          <p:cNvSpPr txBox="1"/>
          <p:nvPr/>
        </p:nvSpPr>
        <p:spPr>
          <a:xfrm>
            <a:off x="4533349" y="1397552"/>
            <a:ext cx="2340063" cy="646331"/>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marL="342900" indent="-342900">
              <a:lnSpc>
                <a:spcPct val="100000"/>
              </a:lnSpc>
              <a:buAutoNum type="arabicPeriod"/>
            </a:pPr>
            <a:r>
              <a:rPr lang="en-US" sz="3600" b="1" dirty="0"/>
              <a:t>Market </a:t>
            </a:r>
          </a:p>
        </p:txBody>
      </p:sp>
    </p:spTree>
    <p:extLst>
      <p:ext uri="{BB962C8B-B14F-4D97-AF65-F5344CB8AC3E}">
        <p14:creationId xmlns:p14="http://schemas.microsoft.com/office/powerpoint/2010/main" val="151935349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1BF4D3-11E7-876C-7243-DCBABE6C5DF5}"/>
              </a:ext>
            </a:extLst>
          </p:cNvPr>
          <p:cNvSpPr>
            <a:spLocks noGrp="1"/>
          </p:cNvSpPr>
          <p:nvPr>
            <p:ph type="title"/>
          </p:nvPr>
        </p:nvSpPr>
        <p:spPr>
          <a:xfrm>
            <a:off x="2889484" y="83136"/>
            <a:ext cx="5781906" cy="307158"/>
          </a:xfrm>
        </p:spPr>
        <p:style>
          <a:lnRef idx="1">
            <a:schemeClr val="accent5"/>
          </a:lnRef>
          <a:fillRef idx="3">
            <a:schemeClr val="accent5"/>
          </a:fillRef>
          <a:effectRef idx="2">
            <a:schemeClr val="accent5"/>
          </a:effectRef>
          <a:fontRef idx="minor">
            <a:schemeClr val="lt1"/>
          </a:fontRef>
        </p:style>
        <p:txBody>
          <a:bodyPr>
            <a:normAutofit fontScale="90000"/>
          </a:bodyPr>
          <a:lstStyle/>
          <a:p>
            <a:pPr>
              <a:lnSpc>
                <a:spcPct val="100000"/>
              </a:lnSpc>
            </a:pPr>
            <a:r>
              <a:rPr lang="fr-FR" sz="4400" b="1" dirty="0">
                <a:latin typeface="Agency FB" panose="020B0503020202020204" pitchFamily="34" charset="0"/>
              </a:rPr>
              <a:t>Main concepts in </a:t>
            </a:r>
            <a:r>
              <a:rPr lang="fr-FR" sz="4400" b="1" dirty="0" err="1">
                <a:latin typeface="Agency FB" panose="020B0503020202020204" pitchFamily="34" charset="0"/>
              </a:rPr>
              <a:t>economics</a:t>
            </a:r>
            <a:r>
              <a:rPr lang="fr-FR" sz="4400" b="1" dirty="0">
                <a:latin typeface="Agency FB" panose="020B0503020202020204" pitchFamily="34" charset="0"/>
              </a:rPr>
              <a:t> </a:t>
            </a:r>
          </a:p>
        </p:txBody>
      </p:sp>
      <p:sp>
        <p:nvSpPr>
          <p:cNvPr id="4" name="TextBox 3">
            <a:extLst>
              <a:ext uri="{FF2B5EF4-FFF2-40B4-BE49-F238E27FC236}">
                <a16:creationId xmlns:a16="http://schemas.microsoft.com/office/drawing/2014/main" id="{E670991F-00C3-F270-1699-EEA6A9F0FDEF}"/>
              </a:ext>
            </a:extLst>
          </p:cNvPr>
          <p:cNvSpPr txBox="1"/>
          <p:nvPr/>
        </p:nvSpPr>
        <p:spPr>
          <a:xfrm>
            <a:off x="3887525" y="497624"/>
            <a:ext cx="3253015" cy="461665"/>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nSpc>
                <a:spcPct val="100000"/>
              </a:lnSpc>
            </a:pPr>
            <a:r>
              <a:rPr lang="en-US" sz="2400" b="1" dirty="0"/>
              <a:t>02. Supply and demand </a:t>
            </a:r>
            <a:endParaRPr lang="fr-FR" sz="2400" b="1" dirty="0"/>
          </a:p>
        </p:txBody>
      </p:sp>
      <p:sp>
        <p:nvSpPr>
          <p:cNvPr id="5" name="TextBox 4">
            <a:extLst>
              <a:ext uri="{FF2B5EF4-FFF2-40B4-BE49-F238E27FC236}">
                <a16:creationId xmlns:a16="http://schemas.microsoft.com/office/drawing/2014/main" id="{EECA5F1A-2CE0-602B-A483-CFAC30AAA648}"/>
              </a:ext>
            </a:extLst>
          </p:cNvPr>
          <p:cNvSpPr txBox="1"/>
          <p:nvPr/>
        </p:nvSpPr>
        <p:spPr>
          <a:xfrm>
            <a:off x="440076" y="959289"/>
            <a:ext cx="11311848" cy="2923877"/>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gn="ctr"/>
            <a:r>
              <a:rPr lang="en-US" sz="2400" b="0" i="0" dirty="0">
                <a:effectLst/>
                <a:latin typeface="Sitka Banner Semibold" pitchFamily="2" charset="0"/>
              </a:rPr>
              <a:t>Supply and demand are fundamental concepts in economics that describe the relationship between the availability of a good or service and the desire of buyers to purchase it.</a:t>
            </a:r>
          </a:p>
          <a:p>
            <a:pPr algn="just"/>
            <a:r>
              <a:rPr lang="en-US" sz="3600" dirty="0">
                <a:latin typeface="Sitka Banner Semibold" pitchFamily="2" charset="0"/>
              </a:rPr>
              <a:t>			</a:t>
            </a:r>
            <a:r>
              <a:rPr lang="en-US" sz="4000" b="1" i="1" u="sng" dirty="0">
                <a:latin typeface="Sitka Banner Semibold" pitchFamily="2" charset="0"/>
              </a:rPr>
              <a:t>A. </a:t>
            </a:r>
            <a:r>
              <a:rPr lang="en-US" sz="3200" b="1" i="1" u="sng" dirty="0">
                <a:effectLst/>
                <a:latin typeface="Sitka Banner Semibold" pitchFamily="2" charset="0"/>
              </a:rPr>
              <a:t>Supply: </a:t>
            </a:r>
            <a:r>
              <a:rPr lang="en-US" sz="2400" b="0" i="0" dirty="0">
                <a:effectLst/>
                <a:latin typeface="Sitka Banner Semibold" pitchFamily="2" charset="0"/>
              </a:rPr>
              <a:t>This refers to the quantity of a good or service that producers are willing and able to offer for sale in a given market at a particular price and time. The law of supply states that, all else being equal, as the price of a good or service increases, the quantity supplied also increases, and vice versa. This relationship is typically depicted by a supply curve, which slopes upward from left to right.</a:t>
            </a:r>
            <a:endParaRPr lang="en-US" sz="2800" b="0" i="0" dirty="0">
              <a:effectLst/>
              <a:latin typeface="Sitka Banner Semibold" pitchFamily="2" charset="0"/>
            </a:endParaRPr>
          </a:p>
        </p:txBody>
      </p:sp>
      <p:sp>
        <p:nvSpPr>
          <p:cNvPr id="7" name="TextBox 6">
            <a:extLst>
              <a:ext uri="{FF2B5EF4-FFF2-40B4-BE49-F238E27FC236}">
                <a16:creationId xmlns:a16="http://schemas.microsoft.com/office/drawing/2014/main" id="{A599F477-EA56-DE72-E838-6BF036E0BC0B}"/>
              </a:ext>
            </a:extLst>
          </p:cNvPr>
          <p:cNvSpPr txBox="1"/>
          <p:nvPr/>
        </p:nvSpPr>
        <p:spPr>
          <a:xfrm>
            <a:off x="487166" y="3990496"/>
            <a:ext cx="11217668" cy="2369880"/>
          </a:xfrm>
          <a:prstGeom prst="rect">
            <a:avLst/>
          </a:prstGeom>
        </p:spPr>
        <p:style>
          <a:lnRef idx="1">
            <a:schemeClr val="dk1"/>
          </a:lnRef>
          <a:fillRef idx="2">
            <a:schemeClr val="dk1"/>
          </a:fillRef>
          <a:effectRef idx="1">
            <a:schemeClr val="dk1"/>
          </a:effectRef>
          <a:fontRef idx="minor">
            <a:schemeClr val="dk1"/>
          </a:fontRef>
        </p:style>
        <p:txBody>
          <a:bodyPr wrap="square">
            <a:spAutoFit/>
          </a:bodyPr>
          <a:lstStyle/>
          <a:p>
            <a:pPr algn="just"/>
            <a:r>
              <a:rPr lang="en-US" sz="2800" dirty="0">
                <a:latin typeface="Sitka Banner Semibold" pitchFamily="2" charset="0"/>
              </a:rPr>
              <a:t>		</a:t>
            </a:r>
            <a:r>
              <a:rPr lang="en-US" sz="2800" b="1" i="1" dirty="0">
                <a:latin typeface="Sitka Banner Semibold" pitchFamily="2" charset="0"/>
              </a:rPr>
              <a:t>	</a:t>
            </a:r>
            <a:r>
              <a:rPr lang="en-US" sz="2800" b="1" i="1" u="sng" dirty="0">
                <a:latin typeface="Sitka Banner Semibold" pitchFamily="2" charset="0"/>
              </a:rPr>
              <a:t>B. Demand: </a:t>
            </a:r>
            <a:r>
              <a:rPr lang="en-US" sz="2400" dirty="0">
                <a:latin typeface="Sitka Banner Semibold" pitchFamily="2" charset="0"/>
              </a:rPr>
              <a:t>This refers to the quantity of a good or service that consumers are willing and able to buy in a given market at a particular price and time. The law of demand states that, all else being equal, as the price of a good or service increases, the quantity demanded decreases, and as the price decreases, the quantity demanded increases. This relationship is often represented by a demand curve, which slopes downward from left to right.</a:t>
            </a:r>
            <a:endParaRPr lang="fr-FR" sz="2800" dirty="0">
              <a:latin typeface="Sitka Banner Semibold" pitchFamily="2" charset="0"/>
            </a:endParaRPr>
          </a:p>
        </p:txBody>
      </p:sp>
    </p:spTree>
    <p:custDataLst>
      <p:tags r:id="rId1"/>
    </p:custDataLst>
    <p:extLst>
      <p:ext uri="{BB962C8B-B14F-4D97-AF65-F5344CB8AC3E}">
        <p14:creationId xmlns:p14="http://schemas.microsoft.com/office/powerpoint/2010/main" val="284018495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fltVal val="0"/>
                                          </p:val>
                                        </p:tav>
                                        <p:tav tm="100000">
                                          <p:val>
                                            <p:strVal val="#ppt_w"/>
                                          </p:val>
                                        </p:tav>
                                      </p:tavLst>
                                    </p:anim>
                                    <p:anim calcmode="lin" valueType="num">
                                      <p:cBhvr>
                                        <p:cTn id="8" dur="1000" fill="hold"/>
                                        <p:tgtEl>
                                          <p:spTgt spid="5"/>
                                        </p:tgtEl>
                                        <p:attrNameLst>
                                          <p:attrName>ppt_h</p:attrName>
                                        </p:attrNameLst>
                                      </p:cBhvr>
                                      <p:tavLst>
                                        <p:tav tm="0">
                                          <p:val>
                                            <p:fltVal val="0"/>
                                          </p:val>
                                        </p:tav>
                                        <p:tav tm="100000">
                                          <p:val>
                                            <p:strVal val="#ppt_h"/>
                                          </p:val>
                                        </p:tav>
                                      </p:tavLst>
                                    </p:anim>
                                    <p:anim calcmode="lin" valueType="num">
                                      <p:cBhvr>
                                        <p:cTn id="9" dur="1000" fill="hold"/>
                                        <p:tgtEl>
                                          <p:spTgt spid="5"/>
                                        </p:tgtEl>
                                        <p:attrNameLst>
                                          <p:attrName>style.rotation</p:attrName>
                                        </p:attrNameLst>
                                      </p:cBhvr>
                                      <p:tavLst>
                                        <p:tav tm="0">
                                          <p:val>
                                            <p:fltVal val="90"/>
                                          </p:val>
                                        </p:tav>
                                        <p:tav tm="100000">
                                          <p:val>
                                            <p:fltVal val="0"/>
                                          </p:val>
                                        </p:tav>
                                      </p:tavLst>
                                    </p:anim>
                                    <p:animEffect transition="in" filter="fade">
                                      <p:cBhvr>
                                        <p:cTn id="10" dur="10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wipe(down)">
                                      <p:cBhvr>
                                        <p:cTn id="15"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1BF4D3-11E7-876C-7243-DCBABE6C5DF5}"/>
              </a:ext>
            </a:extLst>
          </p:cNvPr>
          <p:cNvSpPr>
            <a:spLocks noGrp="1"/>
          </p:cNvSpPr>
          <p:nvPr>
            <p:ph type="title"/>
          </p:nvPr>
        </p:nvSpPr>
        <p:spPr>
          <a:xfrm>
            <a:off x="2845942" y="83135"/>
            <a:ext cx="5825448" cy="523219"/>
          </a:xfrm>
        </p:spPr>
        <p:style>
          <a:lnRef idx="1">
            <a:schemeClr val="accent5"/>
          </a:lnRef>
          <a:fillRef idx="3">
            <a:schemeClr val="accent5"/>
          </a:fillRef>
          <a:effectRef idx="2">
            <a:schemeClr val="accent5"/>
          </a:effectRef>
          <a:fontRef idx="minor">
            <a:schemeClr val="lt1"/>
          </a:fontRef>
        </p:style>
        <p:txBody>
          <a:bodyPr>
            <a:normAutofit fontScale="90000"/>
          </a:bodyPr>
          <a:lstStyle/>
          <a:p>
            <a:pPr>
              <a:lnSpc>
                <a:spcPct val="100000"/>
              </a:lnSpc>
            </a:pPr>
            <a:r>
              <a:rPr lang="fr-FR" sz="4400" b="1" dirty="0">
                <a:latin typeface="Agency FB" panose="020B0503020202020204" pitchFamily="34" charset="0"/>
              </a:rPr>
              <a:t>Main concepts in </a:t>
            </a:r>
            <a:r>
              <a:rPr lang="en-US" sz="4400" b="1" dirty="0">
                <a:latin typeface="Agency FB" panose="020B0503020202020204" pitchFamily="34" charset="0"/>
              </a:rPr>
              <a:t>economics</a:t>
            </a:r>
            <a:r>
              <a:rPr lang="fr-FR" sz="4400" b="1" dirty="0">
                <a:latin typeface="Agency FB" panose="020B0503020202020204" pitchFamily="34" charset="0"/>
              </a:rPr>
              <a:t> </a:t>
            </a:r>
          </a:p>
        </p:txBody>
      </p:sp>
      <p:sp>
        <p:nvSpPr>
          <p:cNvPr id="4" name="TextBox 3">
            <a:extLst>
              <a:ext uri="{FF2B5EF4-FFF2-40B4-BE49-F238E27FC236}">
                <a16:creationId xmlns:a16="http://schemas.microsoft.com/office/drawing/2014/main" id="{E670991F-00C3-F270-1699-EEA6A9F0FDEF}"/>
              </a:ext>
            </a:extLst>
          </p:cNvPr>
          <p:cNvSpPr txBox="1"/>
          <p:nvPr/>
        </p:nvSpPr>
        <p:spPr>
          <a:xfrm>
            <a:off x="3599850" y="715051"/>
            <a:ext cx="4516734" cy="461665"/>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r>
              <a:rPr lang="en-US" sz="2400" b="1" dirty="0">
                <a:solidFill>
                  <a:schemeClr val="tx1"/>
                </a:solidFill>
                <a:effectLst>
                  <a:outerShdw blurRad="38100" dist="38100" dir="2700000" algn="tl">
                    <a:srgbClr val="000000">
                      <a:alpha val="43137"/>
                    </a:srgbClr>
                  </a:outerShdw>
                </a:effectLst>
              </a:rPr>
              <a:t>03. </a:t>
            </a:r>
            <a:r>
              <a:rPr lang="en-US" sz="2400" b="1" i="0" dirty="0">
                <a:solidFill>
                  <a:schemeClr val="tx1"/>
                </a:solidFill>
                <a:effectLst>
                  <a:outerShdw blurRad="38100" dist="38100" dir="2700000" algn="tl">
                    <a:srgbClr val="000000">
                      <a:alpha val="43137"/>
                    </a:srgbClr>
                  </a:outerShdw>
                </a:effectLst>
              </a:rPr>
              <a:t>Scarcity and rational choice</a:t>
            </a:r>
            <a:endParaRPr lang="fr-FR" sz="2400" b="1" dirty="0">
              <a:solidFill>
                <a:schemeClr val="tx1"/>
              </a:solidFill>
              <a:effectLst>
                <a:outerShdw blurRad="38100" dist="38100" dir="2700000" algn="tl">
                  <a:srgbClr val="000000">
                    <a:alpha val="43137"/>
                  </a:srgbClr>
                </a:outerShdw>
              </a:effectLst>
            </a:endParaRPr>
          </a:p>
        </p:txBody>
      </p:sp>
      <p:sp>
        <p:nvSpPr>
          <p:cNvPr id="5" name="TextBox 4">
            <a:extLst>
              <a:ext uri="{FF2B5EF4-FFF2-40B4-BE49-F238E27FC236}">
                <a16:creationId xmlns:a16="http://schemas.microsoft.com/office/drawing/2014/main" id="{EECA5F1A-2CE0-602B-A483-CFAC30AAA648}"/>
              </a:ext>
            </a:extLst>
          </p:cNvPr>
          <p:cNvSpPr txBox="1"/>
          <p:nvPr/>
        </p:nvSpPr>
        <p:spPr>
          <a:xfrm>
            <a:off x="440076" y="1527308"/>
            <a:ext cx="11311848" cy="2123658"/>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gn="just"/>
            <a:r>
              <a:rPr lang="en-US" sz="2400" b="1" dirty="0">
                <a:latin typeface="Sitka Banner Semibold" pitchFamily="2" charset="0"/>
              </a:rPr>
              <a:t>			a. </a:t>
            </a:r>
            <a:r>
              <a:rPr lang="en-US" sz="3600" i="1" u="sng" dirty="0">
                <a:latin typeface="Sitka Banner Semibold" pitchFamily="2" charset="0"/>
              </a:rPr>
              <a:t>Scarcity: </a:t>
            </a:r>
            <a:r>
              <a:rPr lang="en-US" sz="2400" dirty="0">
                <a:latin typeface="Sitka Banner Semibold" pitchFamily="2" charset="0"/>
              </a:rPr>
              <a:t>In economics, scarcity refers to the fundamental concept that resources (such as time, money, natural resources, and labor) are limited or insufficient to satisfy all human wants and needs. Because of scarcity, individuals, businesses, and societies must make choices about how to allocate these limited resources to fulfill their most pressing needs and wants.</a:t>
            </a:r>
            <a:endParaRPr lang="en-US" sz="2400" b="0" i="0" dirty="0">
              <a:effectLst/>
              <a:latin typeface="Sitka Banner Semibold" pitchFamily="2" charset="0"/>
            </a:endParaRPr>
          </a:p>
        </p:txBody>
      </p:sp>
      <p:sp>
        <p:nvSpPr>
          <p:cNvPr id="7" name="TextBox 6">
            <a:extLst>
              <a:ext uri="{FF2B5EF4-FFF2-40B4-BE49-F238E27FC236}">
                <a16:creationId xmlns:a16="http://schemas.microsoft.com/office/drawing/2014/main" id="{A599F477-EA56-DE72-E838-6BF036E0BC0B}"/>
              </a:ext>
            </a:extLst>
          </p:cNvPr>
          <p:cNvSpPr txBox="1"/>
          <p:nvPr/>
        </p:nvSpPr>
        <p:spPr>
          <a:xfrm>
            <a:off x="534256" y="4001558"/>
            <a:ext cx="11217668" cy="2431435"/>
          </a:xfrm>
          <a:prstGeom prst="rect">
            <a:avLst/>
          </a:prstGeom>
        </p:spPr>
        <p:style>
          <a:lnRef idx="1">
            <a:schemeClr val="dk1"/>
          </a:lnRef>
          <a:fillRef idx="2">
            <a:schemeClr val="dk1"/>
          </a:fillRef>
          <a:effectRef idx="1">
            <a:schemeClr val="dk1"/>
          </a:effectRef>
          <a:fontRef idx="minor">
            <a:schemeClr val="dk1"/>
          </a:fontRef>
        </p:style>
        <p:txBody>
          <a:bodyPr wrap="square">
            <a:spAutoFit/>
          </a:bodyPr>
          <a:lstStyle/>
          <a:p>
            <a:pPr algn="just"/>
            <a:r>
              <a:rPr lang="en-US" sz="2400" b="1" dirty="0">
                <a:latin typeface="Sitka Banner Semibold" pitchFamily="2" charset="0"/>
              </a:rPr>
              <a:t>		         b. </a:t>
            </a:r>
            <a:r>
              <a:rPr lang="en-US" sz="3200" b="1" i="1" u="sng" dirty="0">
                <a:effectLst>
                  <a:outerShdw blurRad="38100" dist="38100" dir="2700000" algn="tl">
                    <a:srgbClr val="000000">
                      <a:alpha val="43137"/>
                    </a:srgbClr>
                  </a:outerShdw>
                </a:effectLst>
                <a:latin typeface="Sitka Banner Semibold" pitchFamily="2" charset="0"/>
              </a:rPr>
              <a:t>Rational choice </a:t>
            </a:r>
            <a:r>
              <a:rPr lang="en-US" sz="2400" dirty="0">
                <a:latin typeface="Sitka Banner Semibold" pitchFamily="2" charset="0"/>
              </a:rPr>
              <a:t>: Individuals make choices by evaluating the costs and benefits of different options and selecting the one that maximizes their overall satisfaction. the term "rational choice" refers to the theory that individuals make choices that maximize their overall satisfaction or utility. The rational choice theory assumes that individuals are rational actors who consistently make decisions that are in their best interest, given their preferences and the information available to them.</a:t>
            </a:r>
            <a:endParaRPr lang="fr-FR" sz="2400" dirty="0">
              <a:latin typeface="Sitka Banner Semibold" pitchFamily="2" charset="0"/>
            </a:endParaRPr>
          </a:p>
        </p:txBody>
      </p:sp>
    </p:spTree>
    <p:custDataLst>
      <p:tags r:id="rId1"/>
    </p:custDataLst>
    <p:extLst>
      <p:ext uri="{BB962C8B-B14F-4D97-AF65-F5344CB8AC3E}">
        <p14:creationId xmlns:p14="http://schemas.microsoft.com/office/powerpoint/2010/main" val="85505106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fltVal val="0"/>
                                          </p:val>
                                        </p:tav>
                                        <p:tav tm="100000">
                                          <p:val>
                                            <p:strVal val="#ppt_w"/>
                                          </p:val>
                                        </p:tav>
                                      </p:tavLst>
                                    </p:anim>
                                    <p:anim calcmode="lin" valueType="num">
                                      <p:cBhvr>
                                        <p:cTn id="8" dur="1000" fill="hold"/>
                                        <p:tgtEl>
                                          <p:spTgt spid="5"/>
                                        </p:tgtEl>
                                        <p:attrNameLst>
                                          <p:attrName>ppt_h</p:attrName>
                                        </p:attrNameLst>
                                      </p:cBhvr>
                                      <p:tavLst>
                                        <p:tav tm="0">
                                          <p:val>
                                            <p:fltVal val="0"/>
                                          </p:val>
                                        </p:tav>
                                        <p:tav tm="100000">
                                          <p:val>
                                            <p:strVal val="#ppt_h"/>
                                          </p:val>
                                        </p:tav>
                                      </p:tavLst>
                                    </p:anim>
                                    <p:anim calcmode="lin" valueType="num">
                                      <p:cBhvr>
                                        <p:cTn id="9" dur="1000" fill="hold"/>
                                        <p:tgtEl>
                                          <p:spTgt spid="5"/>
                                        </p:tgtEl>
                                        <p:attrNameLst>
                                          <p:attrName>style.rotation</p:attrName>
                                        </p:attrNameLst>
                                      </p:cBhvr>
                                      <p:tavLst>
                                        <p:tav tm="0">
                                          <p:val>
                                            <p:fltVal val="90"/>
                                          </p:val>
                                        </p:tav>
                                        <p:tav tm="100000">
                                          <p:val>
                                            <p:fltVal val="0"/>
                                          </p:val>
                                        </p:tav>
                                      </p:tavLst>
                                    </p:anim>
                                    <p:animEffect transition="in" filter="fade">
                                      <p:cBhvr>
                                        <p:cTn id="10" dur="10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wipe(down)">
                                      <p:cBhvr>
                                        <p:cTn id="15"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1BF4D3-11E7-876C-7243-DCBABE6C5DF5}"/>
              </a:ext>
            </a:extLst>
          </p:cNvPr>
          <p:cNvSpPr>
            <a:spLocks noGrp="1"/>
          </p:cNvSpPr>
          <p:nvPr>
            <p:ph type="title"/>
          </p:nvPr>
        </p:nvSpPr>
        <p:spPr>
          <a:xfrm>
            <a:off x="2845942" y="83135"/>
            <a:ext cx="5825448" cy="523219"/>
          </a:xfrm>
        </p:spPr>
        <p:style>
          <a:lnRef idx="1">
            <a:schemeClr val="accent5"/>
          </a:lnRef>
          <a:fillRef idx="3">
            <a:schemeClr val="accent5"/>
          </a:fillRef>
          <a:effectRef idx="2">
            <a:schemeClr val="accent5"/>
          </a:effectRef>
          <a:fontRef idx="minor">
            <a:schemeClr val="lt1"/>
          </a:fontRef>
        </p:style>
        <p:txBody>
          <a:bodyPr>
            <a:normAutofit fontScale="90000"/>
          </a:bodyPr>
          <a:lstStyle/>
          <a:p>
            <a:pPr>
              <a:lnSpc>
                <a:spcPct val="100000"/>
              </a:lnSpc>
            </a:pPr>
            <a:r>
              <a:rPr lang="fr-FR" sz="4400" b="1" dirty="0">
                <a:latin typeface="Agency FB" panose="020B0503020202020204" pitchFamily="34" charset="0"/>
              </a:rPr>
              <a:t>Main concepts in </a:t>
            </a:r>
            <a:r>
              <a:rPr lang="en-US" sz="4400" b="1" dirty="0">
                <a:latin typeface="Agency FB" panose="020B0503020202020204" pitchFamily="34" charset="0"/>
              </a:rPr>
              <a:t>economics</a:t>
            </a:r>
            <a:r>
              <a:rPr lang="fr-FR" sz="4400" b="1" dirty="0">
                <a:latin typeface="Agency FB" panose="020B0503020202020204" pitchFamily="34" charset="0"/>
              </a:rPr>
              <a:t> </a:t>
            </a:r>
          </a:p>
        </p:txBody>
      </p:sp>
      <p:sp>
        <p:nvSpPr>
          <p:cNvPr id="4" name="TextBox 3">
            <a:extLst>
              <a:ext uri="{FF2B5EF4-FFF2-40B4-BE49-F238E27FC236}">
                <a16:creationId xmlns:a16="http://schemas.microsoft.com/office/drawing/2014/main" id="{E670991F-00C3-F270-1699-EEA6A9F0FDEF}"/>
              </a:ext>
            </a:extLst>
          </p:cNvPr>
          <p:cNvSpPr txBox="1"/>
          <p:nvPr/>
        </p:nvSpPr>
        <p:spPr>
          <a:xfrm>
            <a:off x="3599849" y="715051"/>
            <a:ext cx="5492779" cy="461665"/>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r>
              <a:rPr lang="en-US" sz="2400" b="1" dirty="0">
                <a:solidFill>
                  <a:schemeClr val="tx1"/>
                </a:solidFill>
                <a:effectLst>
                  <a:outerShdw blurRad="38100" dist="38100" dir="2700000" algn="tl">
                    <a:srgbClr val="000000">
                      <a:alpha val="43137"/>
                    </a:srgbClr>
                  </a:outerShdw>
                </a:effectLst>
              </a:rPr>
              <a:t>04. </a:t>
            </a:r>
            <a:r>
              <a:rPr lang="en-US" sz="2400" b="1" dirty="0"/>
              <a:t>Utility and Opportunity Cost </a:t>
            </a:r>
            <a:r>
              <a:rPr lang="en-US" sz="2400" b="1" i="0" dirty="0">
                <a:solidFill>
                  <a:schemeClr val="tx1"/>
                </a:solidFill>
                <a:effectLst>
                  <a:outerShdw blurRad="38100" dist="38100" dir="2700000" algn="tl">
                    <a:srgbClr val="000000">
                      <a:alpha val="43137"/>
                    </a:srgbClr>
                  </a:outerShdw>
                </a:effectLst>
              </a:rPr>
              <a:t> </a:t>
            </a:r>
            <a:endParaRPr lang="fr-FR" sz="2400" b="1" dirty="0">
              <a:solidFill>
                <a:schemeClr val="tx1"/>
              </a:solidFill>
              <a:effectLst>
                <a:outerShdw blurRad="38100" dist="38100" dir="2700000" algn="tl">
                  <a:srgbClr val="000000">
                    <a:alpha val="43137"/>
                  </a:srgbClr>
                </a:outerShdw>
              </a:effectLst>
            </a:endParaRPr>
          </a:p>
        </p:txBody>
      </p:sp>
      <p:sp>
        <p:nvSpPr>
          <p:cNvPr id="5" name="TextBox 4">
            <a:extLst>
              <a:ext uri="{FF2B5EF4-FFF2-40B4-BE49-F238E27FC236}">
                <a16:creationId xmlns:a16="http://schemas.microsoft.com/office/drawing/2014/main" id="{EECA5F1A-2CE0-602B-A483-CFAC30AAA648}"/>
              </a:ext>
            </a:extLst>
          </p:cNvPr>
          <p:cNvSpPr txBox="1"/>
          <p:nvPr/>
        </p:nvSpPr>
        <p:spPr>
          <a:xfrm>
            <a:off x="440076" y="1527308"/>
            <a:ext cx="11311848" cy="1692771"/>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gn="just"/>
            <a:r>
              <a:rPr lang="en-US" sz="2400" b="1" dirty="0">
                <a:latin typeface="Sitka Banner Semibold" pitchFamily="2" charset="0"/>
              </a:rPr>
              <a:t>			</a:t>
            </a:r>
            <a:r>
              <a:rPr lang="en-US" sz="3200" b="1" i="1" u="sng" dirty="0">
                <a:effectLst>
                  <a:outerShdw blurRad="38100" dist="38100" dir="2700000" algn="tl">
                    <a:srgbClr val="000000">
                      <a:alpha val="43137"/>
                    </a:srgbClr>
                  </a:outerShdw>
                </a:effectLst>
                <a:latin typeface="Sitka Banner Semibold" pitchFamily="2" charset="0"/>
              </a:rPr>
              <a:t>a. Utility : </a:t>
            </a:r>
            <a:r>
              <a:rPr lang="en-US" sz="2400" dirty="0">
                <a:latin typeface="Sitka Banner Semibold" pitchFamily="2" charset="0"/>
              </a:rPr>
              <a:t>In the context of economics, "utility" refers to the satisfaction or pleasure that individuals derive from consuming goods and services. Utility is a concept that helps economists understand and measure the subjective well-being or happiness that individuals experience as a result of their consumption choices.</a:t>
            </a:r>
            <a:r>
              <a:rPr lang="en-US" sz="2400" b="1" dirty="0">
                <a:latin typeface="Sitka Banner Semibold" pitchFamily="2" charset="0"/>
              </a:rPr>
              <a:t> </a:t>
            </a:r>
            <a:endParaRPr lang="en-US" sz="2400" b="0" i="0" dirty="0">
              <a:effectLst/>
              <a:latin typeface="Sitka Banner Semibold" pitchFamily="2" charset="0"/>
            </a:endParaRPr>
          </a:p>
        </p:txBody>
      </p:sp>
      <p:sp>
        <p:nvSpPr>
          <p:cNvPr id="7" name="TextBox 6">
            <a:extLst>
              <a:ext uri="{FF2B5EF4-FFF2-40B4-BE49-F238E27FC236}">
                <a16:creationId xmlns:a16="http://schemas.microsoft.com/office/drawing/2014/main" id="{A599F477-EA56-DE72-E838-6BF036E0BC0B}"/>
              </a:ext>
            </a:extLst>
          </p:cNvPr>
          <p:cNvSpPr txBox="1"/>
          <p:nvPr/>
        </p:nvSpPr>
        <p:spPr>
          <a:xfrm>
            <a:off x="534256" y="4114974"/>
            <a:ext cx="11217668" cy="1692771"/>
          </a:xfrm>
          <a:prstGeom prst="rect">
            <a:avLst/>
          </a:prstGeom>
        </p:spPr>
        <p:style>
          <a:lnRef idx="1">
            <a:schemeClr val="dk1"/>
          </a:lnRef>
          <a:fillRef idx="2">
            <a:schemeClr val="dk1"/>
          </a:fillRef>
          <a:effectRef idx="1">
            <a:schemeClr val="dk1"/>
          </a:effectRef>
          <a:fontRef idx="minor">
            <a:schemeClr val="dk1"/>
          </a:fontRef>
        </p:style>
        <p:txBody>
          <a:bodyPr wrap="square">
            <a:spAutoFit/>
          </a:bodyPr>
          <a:lstStyle/>
          <a:p>
            <a:pPr algn="just"/>
            <a:r>
              <a:rPr lang="en-US" sz="2400" b="1" dirty="0">
                <a:latin typeface="Sitka Banner Semibold" pitchFamily="2" charset="0"/>
              </a:rPr>
              <a:t>		</a:t>
            </a:r>
            <a:r>
              <a:rPr lang="en-US" sz="3200" b="1" i="1" dirty="0">
                <a:latin typeface="Sitka Banner Semibold" pitchFamily="2" charset="0"/>
              </a:rPr>
              <a:t>         </a:t>
            </a:r>
            <a:r>
              <a:rPr lang="en-US" sz="3200" b="1" i="1" u="sng" dirty="0">
                <a:latin typeface="Sitka Banner Semibold" pitchFamily="2" charset="0"/>
              </a:rPr>
              <a:t>b. Opportunity Cost:  </a:t>
            </a:r>
            <a:r>
              <a:rPr lang="en-US" sz="2400" dirty="0">
                <a:latin typeface="Sitka Banner Semibold" pitchFamily="2" charset="0"/>
              </a:rPr>
              <a:t>is a fundamental concept in economics that refers to the value of the next best alternative forgone when a decision is made to allocate resources (such as time, money, or effort) to a particular option. In other words, it's the cost of forgoing the next best alternative when a choice is made.</a:t>
            </a:r>
            <a:endParaRPr lang="fr-FR" sz="2400" dirty="0">
              <a:latin typeface="Sitka Banner Semibold" pitchFamily="2" charset="0"/>
            </a:endParaRPr>
          </a:p>
        </p:txBody>
      </p:sp>
    </p:spTree>
    <p:custDataLst>
      <p:tags r:id="rId1"/>
    </p:custDataLst>
    <p:extLst>
      <p:ext uri="{BB962C8B-B14F-4D97-AF65-F5344CB8AC3E}">
        <p14:creationId xmlns:p14="http://schemas.microsoft.com/office/powerpoint/2010/main" val="311564282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fltVal val="0"/>
                                          </p:val>
                                        </p:tav>
                                        <p:tav tm="100000">
                                          <p:val>
                                            <p:strVal val="#ppt_w"/>
                                          </p:val>
                                        </p:tav>
                                      </p:tavLst>
                                    </p:anim>
                                    <p:anim calcmode="lin" valueType="num">
                                      <p:cBhvr>
                                        <p:cTn id="8" dur="1000" fill="hold"/>
                                        <p:tgtEl>
                                          <p:spTgt spid="5"/>
                                        </p:tgtEl>
                                        <p:attrNameLst>
                                          <p:attrName>ppt_h</p:attrName>
                                        </p:attrNameLst>
                                      </p:cBhvr>
                                      <p:tavLst>
                                        <p:tav tm="0">
                                          <p:val>
                                            <p:fltVal val="0"/>
                                          </p:val>
                                        </p:tav>
                                        <p:tav tm="100000">
                                          <p:val>
                                            <p:strVal val="#ppt_h"/>
                                          </p:val>
                                        </p:tav>
                                      </p:tavLst>
                                    </p:anim>
                                    <p:anim calcmode="lin" valueType="num">
                                      <p:cBhvr>
                                        <p:cTn id="9" dur="1000" fill="hold"/>
                                        <p:tgtEl>
                                          <p:spTgt spid="5"/>
                                        </p:tgtEl>
                                        <p:attrNameLst>
                                          <p:attrName>style.rotation</p:attrName>
                                        </p:attrNameLst>
                                      </p:cBhvr>
                                      <p:tavLst>
                                        <p:tav tm="0">
                                          <p:val>
                                            <p:fltVal val="90"/>
                                          </p:val>
                                        </p:tav>
                                        <p:tav tm="100000">
                                          <p:val>
                                            <p:fltVal val="0"/>
                                          </p:val>
                                        </p:tav>
                                      </p:tavLst>
                                    </p:anim>
                                    <p:animEffect transition="in" filter="fade">
                                      <p:cBhvr>
                                        <p:cTn id="10" dur="10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wipe(down)">
                                      <p:cBhvr>
                                        <p:cTn id="15"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1BF4D3-11E7-876C-7243-DCBABE6C5DF5}"/>
              </a:ext>
            </a:extLst>
          </p:cNvPr>
          <p:cNvSpPr>
            <a:spLocks noGrp="1"/>
          </p:cNvSpPr>
          <p:nvPr>
            <p:ph type="title"/>
          </p:nvPr>
        </p:nvSpPr>
        <p:spPr>
          <a:xfrm>
            <a:off x="2889484" y="0"/>
            <a:ext cx="5823003" cy="513708"/>
          </a:xfrm>
        </p:spPr>
        <p:style>
          <a:lnRef idx="1">
            <a:schemeClr val="accent5"/>
          </a:lnRef>
          <a:fillRef idx="3">
            <a:schemeClr val="accent5"/>
          </a:fillRef>
          <a:effectRef idx="2">
            <a:schemeClr val="accent5"/>
          </a:effectRef>
          <a:fontRef idx="minor">
            <a:schemeClr val="lt1"/>
          </a:fontRef>
        </p:style>
        <p:txBody>
          <a:bodyPr>
            <a:normAutofit fontScale="90000"/>
          </a:bodyPr>
          <a:lstStyle/>
          <a:p>
            <a:pPr>
              <a:lnSpc>
                <a:spcPct val="100000"/>
              </a:lnSpc>
            </a:pPr>
            <a:r>
              <a:rPr lang="fr-FR" sz="4400" b="1" dirty="0">
                <a:latin typeface="Agency FB" panose="020B0503020202020204" pitchFamily="34" charset="0"/>
              </a:rPr>
              <a:t>Main concepts in </a:t>
            </a:r>
            <a:r>
              <a:rPr lang="fr-FR" sz="4400" b="1" dirty="0" err="1">
                <a:latin typeface="Agency FB" panose="020B0503020202020204" pitchFamily="34" charset="0"/>
              </a:rPr>
              <a:t>economics</a:t>
            </a:r>
            <a:r>
              <a:rPr lang="fr-FR" sz="4400" b="1" dirty="0">
                <a:latin typeface="Agency FB" panose="020B0503020202020204" pitchFamily="34" charset="0"/>
              </a:rPr>
              <a:t> </a:t>
            </a:r>
          </a:p>
        </p:txBody>
      </p:sp>
      <p:pic>
        <p:nvPicPr>
          <p:cNvPr id="5" name="Picture 4">
            <a:extLst>
              <a:ext uri="{FF2B5EF4-FFF2-40B4-BE49-F238E27FC236}">
                <a16:creationId xmlns:a16="http://schemas.microsoft.com/office/drawing/2014/main" id="{57380BED-31E2-04AE-8C53-8BA73B0394B4}"/>
              </a:ext>
            </a:extLst>
          </p:cNvPr>
          <p:cNvPicPr>
            <a:picLocks noChangeAspect="1"/>
          </p:cNvPicPr>
          <p:nvPr/>
        </p:nvPicPr>
        <p:blipFill>
          <a:blip r:embed="rId3"/>
          <a:stretch>
            <a:fillRect/>
          </a:stretch>
        </p:blipFill>
        <p:spPr>
          <a:xfrm>
            <a:off x="821932" y="780836"/>
            <a:ext cx="10551559" cy="5875553"/>
          </a:xfrm>
          <a:prstGeom prst="rect">
            <a:avLst/>
          </a:prstGeom>
        </p:spPr>
      </p:pic>
    </p:spTree>
    <p:extLst>
      <p:ext uri="{BB962C8B-B14F-4D97-AF65-F5344CB8AC3E}">
        <p14:creationId xmlns:p14="http://schemas.microsoft.com/office/powerpoint/2010/main" val="531740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1BF4D3-11E7-876C-7243-DCBABE6C5DF5}"/>
              </a:ext>
            </a:extLst>
          </p:cNvPr>
          <p:cNvSpPr>
            <a:spLocks noGrp="1"/>
          </p:cNvSpPr>
          <p:nvPr>
            <p:ph type="title"/>
          </p:nvPr>
        </p:nvSpPr>
        <p:spPr>
          <a:xfrm>
            <a:off x="2845942" y="83135"/>
            <a:ext cx="5825448" cy="523219"/>
          </a:xfrm>
        </p:spPr>
        <p:style>
          <a:lnRef idx="1">
            <a:schemeClr val="accent5"/>
          </a:lnRef>
          <a:fillRef idx="3">
            <a:schemeClr val="accent5"/>
          </a:fillRef>
          <a:effectRef idx="2">
            <a:schemeClr val="accent5"/>
          </a:effectRef>
          <a:fontRef idx="minor">
            <a:schemeClr val="lt1"/>
          </a:fontRef>
        </p:style>
        <p:txBody>
          <a:bodyPr>
            <a:normAutofit fontScale="90000"/>
          </a:bodyPr>
          <a:lstStyle/>
          <a:p>
            <a:pPr>
              <a:lnSpc>
                <a:spcPct val="100000"/>
              </a:lnSpc>
            </a:pPr>
            <a:r>
              <a:rPr lang="fr-FR" sz="4400" b="1" dirty="0">
                <a:latin typeface="Agency FB" panose="020B0503020202020204" pitchFamily="34" charset="0"/>
              </a:rPr>
              <a:t>Main concepts in </a:t>
            </a:r>
            <a:r>
              <a:rPr lang="en-US" sz="4400" b="1" dirty="0">
                <a:latin typeface="Agency FB" panose="020B0503020202020204" pitchFamily="34" charset="0"/>
              </a:rPr>
              <a:t>economics</a:t>
            </a:r>
            <a:r>
              <a:rPr lang="fr-FR" sz="4400" b="1" dirty="0">
                <a:latin typeface="Agency FB" panose="020B0503020202020204" pitchFamily="34" charset="0"/>
              </a:rPr>
              <a:t> </a:t>
            </a:r>
          </a:p>
        </p:txBody>
      </p:sp>
      <p:sp>
        <p:nvSpPr>
          <p:cNvPr id="4" name="TextBox 3">
            <a:extLst>
              <a:ext uri="{FF2B5EF4-FFF2-40B4-BE49-F238E27FC236}">
                <a16:creationId xmlns:a16="http://schemas.microsoft.com/office/drawing/2014/main" id="{E670991F-00C3-F270-1699-EEA6A9F0FDEF}"/>
              </a:ext>
            </a:extLst>
          </p:cNvPr>
          <p:cNvSpPr txBox="1"/>
          <p:nvPr/>
        </p:nvSpPr>
        <p:spPr>
          <a:xfrm>
            <a:off x="3599849" y="715051"/>
            <a:ext cx="5492779" cy="461665"/>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r>
              <a:rPr lang="en-US" sz="2400" b="1" dirty="0">
                <a:solidFill>
                  <a:schemeClr val="tx1"/>
                </a:solidFill>
                <a:effectLst>
                  <a:outerShdw blurRad="38100" dist="38100" dir="2700000" algn="tl">
                    <a:srgbClr val="000000">
                      <a:alpha val="43137"/>
                    </a:srgbClr>
                  </a:outerShdw>
                </a:effectLst>
              </a:rPr>
              <a:t>05. </a:t>
            </a:r>
            <a:r>
              <a:rPr lang="en-US" sz="2400" b="1" dirty="0">
                <a:solidFill>
                  <a:srgbClr val="000000"/>
                </a:solidFill>
              </a:rPr>
              <a:t>E</a:t>
            </a:r>
            <a:r>
              <a:rPr lang="en-US" sz="2400" b="1" i="0" dirty="0">
                <a:solidFill>
                  <a:srgbClr val="000000"/>
                </a:solidFill>
                <a:effectLst/>
              </a:rPr>
              <a:t>fficiency</a:t>
            </a:r>
            <a:endParaRPr lang="en-US" sz="2400" b="1" dirty="0">
              <a:solidFill>
                <a:schemeClr val="tx1"/>
              </a:solidFill>
              <a:effectLst>
                <a:outerShdw blurRad="38100" dist="38100" dir="2700000" algn="tl">
                  <a:srgbClr val="000000">
                    <a:alpha val="43137"/>
                  </a:srgbClr>
                </a:outerShdw>
              </a:effectLst>
            </a:endParaRPr>
          </a:p>
        </p:txBody>
      </p:sp>
      <p:sp>
        <p:nvSpPr>
          <p:cNvPr id="5" name="TextBox 4">
            <a:extLst>
              <a:ext uri="{FF2B5EF4-FFF2-40B4-BE49-F238E27FC236}">
                <a16:creationId xmlns:a16="http://schemas.microsoft.com/office/drawing/2014/main" id="{EECA5F1A-2CE0-602B-A483-CFAC30AAA648}"/>
              </a:ext>
            </a:extLst>
          </p:cNvPr>
          <p:cNvSpPr txBox="1"/>
          <p:nvPr/>
        </p:nvSpPr>
        <p:spPr>
          <a:xfrm>
            <a:off x="440076" y="1527308"/>
            <a:ext cx="11311848" cy="1077218"/>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gn="just"/>
            <a:r>
              <a:rPr lang="en-US" sz="2400" b="1" dirty="0">
                <a:latin typeface="Sitka Banner Semibold" pitchFamily="2" charset="0"/>
              </a:rPr>
              <a:t>		</a:t>
            </a:r>
            <a:r>
              <a:rPr lang="en-US" sz="2400" i="1" dirty="0">
                <a:latin typeface="Sitka Banner Semibold" pitchFamily="2" charset="0"/>
              </a:rPr>
              <a:t>	</a:t>
            </a:r>
            <a:r>
              <a:rPr lang="en-US" sz="3200" b="1" i="1" u="sng" dirty="0">
                <a:effectLst>
                  <a:outerShdw blurRad="38100" dist="38100" dir="2700000" algn="tl">
                    <a:srgbClr val="000000">
                      <a:alpha val="43137"/>
                    </a:srgbClr>
                  </a:outerShdw>
                </a:effectLst>
                <a:latin typeface="Sitka Banner Semibold" pitchFamily="2" charset="0"/>
              </a:rPr>
              <a:t>a. </a:t>
            </a:r>
            <a:r>
              <a:rPr lang="en-US" sz="3200" b="1" i="1" u="sng" dirty="0">
                <a:latin typeface="Sitka Banner Semibold" pitchFamily="2" charset="0"/>
              </a:rPr>
              <a:t>Efficiency: </a:t>
            </a:r>
            <a:r>
              <a:rPr lang="en-US" sz="2400" dirty="0">
                <a:latin typeface="Sitka Banner Semibold" pitchFamily="2" charset="0"/>
              </a:rPr>
              <a:t>In economics, efficiency refers to the optimal allocation of resources to maximize overall well-being or output</a:t>
            </a:r>
            <a:r>
              <a:rPr lang="en-US" dirty="0"/>
              <a:t>.</a:t>
            </a:r>
            <a:r>
              <a:rPr lang="en-US" sz="3200" b="1" i="1" u="sng" dirty="0">
                <a:effectLst>
                  <a:outerShdw blurRad="38100" dist="38100" dir="2700000" algn="tl">
                    <a:srgbClr val="000000">
                      <a:alpha val="43137"/>
                    </a:srgbClr>
                  </a:outerShdw>
                </a:effectLst>
                <a:latin typeface="Sitka Banner Semibold" pitchFamily="2" charset="0"/>
              </a:rPr>
              <a:t> </a:t>
            </a:r>
            <a:endParaRPr lang="en-US" sz="2400" b="0" i="0" dirty="0">
              <a:effectLst/>
              <a:latin typeface="Sitka Banner Semibold" pitchFamily="2" charset="0"/>
            </a:endParaRPr>
          </a:p>
        </p:txBody>
      </p:sp>
      <p:sp>
        <p:nvSpPr>
          <p:cNvPr id="7" name="TextBox 6">
            <a:extLst>
              <a:ext uri="{FF2B5EF4-FFF2-40B4-BE49-F238E27FC236}">
                <a16:creationId xmlns:a16="http://schemas.microsoft.com/office/drawing/2014/main" id="{A599F477-EA56-DE72-E838-6BF036E0BC0B}"/>
              </a:ext>
            </a:extLst>
          </p:cNvPr>
          <p:cNvSpPr txBox="1"/>
          <p:nvPr/>
        </p:nvSpPr>
        <p:spPr>
          <a:xfrm>
            <a:off x="534256" y="4114974"/>
            <a:ext cx="11217668" cy="2185214"/>
          </a:xfrm>
          <a:prstGeom prst="rect">
            <a:avLst/>
          </a:prstGeom>
        </p:spPr>
        <p:style>
          <a:lnRef idx="1">
            <a:schemeClr val="dk1"/>
          </a:lnRef>
          <a:fillRef idx="2">
            <a:schemeClr val="dk1"/>
          </a:fillRef>
          <a:effectRef idx="1">
            <a:schemeClr val="dk1"/>
          </a:effectRef>
          <a:fontRef idx="minor">
            <a:schemeClr val="dk1"/>
          </a:fontRef>
        </p:style>
        <p:txBody>
          <a:bodyPr wrap="square">
            <a:spAutoFit/>
          </a:bodyPr>
          <a:lstStyle/>
          <a:p>
            <a:pPr algn="just"/>
            <a:r>
              <a:rPr lang="en-US" sz="2400" b="1" dirty="0">
                <a:latin typeface="Sitka Banner Semibold" pitchFamily="2" charset="0"/>
              </a:rPr>
              <a:t>	</a:t>
            </a:r>
            <a:r>
              <a:rPr lang="en-US" sz="2400" dirty="0">
                <a:latin typeface="Sitka Banner Semibold" pitchFamily="2" charset="0"/>
              </a:rPr>
              <a:t>	</a:t>
            </a:r>
            <a:r>
              <a:rPr lang="en-US" sz="3200" b="1" i="1" dirty="0">
                <a:latin typeface="Sitka Banner Semibold" pitchFamily="2" charset="0"/>
              </a:rPr>
              <a:t>         </a:t>
            </a:r>
            <a:r>
              <a:rPr lang="en-US" sz="3200" b="1" i="1" u="sng" dirty="0">
                <a:latin typeface="Sitka Banner Semibold" pitchFamily="2" charset="0"/>
              </a:rPr>
              <a:t>b. Effectiveness : </a:t>
            </a:r>
            <a:r>
              <a:rPr lang="en-US" sz="2400" dirty="0">
                <a:latin typeface="Sitka Banner Semibold" pitchFamily="2" charset="0"/>
              </a:rPr>
              <a:t>refers to the ability to achieve goals or produce desired results. It is a measure of the quality or performance of an action in relation to a set goal. An activity is considered effective if it successfully achieves its objectives, regardless of how resources are used to accomplish them.</a:t>
            </a:r>
          </a:p>
          <a:p>
            <a:pPr algn="just"/>
            <a:r>
              <a:rPr lang="en-US" sz="3200" b="1" i="1" u="sng" dirty="0">
                <a:latin typeface="Sitka Banner Semibold" pitchFamily="2" charset="0"/>
              </a:rPr>
              <a:t> </a:t>
            </a:r>
            <a:endParaRPr lang="fr-FR" sz="2400" dirty="0">
              <a:latin typeface="Sitka Banner Semibold" pitchFamily="2" charset="0"/>
            </a:endParaRPr>
          </a:p>
        </p:txBody>
      </p:sp>
    </p:spTree>
    <p:extLst>
      <p:ext uri="{BB962C8B-B14F-4D97-AF65-F5344CB8AC3E}">
        <p14:creationId xmlns:p14="http://schemas.microsoft.com/office/powerpoint/2010/main" val="118830198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fltVal val="0"/>
                                          </p:val>
                                        </p:tav>
                                        <p:tav tm="100000">
                                          <p:val>
                                            <p:strVal val="#ppt_w"/>
                                          </p:val>
                                        </p:tav>
                                      </p:tavLst>
                                    </p:anim>
                                    <p:anim calcmode="lin" valueType="num">
                                      <p:cBhvr>
                                        <p:cTn id="8" dur="1000" fill="hold"/>
                                        <p:tgtEl>
                                          <p:spTgt spid="5"/>
                                        </p:tgtEl>
                                        <p:attrNameLst>
                                          <p:attrName>ppt_h</p:attrName>
                                        </p:attrNameLst>
                                      </p:cBhvr>
                                      <p:tavLst>
                                        <p:tav tm="0">
                                          <p:val>
                                            <p:fltVal val="0"/>
                                          </p:val>
                                        </p:tav>
                                        <p:tav tm="100000">
                                          <p:val>
                                            <p:strVal val="#ppt_h"/>
                                          </p:val>
                                        </p:tav>
                                      </p:tavLst>
                                    </p:anim>
                                    <p:anim calcmode="lin" valueType="num">
                                      <p:cBhvr>
                                        <p:cTn id="9" dur="1000" fill="hold"/>
                                        <p:tgtEl>
                                          <p:spTgt spid="5"/>
                                        </p:tgtEl>
                                        <p:attrNameLst>
                                          <p:attrName>style.rotation</p:attrName>
                                        </p:attrNameLst>
                                      </p:cBhvr>
                                      <p:tavLst>
                                        <p:tav tm="0">
                                          <p:val>
                                            <p:fltVal val="90"/>
                                          </p:val>
                                        </p:tav>
                                        <p:tav tm="100000">
                                          <p:val>
                                            <p:fltVal val="0"/>
                                          </p:val>
                                        </p:tav>
                                      </p:tavLst>
                                    </p:anim>
                                    <p:animEffect transition="in" filter="fade">
                                      <p:cBhvr>
                                        <p:cTn id="10" dur="10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wipe(down)">
                                      <p:cBhvr>
                                        <p:cTn id="15"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1BF4D3-11E7-876C-7243-DCBABE6C5DF5}"/>
              </a:ext>
            </a:extLst>
          </p:cNvPr>
          <p:cNvSpPr>
            <a:spLocks noGrp="1"/>
          </p:cNvSpPr>
          <p:nvPr>
            <p:ph type="title"/>
          </p:nvPr>
        </p:nvSpPr>
        <p:spPr>
          <a:xfrm>
            <a:off x="3082248" y="0"/>
            <a:ext cx="5825448" cy="523219"/>
          </a:xfrm>
        </p:spPr>
        <p:style>
          <a:lnRef idx="1">
            <a:schemeClr val="accent5"/>
          </a:lnRef>
          <a:fillRef idx="3">
            <a:schemeClr val="accent5"/>
          </a:fillRef>
          <a:effectRef idx="2">
            <a:schemeClr val="accent5"/>
          </a:effectRef>
          <a:fontRef idx="minor">
            <a:schemeClr val="lt1"/>
          </a:fontRef>
        </p:style>
        <p:txBody>
          <a:bodyPr>
            <a:normAutofit fontScale="90000"/>
          </a:bodyPr>
          <a:lstStyle/>
          <a:p>
            <a:pPr>
              <a:lnSpc>
                <a:spcPct val="100000"/>
              </a:lnSpc>
            </a:pPr>
            <a:r>
              <a:rPr lang="fr-FR" sz="4400" b="1" dirty="0">
                <a:latin typeface="Agency FB" panose="020B0503020202020204" pitchFamily="34" charset="0"/>
              </a:rPr>
              <a:t>Main concepts in </a:t>
            </a:r>
            <a:r>
              <a:rPr lang="en-US" sz="4400" b="1" dirty="0">
                <a:latin typeface="Agency FB" panose="020B0503020202020204" pitchFamily="34" charset="0"/>
              </a:rPr>
              <a:t>economics</a:t>
            </a:r>
            <a:r>
              <a:rPr lang="fr-FR" sz="4400" b="1" dirty="0">
                <a:latin typeface="Agency FB" panose="020B0503020202020204" pitchFamily="34" charset="0"/>
              </a:rPr>
              <a:t> </a:t>
            </a:r>
          </a:p>
        </p:txBody>
      </p:sp>
      <p:sp>
        <p:nvSpPr>
          <p:cNvPr id="4" name="TextBox 3">
            <a:extLst>
              <a:ext uri="{FF2B5EF4-FFF2-40B4-BE49-F238E27FC236}">
                <a16:creationId xmlns:a16="http://schemas.microsoft.com/office/drawing/2014/main" id="{E670991F-00C3-F270-1699-EEA6A9F0FDEF}"/>
              </a:ext>
            </a:extLst>
          </p:cNvPr>
          <p:cNvSpPr txBox="1"/>
          <p:nvPr/>
        </p:nvSpPr>
        <p:spPr>
          <a:xfrm>
            <a:off x="3257999" y="551403"/>
            <a:ext cx="5492779" cy="461665"/>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r>
              <a:rPr lang="en-US" sz="2400" b="1" dirty="0">
                <a:solidFill>
                  <a:schemeClr val="tx1"/>
                </a:solidFill>
                <a:effectLst>
                  <a:outerShdw blurRad="38100" dist="38100" dir="2700000" algn="tl">
                    <a:srgbClr val="000000">
                      <a:alpha val="43137"/>
                    </a:srgbClr>
                  </a:outerShdw>
                </a:effectLst>
              </a:rPr>
              <a:t>06. </a:t>
            </a:r>
            <a:r>
              <a:rPr lang="en-US" sz="2400" b="1" dirty="0"/>
              <a:t>Microeconomics and Macroeconomics </a:t>
            </a:r>
            <a:endParaRPr lang="en-US" sz="2400" b="1" dirty="0">
              <a:solidFill>
                <a:schemeClr val="tx1"/>
              </a:solidFill>
              <a:effectLst>
                <a:outerShdw blurRad="38100" dist="38100" dir="2700000" algn="tl">
                  <a:srgbClr val="000000">
                    <a:alpha val="43137"/>
                  </a:srgbClr>
                </a:outerShdw>
              </a:effectLst>
            </a:endParaRPr>
          </a:p>
        </p:txBody>
      </p:sp>
      <p:sp>
        <p:nvSpPr>
          <p:cNvPr id="5" name="TextBox 4">
            <a:extLst>
              <a:ext uri="{FF2B5EF4-FFF2-40B4-BE49-F238E27FC236}">
                <a16:creationId xmlns:a16="http://schemas.microsoft.com/office/drawing/2014/main" id="{EECA5F1A-2CE0-602B-A483-CFAC30AAA648}"/>
              </a:ext>
            </a:extLst>
          </p:cNvPr>
          <p:cNvSpPr txBox="1"/>
          <p:nvPr/>
        </p:nvSpPr>
        <p:spPr>
          <a:xfrm>
            <a:off x="308224" y="1085751"/>
            <a:ext cx="11443699" cy="2800767"/>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gn="just"/>
            <a:r>
              <a:rPr lang="en-US" sz="2400" b="1" dirty="0">
                <a:latin typeface="Sitka Banner Semibold" pitchFamily="2" charset="0"/>
              </a:rPr>
              <a:t>		</a:t>
            </a:r>
            <a:r>
              <a:rPr lang="en-US" sz="2400" i="1" dirty="0">
                <a:latin typeface="Sitka Banner Semibold" pitchFamily="2" charset="0"/>
              </a:rPr>
              <a:t>	</a:t>
            </a:r>
            <a:r>
              <a:rPr lang="en-US" sz="3200" b="1" i="1" u="sng" dirty="0">
                <a:latin typeface="Sitka Banner Semibold" pitchFamily="2" charset="0"/>
              </a:rPr>
              <a:t>a. Microeconomics: </a:t>
            </a:r>
            <a:r>
              <a:rPr lang="en-US" sz="2400" dirty="0">
                <a:latin typeface="Sitka Banner Semibold" pitchFamily="2" charset="0"/>
              </a:rPr>
              <a:t>Microeconomics deals with the economic behavior of individual entities, such as households, firms, and industries. It examines how these economic agents make decisions regarding the allocation of resources, the pricing of goods and services, and the determination of output levels.</a:t>
            </a:r>
          </a:p>
          <a:p>
            <a:pPr lvl="1" algn="just"/>
            <a:r>
              <a:rPr lang="en-US" sz="2400" dirty="0">
                <a:latin typeface="Sitka Banner Semibold" pitchFamily="2" charset="0"/>
              </a:rPr>
              <a:t>Topics in microeconomics include supply and demand, market structures (like perfect competition or monopoly), consumer behavior, production costs, and the role of government in markets.</a:t>
            </a:r>
          </a:p>
        </p:txBody>
      </p:sp>
      <p:sp>
        <p:nvSpPr>
          <p:cNvPr id="7" name="TextBox 6">
            <a:extLst>
              <a:ext uri="{FF2B5EF4-FFF2-40B4-BE49-F238E27FC236}">
                <a16:creationId xmlns:a16="http://schemas.microsoft.com/office/drawing/2014/main" id="{A599F477-EA56-DE72-E838-6BF036E0BC0B}"/>
              </a:ext>
            </a:extLst>
          </p:cNvPr>
          <p:cNvSpPr txBox="1"/>
          <p:nvPr/>
        </p:nvSpPr>
        <p:spPr>
          <a:xfrm>
            <a:off x="308223" y="3933691"/>
            <a:ext cx="11443699" cy="2800767"/>
          </a:xfrm>
          <a:prstGeom prst="rect">
            <a:avLst/>
          </a:prstGeom>
        </p:spPr>
        <p:style>
          <a:lnRef idx="1">
            <a:schemeClr val="dk1"/>
          </a:lnRef>
          <a:fillRef idx="2">
            <a:schemeClr val="dk1"/>
          </a:fillRef>
          <a:effectRef idx="1">
            <a:schemeClr val="dk1"/>
          </a:effectRef>
          <a:fontRef idx="minor">
            <a:schemeClr val="dk1"/>
          </a:fontRef>
        </p:style>
        <p:txBody>
          <a:bodyPr wrap="square">
            <a:spAutoFit/>
          </a:bodyPr>
          <a:lstStyle/>
          <a:p>
            <a:pPr algn="just"/>
            <a:r>
              <a:rPr lang="en-US" sz="2400" b="1" dirty="0">
                <a:latin typeface="Sitka Banner Semibold" pitchFamily="2" charset="0"/>
              </a:rPr>
              <a:t>	</a:t>
            </a:r>
            <a:r>
              <a:rPr lang="en-US" sz="2400" dirty="0">
                <a:latin typeface="Sitka Banner Semibold" pitchFamily="2" charset="0"/>
              </a:rPr>
              <a:t>	</a:t>
            </a:r>
            <a:r>
              <a:rPr lang="en-US" sz="3200" b="1" dirty="0">
                <a:latin typeface="Sitka Banner Semibold" pitchFamily="2" charset="0"/>
              </a:rPr>
              <a:t>    </a:t>
            </a:r>
            <a:r>
              <a:rPr lang="en-US" sz="3200" b="1" i="1" u="sng" dirty="0">
                <a:latin typeface="Sitka Banner Semibold" pitchFamily="2" charset="0"/>
              </a:rPr>
              <a:t>  b. Macroeconomics: </a:t>
            </a:r>
            <a:r>
              <a:rPr lang="en-US" sz="2400" dirty="0">
                <a:latin typeface="Sitka Banner Semibold" pitchFamily="2" charset="0"/>
              </a:rPr>
              <a:t>Macroeconomics, on the other hand, looks at the economy as a whole. It focuses on aggregate variables, such as the overall level of output (Gross Domestic Product or GDP), unemployment rates, inflation, and national income. Macroeconomics seeks to understand the broader economic trends and cycles that affect an entire economy. Topics in macroeconomics include fiscal policy, monetary policy, economic growth, inflation, unemployment, and the study of overall economic stability.</a:t>
            </a:r>
          </a:p>
          <a:p>
            <a:pPr algn="just"/>
            <a:r>
              <a:rPr lang="en-US" sz="2400" b="1" i="1" dirty="0">
                <a:latin typeface="Sitka Banner Semibold" pitchFamily="2" charset="0"/>
              </a:rPr>
              <a:t>   </a:t>
            </a:r>
            <a:endParaRPr lang="fr-FR" sz="2400" dirty="0">
              <a:latin typeface="Sitka Banner Semibold" pitchFamily="2" charset="0"/>
            </a:endParaRPr>
          </a:p>
        </p:txBody>
      </p:sp>
    </p:spTree>
    <p:extLst>
      <p:ext uri="{BB962C8B-B14F-4D97-AF65-F5344CB8AC3E}">
        <p14:creationId xmlns:p14="http://schemas.microsoft.com/office/powerpoint/2010/main" val="28302713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fltVal val="0"/>
                                          </p:val>
                                        </p:tav>
                                        <p:tav tm="100000">
                                          <p:val>
                                            <p:strVal val="#ppt_w"/>
                                          </p:val>
                                        </p:tav>
                                      </p:tavLst>
                                    </p:anim>
                                    <p:anim calcmode="lin" valueType="num">
                                      <p:cBhvr>
                                        <p:cTn id="8" dur="1000" fill="hold"/>
                                        <p:tgtEl>
                                          <p:spTgt spid="5"/>
                                        </p:tgtEl>
                                        <p:attrNameLst>
                                          <p:attrName>ppt_h</p:attrName>
                                        </p:attrNameLst>
                                      </p:cBhvr>
                                      <p:tavLst>
                                        <p:tav tm="0">
                                          <p:val>
                                            <p:fltVal val="0"/>
                                          </p:val>
                                        </p:tav>
                                        <p:tav tm="100000">
                                          <p:val>
                                            <p:strVal val="#ppt_h"/>
                                          </p:val>
                                        </p:tav>
                                      </p:tavLst>
                                    </p:anim>
                                    <p:anim calcmode="lin" valueType="num">
                                      <p:cBhvr>
                                        <p:cTn id="9" dur="1000" fill="hold"/>
                                        <p:tgtEl>
                                          <p:spTgt spid="5"/>
                                        </p:tgtEl>
                                        <p:attrNameLst>
                                          <p:attrName>style.rotation</p:attrName>
                                        </p:attrNameLst>
                                      </p:cBhvr>
                                      <p:tavLst>
                                        <p:tav tm="0">
                                          <p:val>
                                            <p:fltVal val="90"/>
                                          </p:val>
                                        </p:tav>
                                        <p:tav tm="100000">
                                          <p:val>
                                            <p:fltVal val="0"/>
                                          </p:val>
                                        </p:tav>
                                      </p:tavLst>
                                    </p:anim>
                                    <p:animEffect transition="in" filter="fade">
                                      <p:cBhvr>
                                        <p:cTn id="10" dur="10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wipe(down)">
                                      <p:cBhvr>
                                        <p:cTn id="15"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TIMING" val="|9.6|2.6"/>
</p:tagLst>
</file>

<file path=ppt/tags/tag2.xml><?xml version="1.0" encoding="utf-8"?>
<p:tagLst xmlns:a="http://schemas.openxmlformats.org/drawingml/2006/main" xmlns:r="http://schemas.openxmlformats.org/officeDocument/2006/relationships" xmlns:p="http://schemas.openxmlformats.org/presentationml/2006/main">
  <p:tag name="TIMING" val="|9.8|31.2"/>
</p:tagLst>
</file>

<file path=ppt/tags/tag3.xml><?xml version="1.0" encoding="utf-8"?>
<p:tagLst xmlns:a="http://schemas.openxmlformats.org/drawingml/2006/main" xmlns:r="http://schemas.openxmlformats.org/officeDocument/2006/relationships" xmlns:p="http://schemas.openxmlformats.org/presentationml/2006/main">
  <p:tag name="TIMING" val="|6.5|11.9"/>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1361</TotalTime>
  <Words>987</Words>
  <Application>Microsoft Office PowerPoint</Application>
  <PresentationFormat>Widescreen</PresentationFormat>
  <Paragraphs>50</Paragraphs>
  <Slides>9</Slides>
  <Notes>8</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9</vt:i4>
      </vt:variant>
    </vt:vector>
  </HeadingPairs>
  <TitlesOfParts>
    <vt:vector size="19" baseType="lpstr">
      <vt:lpstr>Agency FB</vt:lpstr>
      <vt:lpstr>Aharoni</vt:lpstr>
      <vt:lpstr>Arial</vt:lpstr>
      <vt:lpstr>Calibri</vt:lpstr>
      <vt:lpstr>Calibri Light</vt:lpstr>
      <vt:lpstr>Sitka Banner Semibold</vt:lpstr>
      <vt:lpstr>Söhne</vt:lpstr>
      <vt:lpstr>Times New Roman</vt:lpstr>
      <vt:lpstr>Tw Cen MT Condensed</vt:lpstr>
      <vt:lpstr>Office Theme</vt:lpstr>
      <vt:lpstr>Faculty of Humanities and Social Sciences  Department of SOCIOLOGY  Bachelor's Degree Year 1</vt:lpstr>
      <vt:lpstr>Topics to cover in this session</vt:lpstr>
      <vt:lpstr>Main concepts in economics </vt:lpstr>
      <vt:lpstr>Main concepts in economics </vt:lpstr>
      <vt:lpstr>Main concepts in economics </vt:lpstr>
      <vt:lpstr>Main concepts in economics </vt:lpstr>
      <vt:lpstr>Main concepts in economics </vt:lpstr>
      <vt:lpstr>Main concepts in economics </vt:lpstr>
      <vt:lpstr>Main concepts in economics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rabahnoui2015@gmail.com</dc:creator>
  <cp:lastModifiedBy>rabahnoui2015@gmail.com</cp:lastModifiedBy>
  <cp:revision>30</cp:revision>
  <dcterms:created xsi:type="dcterms:W3CDTF">2023-11-18T11:24:07Z</dcterms:created>
  <dcterms:modified xsi:type="dcterms:W3CDTF">2023-11-27T13:49:41Z</dcterms:modified>
</cp:coreProperties>
</file>