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3"/>
  </p:notesMasterIdLst>
  <p:sldIdLst>
    <p:sldId id="257" r:id="rId2"/>
    <p:sldId id="286" r:id="rId3"/>
    <p:sldId id="287" r:id="rId4"/>
    <p:sldId id="288" r:id="rId5"/>
    <p:sldId id="303" r:id="rId6"/>
    <p:sldId id="294" r:id="rId7"/>
    <p:sldId id="295" r:id="rId8"/>
    <p:sldId id="296" r:id="rId9"/>
    <p:sldId id="292" r:id="rId10"/>
    <p:sldId id="293" r:id="rId11"/>
    <p:sldId id="291" r:id="rId12"/>
    <p:sldId id="289" r:id="rId13"/>
    <p:sldId id="297" r:id="rId14"/>
    <p:sldId id="298" r:id="rId15"/>
    <p:sldId id="299" r:id="rId16"/>
    <p:sldId id="300" r:id="rId17"/>
    <p:sldId id="301" r:id="rId18"/>
    <p:sldId id="302" r:id="rId19"/>
    <p:sldId id="305" r:id="rId20"/>
    <p:sldId id="306" r:id="rId21"/>
    <p:sldId id="30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820"/>
    <a:srgbClr val="408254"/>
    <a:srgbClr val="6B67AF"/>
    <a:srgbClr val="E7D9BE"/>
    <a:srgbClr val="F26F77"/>
    <a:srgbClr val="F08698"/>
    <a:srgbClr val="D16E80"/>
    <a:srgbClr val="CEB5AF"/>
    <a:srgbClr val="E3B9B7"/>
    <a:srgbClr val="131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5"/>
    <p:restoredTop sz="94662"/>
  </p:normalViewPr>
  <p:slideViewPr>
    <p:cSldViewPr snapToGrid="0" snapToObjects="1">
      <p:cViewPr>
        <p:scale>
          <a:sx n="81" d="100"/>
          <a:sy n="81" d="100"/>
        </p:scale>
        <p:origin x="15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77179-0106-6A43-AFDC-6F3FA8EDF107}" type="doc">
      <dgm:prSet loTypeId="urn:microsoft.com/office/officeart/2008/layout/VerticalCurvedList" loCatId="" qsTypeId="urn:microsoft.com/office/officeart/2005/8/quickstyle/3D4" qsCatId="3D" csTypeId="urn:microsoft.com/office/officeart/2005/8/colors/accent0_3" csCatId="mainScheme" phldr="1"/>
      <dgm:spPr/>
      <dgm:t>
        <a:bodyPr/>
        <a:lstStyle/>
        <a:p>
          <a:endParaRPr lang="fr-FR"/>
        </a:p>
      </dgm:t>
    </dgm:pt>
    <dgm:pt modelId="{5DDD01FD-A968-D841-A88C-1F9740B60131}">
      <dgm:prSet phldrT="[Texte]" custT="1"/>
      <dgm:spPr>
        <a:solidFill>
          <a:srgbClr val="511820"/>
        </a:solidFill>
      </dgm:spPr>
      <dgm:t>
        <a:bodyPr/>
        <a:lstStyle/>
        <a:p>
          <a:r>
            <a:rPr lang="fr-FR" sz="3200" dirty="0" smtClean="0"/>
            <a:t>Introduction	</a:t>
          </a:r>
          <a:endParaRPr lang="fr-FR" sz="3200" dirty="0"/>
        </a:p>
      </dgm:t>
    </dgm:pt>
    <dgm:pt modelId="{FE54FF1E-3109-3343-B316-DF8F6590252B}" type="parTrans" cxnId="{6E1CC260-482F-DC47-B3C7-58CE97434361}">
      <dgm:prSet/>
      <dgm:spPr/>
      <dgm:t>
        <a:bodyPr/>
        <a:lstStyle/>
        <a:p>
          <a:endParaRPr lang="fr-FR"/>
        </a:p>
      </dgm:t>
    </dgm:pt>
    <dgm:pt modelId="{6DAE1DAC-8B71-5641-88F8-9F435534CB57}" type="sibTrans" cxnId="{6E1CC260-482F-DC47-B3C7-58CE97434361}">
      <dgm:prSet/>
      <dgm:spPr>
        <a:ln>
          <a:solidFill>
            <a:schemeClr val="bg1"/>
          </a:solidFill>
        </a:ln>
      </dgm:spPr>
      <dgm:t>
        <a:bodyPr/>
        <a:lstStyle/>
        <a:p>
          <a:endParaRPr lang="fr-FR"/>
        </a:p>
      </dgm:t>
    </dgm:pt>
    <dgm:pt modelId="{98E12D44-7010-034B-8DF1-66FEA56984F1}">
      <dgm:prSet phldrT="[Texte]" custT="1"/>
      <dgm:spPr>
        <a:solidFill>
          <a:srgbClr val="511820"/>
        </a:solidFill>
      </dgm:spPr>
      <dgm:t>
        <a:bodyPr/>
        <a:lstStyle/>
        <a:p>
          <a:r>
            <a:rPr lang="fr-FR" sz="3200" dirty="0" smtClean="0"/>
            <a:t>Transmission et Épidémiologie</a:t>
          </a:r>
          <a:endParaRPr lang="fr-FR" sz="3200" dirty="0"/>
        </a:p>
      </dgm:t>
    </dgm:pt>
    <dgm:pt modelId="{5A392ACD-40D8-594C-9E90-2AFD9EBF8597}" type="parTrans" cxnId="{5F72EE86-BF12-E848-85AD-A11E8726206F}">
      <dgm:prSet/>
      <dgm:spPr/>
      <dgm:t>
        <a:bodyPr/>
        <a:lstStyle/>
        <a:p>
          <a:endParaRPr lang="fr-FR"/>
        </a:p>
      </dgm:t>
    </dgm:pt>
    <dgm:pt modelId="{FB330C19-13B1-E241-81C5-23308DC09A75}" type="sibTrans" cxnId="{5F72EE86-BF12-E848-85AD-A11E8726206F}">
      <dgm:prSet/>
      <dgm:spPr/>
      <dgm:t>
        <a:bodyPr/>
        <a:lstStyle/>
        <a:p>
          <a:endParaRPr lang="fr-FR"/>
        </a:p>
      </dgm:t>
    </dgm:pt>
    <dgm:pt modelId="{3C7B616C-D272-984D-A5E8-F9DBE8907D52}">
      <dgm:prSet phldrT="[Texte]" custT="1"/>
      <dgm:spPr>
        <a:solidFill>
          <a:srgbClr val="511820"/>
        </a:solidFill>
      </dgm:spPr>
      <dgm:t>
        <a:bodyPr/>
        <a:lstStyle/>
        <a:p>
          <a:r>
            <a:rPr lang="fr-FR" sz="2800" dirty="0" smtClean="0"/>
            <a:t>Physiopathologie &amp;</a:t>
          </a:r>
          <a:r>
            <a:rPr lang="fr-FR" sz="2800" baseline="0" dirty="0" smtClean="0"/>
            <a:t> Symptomatologie</a:t>
          </a:r>
          <a:endParaRPr lang="fr-FR" sz="2800" dirty="0"/>
        </a:p>
      </dgm:t>
    </dgm:pt>
    <dgm:pt modelId="{0BDC7625-9B82-2F40-B444-E48F6E56C38B}" type="parTrans" cxnId="{27C99FA5-DF79-104E-A704-77062AE7EA1D}">
      <dgm:prSet/>
      <dgm:spPr/>
      <dgm:t>
        <a:bodyPr/>
        <a:lstStyle/>
        <a:p>
          <a:endParaRPr lang="fr-FR"/>
        </a:p>
      </dgm:t>
    </dgm:pt>
    <dgm:pt modelId="{15DDB98C-C535-DA4B-9E77-0E82278E08E4}" type="sibTrans" cxnId="{27C99FA5-DF79-104E-A704-77062AE7EA1D}">
      <dgm:prSet/>
      <dgm:spPr/>
      <dgm:t>
        <a:bodyPr/>
        <a:lstStyle/>
        <a:p>
          <a:endParaRPr lang="fr-FR"/>
        </a:p>
      </dgm:t>
    </dgm:pt>
    <dgm:pt modelId="{FDFC7DA0-9D11-BC4B-961C-F3E6BC05539C}">
      <dgm:prSet phldrT="[Texte]" custT="1"/>
      <dgm:spPr>
        <a:solidFill>
          <a:srgbClr val="511820"/>
        </a:solidFill>
      </dgm:spPr>
      <dgm:t>
        <a:bodyPr/>
        <a:lstStyle/>
        <a:p>
          <a:r>
            <a:rPr lang="fr-FR" sz="3200" dirty="0" smtClean="0"/>
            <a:t>Taxonomie</a:t>
          </a:r>
          <a:endParaRPr lang="fr-FR" sz="3200" dirty="0"/>
        </a:p>
      </dgm:t>
    </dgm:pt>
    <dgm:pt modelId="{00DCDD42-D4F5-4D44-9628-5DACA1C15DE4}" type="parTrans" cxnId="{D2758B5C-7796-D340-BDE2-8AEBE5898F4E}">
      <dgm:prSet/>
      <dgm:spPr/>
      <dgm:t>
        <a:bodyPr/>
        <a:lstStyle/>
        <a:p>
          <a:endParaRPr lang="fr-FR"/>
        </a:p>
      </dgm:t>
    </dgm:pt>
    <dgm:pt modelId="{0CC8792C-CF55-F04B-B94C-2B421C276AFF}" type="sibTrans" cxnId="{D2758B5C-7796-D340-BDE2-8AEBE5898F4E}">
      <dgm:prSet/>
      <dgm:spPr/>
      <dgm:t>
        <a:bodyPr/>
        <a:lstStyle/>
        <a:p>
          <a:endParaRPr lang="fr-FR"/>
        </a:p>
      </dgm:t>
    </dgm:pt>
    <dgm:pt modelId="{4CE7A37C-B03D-AE44-9233-2B8D3500F88D}">
      <dgm:prSet phldrT="[Texte]" custT="1"/>
      <dgm:spPr>
        <a:solidFill>
          <a:srgbClr val="511820"/>
        </a:solidFill>
      </dgm:spPr>
      <dgm:t>
        <a:bodyPr/>
        <a:lstStyle/>
        <a:p>
          <a:r>
            <a:rPr lang="fr-FR" sz="3200" dirty="0" smtClean="0"/>
            <a:t>  Caractères généraux de</a:t>
          </a:r>
          <a:r>
            <a:rPr lang="fr-FR" sz="3200" baseline="0" dirty="0" smtClean="0"/>
            <a:t> l’Ebola Virus</a:t>
          </a:r>
          <a:endParaRPr lang="fr-FR" sz="3200" dirty="0"/>
        </a:p>
      </dgm:t>
    </dgm:pt>
    <dgm:pt modelId="{F3F7379D-C8E7-464A-BEC2-4BA2FC94C1E5}" type="parTrans" cxnId="{2D063ED2-60AD-654B-8173-0EB578E85FC9}">
      <dgm:prSet/>
      <dgm:spPr/>
      <dgm:t>
        <a:bodyPr/>
        <a:lstStyle/>
        <a:p>
          <a:endParaRPr lang="fr-FR"/>
        </a:p>
      </dgm:t>
    </dgm:pt>
    <dgm:pt modelId="{D3918DB0-E399-EC4D-89B7-6AD0DF08DB84}" type="sibTrans" cxnId="{2D063ED2-60AD-654B-8173-0EB578E85FC9}">
      <dgm:prSet/>
      <dgm:spPr/>
      <dgm:t>
        <a:bodyPr/>
        <a:lstStyle/>
        <a:p>
          <a:endParaRPr lang="fr-FR"/>
        </a:p>
      </dgm:t>
    </dgm:pt>
    <dgm:pt modelId="{A537F6D7-0991-0845-A3F4-A27CA0DC5C1B}">
      <dgm:prSet phldrT="[Texte]" custT="1"/>
      <dgm:spPr>
        <a:solidFill>
          <a:srgbClr val="511820"/>
        </a:solidFill>
      </dgm:spPr>
      <dgm:t>
        <a:bodyPr/>
        <a:lstStyle/>
        <a:p>
          <a:r>
            <a:rPr lang="fr-FR" sz="3200" dirty="0" smtClean="0"/>
            <a:t>   Cycle de réplication</a:t>
          </a:r>
          <a:endParaRPr lang="fr-FR" sz="3200" dirty="0"/>
        </a:p>
      </dgm:t>
    </dgm:pt>
    <dgm:pt modelId="{8917FD44-9499-5049-89A5-858BDDAC1705}" type="parTrans" cxnId="{74238B93-649D-A941-ABA6-80442B5923A4}">
      <dgm:prSet/>
      <dgm:spPr/>
      <dgm:t>
        <a:bodyPr/>
        <a:lstStyle/>
        <a:p>
          <a:endParaRPr lang="fr-FR"/>
        </a:p>
      </dgm:t>
    </dgm:pt>
    <dgm:pt modelId="{724776A9-3A2A-B842-81E2-0747F16814D8}" type="sibTrans" cxnId="{74238B93-649D-A941-ABA6-80442B5923A4}">
      <dgm:prSet/>
      <dgm:spPr/>
      <dgm:t>
        <a:bodyPr/>
        <a:lstStyle/>
        <a:p>
          <a:endParaRPr lang="fr-FR"/>
        </a:p>
      </dgm:t>
    </dgm:pt>
    <dgm:pt modelId="{24D0D07F-0333-9040-A902-C8795E5F333B}">
      <dgm:prSet phldrT="[Texte]" custT="1"/>
      <dgm:spPr>
        <a:solidFill>
          <a:srgbClr val="511820"/>
        </a:solidFill>
      </dgm:spPr>
      <dgm:t>
        <a:bodyPr/>
        <a:lstStyle/>
        <a:p>
          <a:r>
            <a:rPr lang="fr-FR" sz="3200" dirty="0" smtClean="0"/>
            <a:t>Diagnostic</a:t>
          </a:r>
          <a:r>
            <a:rPr lang="fr-FR" sz="3200" baseline="0" dirty="0" smtClean="0"/>
            <a:t> &amp; Traitement</a:t>
          </a:r>
          <a:endParaRPr lang="fr-FR" sz="3200" dirty="0"/>
        </a:p>
      </dgm:t>
    </dgm:pt>
    <dgm:pt modelId="{321CDDFB-459B-B247-B018-C48C9F5A5CCB}" type="parTrans" cxnId="{EA020BE9-92A1-6A41-B97F-A462B219AFC9}">
      <dgm:prSet/>
      <dgm:spPr/>
      <dgm:t>
        <a:bodyPr/>
        <a:lstStyle/>
        <a:p>
          <a:endParaRPr lang="fr-FR"/>
        </a:p>
      </dgm:t>
    </dgm:pt>
    <dgm:pt modelId="{DC3CE02F-0483-5844-B55D-56A0FFD2AF75}" type="sibTrans" cxnId="{EA020BE9-92A1-6A41-B97F-A462B219AFC9}">
      <dgm:prSet/>
      <dgm:spPr/>
      <dgm:t>
        <a:bodyPr/>
        <a:lstStyle/>
        <a:p>
          <a:endParaRPr lang="fr-FR"/>
        </a:p>
      </dgm:t>
    </dgm:pt>
    <dgm:pt modelId="{FAD592B3-E462-2148-935D-6E1C1398AFE4}" type="pres">
      <dgm:prSet presAssocID="{0A877179-0106-6A43-AFDC-6F3FA8EDF107}" presName="Name0" presStyleCnt="0">
        <dgm:presLayoutVars>
          <dgm:chMax val="7"/>
          <dgm:chPref val="7"/>
          <dgm:dir/>
        </dgm:presLayoutVars>
      </dgm:prSet>
      <dgm:spPr/>
      <dgm:t>
        <a:bodyPr/>
        <a:lstStyle/>
        <a:p>
          <a:endParaRPr lang="fr-FR"/>
        </a:p>
      </dgm:t>
    </dgm:pt>
    <dgm:pt modelId="{66D5D9B6-220F-A14A-913E-33DEBEA9E01C}" type="pres">
      <dgm:prSet presAssocID="{0A877179-0106-6A43-AFDC-6F3FA8EDF107}" presName="Name1" presStyleCnt="0"/>
      <dgm:spPr/>
    </dgm:pt>
    <dgm:pt modelId="{A6841A26-A72D-5A48-9001-9A8B2C0FF51F}" type="pres">
      <dgm:prSet presAssocID="{0A877179-0106-6A43-AFDC-6F3FA8EDF107}" presName="cycle" presStyleCnt="0"/>
      <dgm:spPr/>
    </dgm:pt>
    <dgm:pt modelId="{71F95643-C441-3945-B086-2A0E35277BE9}" type="pres">
      <dgm:prSet presAssocID="{0A877179-0106-6A43-AFDC-6F3FA8EDF107}" presName="srcNode" presStyleLbl="node1" presStyleIdx="0" presStyleCnt="7"/>
      <dgm:spPr/>
    </dgm:pt>
    <dgm:pt modelId="{AD1BC2DC-B57F-7D46-8EBC-3BEF685F8338}" type="pres">
      <dgm:prSet presAssocID="{0A877179-0106-6A43-AFDC-6F3FA8EDF107}" presName="conn" presStyleLbl="parChTrans1D2" presStyleIdx="0" presStyleCnt="1"/>
      <dgm:spPr/>
      <dgm:t>
        <a:bodyPr/>
        <a:lstStyle/>
        <a:p>
          <a:endParaRPr lang="fr-FR"/>
        </a:p>
      </dgm:t>
    </dgm:pt>
    <dgm:pt modelId="{299A0F85-AB5F-A04A-B867-7A7EF55667D9}" type="pres">
      <dgm:prSet presAssocID="{0A877179-0106-6A43-AFDC-6F3FA8EDF107}" presName="extraNode" presStyleLbl="node1" presStyleIdx="0" presStyleCnt="7"/>
      <dgm:spPr/>
    </dgm:pt>
    <dgm:pt modelId="{70B948EB-D256-F14C-AF73-6351F435CAB7}" type="pres">
      <dgm:prSet presAssocID="{0A877179-0106-6A43-AFDC-6F3FA8EDF107}" presName="dstNode" presStyleLbl="node1" presStyleIdx="0" presStyleCnt="7"/>
      <dgm:spPr/>
    </dgm:pt>
    <dgm:pt modelId="{DCFD2722-FC9E-3844-A91C-45C513B4FC5F}" type="pres">
      <dgm:prSet presAssocID="{5DDD01FD-A968-D841-A88C-1F9740B60131}" presName="text_1" presStyleLbl="node1" presStyleIdx="0" presStyleCnt="7" custScaleX="95361" custLinFactNeighborX="467" custLinFactNeighborY="5454">
        <dgm:presLayoutVars>
          <dgm:bulletEnabled val="1"/>
        </dgm:presLayoutVars>
      </dgm:prSet>
      <dgm:spPr/>
      <dgm:t>
        <a:bodyPr/>
        <a:lstStyle/>
        <a:p>
          <a:endParaRPr lang="fr-FR"/>
        </a:p>
      </dgm:t>
    </dgm:pt>
    <dgm:pt modelId="{059CF8A4-29FE-4840-ACC5-2C853B61020B}" type="pres">
      <dgm:prSet presAssocID="{5DDD01FD-A968-D841-A88C-1F9740B60131}" presName="accent_1" presStyleCnt="0"/>
      <dgm:spPr/>
    </dgm:pt>
    <dgm:pt modelId="{43FB9252-BE7B-F540-B780-C5A0383B461B}" type="pres">
      <dgm:prSet presAssocID="{5DDD01FD-A968-D841-A88C-1F9740B60131}" presName="accentRepeatNode" presStyleLbl="solidFgAcc1" presStyleIdx="0" presStyleCnt="7"/>
      <dgm:spPr>
        <a:solidFill>
          <a:srgbClr val="511820"/>
        </a:solidFill>
        <a:ln>
          <a:solidFill>
            <a:schemeClr val="bg1"/>
          </a:solidFill>
        </a:ln>
      </dgm:spPr>
    </dgm:pt>
    <dgm:pt modelId="{14334633-44F3-5A47-8643-5B924C987ED3}" type="pres">
      <dgm:prSet presAssocID="{98E12D44-7010-034B-8DF1-66FEA56984F1}" presName="text_2" presStyleLbl="node1" presStyleIdx="1" presStyleCnt="7" custScaleX="94203" custLinFactY="300000" custLinFactNeighborX="-2143" custLinFactNeighborY="303412">
        <dgm:presLayoutVars>
          <dgm:bulletEnabled val="1"/>
        </dgm:presLayoutVars>
      </dgm:prSet>
      <dgm:spPr/>
      <dgm:t>
        <a:bodyPr/>
        <a:lstStyle/>
        <a:p>
          <a:endParaRPr lang="fr-FR"/>
        </a:p>
      </dgm:t>
    </dgm:pt>
    <dgm:pt modelId="{94CA87A3-5951-D441-AC41-AFB0EC4456C3}" type="pres">
      <dgm:prSet presAssocID="{98E12D44-7010-034B-8DF1-66FEA56984F1}" presName="accent_2" presStyleCnt="0"/>
      <dgm:spPr/>
    </dgm:pt>
    <dgm:pt modelId="{4EE7ACA1-6495-4748-AFA7-4A4A6A724943}" type="pres">
      <dgm:prSet presAssocID="{98E12D44-7010-034B-8DF1-66FEA56984F1}" presName="accentRepeatNode" presStyleLbl="solidFgAcc1" presStyleIdx="1" presStyleCnt="7"/>
      <dgm:spPr>
        <a:solidFill>
          <a:srgbClr val="511820"/>
        </a:solidFill>
        <a:ln>
          <a:solidFill>
            <a:schemeClr val="bg1"/>
          </a:solidFill>
        </a:ln>
      </dgm:spPr>
    </dgm:pt>
    <dgm:pt modelId="{7F96FAB0-AF8C-4345-A37E-C4A3BFB65496}" type="pres">
      <dgm:prSet presAssocID="{3C7B616C-D272-984D-A5E8-F9DBE8907D52}" presName="text_3" presStyleLbl="node1" presStyleIdx="2" presStyleCnt="7" custScaleX="93988" custLinFactY="105070" custLinFactNeighborX="-657" custLinFactNeighborY="200000">
        <dgm:presLayoutVars>
          <dgm:bulletEnabled val="1"/>
        </dgm:presLayoutVars>
      </dgm:prSet>
      <dgm:spPr/>
      <dgm:t>
        <a:bodyPr/>
        <a:lstStyle/>
        <a:p>
          <a:endParaRPr lang="fr-FR"/>
        </a:p>
      </dgm:t>
    </dgm:pt>
    <dgm:pt modelId="{A9E99CD5-787F-1046-9D35-ED9EEE053C97}" type="pres">
      <dgm:prSet presAssocID="{3C7B616C-D272-984D-A5E8-F9DBE8907D52}" presName="accent_3" presStyleCnt="0"/>
      <dgm:spPr/>
    </dgm:pt>
    <dgm:pt modelId="{B1B92F24-0F17-4C4A-8EC4-8A080B4D55B9}" type="pres">
      <dgm:prSet presAssocID="{3C7B616C-D272-984D-A5E8-F9DBE8907D52}" presName="accentRepeatNode" presStyleLbl="solidFgAcc1" presStyleIdx="2" presStyleCnt="7"/>
      <dgm:spPr>
        <a:solidFill>
          <a:srgbClr val="511820"/>
        </a:solidFill>
        <a:ln>
          <a:solidFill>
            <a:schemeClr val="bg1"/>
          </a:solidFill>
        </a:ln>
      </dgm:spPr>
    </dgm:pt>
    <dgm:pt modelId="{6915187E-AA44-054F-B85F-94971CEAA8C7}" type="pres">
      <dgm:prSet presAssocID="{FDFC7DA0-9D11-BC4B-961C-F3E6BC05539C}" presName="text_4" presStyleLbl="node1" presStyleIdx="3" presStyleCnt="7" custScaleX="101166" custLinFactY="-100781" custLinFactNeighborX="-3725" custLinFactNeighborY="-200000">
        <dgm:presLayoutVars>
          <dgm:bulletEnabled val="1"/>
        </dgm:presLayoutVars>
      </dgm:prSet>
      <dgm:spPr/>
      <dgm:t>
        <a:bodyPr/>
        <a:lstStyle/>
        <a:p>
          <a:endParaRPr lang="fr-FR"/>
        </a:p>
      </dgm:t>
    </dgm:pt>
    <dgm:pt modelId="{AEA2C76B-80F7-B249-A2FB-517FC0FC21FF}" type="pres">
      <dgm:prSet presAssocID="{FDFC7DA0-9D11-BC4B-961C-F3E6BC05539C}" presName="accent_4" presStyleCnt="0"/>
      <dgm:spPr/>
    </dgm:pt>
    <dgm:pt modelId="{3DA494BC-B5C8-3948-B6C0-657A109290B1}" type="pres">
      <dgm:prSet presAssocID="{FDFC7DA0-9D11-BC4B-961C-F3E6BC05539C}" presName="accentRepeatNode" presStyleLbl="solidFgAcc1" presStyleIdx="3" presStyleCnt="7"/>
      <dgm:spPr>
        <a:solidFill>
          <a:srgbClr val="511820"/>
        </a:solidFill>
        <a:ln>
          <a:solidFill>
            <a:schemeClr val="bg1"/>
          </a:solidFill>
        </a:ln>
      </dgm:spPr>
    </dgm:pt>
    <dgm:pt modelId="{59A3C87E-ADE3-C74A-BCEE-2BF1CFF404F2}" type="pres">
      <dgm:prSet presAssocID="{4CE7A37C-B03D-AE44-9233-2B8D3500F88D}" presName="text_5" presStyleLbl="node1" presStyleIdx="4" presStyleCnt="7" custScaleX="97879" custLinFactY="-100000" custLinFactNeighborX="-2240" custLinFactNeighborY="-198120">
        <dgm:presLayoutVars>
          <dgm:bulletEnabled val="1"/>
        </dgm:presLayoutVars>
      </dgm:prSet>
      <dgm:spPr/>
      <dgm:t>
        <a:bodyPr/>
        <a:lstStyle/>
        <a:p>
          <a:endParaRPr lang="fr-FR"/>
        </a:p>
      </dgm:t>
    </dgm:pt>
    <dgm:pt modelId="{84AC42BE-EFDB-F142-908C-74EA74C0A630}" type="pres">
      <dgm:prSet presAssocID="{4CE7A37C-B03D-AE44-9233-2B8D3500F88D}" presName="accent_5" presStyleCnt="0"/>
      <dgm:spPr/>
    </dgm:pt>
    <dgm:pt modelId="{C49664DC-DE8D-4C49-919F-E156FE85B315}" type="pres">
      <dgm:prSet presAssocID="{4CE7A37C-B03D-AE44-9233-2B8D3500F88D}" presName="accentRepeatNode" presStyleLbl="solidFgAcc1" presStyleIdx="4" presStyleCnt="7"/>
      <dgm:spPr>
        <a:solidFill>
          <a:srgbClr val="511820"/>
        </a:solidFill>
        <a:ln>
          <a:solidFill>
            <a:schemeClr val="bg1"/>
          </a:solidFill>
        </a:ln>
      </dgm:spPr>
    </dgm:pt>
    <dgm:pt modelId="{14A93F53-0372-DC41-A8A4-B53790451465}" type="pres">
      <dgm:prSet presAssocID="{A537F6D7-0991-0845-A3F4-A27CA0DC5C1B}" presName="text_6" presStyleLbl="node1" presStyleIdx="5" presStyleCnt="7" custScaleX="91227" custScaleY="110934" custLinFactY="-100000" custLinFactNeighborX="3397" custLinFactNeighborY="-192131">
        <dgm:presLayoutVars>
          <dgm:bulletEnabled val="1"/>
        </dgm:presLayoutVars>
      </dgm:prSet>
      <dgm:spPr/>
      <dgm:t>
        <a:bodyPr/>
        <a:lstStyle/>
        <a:p>
          <a:endParaRPr lang="fr-FR"/>
        </a:p>
      </dgm:t>
    </dgm:pt>
    <dgm:pt modelId="{3CB72861-4054-8A4A-B881-A157B3F7D1D4}" type="pres">
      <dgm:prSet presAssocID="{A537F6D7-0991-0845-A3F4-A27CA0DC5C1B}" presName="accent_6" presStyleCnt="0"/>
      <dgm:spPr/>
    </dgm:pt>
    <dgm:pt modelId="{03A3F6A6-E6DF-4A4C-A697-74EFA1D9EC69}" type="pres">
      <dgm:prSet presAssocID="{A537F6D7-0991-0845-A3F4-A27CA0DC5C1B}" presName="accentRepeatNode" presStyleLbl="solidFgAcc1" presStyleIdx="5" presStyleCnt="7"/>
      <dgm:spPr>
        <a:solidFill>
          <a:srgbClr val="511820"/>
        </a:solidFill>
        <a:ln>
          <a:solidFill>
            <a:schemeClr val="bg1"/>
          </a:solidFill>
        </a:ln>
      </dgm:spPr>
    </dgm:pt>
    <dgm:pt modelId="{A8781E56-C865-F74B-AD65-AB8F9D4F8DBD}" type="pres">
      <dgm:prSet presAssocID="{24D0D07F-0333-9040-A902-C8795E5F333B}" presName="text_7" presStyleLbl="node1" presStyleIdx="6" presStyleCnt="7" custScaleX="90483" custLinFactNeighborX="-4139" custLinFactNeighborY="3226">
        <dgm:presLayoutVars>
          <dgm:bulletEnabled val="1"/>
        </dgm:presLayoutVars>
      </dgm:prSet>
      <dgm:spPr/>
      <dgm:t>
        <a:bodyPr/>
        <a:lstStyle/>
        <a:p>
          <a:endParaRPr lang="fr-FR"/>
        </a:p>
      </dgm:t>
    </dgm:pt>
    <dgm:pt modelId="{7768952F-0566-2A4F-BF79-28BE90DCA3D6}" type="pres">
      <dgm:prSet presAssocID="{24D0D07F-0333-9040-A902-C8795E5F333B}" presName="accent_7" presStyleCnt="0"/>
      <dgm:spPr/>
    </dgm:pt>
    <dgm:pt modelId="{A147D0BA-5626-8647-9C8D-EF9B8AF91F36}" type="pres">
      <dgm:prSet presAssocID="{24D0D07F-0333-9040-A902-C8795E5F333B}" presName="accentRepeatNode" presStyleLbl="solidFgAcc1" presStyleIdx="6" presStyleCnt="7"/>
      <dgm:spPr>
        <a:solidFill>
          <a:srgbClr val="511820"/>
        </a:solidFill>
        <a:ln>
          <a:solidFill>
            <a:schemeClr val="bg1"/>
          </a:solidFill>
        </a:ln>
      </dgm:spPr>
      <dgm:t>
        <a:bodyPr/>
        <a:lstStyle/>
        <a:p>
          <a:endParaRPr lang="fr-FR"/>
        </a:p>
      </dgm:t>
    </dgm:pt>
  </dgm:ptLst>
  <dgm:cxnLst>
    <dgm:cxn modelId="{FA32BBF2-8974-8D43-8BA5-04BDA1006763}" type="presOf" srcId="{3C7B616C-D272-984D-A5E8-F9DBE8907D52}" destId="{7F96FAB0-AF8C-4345-A37E-C4A3BFB65496}" srcOrd="0" destOrd="0" presId="urn:microsoft.com/office/officeart/2008/layout/VerticalCurvedList"/>
    <dgm:cxn modelId="{3CBBFE5C-A032-3E49-B0AB-510DAA34C60A}" type="presOf" srcId="{6DAE1DAC-8B71-5641-88F8-9F435534CB57}" destId="{AD1BC2DC-B57F-7D46-8EBC-3BEF685F8338}" srcOrd="0" destOrd="0" presId="urn:microsoft.com/office/officeart/2008/layout/VerticalCurvedList"/>
    <dgm:cxn modelId="{9D216F59-C6C2-0F49-B79C-044259F1D981}" type="presOf" srcId="{24D0D07F-0333-9040-A902-C8795E5F333B}" destId="{A8781E56-C865-F74B-AD65-AB8F9D4F8DBD}" srcOrd="0" destOrd="0" presId="urn:microsoft.com/office/officeart/2008/layout/VerticalCurvedList"/>
    <dgm:cxn modelId="{EA020BE9-92A1-6A41-B97F-A462B219AFC9}" srcId="{0A877179-0106-6A43-AFDC-6F3FA8EDF107}" destId="{24D0D07F-0333-9040-A902-C8795E5F333B}" srcOrd="6" destOrd="0" parTransId="{321CDDFB-459B-B247-B018-C48C9F5A5CCB}" sibTransId="{DC3CE02F-0483-5844-B55D-56A0FFD2AF75}"/>
    <dgm:cxn modelId="{2A13A62C-445F-3747-936F-6B2BE204124A}" type="presOf" srcId="{A537F6D7-0991-0845-A3F4-A27CA0DC5C1B}" destId="{14A93F53-0372-DC41-A8A4-B53790451465}" srcOrd="0" destOrd="0" presId="urn:microsoft.com/office/officeart/2008/layout/VerticalCurvedList"/>
    <dgm:cxn modelId="{0B6495C8-2251-E24F-86EA-D9F080155419}" type="presOf" srcId="{5DDD01FD-A968-D841-A88C-1F9740B60131}" destId="{DCFD2722-FC9E-3844-A91C-45C513B4FC5F}" srcOrd="0" destOrd="0" presId="urn:microsoft.com/office/officeart/2008/layout/VerticalCurvedList"/>
    <dgm:cxn modelId="{86E815F1-32CF-4247-964D-34E110613628}" type="presOf" srcId="{FDFC7DA0-9D11-BC4B-961C-F3E6BC05539C}" destId="{6915187E-AA44-054F-B85F-94971CEAA8C7}" srcOrd="0" destOrd="0" presId="urn:microsoft.com/office/officeart/2008/layout/VerticalCurvedList"/>
    <dgm:cxn modelId="{5F72EE86-BF12-E848-85AD-A11E8726206F}" srcId="{0A877179-0106-6A43-AFDC-6F3FA8EDF107}" destId="{98E12D44-7010-034B-8DF1-66FEA56984F1}" srcOrd="1" destOrd="0" parTransId="{5A392ACD-40D8-594C-9E90-2AFD9EBF8597}" sibTransId="{FB330C19-13B1-E241-81C5-23308DC09A75}"/>
    <dgm:cxn modelId="{74238B93-649D-A941-ABA6-80442B5923A4}" srcId="{0A877179-0106-6A43-AFDC-6F3FA8EDF107}" destId="{A537F6D7-0991-0845-A3F4-A27CA0DC5C1B}" srcOrd="5" destOrd="0" parTransId="{8917FD44-9499-5049-89A5-858BDDAC1705}" sibTransId="{724776A9-3A2A-B842-81E2-0747F16814D8}"/>
    <dgm:cxn modelId="{2D063ED2-60AD-654B-8173-0EB578E85FC9}" srcId="{0A877179-0106-6A43-AFDC-6F3FA8EDF107}" destId="{4CE7A37C-B03D-AE44-9233-2B8D3500F88D}" srcOrd="4" destOrd="0" parTransId="{F3F7379D-C8E7-464A-BEC2-4BA2FC94C1E5}" sibTransId="{D3918DB0-E399-EC4D-89B7-6AD0DF08DB84}"/>
    <dgm:cxn modelId="{8FB03ADF-5362-AD4B-9FB0-B260028E475D}" type="presOf" srcId="{98E12D44-7010-034B-8DF1-66FEA56984F1}" destId="{14334633-44F3-5A47-8643-5B924C987ED3}" srcOrd="0" destOrd="0" presId="urn:microsoft.com/office/officeart/2008/layout/VerticalCurvedList"/>
    <dgm:cxn modelId="{ABE393A9-E388-C848-9707-BA2515B3A737}" type="presOf" srcId="{0A877179-0106-6A43-AFDC-6F3FA8EDF107}" destId="{FAD592B3-E462-2148-935D-6E1C1398AFE4}" srcOrd="0" destOrd="0" presId="urn:microsoft.com/office/officeart/2008/layout/VerticalCurvedList"/>
    <dgm:cxn modelId="{6E1CC260-482F-DC47-B3C7-58CE97434361}" srcId="{0A877179-0106-6A43-AFDC-6F3FA8EDF107}" destId="{5DDD01FD-A968-D841-A88C-1F9740B60131}" srcOrd="0" destOrd="0" parTransId="{FE54FF1E-3109-3343-B316-DF8F6590252B}" sibTransId="{6DAE1DAC-8B71-5641-88F8-9F435534CB57}"/>
    <dgm:cxn modelId="{7E9C47AB-9CA0-D440-A957-BAEF74CADEF1}" type="presOf" srcId="{4CE7A37C-B03D-AE44-9233-2B8D3500F88D}" destId="{59A3C87E-ADE3-C74A-BCEE-2BF1CFF404F2}" srcOrd="0" destOrd="0" presId="urn:microsoft.com/office/officeart/2008/layout/VerticalCurvedList"/>
    <dgm:cxn modelId="{D2758B5C-7796-D340-BDE2-8AEBE5898F4E}" srcId="{0A877179-0106-6A43-AFDC-6F3FA8EDF107}" destId="{FDFC7DA0-9D11-BC4B-961C-F3E6BC05539C}" srcOrd="3" destOrd="0" parTransId="{00DCDD42-D4F5-4D44-9628-5DACA1C15DE4}" sibTransId="{0CC8792C-CF55-F04B-B94C-2B421C276AFF}"/>
    <dgm:cxn modelId="{27C99FA5-DF79-104E-A704-77062AE7EA1D}" srcId="{0A877179-0106-6A43-AFDC-6F3FA8EDF107}" destId="{3C7B616C-D272-984D-A5E8-F9DBE8907D52}" srcOrd="2" destOrd="0" parTransId="{0BDC7625-9B82-2F40-B444-E48F6E56C38B}" sibTransId="{15DDB98C-C535-DA4B-9E77-0E82278E08E4}"/>
    <dgm:cxn modelId="{BFEC998A-7D93-DF44-881A-F7455B8E2EDB}" type="presParOf" srcId="{FAD592B3-E462-2148-935D-6E1C1398AFE4}" destId="{66D5D9B6-220F-A14A-913E-33DEBEA9E01C}" srcOrd="0" destOrd="0" presId="urn:microsoft.com/office/officeart/2008/layout/VerticalCurvedList"/>
    <dgm:cxn modelId="{D0D88433-EE83-5E46-820A-2DCC00E320EB}" type="presParOf" srcId="{66D5D9B6-220F-A14A-913E-33DEBEA9E01C}" destId="{A6841A26-A72D-5A48-9001-9A8B2C0FF51F}" srcOrd="0" destOrd="0" presId="urn:microsoft.com/office/officeart/2008/layout/VerticalCurvedList"/>
    <dgm:cxn modelId="{AA6B7B82-6A4B-0949-9957-462E0FC5D052}" type="presParOf" srcId="{A6841A26-A72D-5A48-9001-9A8B2C0FF51F}" destId="{71F95643-C441-3945-B086-2A0E35277BE9}" srcOrd="0" destOrd="0" presId="urn:microsoft.com/office/officeart/2008/layout/VerticalCurvedList"/>
    <dgm:cxn modelId="{081C727D-C4EF-A34B-9E4E-A1FE707D38D2}" type="presParOf" srcId="{A6841A26-A72D-5A48-9001-9A8B2C0FF51F}" destId="{AD1BC2DC-B57F-7D46-8EBC-3BEF685F8338}" srcOrd="1" destOrd="0" presId="urn:microsoft.com/office/officeart/2008/layout/VerticalCurvedList"/>
    <dgm:cxn modelId="{B55D5347-5016-A246-909D-8E3313F84987}" type="presParOf" srcId="{A6841A26-A72D-5A48-9001-9A8B2C0FF51F}" destId="{299A0F85-AB5F-A04A-B867-7A7EF55667D9}" srcOrd="2" destOrd="0" presId="urn:microsoft.com/office/officeart/2008/layout/VerticalCurvedList"/>
    <dgm:cxn modelId="{F720BFB7-D6FA-F349-A48C-BFF5FF363108}" type="presParOf" srcId="{A6841A26-A72D-5A48-9001-9A8B2C0FF51F}" destId="{70B948EB-D256-F14C-AF73-6351F435CAB7}" srcOrd="3" destOrd="0" presId="urn:microsoft.com/office/officeart/2008/layout/VerticalCurvedList"/>
    <dgm:cxn modelId="{5763CCB2-0116-B646-9E17-AAD360CAA160}" type="presParOf" srcId="{66D5D9B6-220F-A14A-913E-33DEBEA9E01C}" destId="{DCFD2722-FC9E-3844-A91C-45C513B4FC5F}" srcOrd="1" destOrd="0" presId="urn:microsoft.com/office/officeart/2008/layout/VerticalCurvedList"/>
    <dgm:cxn modelId="{D4A6FBEE-60CA-804B-B324-D7412CEC790D}" type="presParOf" srcId="{66D5D9B6-220F-A14A-913E-33DEBEA9E01C}" destId="{059CF8A4-29FE-4840-ACC5-2C853B61020B}" srcOrd="2" destOrd="0" presId="urn:microsoft.com/office/officeart/2008/layout/VerticalCurvedList"/>
    <dgm:cxn modelId="{61203793-9AC5-DC41-8620-A3EB5108FA21}" type="presParOf" srcId="{059CF8A4-29FE-4840-ACC5-2C853B61020B}" destId="{43FB9252-BE7B-F540-B780-C5A0383B461B}" srcOrd="0" destOrd="0" presId="urn:microsoft.com/office/officeart/2008/layout/VerticalCurvedList"/>
    <dgm:cxn modelId="{12F21CE5-F9FE-F44B-9C6F-00B9D72190F7}" type="presParOf" srcId="{66D5D9B6-220F-A14A-913E-33DEBEA9E01C}" destId="{14334633-44F3-5A47-8643-5B924C987ED3}" srcOrd="3" destOrd="0" presId="urn:microsoft.com/office/officeart/2008/layout/VerticalCurvedList"/>
    <dgm:cxn modelId="{DB7B4837-7252-6D44-8E1E-35163081DF7E}" type="presParOf" srcId="{66D5D9B6-220F-A14A-913E-33DEBEA9E01C}" destId="{94CA87A3-5951-D441-AC41-AFB0EC4456C3}" srcOrd="4" destOrd="0" presId="urn:microsoft.com/office/officeart/2008/layout/VerticalCurvedList"/>
    <dgm:cxn modelId="{4073CB3F-9AE3-F74E-B96C-476F3BAF44D1}" type="presParOf" srcId="{94CA87A3-5951-D441-AC41-AFB0EC4456C3}" destId="{4EE7ACA1-6495-4748-AFA7-4A4A6A724943}" srcOrd="0" destOrd="0" presId="urn:microsoft.com/office/officeart/2008/layout/VerticalCurvedList"/>
    <dgm:cxn modelId="{3E10ECCF-7352-0247-AFAC-9D8374945EF9}" type="presParOf" srcId="{66D5D9B6-220F-A14A-913E-33DEBEA9E01C}" destId="{7F96FAB0-AF8C-4345-A37E-C4A3BFB65496}" srcOrd="5" destOrd="0" presId="urn:microsoft.com/office/officeart/2008/layout/VerticalCurvedList"/>
    <dgm:cxn modelId="{7268851A-94D8-8440-9140-98C3F7473FE9}" type="presParOf" srcId="{66D5D9B6-220F-A14A-913E-33DEBEA9E01C}" destId="{A9E99CD5-787F-1046-9D35-ED9EEE053C97}" srcOrd="6" destOrd="0" presId="urn:microsoft.com/office/officeart/2008/layout/VerticalCurvedList"/>
    <dgm:cxn modelId="{ACEF3A60-B440-8246-85D3-327985CB1DAA}" type="presParOf" srcId="{A9E99CD5-787F-1046-9D35-ED9EEE053C97}" destId="{B1B92F24-0F17-4C4A-8EC4-8A080B4D55B9}" srcOrd="0" destOrd="0" presId="urn:microsoft.com/office/officeart/2008/layout/VerticalCurvedList"/>
    <dgm:cxn modelId="{EC8B3CA3-6A37-C643-9C7F-66D005FBB8AC}" type="presParOf" srcId="{66D5D9B6-220F-A14A-913E-33DEBEA9E01C}" destId="{6915187E-AA44-054F-B85F-94971CEAA8C7}" srcOrd="7" destOrd="0" presId="urn:microsoft.com/office/officeart/2008/layout/VerticalCurvedList"/>
    <dgm:cxn modelId="{F4EA58C1-20EE-C945-B927-727908589E1D}" type="presParOf" srcId="{66D5D9B6-220F-A14A-913E-33DEBEA9E01C}" destId="{AEA2C76B-80F7-B249-A2FB-517FC0FC21FF}" srcOrd="8" destOrd="0" presId="urn:microsoft.com/office/officeart/2008/layout/VerticalCurvedList"/>
    <dgm:cxn modelId="{DC2333D0-735E-9D45-95E9-D553A84FD971}" type="presParOf" srcId="{AEA2C76B-80F7-B249-A2FB-517FC0FC21FF}" destId="{3DA494BC-B5C8-3948-B6C0-657A109290B1}" srcOrd="0" destOrd="0" presId="urn:microsoft.com/office/officeart/2008/layout/VerticalCurvedList"/>
    <dgm:cxn modelId="{C145A8CC-4CFB-524B-8CF7-3B9A1F4B326E}" type="presParOf" srcId="{66D5D9B6-220F-A14A-913E-33DEBEA9E01C}" destId="{59A3C87E-ADE3-C74A-BCEE-2BF1CFF404F2}" srcOrd="9" destOrd="0" presId="urn:microsoft.com/office/officeart/2008/layout/VerticalCurvedList"/>
    <dgm:cxn modelId="{274C16A5-54F7-BC48-B591-B1F7256FBF93}" type="presParOf" srcId="{66D5D9B6-220F-A14A-913E-33DEBEA9E01C}" destId="{84AC42BE-EFDB-F142-908C-74EA74C0A630}" srcOrd="10" destOrd="0" presId="urn:microsoft.com/office/officeart/2008/layout/VerticalCurvedList"/>
    <dgm:cxn modelId="{71981E58-9CEF-3D46-B4C3-26539EA2B7D9}" type="presParOf" srcId="{84AC42BE-EFDB-F142-908C-74EA74C0A630}" destId="{C49664DC-DE8D-4C49-919F-E156FE85B315}" srcOrd="0" destOrd="0" presId="urn:microsoft.com/office/officeart/2008/layout/VerticalCurvedList"/>
    <dgm:cxn modelId="{8F169296-4F30-B24B-9281-6CE4872099B0}" type="presParOf" srcId="{66D5D9B6-220F-A14A-913E-33DEBEA9E01C}" destId="{14A93F53-0372-DC41-A8A4-B53790451465}" srcOrd="11" destOrd="0" presId="urn:microsoft.com/office/officeart/2008/layout/VerticalCurvedList"/>
    <dgm:cxn modelId="{754AA7FA-C0DC-E341-8F93-6506C200F094}" type="presParOf" srcId="{66D5D9B6-220F-A14A-913E-33DEBEA9E01C}" destId="{3CB72861-4054-8A4A-B881-A157B3F7D1D4}" srcOrd="12" destOrd="0" presId="urn:microsoft.com/office/officeart/2008/layout/VerticalCurvedList"/>
    <dgm:cxn modelId="{50A87415-79A6-0D48-BED3-C6BC28FE5AD3}" type="presParOf" srcId="{3CB72861-4054-8A4A-B881-A157B3F7D1D4}" destId="{03A3F6A6-E6DF-4A4C-A697-74EFA1D9EC69}" srcOrd="0" destOrd="0" presId="urn:microsoft.com/office/officeart/2008/layout/VerticalCurvedList"/>
    <dgm:cxn modelId="{79BD9372-EA06-8D46-8718-AAE39E3B2474}" type="presParOf" srcId="{66D5D9B6-220F-A14A-913E-33DEBEA9E01C}" destId="{A8781E56-C865-F74B-AD65-AB8F9D4F8DBD}" srcOrd="13" destOrd="0" presId="urn:microsoft.com/office/officeart/2008/layout/VerticalCurvedList"/>
    <dgm:cxn modelId="{0DA8E124-C6FF-1F48-8669-24B9C5BA84D8}" type="presParOf" srcId="{66D5D9B6-220F-A14A-913E-33DEBEA9E01C}" destId="{7768952F-0566-2A4F-BF79-28BE90DCA3D6}" srcOrd="14" destOrd="0" presId="urn:microsoft.com/office/officeart/2008/layout/VerticalCurvedList"/>
    <dgm:cxn modelId="{FF7C8E91-AFD3-0849-B531-3BE71E624F92}" type="presParOf" srcId="{7768952F-0566-2A4F-BF79-28BE90DCA3D6}" destId="{A147D0BA-5626-8647-9C8D-EF9B8AF91F3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D16B8-8963-3C4E-9559-00D01A6C8BA2}" type="doc">
      <dgm:prSet loTypeId="urn:microsoft.com/office/officeart/2005/8/layout/StepDownProcess" loCatId="relationship" qsTypeId="urn:microsoft.com/office/officeart/2005/8/quickstyle/simple4" qsCatId="simple" csTypeId="urn:microsoft.com/office/officeart/2005/8/colors/accent1_2" csCatId="accent1" phldr="1"/>
      <dgm:spPr/>
      <dgm:t>
        <a:bodyPr/>
        <a:lstStyle/>
        <a:p>
          <a:endParaRPr lang="fr-FR"/>
        </a:p>
      </dgm:t>
    </dgm:pt>
    <dgm:pt modelId="{2AD24C31-55A0-CC46-855E-61D5E887D613}">
      <dgm:prSet phldrT="[Texte]" custT="1"/>
      <dgm:spPr>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effectLst>
          <a:glow rad="127000">
            <a:schemeClr val="bg1">
              <a:alpha val="44000"/>
            </a:schemeClr>
          </a:glow>
        </a:effectLst>
      </dgm:spPr>
      <dgm:t>
        <a:bodyPr/>
        <a:lstStyle/>
        <a:p>
          <a:pPr algn="ctr"/>
          <a:r>
            <a:rPr lang="fr-FR" sz="2400" b="1" i="0" dirty="0" smtClean="0">
              <a:solidFill>
                <a:schemeClr val="bg1"/>
              </a:solidFill>
              <a:latin typeface="Comic Sans MS" charset="0"/>
              <a:ea typeface="Comic Sans MS" charset="0"/>
              <a:cs typeface="Comic Sans MS" charset="0"/>
            </a:rPr>
            <a:t>Type</a:t>
          </a:r>
          <a:r>
            <a:rPr lang="fr-FR" sz="2400" b="1" i="0" baseline="0" dirty="0" smtClean="0">
              <a:solidFill>
                <a:schemeClr val="bg1"/>
              </a:solidFill>
              <a:latin typeface="Comic Sans MS" charset="0"/>
              <a:ea typeface="Comic Sans MS" charset="0"/>
              <a:cs typeface="Comic Sans MS" charset="0"/>
            </a:rPr>
            <a:t> :</a:t>
          </a:r>
          <a:endParaRPr lang="fr-FR" sz="2400" b="1" i="0" dirty="0">
            <a:solidFill>
              <a:schemeClr val="bg1"/>
            </a:solidFill>
            <a:latin typeface="Comic Sans MS" charset="0"/>
            <a:ea typeface="Comic Sans MS" charset="0"/>
            <a:cs typeface="Comic Sans MS" charset="0"/>
          </a:endParaRPr>
        </a:p>
      </dgm:t>
    </dgm:pt>
    <dgm:pt modelId="{EBBFA21E-8BAB-1046-A0C9-F161BF6F9216}" type="parTrans" cxnId="{1E2ADDE9-2ED6-D346-97CD-6EDF6588534B}">
      <dgm:prSet/>
      <dgm:spPr/>
      <dgm:t>
        <a:bodyPr/>
        <a:lstStyle/>
        <a:p>
          <a:pPr algn="l"/>
          <a:endParaRPr lang="fr-FR"/>
        </a:p>
      </dgm:t>
    </dgm:pt>
    <dgm:pt modelId="{D41A59F0-E596-264F-B1CC-4014507C252F}" type="sibTrans" cxnId="{1E2ADDE9-2ED6-D346-97CD-6EDF6588534B}">
      <dgm:prSet/>
      <dgm:spPr/>
      <dgm:t>
        <a:bodyPr/>
        <a:lstStyle/>
        <a:p>
          <a:pPr algn="l"/>
          <a:endParaRPr lang="fr-FR"/>
        </a:p>
      </dgm:t>
    </dgm:pt>
    <dgm:pt modelId="{D7186E07-32F5-C641-BDEA-99123E2390C1}">
      <dgm:prSet phldrT="[Texte]" custT="1"/>
      <dgm:spPr/>
      <dgm:t>
        <a:bodyPr/>
        <a:lstStyle/>
        <a:p>
          <a:pPr algn="ctr"/>
          <a:r>
            <a:rPr lang="fr-FR" sz="3600" b="1" i="0" dirty="0" smtClean="0">
              <a:solidFill>
                <a:schemeClr val="bg1"/>
              </a:solidFill>
              <a:latin typeface="Comic Sans MS" charset="0"/>
              <a:ea typeface="Comic Sans MS" charset="0"/>
              <a:cs typeface="Comic Sans MS" charset="0"/>
            </a:rPr>
            <a:t>Virus</a:t>
          </a:r>
          <a:endParaRPr lang="fr-FR" sz="2800" b="1" i="0" dirty="0">
            <a:solidFill>
              <a:schemeClr val="bg1"/>
            </a:solidFill>
            <a:latin typeface="Comic Sans MS" charset="0"/>
            <a:ea typeface="Comic Sans MS" charset="0"/>
            <a:cs typeface="Comic Sans MS" charset="0"/>
          </a:endParaRPr>
        </a:p>
      </dgm:t>
    </dgm:pt>
    <dgm:pt modelId="{E14C228E-6D0B-1F40-B583-1B797A73492A}" type="parTrans" cxnId="{D6A0BF7E-1169-1845-9D20-28B2B7962559}">
      <dgm:prSet/>
      <dgm:spPr/>
      <dgm:t>
        <a:bodyPr/>
        <a:lstStyle/>
        <a:p>
          <a:pPr algn="l"/>
          <a:endParaRPr lang="fr-FR"/>
        </a:p>
      </dgm:t>
    </dgm:pt>
    <dgm:pt modelId="{32BBFDBA-F9A1-E448-8DBF-BCD1E08E48EF}" type="sibTrans" cxnId="{D6A0BF7E-1169-1845-9D20-28B2B7962559}">
      <dgm:prSet/>
      <dgm:spPr/>
      <dgm:t>
        <a:bodyPr/>
        <a:lstStyle/>
        <a:p>
          <a:pPr algn="l"/>
          <a:endParaRPr lang="fr-FR"/>
        </a:p>
      </dgm:t>
    </dgm:pt>
    <dgm:pt modelId="{9C985200-7F1D-C34B-AC60-A9EAF3F3B9CF}">
      <dgm:prSet phldrT="[Texte]"/>
      <dgm:spPr>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effectLst>
          <a:glow rad="127000">
            <a:schemeClr val="bg1">
              <a:alpha val="44000"/>
            </a:schemeClr>
          </a:glow>
        </a:effectLst>
      </dgm:spPr>
      <dgm:t>
        <a:bodyPr/>
        <a:lstStyle/>
        <a:p>
          <a:pPr algn="ctr"/>
          <a:r>
            <a:rPr lang="fr-FR" dirty="0" smtClean="0"/>
            <a:t>Groupe :</a:t>
          </a:r>
          <a:endParaRPr lang="fr-FR" dirty="0"/>
        </a:p>
      </dgm:t>
    </dgm:pt>
    <dgm:pt modelId="{2D2837CE-6D71-3947-A569-9AB4DB1527B9}" type="parTrans" cxnId="{48865665-90BE-734D-9C0A-174C9038052B}">
      <dgm:prSet/>
      <dgm:spPr/>
      <dgm:t>
        <a:bodyPr/>
        <a:lstStyle/>
        <a:p>
          <a:pPr algn="l"/>
          <a:endParaRPr lang="fr-FR"/>
        </a:p>
      </dgm:t>
    </dgm:pt>
    <dgm:pt modelId="{8690D30A-E67F-3547-84AB-39068EA522F5}" type="sibTrans" cxnId="{48865665-90BE-734D-9C0A-174C9038052B}">
      <dgm:prSet/>
      <dgm:spPr/>
      <dgm:t>
        <a:bodyPr/>
        <a:lstStyle/>
        <a:p>
          <a:pPr algn="l"/>
          <a:endParaRPr lang="fr-FR"/>
        </a:p>
      </dgm:t>
    </dgm:pt>
    <dgm:pt modelId="{82A2E2A7-DA9D-D34A-83F8-ED76B7656C0E}">
      <dgm:prSet phldrT="[Texte]" custT="1"/>
      <dgm:spPr/>
      <dgm:t>
        <a:bodyPr/>
        <a:lstStyle/>
        <a:p>
          <a:pPr algn="ctr"/>
          <a:r>
            <a:rPr lang="fr-FR" sz="3600" b="1" i="0" dirty="0" smtClean="0">
              <a:solidFill>
                <a:schemeClr val="bg1"/>
              </a:solidFill>
              <a:latin typeface="Comic Sans MS" charset="0"/>
              <a:ea typeface="Comic Sans MS" charset="0"/>
              <a:cs typeface="Comic Sans MS" charset="0"/>
            </a:rPr>
            <a:t>Groupe V</a:t>
          </a:r>
          <a:endParaRPr lang="fr-FR" sz="3600" b="1" i="0" dirty="0">
            <a:solidFill>
              <a:schemeClr val="bg1"/>
            </a:solidFill>
            <a:latin typeface="Comic Sans MS" charset="0"/>
            <a:ea typeface="Comic Sans MS" charset="0"/>
            <a:cs typeface="Comic Sans MS" charset="0"/>
          </a:endParaRPr>
        </a:p>
      </dgm:t>
    </dgm:pt>
    <dgm:pt modelId="{459A1F65-09CD-E549-8597-7A292080C4CF}" type="parTrans" cxnId="{7DBEB671-82AE-BC46-B348-C46B0F4BE968}">
      <dgm:prSet/>
      <dgm:spPr/>
      <dgm:t>
        <a:bodyPr/>
        <a:lstStyle/>
        <a:p>
          <a:pPr algn="l"/>
          <a:endParaRPr lang="fr-FR"/>
        </a:p>
      </dgm:t>
    </dgm:pt>
    <dgm:pt modelId="{5EBA5B43-7FAD-9740-8325-521494826256}" type="sibTrans" cxnId="{7DBEB671-82AE-BC46-B348-C46B0F4BE968}">
      <dgm:prSet/>
      <dgm:spPr/>
      <dgm:t>
        <a:bodyPr/>
        <a:lstStyle/>
        <a:p>
          <a:pPr algn="l"/>
          <a:endParaRPr lang="fr-FR"/>
        </a:p>
      </dgm:t>
    </dgm:pt>
    <dgm:pt modelId="{064A9C05-C5E8-B54F-BAEB-B26FD773C85B}">
      <dgm:prSet phldrT="[Texte]"/>
      <dgm:spPr>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effectLst>
          <a:glow rad="127000">
            <a:schemeClr val="bg1">
              <a:alpha val="44000"/>
            </a:schemeClr>
          </a:glow>
        </a:effectLst>
      </dgm:spPr>
      <dgm:t>
        <a:bodyPr/>
        <a:lstStyle/>
        <a:p>
          <a:pPr algn="ctr"/>
          <a:r>
            <a:rPr lang="fr-FR" dirty="0" smtClean="0"/>
            <a:t>Ordre :</a:t>
          </a:r>
          <a:endParaRPr lang="fr-FR" dirty="0"/>
        </a:p>
      </dgm:t>
    </dgm:pt>
    <dgm:pt modelId="{6F3EE66A-888F-6B4F-B6D0-84F2C3B65738}" type="parTrans" cxnId="{FD6BC864-A698-2848-91EF-C406B3EA94E7}">
      <dgm:prSet/>
      <dgm:spPr/>
      <dgm:t>
        <a:bodyPr/>
        <a:lstStyle/>
        <a:p>
          <a:pPr algn="l"/>
          <a:endParaRPr lang="fr-FR"/>
        </a:p>
      </dgm:t>
    </dgm:pt>
    <dgm:pt modelId="{22A22460-A6E1-AA42-8B44-BD3AFE1890F0}" type="sibTrans" cxnId="{FD6BC864-A698-2848-91EF-C406B3EA94E7}">
      <dgm:prSet/>
      <dgm:spPr/>
      <dgm:t>
        <a:bodyPr/>
        <a:lstStyle/>
        <a:p>
          <a:pPr algn="l"/>
          <a:endParaRPr lang="fr-FR"/>
        </a:p>
      </dgm:t>
    </dgm:pt>
    <dgm:pt modelId="{2389C19D-580E-2C4F-937B-3834E818D94F}">
      <dgm:prSet phldrT="[Texte]" custT="1"/>
      <dgm:spPr/>
      <dgm:t>
        <a:bodyPr/>
        <a:lstStyle/>
        <a:p>
          <a:pPr algn="ctr"/>
          <a:r>
            <a:rPr lang="fr-FR" sz="3600" b="1" i="0" dirty="0" smtClean="0">
              <a:solidFill>
                <a:schemeClr val="bg1"/>
              </a:solidFill>
              <a:latin typeface="Comic Sans MS" charset="0"/>
              <a:ea typeface="Comic Sans MS" charset="0"/>
              <a:cs typeface="Comic Sans MS" charset="0"/>
            </a:rPr>
            <a:t>Mononegavirales</a:t>
          </a:r>
          <a:endParaRPr lang="fr-FR" sz="3600" b="1" i="0" dirty="0">
            <a:solidFill>
              <a:schemeClr val="bg1"/>
            </a:solidFill>
            <a:latin typeface="Comic Sans MS" charset="0"/>
            <a:ea typeface="Comic Sans MS" charset="0"/>
            <a:cs typeface="Comic Sans MS" charset="0"/>
          </a:endParaRPr>
        </a:p>
      </dgm:t>
    </dgm:pt>
    <dgm:pt modelId="{252BC8B7-7737-1942-AFD1-1C4C1D352665}" type="parTrans" cxnId="{DC795ECB-925F-9440-B965-964E40A286C3}">
      <dgm:prSet/>
      <dgm:spPr/>
      <dgm:t>
        <a:bodyPr/>
        <a:lstStyle/>
        <a:p>
          <a:pPr algn="l"/>
          <a:endParaRPr lang="fr-FR"/>
        </a:p>
      </dgm:t>
    </dgm:pt>
    <dgm:pt modelId="{F927012F-04C4-D241-8421-F6F75CE84EDF}" type="sibTrans" cxnId="{DC795ECB-925F-9440-B965-964E40A286C3}">
      <dgm:prSet/>
      <dgm:spPr/>
      <dgm:t>
        <a:bodyPr/>
        <a:lstStyle/>
        <a:p>
          <a:pPr algn="l"/>
          <a:endParaRPr lang="fr-FR"/>
        </a:p>
      </dgm:t>
    </dgm:pt>
    <dgm:pt modelId="{1765322A-9B44-5640-9DBE-CB6A1B546718}">
      <dgm:prSet custT="1"/>
      <dgm:spPr/>
      <dgm:t>
        <a:bodyPr/>
        <a:lstStyle/>
        <a:p>
          <a:pPr algn="ctr"/>
          <a:r>
            <a:rPr lang="fr-FR" sz="3600" b="1" i="0" dirty="0" smtClean="0">
              <a:solidFill>
                <a:schemeClr val="bg1"/>
              </a:solidFill>
              <a:latin typeface="Comic Sans MS" charset="0"/>
              <a:ea typeface="Comic Sans MS" charset="0"/>
              <a:cs typeface="Comic Sans MS" charset="0"/>
            </a:rPr>
            <a:t>Filoviridae</a:t>
          </a:r>
          <a:endParaRPr lang="fr-FR" sz="3600" b="1" i="0" dirty="0">
            <a:solidFill>
              <a:schemeClr val="bg1"/>
            </a:solidFill>
            <a:latin typeface="Comic Sans MS" charset="0"/>
            <a:ea typeface="Comic Sans MS" charset="0"/>
            <a:cs typeface="Comic Sans MS" charset="0"/>
          </a:endParaRPr>
        </a:p>
      </dgm:t>
    </dgm:pt>
    <dgm:pt modelId="{A5AFADA6-D8D3-B149-A450-ED1204CB8551}" type="parTrans" cxnId="{720547D5-10CA-434C-A200-F4DE03837B04}">
      <dgm:prSet/>
      <dgm:spPr/>
      <dgm:t>
        <a:bodyPr/>
        <a:lstStyle/>
        <a:p>
          <a:pPr algn="l"/>
          <a:endParaRPr lang="fr-FR"/>
        </a:p>
      </dgm:t>
    </dgm:pt>
    <dgm:pt modelId="{2CDC6EA3-0287-514C-BF71-66F3FBD6F396}" type="sibTrans" cxnId="{720547D5-10CA-434C-A200-F4DE03837B04}">
      <dgm:prSet/>
      <dgm:spPr/>
      <dgm:t>
        <a:bodyPr/>
        <a:lstStyle/>
        <a:p>
          <a:pPr algn="l"/>
          <a:endParaRPr lang="fr-FR"/>
        </a:p>
      </dgm:t>
    </dgm:pt>
    <dgm:pt modelId="{0486AC2A-9CC2-6D46-8A14-8C9FE9E1408F}">
      <dgm:prSet custT="1"/>
      <dgm:spPr/>
      <dgm:t>
        <a:bodyPr/>
        <a:lstStyle/>
        <a:p>
          <a:pPr marL="285750" lvl="1" indent="0" algn="ctr" defTabSz="1600200">
            <a:lnSpc>
              <a:spcPct val="90000"/>
            </a:lnSpc>
            <a:spcBef>
              <a:spcPct val="0"/>
            </a:spcBef>
            <a:spcAft>
              <a:spcPct val="15000"/>
            </a:spcAft>
            <a:buNone/>
          </a:pPr>
          <a:r>
            <a:rPr lang="fr-FR" sz="3600" b="1" i="0" dirty="0" smtClean="0">
              <a:solidFill>
                <a:schemeClr val="bg1"/>
              </a:solidFill>
              <a:latin typeface="Comic Sans MS" charset="0"/>
              <a:ea typeface="Comic Sans MS" charset="0"/>
              <a:cs typeface="Comic Sans MS" charset="0"/>
            </a:rPr>
            <a:t>Ebolavirus</a:t>
          </a:r>
          <a:endParaRPr lang="fr-FR" sz="3600" b="1" i="0" dirty="0">
            <a:solidFill>
              <a:schemeClr val="bg1"/>
            </a:solidFill>
            <a:latin typeface="Comic Sans MS" charset="0"/>
            <a:ea typeface="Comic Sans MS" charset="0"/>
            <a:cs typeface="Comic Sans MS" charset="0"/>
          </a:endParaRPr>
        </a:p>
      </dgm:t>
    </dgm:pt>
    <dgm:pt modelId="{14F6EAEC-7277-A044-875D-994857866254}" type="parTrans" cxnId="{6ADCC606-431B-1744-B560-71F321ED7837}">
      <dgm:prSet/>
      <dgm:spPr/>
      <dgm:t>
        <a:bodyPr/>
        <a:lstStyle/>
        <a:p>
          <a:pPr algn="l"/>
          <a:endParaRPr lang="fr-FR"/>
        </a:p>
      </dgm:t>
    </dgm:pt>
    <dgm:pt modelId="{B12F1EE9-58CC-7146-8F62-9295A7CA4BCF}" type="sibTrans" cxnId="{6ADCC606-431B-1744-B560-71F321ED7837}">
      <dgm:prSet/>
      <dgm:spPr/>
      <dgm:t>
        <a:bodyPr/>
        <a:lstStyle/>
        <a:p>
          <a:pPr algn="l"/>
          <a:endParaRPr lang="fr-FR"/>
        </a:p>
      </dgm:t>
    </dgm:pt>
    <dgm:pt modelId="{DF347CB6-F4F1-D541-A736-A9630B4CC768}">
      <dgm:prSet/>
      <dgm:spPr>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effectLst>
          <a:glow rad="127000">
            <a:schemeClr val="bg1">
              <a:alpha val="44000"/>
            </a:schemeClr>
          </a:glow>
        </a:effectLst>
      </dgm:spPr>
      <dgm:t>
        <a:bodyPr/>
        <a:lstStyle/>
        <a:p>
          <a:pPr algn="ctr"/>
          <a:r>
            <a:rPr lang="fr-FR" dirty="0" smtClean="0"/>
            <a:t>Famille</a:t>
          </a:r>
          <a:r>
            <a:rPr lang="fr-FR" baseline="0" dirty="0" smtClean="0"/>
            <a:t> :</a:t>
          </a:r>
          <a:endParaRPr lang="fr-FR" dirty="0"/>
        </a:p>
      </dgm:t>
    </dgm:pt>
    <dgm:pt modelId="{C521D12D-11BA-5641-82F5-5A6EA50153BB}" type="parTrans" cxnId="{099A8BC8-34B9-574B-AB5D-9C3AB69F7EF1}">
      <dgm:prSet/>
      <dgm:spPr/>
      <dgm:t>
        <a:bodyPr/>
        <a:lstStyle/>
        <a:p>
          <a:pPr algn="l"/>
          <a:endParaRPr lang="fr-FR"/>
        </a:p>
      </dgm:t>
    </dgm:pt>
    <dgm:pt modelId="{DA6E465E-6A8F-1149-84C6-6024F318CBE8}" type="sibTrans" cxnId="{099A8BC8-34B9-574B-AB5D-9C3AB69F7EF1}">
      <dgm:prSet/>
      <dgm:spPr/>
      <dgm:t>
        <a:bodyPr/>
        <a:lstStyle/>
        <a:p>
          <a:pPr algn="l"/>
          <a:endParaRPr lang="fr-FR"/>
        </a:p>
      </dgm:t>
    </dgm:pt>
    <dgm:pt modelId="{EDC4A278-29A7-4543-ABE3-C50A7E157A8A}">
      <dgm:prSet/>
      <dgm:spPr>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effectLst>
          <a:glow rad="127000">
            <a:schemeClr val="bg1">
              <a:alpha val="44000"/>
            </a:schemeClr>
          </a:glow>
        </a:effectLst>
      </dgm:spPr>
      <dgm:t>
        <a:bodyPr/>
        <a:lstStyle/>
        <a:p>
          <a:pPr algn="ctr"/>
          <a:r>
            <a:rPr lang="fr-FR" dirty="0" smtClean="0"/>
            <a:t>Genre :</a:t>
          </a:r>
          <a:endParaRPr lang="fr-FR" dirty="0"/>
        </a:p>
      </dgm:t>
    </dgm:pt>
    <dgm:pt modelId="{245321B1-76F4-494E-948E-F79E30F5A7B4}" type="parTrans" cxnId="{A1C5B3CE-D985-5145-954F-0FE9DD8F5540}">
      <dgm:prSet/>
      <dgm:spPr/>
      <dgm:t>
        <a:bodyPr/>
        <a:lstStyle/>
        <a:p>
          <a:pPr algn="l"/>
          <a:endParaRPr lang="fr-FR"/>
        </a:p>
      </dgm:t>
    </dgm:pt>
    <dgm:pt modelId="{13B312C2-2A23-9248-B41C-6DC8257E001F}" type="sibTrans" cxnId="{A1C5B3CE-D985-5145-954F-0FE9DD8F5540}">
      <dgm:prSet/>
      <dgm:spPr/>
      <dgm:t>
        <a:bodyPr/>
        <a:lstStyle/>
        <a:p>
          <a:pPr algn="l"/>
          <a:endParaRPr lang="fr-FR"/>
        </a:p>
      </dgm:t>
    </dgm:pt>
    <dgm:pt modelId="{380B6C63-2114-4D4E-AF11-046428F61DE6}" type="pres">
      <dgm:prSet presAssocID="{A3AD16B8-8963-3C4E-9559-00D01A6C8BA2}" presName="rootnode" presStyleCnt="0">
        <dgm:presLayoutVars>
          <dgm:chMax/>
          <dgm:chPref/>
          <dgm:dir/>
          <dgm:animLvl val="lvl"/>
        </dgm:presLayoutVars>
      </dgm:prSet>
      <dgm:spPr/>
      <dgm:t>
        <a:bodyPr/>
        <a:lstStyle/>
        <a:p>
          <a:endParaRPr lang="fr-FR"/>
        </a:p>
      </dgm:t>
    </dgm:pt>
    <dgm:pt modelId="{F98B6D35-C8F6-234C-8B39-049415172AE9}" type="pres">
      <dgm:prSet presAssocID="{2AD24C31-55A0-CC46-855E-61D5E887D613}" presName="composite" presStyleCnt="0"/>
      <dgm:spPr/>
    </dgm:pt>
    <dgm:pt modelId="{F617B8AF-9F41-CD46-A26B-04F46E50686B}" type="pres">
      <dgm:prSet presAssocID="{2AD24C31-55A0-CC46-855E-61D5E887D613}" presName="bentUpArrow1" presStyleLbl="alignImgPlace1" presStyleIdx="0" presStyleCnt="4"/>
      <dgm:spPr>
        <a:solidFill>
          <a:srgbClr val="511820"/>
        </a:solidFill>
        <a:effectLst>
          <a:glow rad="101600">
            <a:schemeClr val="bg1">
              <a:alpha val="40000"/>
            </a:schemeClr>
          </a:glow>
        </a:effectLst>
      </dgm:spPr>
    </dgm:pt>
    <dgm:pt modelId="{A9B6FF49-03E5-D146-AF9B-D4697574AC4B}" type="pres">
      <dgm:prSet presAssocID="{2AD24C31-55A0-CC46-855E-61D5E887D613}" presName="ParentText" presStyleLbl="node1" presStyleIdx="0" presStyleCnt="5" custScaleX="114285">
        <dgm:presLayoutVars>
          <dgm:chMax val="1"/>
          <dgm:chPref val="1"/>
          <dgm:bulletEnabled val="1"/>
        </dgm:presLayoutVars>
      </dgm:prSet>
      <dgm:spPr/>
      <dgm:t>
        <a:bodyPr/>
        <a:lstStyle/>
        <a:p>
          <a:endParaRPr lang="fr-FR"/>
        </a:p>
      </dgm:t>
    </dgm:pt>
    <dgm:pt modelId="{F3B1A8D5-3A1F-7144-80B8-8AD69978847B}" type="pres">
      <dgm:prSet presAssocID="{2AD24C31-55A0-CC46-855E-61D5E887D613}" presName="ChildText" presStyleLbl="revTx" presStyleIdx="0" presStyleCnt="5" custScaleX="173284" custLinFactNeighborX="88748" custLinFactNeighborY="14505">
        <dgm:presLayoutVars>
          <dgm:chMax val="0"/>
          <dgm:chPref val="0"/>
          <dgm:bulletEnabled val="1"/>
        </dgm:presLayoutVars>
      </dgm:prSet>
      <dgm:spPr/>
      <dgm:t>
        <a:bodyPr/>
        <a:lstStyle/>
        <a:p>
          <a:endParaRPr lang="fr-FR"/>
        </a:p>
      </dgm:t>
    </dgm:pt>
    <dgm:pt modelId="{60134DC7-E348-7945-B451-660CE3B8C821}" type="pres">
      <dgm:prSet presAssocID="{D41A59F0-E596-264F-B1CC-4014507C252F}" presName="sibTrans" presStyleCnt="0"/>
      <dgm:spPr/>
    </dgm:pt>
    <dgm:pt modelId="{56541675-9287-384F-9C33-729CA3E2160D}" type="pres">
      <dgm:prSet presAssocID="{9C985200-7F1D-C34B-AC60-A9EAF3F3B9CF}" presName="composite" presStyleCnt="0"/>
      <dgm:spPr/>
    </dgm:pt>
    <dgm:pt modelId="{47DE4AE3-430D-8F45-8820-55DD9DCFC85D}" type="pres">
      <dgm:prSet presAssocID="{9C985200-7F1D-C34B-AC60-A9EAF3F3B9CF}" presName="bentUpArrow1" presStyleLbl="alignImgPlace1" presStyleIdx="1" presStyleCnt="4"/>
      <dgm:spPr>
        <a:solidFill>
          <a:srgbClr val="511820"/>
        </a:solidFill>
        <a:effectLst>
          <a:glow rad="101600">
            <a:schemeClr val="bg1">
              <a:alpha val="40000"/>
            </a:schemeClr>
          </a:glow>
        </a:effectLst>
      </dgm:spPr>
    </dgm:pt>
    <dgm:pt modelId="{2703B448-7DF3-D94D-B9C0-E38F689C23A7}" type="pres">
      <dgm:prSet presAssocID="{9C985200-7F1D-C34B-AC60-A9EAF3F3B9CF}" presName="ParentText" presStyleLbl="node1" presStyleIdx="1" presStyleCnt="5">
        <dgm:presLayoutVars>
          <dgm:chMax val="1"/>
          <dgm:chPref val="1"/>
          <dgm:bulletEnabled val="1"/>
        </dgm:presLayoutVars>
      </dgm:prSet>
      <dgm:spPr/>
      <dgm:t>
        <a:bodyPr/>
        <a:lstStyle/>
        <a:p>
          <a:endParaRPr lang="fr-FR"/>
        </a:p>
      </dgm:t>
    </dgm:pt>
    <dgm:pt modelId="{AD8ACC0E-B01F-654A-A55C-9C85FBCCAC52}" type="pres">
      <dgm:prSet presAssocID="{9C985200-7F1D-C34B-AC60-A9EAF3F3B9CF}" presName="ChildText" presStyleLbl="revTx" presStyleIdx="1" presStyleCnt="5" custScaleX="324571" custLinFactX="32373" custLinFactNeighborX="100000" custLinFactNeighborY="11428">
        <dgm:presLayoutVars>
          <dgm:chMax val="0"/>
          <dgm:chPref val="0"/>
          <dgm:bulletEnabled val="1"/>
        </dgm:presLayoutVars>
      </dgm:prSet>
      <dgm:spPr/>
      <dgm:t>
        <a:bodyPr/>
        <a:lstStyle/>
        <a:p>
          <a:endParaRPr lang="fr-FR"/>
        </a:p>
      </dgm:t>
    </dgm:pt>
    <dgm:pt modelId="{9686DAF2-F20C-D94E-8396-9DF04E1D27CA}" type="pres">
      <dgm:prSet presAssocID="{8690D30A-E67F-3547-84AB-39068EA522F5}" presName="sibTrans" presStyleCnt="0"/>
      <dgm:spPr/>
    </dgm:pt>
    <dgm:pt modelId="{638935C3-1845-8549-9A0D-F0E496A410B3}" type="pres">
      <dgm:prSet presAssocID="{064A9C05-C5E8-B54F-BAEB-B26FD773C85B}" presName="composite" presStyleCnt="0"/>
      <dgm:spPr/>
    </dgm:pt>
    <dgm:pt modelId="{EFA048B4-75A4-2741-8EA1-1C93CF2949B7}" type="pres">
      <dgm:prSet presAssocID="{064A9C05-C5E8-B54F-BAEB-B26FD773C85B}" presName="bentUpArrow1" presStyleLbl="alignImgPlace1" presStyleIdx="2" presStyleCnt="4" custLinFactNeighborX="-37240" custLinFactNeighborY="9581"/>
      <dgm:spPr>
        <a:solidFill>
          <a:srgbClr val="511820"/>
        </a:solidFill>
        <a:effectLst>
          <a:glow rad="101600">
            <a:schemeClr val="bg1">
              <a:alpha val="40000"/>
            </a:schemeClr>
          </a:glow>
        </a:effectLst>
      </dgm:spPr>
    </dgm:pt>
    <dgm:pt modelId="{4E292BAA-BC5E-B644-9F66-7521E663ED65}" type="pres">
      <dgm:prSet presAssocID="{064A9C05-C5E8-B54F-BAEB-B26FD773C85B}" presName="ParentText" presStyleLbl="node1" presStyleIdx="2" presStyleCnt="5" custLinFactNeighborX="-30660" custLinFactNeighborY="-1564">
        <dgm:presLayoutVars>
          <dgm:chMax val="1"/>
          <dgm:chPref val="1"/>
          <dgm:bulletEnabled val="1"/>
        </dgm:presLayoutVars>
      </dgm:prSet>
      <dgm:spPr/>
      <dgm:t>
        <a:bodyPr/>
        <a:lstStyle/>
        <a:p>
          <a:endParaRPr lang="fr-FR"/>
        </a:p>
      </dgm:t>
    </dgm:pt>
    <dgm:pt modelId="{B163B316-B78C-B047-81B1-D84C8EA83D5A}" type="pres">
      <dgm:prSet presAssocID="{064A9C05-C5E8-B54F-BAEB-B26FD773C85B}" presName="ChildText" presStyleLbl="revTx" presStyleIdx="2" presStyleCnt="5" custScaleX="443739" custLinFactX="40942" custLinFactNeighborX="100000" custLinFactNeighborY="14012">
        <dgm:presLayoutVars>
          <dgm:chMax val="0"/>
          <dgm:chPref val="0"/>
          <dgm:bulletEnabled val="1"/>
        </dgm:presLayoutVars>
      </dgm:prSet>
      <dgm:spPr/>
      <dgm:t>
        <a:bodyPr/>
        <a:lstStyle/>
        <a:p>
          <a:endParaRPr lang="fr-FR"/>
        </a:p>
      </dgm:t>
    </dgm:pt>
    <dgm:pt modelId="{62DE5E79-588E-CF4E-ACFF-768AEB410FA7}" type="pres">
      <dgm:prSet presAssocID="{22A22460-A6E1-AA42-8B44-BD3AFE1890F0}" presName="sibTrans" presStyleCnt="0"/>
      <dgm:spPr/>
    </dgm:pt>
    <dgm:pt modelId="{657E5146-850B-2C47-9C56-091404653C56}" type="pres">
      <dgm:prSet presAssocID="{DF347CB6-F4F1-D541-A736-A9630B4CC768}" presName="composite" presStyleCnt="0"/>
      <dgm:spPr/>
    </dgm:pt>
    <dgm:pt modelId="{19E02B7E-7AFD-EA45-9EC6-E0A6F8D4E424}" type="pres">
      <dgm:prSet presAssocID="{DF347CB6-F4F1-D541-A736-A9630B4CC768}" presName="bentUpArrow1" presStyleLbl="alignImgPlace1" presStyleIdx="3" presStyleCnt="4" custLinFactNeighborX="-21049" custLinFactNeighborY="7324"/>
      <dgm:spPr>
        <a:solidFill>
          <a:srgbClr val="511820"/>
        </a:solidFill>
        <a:effectLst>
          <a:glow rad="101600">
            <a:schemeClr val="bg1">
              <a:alpha val="40000"/>
            </a:schemeClr>
          </a:glow>
        </a:effectLst>
      </dgm:spPr>
    </dgm:pt>
    <dgm:pt modelId="{06A658E6-D8E2-2C46-A82C-61207B2B990E}" type="pres">
      <dgm:prSet presAssocID="{DF347CB6-F4F1-D541-A736-A9630B4CC768}" presName="ParentText" presStyleLbl="node1" presStyleIdx="3" presStyleCnt="5" custLinFactNeighborX="-8760" custLinFactNeighborY="-2558">
        <dgm:presLayoutVars>
          <dgm:chMax val="1"/>
          <dgm:chPref val="1"/>
          <dgm:bulletEnabled val="1"/>
        </dgm:presLayoutVars>
      </dgm:prSet>
      <dgm:spPr/>
      <dgm:t>
        <a:bodyPr/>
        <a:lstStyle/>
        <a:p>
          <a:endParaRPr lang="fr-FR"/>
        </a:p>
      </dgm:t>
    </dgm:pt>
    <dgm:pt modelId="{7E1BE2A7-BF02-7143-B804-5D5ED44668B3}" type="pres">
      <dgm:prSet presAssocID="{DF347CB6-F4F1-D541-A736-A9630B4CC768}" presName="ChildText" presStyleLbl="revTx" presStyleIdx="3" presStyleCnt="5" custScaleX="377457" custLinFactX="8150" custLinFactNeighborX="100000" custLinFactNeighborY="2074">
        <dgm:presLayoutVars>
          <dgm:chMax val="0"/>
          <dgm:chPref val="0"/>
          <dgm:bulletEnabled val="1"/>
        </dgm:presLayoutVars>
      </dgm:prSet>
      <dgm:spPr/>
      <dgm:t>
        <a:bodyPr/>
        <a:lstStyle/>
        <a:p>
          <a:endParaRPr lang="fr-FR"/>
        </a:p>
      </dgm:t>
    </dgm:pt>
    <dgm:pt modelId="{C5C30F3E-E246-9C4E-874A-8F183A6A98A9}" type="pres">
      <dgm:prSet presAssocID="{DA6E465E-6A8F-1149-84C6-6024F318CBE8}" presName="sibTrans" presStyleCnt="0"/>
      <dgm:spPr/>
    </dgm:pt>
    <dgm:pt modelId="{1D884B7B-AE5C-F041-B396-2F50F8CF91EC}" type="pres">
      <dgm:prSet presAssocID="{EDC4A278-29A7-4543-ABE3-C50A7E157A8A}" presName="composite" presStyleCnt="0"/>
      <dgm:spPr/>
    </dgm:pt>
    <dgm:pt modelId="{F1E78D04-73FA-D74C-8018-4699D629C11E}" type="pres">
      <dgm:prSet presAssocID="{EDC4A278-29A7-4543-ABE3-C50A7E157A8A}" presName="ParentText" presStyleLbl="node1" presStyleIdx="4" presStyleCnt="5" custLinFactNeighborX="-19710" custLinFactNeighborY="-1564">
        <dgm:presLayoutVars>
          <dgm:chMax val="1"/>
          <dgm:chPref val="1"/>
          <dgm:bulletEnabled val="1"/>
        </dgm:presLayoutVars>
      </dgm:prSet>
      <dgm:spPr/>
      <dgm:t>
        <a:bodyPr/>
        <a:lstStyle/>
        <a:p>
          <a:endParaRPr lang="fr-FR"/>
        </a:p>
      </dgm:t>
    </dgm:pt>
    <dgm:pt modelId="{1E40E50D-9494-FE4F-A4C2-1F9B20F8705B}" type="pres">
      <dgm:prSet presAssocID="{EDC4A278-29A7-4543-ABE3-C50A7E157A8A}" presName="FinalChildText" presStyleLbl="revTx" presStyleIdx="4" presStyleCnt="5" custScaleX="401088" custLinFactNeighborX="83661" custLinFactNeighborY="-4147">
        <dgm:presLayoutVars>
          <dgm:chMax val="0"/>
          <dgm:chPref val="0"/>
          <dgm:bulletEnabled val="1"/>
        </dgm:presLayoutVars>
      </dgm:prSet>
      <dgm:spPr/>
      <dgm:t>
        <a:bodyPr/>
        <a:lstStyle/>
        <a:p>
          <a:endParaRPr lang="fr-FR"/>
        </a:p>
      </dgm:t>
    </dgm:pt>
  </dgm:ptLst>
  <dgm:cxnLst>
    <dgm:cxn modelId="{CE75D1B5-79C7-A64C-A292-7B4B052634D7}" type="presOf" srcId="{1765322A-9B44-5640-9DBE-CB6A1B546718}" destId="{7E1BE2A7-BF02-7143-B804-5D5ED44668B3}" srcOrd="0" destOrd="0" presId="urn:microsoft.com/office/officeart/2005/8/layout/StepDownProcess"/>
    <dgm:cxn modelId="{68B208B6-858B-1E43-8BCE-426A2ACDBFE7}" type="presOf" srcId="{EDC4A278-29A7-4543-ABE3-C50A7E157A8A}" destId="{F1E78D04-73FA-D74C-8018-4699D629C11E}" srcOrd="0" destOrd="0" presId="urn:microsoft.com/office/officeart/2005/8/layout/StepDownProcess"/>
    <dgm:cxn modelId="{1E01AB98-CCE1-D442-8343-2F3D5045D91C}" type="presOf" srcId="{0486AC2A-9CC2-6D46-8A14-8C9FE9E1408F}" destId="{1E40E50D-9494-FE4F-A4C2-1F9B20F8705B}" srcOrd="0" destOrd="0" presId="urn:microsoft.com/office/officeart/2005/8/layout/StepDownProcess"/>
    <dgm:cxn modelId="{00C2F845-B431-F449-8BB6-76E86C94757B}" type="presOf" srcId="{2389C19D-580E-2C4F-937B-3834E818D94F}" destId="{B163B316-B78C-B047-81B1-D84C8EA83D5A}" srcOrd="0" destOrd="0" presId="urn:microsoft.com/office/officeart/2005/8/layout/StepDownProcess"/>
    <dgm:cxn modelId="{D6A0BF7E-1169-1845-9D20-28B2B7962559}" srcId="{2AD24C31-55A0-CC46-855E-61D5E887D613}" destId="{D7186E07-32F5-C641-BDEA-99123E2390C1}" srcOrd="0" destOrd="0" parTransId="{E14C228E-6D0B-1F40-B583-1B797A73492A}" sibTransId="{32BBFDBA-F9A1-E448-8DBF-BCD1E08E48EF}"/>
    <dgm:cxn modelId="{68E68C4B-9FE2-D74F-B18B-30FCC94434A1}" type="presOf" srcId="{9C985200-7F1D-C34B-AC60-A9EAF3F3B9CF}" destId="{2703B448-7DF3-D94D-B9C0-E38F689C23A7}" srcOrd="0" destOrd="0" presId="urn:microsoft.com/office/officeart/2005/8/layout/StepDownProcess"/>
    <dgm:cxn modelId="{0DC362B5-842E-654F-AB3D-948CEF2E90A3}" type="presOf" srcId="{DF347CB6-F4F1-D541-A736-A9630B4CC768}" destId="{06A658E6-D8E2-2C46-A82C-61207B2B990E}" srcOrd="0" destOrd="0" presId="urn:microsoft.com/office/officeart/2005/8/layout/StepDownProcess"/>
    <dgm:cxn modelId="{E79B24F3-5D6D-0D45-BDAF-996E05C65B50}" type="presOf" srcId="{064A9C05-C5E8-B54F-BAEB-B26FD773C85B}" destId="{4E292BAA-BC5E-B644-9F66-7521E663ED65}" srcOrd="0" destOrd="0" presId="urn:microsoft.com/office/officeart/2005/8/layout/StepDownProcess"/>
    <dgm:cxn modelId="{48865665-90BE-734D-9C0A-174C9038052B}" srcId="{A3AD16B8-8963-3C4E-9559-00D01A6C8BA2}" destId="{9C985200-7F1D-C34B-AC60-A9EAF3F3B9CF}" srcOrd="1" destOrd="0" parTransId="{2D2837CE-6D71-3947-A569-9AB4DB1527B9}" sibTransId="{8690D30A-E67F-3547-84AB-39068EA522F5}"/>
    <dgm:cxn modelId="{24D13D99-682E-9B41-86FE-D022CC3F3EAD}" type="presOf" srcId="{2AD24C31-55A0-CC46-855E-61D5E887D613}" destId="{A9B6FF49-03E5-D146-AF9B-D4697574AC4B}" srcOrd="0" destOrd="0" presId="urn:microsoft.com/office/officeart/2005/8/layout/StepDownProcess"/>
    <dgm:cxn modelId="{1E2ADDE9-2ED6-D346-97CD-6EDF6588534B}" srcId="{A3AD16B8-8963-3C4E-9559-00D01A6C8BA2}" destId="{2AD24C31-55A0-CC46-855E-61D5E887D613}" srcOrd="0" destOrd="0" parTransId="{EBBFA21E-8BAB-1046-A0C9-F161BF6F9216}" sibTransId="{D41A59F0-E596-264F-B1CC-4014507C252F}"/>
    <dgm:cxn modelId="{7DBEB671-82AE-BC46-B348-C46B0F4BE968}" srcId="{9C985200-7F1D-C34B-AC60-A9EAF3F3B9CF}" destId="{82A2E2A7-DA9D-D34A-83F8-ED76B7656C0E}" srcOrd="0" destOrd="0" parTransId="{459A1F65-09CD-E549-8597-7A292080C4CF}" sibTransId="{5EBA5B43-7FAD-9740-8325-521494826256}"/>
    <dgm:cxn modelId="{DC795ECB-925F-9440-B965-964E40A286C3}" srcId="{064A9C05-C5E8-B54F-BAEB-B26FD773C85B}" destId="{2389C19D-580E-2C4F-937B-3834E818D94F}" srcOrd="0" destOrd="0" parTransId="{252BC8B7-7737-1942-AFD1-1C4C1D352665}" sibTransId="{F927012F-04C4-D241-8421-F6F75CE84EDF}"/>
    <dgm:cxn modelId="{6ADCC606-431B-1744-B560-71F321ED7837}" srcId="{EDC4A278-29A7-4543-ABE3-C50A7E157A8A}" destId="{0486AC2A-9CC2-6D46-8A14-8C9FE9E1408F}" srcOrd="0" destOrd="0" parTransId="{14F6EAEC-7277-A044-875D-994857866254}" sibTransId="{B12F1EE9-58CC-7146-8F62-9295A7CA4BCF}"/>
    <dgm:cxn modelId="{0C8B6981-ECBE-A843-B2AB-6192D2D2ABC6}" type="presOf" srcId="{D7186E07-32F5-C641-BDEA-99123E2390C1}" destId="{F3B1A8D5-3A1F-7144-80B8-8AD69978847B}" srcOrd="0" destOrd="0" presId="urn:microsoft.com/office/officeart/2005/8/layout/StepDownProcess"/>
    <dgm:cxn modelId="{A1C5B3CE-D985-5145-954F-0FE9DD8F5540}" srcId="{A3AD16B8-8963-3C4E-9559-00D01A6C8BA2}" destId="{EDC4A278-29A7-4543-ABE3-C50A7E157A8A}" srcOrd="4" destOrd="0" parTransId="{245321B1-76F4-494E-948E-F79E30F5A7B4}" sibTransId="{13B312C2-2A23-9248-B41C-6DC8257E001F}"/>
    <dgm:cxn modelId="{099A8BC8-34B9-574B-AB5D-9C3AB69F7EF1}" srcId="{A3AD16B8-8963-3C4E-9559-00D01A6C8BA2}" destId="{DF347CB6-F4F1-D541-A736-A9630B4CC768}" srcOrd="3" destOrd="0" parTransId="{C521D12D-11BA-5641-82F5-5A6EA50153BB}" sibTransId="{DA6E465E-6A8F-1149-84C6-6024F318CBE8}"/>
    <dgm:cxn modelId="{9AF4A870-96CB-5746-ABB8-C52162876ACD}" type="presOf" srcId="{A3AD16B8-8963-3C4E-9559-00D01A6C8BA2}" destId="{380B6C63-2114-4D4E-AF11-046428F61DE6}" srcOrd="0" destOrd="0" presId="urn:microsoft.com/office/officeart/2005/8/layout/StepDownProcess"/>
    <dgm:cxn modelId="{720547D5-10CA-434C-A200-F4DE03837B04}" srcId="{DF347CB6-F4F1-D541-A736-A9630B4CC768}" destId="{1765322A-9B44-5640-9DBE-CB6A1B546718}" srcOrd="0" destOrd="0" parTransId="{A5AFADA6-D8D3-B149-A450-ED1204CB8551}" sibTransId="{2CDC6EA3-0287-514C-BF71-66F3FBD6F396}"/>
    <dgm:cxn modelId="{FD6BC864-A698-2848-91EF-C406B3EA94E7}" srcId="{A3AD16B8-8963-3C4E-9559-00D01A6C8BA2}" destId="{064A9C05-C5E8-B54F-BAEB-B26FD773C85B}" srcOrd="2" destOrd="0" parTransId="{6F3EE66A-888F-6B4F-B6D0-84F2C3B65738}" sibTransId="{22A22460-A6E1-AA42-8B44-BD3AFE1890F0}"/>
    <dgm:cxn modelId="{D197D298-E81F-9C41-87A8-191944CEBBA4}" type="presOf" srcId="{82A2E2A7-DA9D-D34A-83F8-ED76B7656C0E}" destId="{AD8ACC0E-B01F-654A-A55C-9C85FBCCAC52}" srcOrd="0" destOrd="0" presId="urn:microsoft.com/office/officeart/2005/8/layout/StepDownProcess"/>
    <dgm:cxn modelId="{872B4452-6AAE-1E45-87E9-9477A1ADB8D5}" type="presParOf" srcId="{380B6C63-2114-4D4E-AF11-046428F61DE6}" destId="{F98B6D35-C8F6-234C-8B39-049415172AE9}" srcOrd="0" destOrd="0" presId="urn:microsoft.com/office/officeart/2005/8/layout/StepDownProcess"/>
    <dgm:cxn modelId="{8037D700-CDA6-DF48-8067-C372FDA047BB}" type="presParOf" srcId="{F98B6D35-C8F6-234C-8B39-049415172AE9}" destId="{F617B8AF-9F41-CD46-A26B-04F46E50686B}" srcOrd="0" destOrd="0" presId="urn:microsoft.com/office/officeart/2005/8/layout/StepDownProcess"/>
    <dgm:cxn modelId="{4C880739-5A3B-1D42-8932-C7AE93E55F3E}" type="presParOf" srcId="{F98B6D35-C8F6-234C-8B39-049415172AE9}" destId="{A9B6FF49-03E5-D146-AF9B-D4697574AC4B}" srcOrd="1" destOrd="0" presId="urn:microsoft.com/office/officeart/2005/8/layout/StepDownProcess"/>
    <dgm:cxn modelId="{F17E88E8-65E2-2644-8974-9110DC71AFC1}" type="presParOf" srcId="{F98B6D35-C8F6-234C-8B39-049415172AE9}" destId="{F3B1A8D5-3A1F-7144-80B8-8AD69978847B}" srcOrd="2" destOrd="0" presId="urn:microsoft.com/office/officeart/2005/8/layout/StepDownProcess"/>
    <dgm:cxn modelId="{2750FA07-5CD2-E649-AB5D-B4C943941ACA}" type="presParOf" srcId="{380B6C63-2114-4D4E-AF11-046428F61DE6}" destId="{60134DC7-E348-7945-B451-660CE3B8C821}" srcOrd="1" destOrd="0" presId="urn:microsoft.com/office/officeart/2005/8/layout/StepDownProcess"/>
    <dgm:cxn modelId="{4AAD1585-B1BC-D54F-B3F7-A796190394F2}" type="presParOf" srcId="{380B6C63-2114-4D4E-AF11-046428F61DE6}" destId="{56541675-9287-384F-9C33-729CA3E2160D}" srcOrd="2" destOrd="0" presId="urn:microsoft.com/office/officeart/2005/8/layout/StepDownProcess"/>
    <dgm:cxn modelId="{37308E1F-11C0-2C4A-873A-AD2E3DA3E731}" type="presParOf" srcId="{56541675-9287-384F-9C33-729CA3E2160D}" destId="{47DE4AE3-430D-8F45-8820-55DD9DCFC85D}" srcOrd="0" destOrd="0" presId="urn:microsoft.com/office/officeart/2005/8/layout/StepDownProcess"/>
    <dgm:cxn modelId="{EB38CEEC-6166-7E4F-95AD-C65C2184933B}" type="presParOf" srcId="{56541675-9287-384F-9C33-729CA3E2160D}" destId="{2703B448-7DF3-D94D-B9C0-E38F689C23A7}" srcOrd="1" destOrd="0" presId="urn:microsoft.com/office/officeart/2005/8/layout/StepDownProcess"/>
    <dgm:cxn modelId="{94CBA755-4BE4-7640-B0A4-183416F167C3}" type="presParOf" srcId="{56541675-9287-384F-9C33-729CA3E2160D}" destId="{AD8ACC0E-B01F-654A-A55C-9C85FBCCAC52}" srcOrd="2" destOrd="0" presId="urn:microsoft.com/office/officeart/2005/8/layout/StepDownProcess"/>
    <dgm:cxn modelId="{7445228C-5A29-C84F-B7F4-04EF6696A6A2}" type="presParOf" srcId="{380B6C63-2114-4D4E-AF11-046428F61DE6}" destId="{9686DAF2-F20C-D94E-8396-9DF04E1D27CA}" srcOrd="3" destOrd="0" presId="urn:microsoft.com/office/officeart/2005/8/layout/StepDownProcess"/>
    <dgm:cxn modelId="{A6938341-EF9E-9147-9716-2AFD72F04F10}" type="presParOf" srcId="{380B6C63-2114-4D4E-AF11-046428F61DE6}" destId="{638935C3-1845-8549-9A0D-F0E496A410B3}" srcOrd="4" destOrd="0" presId="urn:microsoft.com/office/officeart/2005/8/layout/StepDownProcess"/>
    <dgm:cxn modelId="{733EDFCA-2B28-8B4F-A170-4FA691035156}" type="presParOf" srcId="{638935C3-1845-8549-9A0D-F0E496A410B3}" destId="{EFA048B4-75A4-2741-8EA1-1C93CF2949B7}" srcOrd="0" destOrd="0" presId="urn:microsoft.com/office/officeart/2005/8/layout/StepDownProcess"/>
    <dgm:cxn modelId="{555C14AF-E399-2441-B222-7618C604031F}" type="presParOf" srcId="{638935C3-1845-8549-9A0D-F0E496A410B3}" destId="{4E292BAA-BC5E-B644-9F66-7521E663ED65}" srcOrd="1" destOrd="0" presId="urn:microsoft.com/office/officeart/2005/8/layout/StepDownProcess"/>
    <dgm:cxn modelId="{ED99CD91-60B5-D84E-ACD4-DCF951A7334D}" type="presParOf" srcId="{638935C3-1845-8549-9A0D-F0E496A410B3}" destId="{B163B316-B78C-B047-81B1-D84C8EA83D5A}" srcOrd="2" destOrd="0" presId="urn:microsoft.com/office/officeart/2005/8/layout/StepDownProcess"/>
    <dgm:cxn modelId="{D9956FAA-5028-F244-B4F6-3EC27E3E85C0}" type="presParOf" srcId="{380B6C63-2114-4D4E-AF11-046428F61DE6}" destId="{62DE5E79-588E-CF4E-ACFF-768AEB410FA7}" srcOrd="5" destOrd="0" presId="urn:microsoft.com/office/officeart/2005/8/layout/StepDownProcess"/>
    <dgm:cxn modelId="{EA7BEA0F-1DD5-6446-9B6A-DDFDFE46FD7C}" type="presParOf" srcId="{380B6C63-2114-4D4E-AF11-046428F61DE6}" destId="{657E5146-850B-2C47-9C56-091404653C56}" srcOrd="6" destOrd="0" presId="urn:microsoft.com/office/officeart/2005/8/layout/StepDownProcess"/>
    <dgm:cxn modelId="{8AD509E6-5DB9-A341-9F1F-E79E149C9EF3}" type="presParOf" srcId="{657E5146-850B-2C47-9C56-091404653C56}" destId="{19E02B7E-7AFD-EA45-9EC6-E0A6F8D4E424}" srcOrd="0" destOrd="0" presId="urn:microsoft.com/office/officeart/2005/8/layout/StepDownProcess"/>
    <dgm:cxn modelId="{8F90A316-EF50-C54B-8B48-A1F67987211B}" type="presParOf" srcId="{657E5146-850B-2C47-9C56-091404653C56}" destId="{06A658E6-D8E2-2C46-A82C-61207B2B990E}" srcOrd="1" destOrd="0" presId="urn:microsoft.com/office/officeart/2005/8/layout/StepDownProcess"/>
    <dgm:cxn modelId="{6A09D694-57C1-774B-8AC0-BE6BA52B6833}" type="presParOf" srcId="{657E5146-850B-2C47-9C56-091404653C56}" destId="{7E1BE2A7-BF02-7143-B804-5D5ED44668B3}" srcOrd="2" destOrd="0" presId="urn:microsoft.com/office/officeart/2005/8/layout/StepDownProcess"/>
    <dgm:cxn modelId="{3BC0ECC6-290B-9D4E-9C1F-CFB9CAAD06C4}" type="presParOf" srcId="{380B6C63-2114-4D4E-AF11-046428F61DE6}" destId="{C5C30F3E-E246-9C4E-874A-8F183A6A98A9}" srcOrd="7" destOrd="0" presId="urn:microsoft.com/office/officeart/2005/8/layout/StepDownProcess"/>
    <dgm:cxn modelId="{C7529D6B-BD90-DD40-B28E-21F1FACAED60}" type="presParOf" srcId="{380B6C63-2114-4D4E-AF11-046428F61DE6}" destId="{1D884B7B-AE5C-F041-B396-2F50F8CF91EC}" srcOrd="8" destOrd="0" presId="urn:microsoft.com/office/officeart/2005/8/layout/StepDownProcess"/>
    <dgm:cxn modelId="{88B77A3A-46B8-A146-B2A1-8E58F22733F7}" type="presParOf" srcId="{1D884B7B-AE5C-F041-B396-2F50F8CF91EC}" destId="{F1E78D04-73FA-D74C-8018-4699D629C11E}" srcOrd="0" destOrd="0" presId="urn:microsoft.com/office/officeart/2005/8/layout/StepDownProcess"/>
    <dgm:cxn modelId="{43E38E19-A2D7-E24C-8E7E-2B371FF9B1F2}" type="presParOf" srcId="{1D884B7B-AE5C-F041-B396-2F50F8CF91EC}" destId="{1E40E50D-9494-FE4F-A4C2-1F9B20F8705B}"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0EC22-CEC4-574F-8AA2-7B822502645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fr-FR"/>
        </a:p>
      </dgm:t>
    </dgm:pt>
    <dgm:pt modelId="{07113115-5A1E-3249-A552-FDD59DAA276F}">
      <dgm:prSet phldrT="[Texte]"/>
      <dgm:spPr/>
      <dgm:t>
        <a:bodyPr/>
        <a:lstStyle/>
        <a:p>
          <a:r>
            <a:rPr lang="fr-FR" dirty="0" smtClean="0"/>
            <a:t> </a:t>
          </a:r>
          <a:endParaRPr lang="fr-FR" dirty="0"/>
        </a:p>
      </dgm:t>
    </dgm:pt>
    <dgm:pt modelId="{91086FD3-08D2-7C44-81CD-D49E9AA346F9}" type="parTrans" cxnId="{9AD5314C-1CCC-7C4C-84CA-613BC83EDA98}">
      <dgm:prSet/>
      <dgm:spPr/>
      <dgm:t>
        <a:bodyPr/>
        <a:lstStyle/>
        <a:p>
          <a:endParaRPr lang="fr-FR"/>
        </a:p>
      </dgm:t>
    </dgm:pt>
    <dgm:pt modelId="{5D008D96-06D0-D64B-9957-28A1918EC99A}" type="sibTrans" cxnId="{9AD5314C-1CCC-7C4C-84CA-613BC83EDA98}">
      <dgm:prSet/>
      <dgm:spPr>
        <a:gradFill flip="none" rotWithShape="0">
          <a:gsLst>
            <a:gs pos="73000">
              <a:srgbClr val="511820"/>
            </a:gs>
            <a:gs pos="97000">
              <a:srgbClr val="511820"/>
            </a:gs>
          </a:gsLst>
          <a:path path="circle">
            <a:fillToRect l="50000" t="50000" r="50000" b="50000"/>
          </a:path>
          <a:tileRect/>
        </a:gradFill>
      </dgm:spPr>
      <dgm:t>
        <a:bodyPr/>
        <a:lstStyle/>
        <a:p>
          <a:endParaRPr lang="fr-FR"/>
        </a:p>
      </dgm:t>
    </dgm:pt>
    <dgm:pt modelId="{E31C801A-4B2D-5341-BB6B-34269281C0A9}">
      <dgm:prSet/>
      <dgm:spPr/>
      <dgm:t>
        <a:bodyPr/>
        <a:lstStyle/>
        <a:p>
          <a:endParaRPr lang="fr-FR"/>
        </a:p>
      </dgm:t>
    </dgm:pt>
    <dgm:pt modelId="{AA35BB98-ADA0-3B4C-9FC4-016E6ADB998C}" type="parTrans" cxnId="{56D73770-E454-2C49-B373-CFDD5D54BE43}">
      <dgm:prSet/>
      <dgm:spPr/>
      <dgm:t>
        <a:bodyPr/>
        <a:lstStyle/>
        <a:p>
          <a:endParaRPr lang="fr-FR"/>
        </a:p>
      </dgm:t>
    </dgm:pt>
    <dgm:pt modelId="{630E24B3-AA54-9343-9F54-A810BFD3D33E}" type="sibTrans" cxnId="{56D73770-E454-2C49-B373-CFDD5D54BE43}">
      <dgm:prSet/>
      <dgm:spPr>
        <a:gradFill flip="none" rotWithShape="0">
          <a:gsLst>
            <a:gs pos="73000">
              <a:srgbClr val="511820"/>
            </a:gs>
            <a:gs pos="97000">
              <a:srgbClr val="511820"/>
            </a:gs>
          </a:gsLst>
          <a:path path="circle">
            <a:fillToRect l="50000" t="50000" r="50000" b="50000"/>
          </a:path>
          <a:tileRect/>
        </a:gradFill>
      </dgm:spPr>
      <dgm:t>
        <a:bodyPr/>
        <a:lstStyle/>
        <a:p>
          <a:endParaRPr lang="fr-FR"/>
        </a:p>
      </dgm:t>
    </dgm:pt>
    <dgm:pt modelId="{D6ABEC5F-7277-A046-9890-407D344753FD}">
      <dgm:prSet/>
      <dgm:spPr/>
      <dgm:t>
        <a:bodyPr/>
        <a:lstStyle/>
        <a:p>
          <a:endParaRPr lang="fr-FR"/>
        </a:p>
      </dgm:t>
    </dgm:pt>
    <dgm:pt modelId="{5DB4035F-CA4D-4943-8655-315BBFBEC75E}" type="parTrans" cxnId="{AB5426E1-710E-2046-9632-4DEDE18D0D32}">
      <dgm:prSet/>
      <dgm:spPr/>
      <dgm:t>
        <a:bodyPr/>
        <a:lstStyle/>
        <a:p>
          <a:endParaRPr lang="fr-FR"/>
        </a:p>
      </dgm:t>
    </dgm:pt>
    <dgm:pt modelId="{A6B7019B-FB06-C544-B52E-CFBF13B8600F}" type="sibTrans" cxnId="{AB5426E1-710E-2046-9632-4DEDE18D0D32}">
      <dgm:prSet/>
      <dgm:spPr>
        <a:gradFill flip="none" rotWithShape="0">
          <a:gsLst>
            <a:gs pos="73000">
              <a:srgbClr val="511820"/>
            </a:gs>
            <a:gs pos="97000">
              <a:srgbClr val="511820"/>
            </a:gs>
          </a:gsLst>
          <a:path path="circle">
            <a:fillToRect l="50000" t="50000" r="50000" b="50000"/>
          </a:path>
          <a:tileRect/>
        </a:gradFill>
      </dgm:spPr>
      <dgm:t>
        <a:bodyPr/>
        <a:lstStyle/>
        <a:p>
          <a:endParaRPr lang="fr-FR"/>
        </a:p>
      </dgm:t>
    </dgm:pt>
    <dgm:pt modelId="{61C61C8C-5151-3D40-B21B-2A227A935C68}" type="pres">
      <dgm:prSet presAssocID="{C7D0EC22-CEC4-574F-8AA2-7B822502645B}" presName="cycle" presStyleCnt="0">
        <dgm:presLayoutVars>
          <dgm:dir/>
          <dgm:resizeHandles val="exact"/>
        </dgm:presLayoutVars>
      </dgm:prSet>
      <dgm:spPr/>
      <dgm:t>
        <a:bodyPr/>
        <a:lstStyle/>
        <a:p>
          <a:endParaRPr lang="fr-FR"/>
        </a:p>
      </dgm:t>
    </dgm:pt>
    <dgm:pt modelId="{4E274D93-0942-E24B-897A-C97DAE0759B4}" type="pres">
      <dgm:prSet presAssocID="{07113115-5A1E-3249-A552-FDD59DAA276F}" presName="dummy" presStyleCnt="0"/>
      <dgm:spPr/>
    </dgm:pt>
    <dgm:pt modelId="{28D9A4EF-BD60-5C43-BE11-737D596F7D60}" type="pres">
      <dgm:prSet presAssocID="{07113115-5A1E-3249-A552-FDD59DAA276F}" presName="node" presStyleLbl="revTx" presStyleIdx="0" presStyleCnt="3">
        <dgm:presLayoutVars>
          <dgm:bulletEnabled val="1"/>
        </dgm:presLayoutVars>
      </dgm:prSet>
      <dgm:spPr/>
      <dgm:t>
        <a:bodyPr/>
        <a:lstStyle/>
        <a:p>
          <a:endParaRPr lang="fr-FR"/>
        </a:p>
      </dgm:t>
    </dgm:pt>
    <dgm:pt modelId="{CC35A2C3-63D3-5546-AF86-3B6DE1F1723A}" type="pres">
      <dgm:prSet presAssocID="{5D008D96-06D0-D64B-9957-28A1918EC99A}" presName="sibTrans" presStyleLbl="node1" presStyleIdx="0" presStyleCnt="3" custAng="5400000" custLinFactNeighborX="342" custLinFactNeighborY="-11059"/>
      <dgm:spPr/>
      <dgm:t>
        <a:bodyPr/>
        <a:lstStyle/>
        <a:p>
          <a:endParaRPr lang="fr-FR"/>
        </a:p>
      </dgm:t>
    </dgm:pt>
    <dgm:pt modelId="{B5AC0A41-AA00-6644-AC5D-D9B4393FD1B0}" type="pres">
      <dgm:prSet presAssocID="{E31C801A-4B2D-5341-BB6B-34269281C0A9}" presName="dummy" presStyleCnt="0"/>
      <dgm:spPr/>
    </dgm:pt>
    <dgm:pt modelId="{FD6A6400-A69A-6240-A9FF-EEC61CC7AAC6}" type="pres">
      <dgm:prSet presAssocID="{E31C801A-4B2D-5341-BB6B-34269281C0A9}" presName="node" presStyleLbl="revTx" presStyleIdx="1" presStyleCnt="3">
        <dgm:presLayoutVars>
          <dgm:bulletEnabled val="1"/>
        </dgm:presLayoutVars>
      </dgm:prSet>
      <dgm:spPr/>
      <dgm:t>
        <a:bodyPr/>
        <a:lstStyle/>
        <a:p>
          <a:endParaRPr lang="fr-FR"/>
        </a:p>
      </dgm:t>
    </dgm:pt>
    <dgm:pt modelId="{9FFDBF98-3341-394F-8D0D-15090DBDFB9E}" type="pres">
      <dgm:prSet presAssocID="{630E24B3-AA54-9343-9F54-A810BFD3D33E}" presName="sibTrans" presStyleLbl="node1" presStyleIdx="1" presStyleCnt="3" custAng="3772691" custScaleX="72779" custScaleY="82388" custLinFactNeighborX="-5467" custLinFactNeighborY="-8542"/>
      <dgm:spPr/>
      <dgm:t>
        <a:bodyPr/>
        <a:lstStyle/>
        <a:p>
          <a:endParaRPr lang="fr-FR"/>
        </a:p>
      </dgm:t>
    </dgm:pt>
    <dgm:pt modelId="{882865F5-ECEE-D544-8BDC-F3517F508609}" type="pres">
      <dgm:prSet presAssocID="{D6ABEC5F-7277-A046-9890-407D344753FD}" presName="dummy" presStyleCnt="0"/>
      <dgm:spPr/>
    </dgm:pt>
    <dgm:pt modelId="{8DC4DFB7-75E1-2B4F-9A24-FA95F3E1CDC4}" type="pres">
      <dgm:prSet presAssocID="{D6ABEC5F-7277-A046-9890-407D344753FD}" presName="node" presStyleLbl="revTx" presStyleIdx="2" presStyleCnt="3">
        <dgm:presLayoutVars>
          <dgm:bulletEnabled val="1"/>
        </dgm:presLayoutVars>
      </dgm:prSet>
      <dgm:spPr/>
      <dgm:t>
        <a:bodyPr/>
        <a:lstStyle/>
        <a:p>
          <a:endParaRPr lang="fr-FR"/>
        </a:p>
      </dgm:t>
    </dgm:pt>
    <dgm:pt modelId="{96F0C718-279D-0248-A93D-DB08E4DDA325}" type="pres">
      <dgm:prSet presAssocID="{A6B7019B-FB06-C544-B52E-CFBF13B8600F}" presName="sibTrans" presStyleLbl="node1" presStyleIdx="2" presStyleCnt="3" custAng="4041509" custScaleX="151940" custScaleY="140220" custLinFactNeighborX="-29889" custLinFactNeighborY="9592"/>
      <dgm:spPr/>
      <dgm:t>
        <a:bodyPr/>
        <a:lstStyle/>
        <a:p>
          <a:endParaRPr lang="fr-FR"/>
        </a:p>
      </dgm:t>
    </dgm:pt>
  </dgm:ptLst>
  <dgm:cxnLst>
    <dgm:cxn modelId="{35037728-ADD4-344A-BC8B-B0ACA5897559}" type="presOf" srcId="{D6ABEC5F-7277-A046-9890-407D344753FD}" destId="{8DC4DFB7-75E1-2B4F-9A24-FA95F3E1CDC4}" srcOrd="0" destOrd="0" presId="urn:microsoft.com/office/officeart/2005/8/layout/cycle1"/>
    <dgm:cxn modelId="{9AD5314C-1CCC-7C4C-84CA-613BC83EDA98}" srcId="{C7D0EC22-CEC4-574F-8AA2-7B822502645B}" destId="{07113115-5A1E-3249-A552-FDD59DAA276F}" srcOrd="0" destOrd="0" parTransId="{91086FD3-08D2-7C44-81CD-D49E9AA346F9}" sibTransId="{5D008D96-06D0-D64B-9957-28A1918EC99A}"/>
    <dgm:cxn modelId="{D26AD689-3E26-564C-AFF2-132650E033B6}" type="presOf" srcId="{C7D0EC22-CEC4-574F-8AA2-7B822502645B}" destId="{61C61C8C-5151-3D40-B21B-2A227A935C68}" srcOrd="0" destOrd="0" presId="urn:microsoft.com/office/officeart/2005/8/layout/cycle1"/>
    <dgm:cxn modelId="{56D73770-E454-2C49-B373-CFDD5D54BE43}" srcId="{C7D0EC22-CEC4-574F-8AA2-7B822502645B}" destId="{E31C801A-4B2D-5341-BB6B-34269281C0A9}" srcOrd="1" destOrd="0" parTransId="{AA35BB98-ADA0-3B4C-9FC4-016E6ADB998C}" sibTransId="{630E24B3-AA54-9343-9F54-A810BFD3D33E}"/>
    <dgm:cxn modelId="{27FE977E-06B1-6544-9FEE-98DC65F19DBF}" type="presOf" srcId="{5D008D96-06D0-D64B-9957-28A1918EC99A}" destId="{CC35A2C3-63D3-5546-AF86-3B6DE1F1723A}" srcOrd="0" destOrd="0" presId="urn:microsoft.com/office/officeart/2005/8/layout/cycle1"/>
    <dgm:cxn modelId="{B57BF277-425F-8442-8CE1-A18BF0655101}" type="presOf" srcId="{630E24B3-AA54-9343-9F54-A810BFD3D33E}" destId="{9FFDBF98-3341-394F-8D0D-15090DBDFB9E}" srcOrd="0" destOrd="0" presId="urn:microsoft.com/office/officeart/2005/8/layout/cycle1"/>
    <dgm:cxn modelId="{D1CBE8B1-FF93-6244-8EAF-CB2444A21BC4}" type="presOf" srcId="{E31C801A-4B2D-5341-BB6B-34269281C0A9}" destId="{FD6A6400-A69A-6240-A9FF-EEC61CC7AAC6}" srcOrd="0" destOrd="0" presId="urn:microsoft.com/office/officeart/2005/8/layout/cycle1"/>
    <dgm:cxn modelId="{A5DD556F-D78B-D047-AF71-9044B63A8D84}" type="presOf" srcId="{07113115-5A1E-3249-A552-FDD59DAA276F}" destId="{28D9A4EF-BD60-5C43-BE11-737D596F7D60}" srcOrd="0" destOrd="0" presId="urn:microsoft.com/office/officeart/2005/8/layout/cycle1"/>
    <dgm:cxn modelId="{AB5426E1-710E-2046-9632-4DEDE18D0D32}" srcId="{C7D0EC22-CEC4-574F-8AA2-7B822502645B}" destId="{D6ABEC5F-7277-A046-9890-407D344753FD}" srcOrd="2" destOrd="0" parTransId="{5DB4035F-CA4D-4943-8655-315BBFBEC75E}" sibTransId="{A6B7019B-FB06-C544-B52E-CFBF13B8600F}"/>
    <dgm:cxn modelId="{4B3E8874-B195-5F46-B7A1-2BAEE312C0B4}" type="presOf" srcId="{A6B7019B-FB06-C544-B52E-CFBF13B8600F}" destId="{96F0C718-279D-0248-A93D-DB08E4DDA325}" srcOrd="0" destOrd="0" presId="urn:microsoft.com/office/officeart/2005/8/layout/cycle1"/>
    <dgm:cxn modelId="{DF068FB3-F8D8-9142-B88C-F3B78B9A7F0C}" type="presParOf" srcId="{61C61C8C-5151-3D40-B21B-2A227A935C68}" destId="{4E274D93-0942-E24B-897A-C97DAE0759B4}" srcOrd="0" destOrd="0" presId="urn:microsoft.com/office/officeart/2005/8/layout/cycle1"/>
    <dgm:cxn modelId="{7C6059D7-284A-5048-B54D-124965FA6E3E}" type="presParOf" srcId="{61C61C8C-5151-3D40-B21B-2A227A935C68}" destId="{28D9A4EF-BD60-5C43-BE11-737D596F7D60}" srcOrd="1" destOrd="0" presId="urn:microsoft.com/office/officeart/2005/8/layout/cycle1"/>
    <dgm:cxn modelId="{5654C8DC-575D-7940-8779-59C3D0E2FD08}" type="presParOf" srcId="{61C61C8C-5151-3D40-B21B-2A227A935C68}" destId="{CC35A2C3-63D3-5546-AF86-3B6DE1F1723A}" srcOrd="2" destOrd="0" presId="urn:microsoft.com/office/officeart/2005/8/layout/cycle1"/>
    <dgm:cxn modelId="{C7AEE91F-6700-6C4B-8C30-9DCB5F837578}" type="presParOf" srcId="{61C61C8C-5151-3D40-B21B-2A227A935C68}" destId="{B5AC0A41-AA00-6644-AC5D-D9B4393FD1B0}" srcOrd="3" destOrd="0" presId="urn:microsoft.com/office/officeart/2005/8/layout/cycle1"/>
    <dgm:cxn modelId="{C01F725B-A371-B145-9B08-95116FFD16D3}" type="presParOf" srcId="{61C61C8C-5151-3D40-B21B-2A227A935C68}" destId="{FD6A6400-A69A-6240-A9FF-EEC61CC7AAC6}" srcOrd="4" destOrd="0" presId="urn:microsoft.com/office/officeart/2005/8/layout/cycle1"/>
    <dgm:cxn modelId="{6BEB4E1D-2C5C-044C-99B7-F869D213A53D}" type="presParOf" srcId="{61C61C8C-5151-3D40-B21B-2A227A935C68}" destId="{9FFDBF98-3341-394F-8D0D-15090DBDFB9E}" srcOrd="5" destOrd="0" presId="urn:microsoft.com/office/officeart/2005/8/layout/cycle1"/>
    <dgm:cxn modelId="{E1CD9F75-FBA6-8049-B616-04E31D9FA770}" type="presParOf" srcId="{61C61C8C-5151-3D40-B21B-2A227A935C68}" destId="{882865F5-ECEE-D544-8BDC-F3517F508609}" srcOrd="6" destOrd="0" presId="urn:microsoft.com/office/officeart/2005/8/layout/cycle1"/>
    <dgm:cxn modelId="{18A50C12-8D6B-2843-BE95-4940B16D5C0E}" type="presParOf" srcId="{61C61C8C-5151-3D40-B21B-2A227A935C68}" destId="{8DC4DFB7-75E1-2B4F-9A24-FA95F3E1CDC4}" srcOrd="7" destOrd="0" presId="urn:microsoft.com/office/officeart/2005/8/layout/cycle1"/>
    <dgm:cxn modelId="{2441333E-5595-9E48-A44C-30F50167AB6B}" type="presParOf" srcId="{61C61C8C-5151-3D40-B21B-2A227A935C68}" destId="{96F0C718-279D-0248-A93D-DB08E4DDA325}"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BC2DC-B57F-7D46-8EBC-3BEF685F8338}">
      <dsp:nvSpPr>
        <dsp:cNvPr id="0" name=""/>
        <dsp:cNvSpPr/>
      </dsp:nvSpPr>
      <dsp:spPr>
        <a:xfrm>
          <a:off x="-6444392" y="-983375"/>
          <a:ext cx="7652656" cy="7652656"/>
        </a:xfrm>
        <a:prstGeom prst="blockArc">
          <a:avLst>
            <a:gd name="adj1" fmla="val 18900000"/>
            <a:gd name="adj2" fmla="val 2700000"/>
            <a:gd name="adj3" fmla="val 282"/>
          </a:avLst>
        </a:prstGeom>
        <a:noFill/>
        <a:ln w="12700" cap="flat" cmpd="sng" algn="ctr">
          <a:solidFill>
            <a:schemeClr val="bg1"/>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CFD2722-FC9E-3844-A91C-45C513B4FC5F}">
      <dsp:nvSpPr>
        <dsp:cNvPr id="0" name=""/>
        <dsp:cNvSpPr/>
      </dsp:nvSpPr>
      <dsp:spPr>
        <a:xfrm>
          <a:off x="592164" y="286663"/>
          <a:ext cx="7298193"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Introduction	</a:t>
          </a:r>
          <a:endParaRPr lang="fr-FR" sz="3200" kern="1200" dirty="0"/>
        </a:p>
      </dsp:txBody>
      <dsp:txXfrm>
        <a:off x="592164" y="286663"/>
        <a:ext cx="7298193" cy="516735"/>
      </dsp:txXfrm>
    </dsp:sp>
    <dsp:sp modelId="{43FB9252-BE7B-F540-B780-C5A0383B461B}">
      <dsp:nvSpPr>
        <dsp:cNvPr id="0" name=""/>
        <dsp:cNvSpPr/>
      </dsp:nvSpPr>
      <dsp:spPr>
        <a:xfrm>
          <a:off x="55947" y="193889"/>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4334633-44F3-5A47-8643-5B924C987ED3}">
      <dsp:nvSpPr>
        <dsp:cNvPr id="0" name=""/>
        <dsp:cNvSpPr/>
      </dsp:nvSpPr>
      <dsp:spPr>
        <a:xfrm>
          <a:off x="901142" y="4152079"/>
          <a:ext cx="6768746"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Transmission et Épidémiologie</a:t>
          </a:r>
          <a:endParaRPr lang="fr-FR" sz="3200" kern="1200" dirty="0"/>
        </a:p>
      </dsp:txBody>
      <dsp:txXfrm>
        <a:off x="901142" y="4152079"/>
        <a:ext cx="6768746" cy="516735"/>
      </dsp:txXfrm>
    </dsp:sp>
    <dsp:sp modelId="{4EE7ACA1-6495-4748-AFA7-4A4A6A724943}">
      <dsp:nvSpPr>
        <dsp:cNvPr id="0" name=""/>
        <dsp:cNvSpPr/>
      </dsp:nvSpPr>
      <dsp:spPr>
        <a:xfrm>
          <a:off x="523897" y="969446"/>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F96FAB0-AF8C-4345-A37E-C4A3BFB65496}">
      <dsp:nvSpPr>
        <dsp:cNvPr id="0" name=""/>
        <dsp:cNvSpPr/>
      </dsp:nvSpPr>
      <dsp:spPr>
        <a:xfrm>
          <a:off x="1266050" y="3385431"/>
          <a:ext cx="6512280"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Physiopathologie &amp;</a:t>
          </a:r>
          <a:r>
            <a:rPr lang="fr-FR" sz="2800" kern="1200" baseline="0" dirty="0" smtClean="0"/>
            <a:t> Symptomatologie</a:t>
          </a:r>
          <a:endParaRPr lang="fr-FR" sz="2800" kern="1200" dirty="0"/>
        </a:p>
      </dsp:txBody>
      <dsp:txXfrm>
        <a:off x="1266050" y="3385431"/>
        <a:ext cx="6512280" cy="516735"/>
      </dsp:txXfrm>
    </dsp:sp>
    <dsp:sp modelId="{B1B92F24-0F17-4C4A-8EC4-8A080B4D55B9}">
      <dsp:nvSpPr>
        <dsp:cNvPr id="0" name=""/>
        <dsp:cNvSpPr/>
      </dsp:nvSpPr>
      <dsp:spPr>
        <a:xfrm>
          <a:off x="780332" y="1744435"/>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915187E-AA44-054F-B85F-94971CEAA8C7}">
      <dsp:nvSpPr>
        <dsp:cNvPr id="0" name=""/>
        <dsp:cNvSpPr/>
      </dsp:nvSpPr>
      <dsp:spPr>
        <a:xfrm>
          <a:off x="890201" y="1030344"/>
          <a:ext cx="6926801"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Taxonomie</a:t>
          </a:r>
          <a:endParaRPr lang="fr-FR" sz="3200" kern="1200" dirty="0"/>
        </a:p>
      </dsp:txBody>
      <dsp:txXfrm>
        <a:off x="890201" y="1030344"/>
        <a:ext cx="6926801" cy="516735"/>
      </dsp:txXfrm>
    </dsp:sp>
    <dsp:sp modelId="{3DA494BC-B5C8-3948-B6C0-657A109290B1}">
      <dsp:nvSpPr>
        <dsp:cNvPr id="0" name=""/>
        <dsp:cNvSpPr/>
      </dsp:nvSpPr>
      <dsp:spPr>
        <a:xfrm>
          <a:off x="862209" y="2519993"/>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9A3C87E-ADE3-C74A-BCEE-2BF1CFF404F2}">
      <dsp:nvSpPr>
        <dsp:cNvPr id="0" name=""/>
        <dsp:cNvSpPr/>
      </dsp:nvSpPr>
      <dsp:spPr>
        <a:xfrm>
          <a:off x="1021565" y="1819651"/>
          <a:ext cx="6781881"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  Caractères généraux de</a:t>
          </a:r>
          <a:r>
            <a:rPr lang="fr-FR" sz="3200" kern="1200" baseline="0" dirty="0" smtClean="0"/>
            <a:t> l’Ebola Virus</a:t>
          </a:r>
          <a:endParaRPr lang="fr-FR" sz="3200" kern="1200" dirty="0"/>
        </a:p>
      </dsp:txBody>
      <dsp:txXfrm>
        <a:off x="1021565" y="1819651"/>
        <a:ext cx="6781881" cy="516735"/>
      </dsp:txXfrm>
    </dsp:sp>
    <dsp:sp modelId="{C49664DC-DE8D-4C49-919F-E156FE85B315}">
      <dsp:nvSpPr>
        <dsp:cNvPr id="0" name=""/>
        <dsp:cNvSpPr/>
      </dsp:nvSpPr>
      <dsp:spPr>
        <a:xfrm>
          <a:off x="780332" y="3295550"/>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4A93F53-0372-DC41-A8A4-B53790451465}">
      <dsp:nvSpPr>
        <dsp:cNvPr id="0" name=""/>
        <dsp:cNvSpPr/>
      </dsp:nvSpPr>
      <dsp:spPr>
        <a:xfrm>
          <a:off x="1406123" y="2597338"/>
          <a:ext cx="6554912" cy="573234"/>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   Cycle de réplication</a:t>
          </a:r>
          <a:endParaRPr lang="fr-FR" sz="3200" kern="1200" dirty="0"/>
        </a:p>
      </dsp:txBody>
      <dsp:txXfrm>
        <a:off x="1406123" y="2597338"/>
        <a:ext cx="6554912" cy="573234"/>
      </dsp:txXfrm>
    </dsp:sp>
    <dsp:sp modelId="{03A3F6A6-E6DF-4A4C-A697-74EFA1D9EC69}">
      <dsp:nvSpPr>
        <dsp:cNvPr id="0" name=""/>
        <dsp:cNvSpPr/>
      </dsp:nvSpPr>
      <dsp:spPr>
        <a:xfrm>
          <a:off x="523897" y="4070539"/>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781E56-C865-F74B-AD65-AB8F9D4F8DBD}">
      <dsp:nvSpPr>
        <dsp:cNvPr id="0" name=""/>
        <dsp:cNvSpPr/>
      </dsp:nvSpPr>
      <dsp:spPr>
        <a:xfrm>
          <a:off x="426319" y="4927358"/>
          <a:ext cx="6924869" cy="516735"/>
        </a:xfrm>
        <a:prstGeom prst="rect">
          <a:avLst/>
        </a:prstGeom>
        <a:solidFill>
          <a:srgbClr val="5118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Diagnostic</a:t>
          </a:r>
          <a:r>
            <a:rPr lang="fr-FR" sz="3200" kern="1200" baseline="0" dirty="0" smtClean="0"/>
            <a:t> &amp; Traitement</a:t>
          </a:r>
          <a:endParaRPr lang="fr-FR" sz="3200" kern="1200" dirty="0"/>
        </a:p>
      </dsp:txBody>
      <dsp:txXfrm>
        <a:off x="426319" y="4927358"/>
        <a:ext cx="6924869" cy="516735"/>
      </dsp:txXfrm>
    </dsp:sp>
    <dsp:sp modelId="{A147D0BA-5626-8647-9C8D-EF9B8AF91F36}">
      <dsp:nvSpPr>
        <dsp:cNvPr id="0" name=""/>
        <dsp:cNvSpPr/>
      </dsp:nvSpPr>
      <dsp:spPr>
        <a:xfrm>
          <a:off x="55947" y="4846096"/>
          <a:ext cx="645918" cy="645918"/>
        </a:xfrm>
        <a:prstGeom prst="ellipse">
          <a:avLst/>
        </a:prstGeom>
        <a:solidFill>
          <a:srgbClr val="511820"/>
        </a:solid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7B8AF-9F41-CD46-A26B-04F46E50686B}">
      <dsp:nvSpPr>
        <dsp:cNvPr id="0" name=""/>
        <dsp:cNvSpPr/>
      </dsp:nvSpPr>
      <dsp:spPr>
        <a:xfrm rot="5400000">
          <a:off x="1312277" y="949999"/>
          <a:ext cx="826770" cy="941248"/>
        </a:xfrm>
        <a:prstGeom prst="bentUpArrow">
          <a:avLst>
            <a:gd name="adj1" fmla="val 32840"/>
            <a:gd name="adj2" fmla="val 25000"/>
            <a:gd name="adj3" fmla="val 35780"/>
          </a:avLst>
        </a:prstGeom>
        <a:solidFill>
          <a:srgbClr val="511820"/>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A9B6FF49-03E5-D146-AF9B-D4697574AC4B}">
      <dsp:nvSpPr>
        <dsp:cNvPr id="0" name=""/>
        <dsp:cNvSpPr/>
      </dsp:nvSpPr>
      <dsp:spPr>
        <a:xfrm>
          <a:off x="993824" y="33507"/>
          <a:ext cx="1590611" cy="974210"/>
        </a:xfrm>
        <a:prstGeom prst="roundRect">
          <a:avLst>
            <a:gd name="adj" fmla="val 16670"/>
          </a:avLst>
        </a:prstGeom>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ln>
          <a:noFill/>
        </a:ln>
        <a:effectLst>
          <a:glow rad="127000">
            <a:schemeClr val="bg1">
              <a:alpha val="44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i="0" kern="1200" dirty="0" smtClean="0">
              <a:solidFill>
                <a:schemeClr val="bg1"/>
              </a:solidFill>
              <a:latin typeface="Comic Sans MS" charset="0"/>
              <a:ea typeface="Comic Sans MS" charset="0"/>
              <a:cs typeface="Comic Sans MS" charset="0"/>
            </a:rPr>
            <a:t>Type</a:t>
          </a:r>
          <a:r>
            <a:rPr lang="fr-FR" sz="2400" b="1" i="0" kern="1200" baseline="0" dirty="0" smtClean="0">
              <a:solidFill>
                <a:schemeClr val="bg1"/>
              </a:solidFill>
              <a:latin typeface="Comic Sans MS" charset="0"/>
              <a:ea typeface="Comic Sans MS" charset="0"/>
              <a:cs typeface="Comic Sans MS" charset="0"/>
            </a:rPr>
            <a:t> :</a:t>
          </a:r>
          <a:endParaRPr lang="fr-FR" sz="2400" b="1" i="0" kern="1200" dirty="0">
            <a:solidFill>
              <a:schemeClr val="bg1"/>
            </a:solidFill>
            <a:latin typeface="Comic Sans MS" charset="0"/>
            <a:ea typeface="Comic Sans MS" charset="0"/>
            <a:cs typeface="Comic Sans MS" charset="0"/>
          </a:endParaRPr>
        </a:p>
      </dsp:txBody>
      <dsp:txXfrm>
        <a:off x="1041390" y="81073"/>
        <a:ext cx="1495479" cy="879078"/>
      </dsp:txXfrm>
    </dsp:sp>
    <dsp:sp modelId="{F3B1A8D5-3A1F-7144-80B8-8AD69978847B}">
      <dsp:nvSpPr>
        <dsp:cNvPr id="0" name=""/>
        <dsp:cNvSpPr/>
      </dsp:nvSpPr>
      <dsp:spPr>
        <a:xfrm>
          <a:off x="3012474" y="240633"/>
          <a:ext cx="1754081"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ctr" defTabSz="1600200">
            <a:lnSpc>
              <a:spcPct val="90000"/>
            </a:lnSpc>
            <a:spcBef>
              <a:spcPct val="0"/>
            </a:spcBef>
            <a:spcAft>
              <a:spcPct val="15000"/>
            </a:spcAft>
            <a:buChar char="••"/>
          </a:pPr>
          <a:r>
            <a:rPr lang="fr-FR" sz="3600" b="1" i="0" kern="1200" dirty="0" smtClean="0">
              <a:solidFill>
                <a:schemeClr val="bg1"/>
              </a:solidFill>
              <a:latin typeface="Comic Sans MS" charset="0"/>
              <a:ea typeface="Comic Sans MS" charset="0"/>
              <a:cs typeface="Comic Sans MS" charset="0"/>
            </a:rPr>
            <a:t>Virus</a:t>
          </a:r>
          <a:endParaRPr lang="fr-FR" sz="2800" b="1" i="0" kern="1200" dirty="0">
            <a:solidFill>
              <a:schemeClr val="bg1"/>
            </a:solidFill>
            <a:latin typeface="Comic Sans MS" charset="0"/>
            <a:ea typeface="Comic Sans MS" charset="0"/>
            <a:cs typeface="Comic Sans MS" charset="0"/>
          </a:endParaRPr>
        </a:p>
      </dsp:txBody>
      <dsp:txXfrm>
        <a:off x="3012474" y="240633"/>
        <a:ext cx="1754081" cy="787400"/>
      </dsp:txXfrm>
    </dsp:sp>
    <dsp:sp modelId="{47DE4AE3-430D-8F45-8820-55DD9DCFC85D}">
      <dsp:nvSpPr>
        <dsp:cNvPr id="0" name=""/>
        <dsp:cNvSpPr/>
      </dsp:nvSpPr>
      <dsp:spPr>
        <a:xfrm rot="5400000">
          <a:off x="2592567" y="2044359"/>
          <a:ext cx="826770" cy="941248"/>
        </a:xfrm>
        <a:prstGeom prst="bentUpArrow">
          <a:avLst>
            <a:gd name="adj1" fmla="val 32840"/>
            <a:gd name="adj2" fmla="val 25000"/>
            <a:gd name="adj3" fmla="val 35780"/>
          </a:avLst>
        </a:prstGeom>
        <a:solidFill>
          <a:srgbClr val="511820"/>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703B448-7DF3-D94D-B9C0-E38F689C23A7}">
      <dsp:nvSpPr>
        <dsp:cNvPr id="0" name=""/>
        <dsp:cNvSpPr/>
      </dsp:nvSpPr>
      <dsp:spPr>
        <a:xfrm>
          <a:off x="2373523" y="1127868"/>
          <a:ext cx="1391794" cy="974210"/>
        </a:xfrm>
        <a:prstGeom prst="roundRect">
          <a:avLst>
            <a:gd name="adj" fmla="val 16670"/>
          </a:avLst>
        </a:prstGeom>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ln>
          <a:noFill/>
        </a:ln>
        <a:effectLst>
          <a:glow rad="127000">
            <a:schemeClr val="bg1">
              <a:alpha val="44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Groupe :</a:t>
          </a:r>
          <a:endParaRPr lang="fr-FR" sz="2400" kern="1200" dirty="0"/>
        </a:p>
      </dsp:txBody>
      <dsp:txXfrm>
        <a:off x="2421089" y="1175434"/>
        <a:ext cx="1296662" cy="879078"/>
      </dsp:txXfrm>
    </dsp:sp>
    <dsp:sp modelId="{AD8ACC0E-B01F-654A-A55C-9C85FBCCAC52}">
      <dsp:nvSpPr>
        <dsp:cNvPr id="0" name=""/>
        <dsp:cNvSpPr/>
      </dsp:nvSpPr>
      <dsp:spPr>
        <a:xfrm>
          <a:off x="3968654" y="1310765"/>
          <a:ext cx="3285497"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ctr" defTabSz="1600200">
            <a:lnSpc>
              <a:spcPct val="90000"/>
            </a:lnSpc>
            <a:spcBef>
              <a:spcPct val="0"/>
            </a:spcBef>
            <a:spcAft>
              <a:spcPct val="15000"/>
            </a:spcAft>
            <a:buChar char="••"/>
          </a:pPr>
          <a:r>
            <a:rPr lang="fr-FR" sz="3600" b="1" i="0" kern="1200" dirty="0" smtClean="0">
              <a:solidFill>
                <a:schemeClr val="bg1"/>
              </a:solidFill>
              <a:latin typeface="Comic Sans MS" charset="0"/>
              <a:ea typeface="Comic Sans MS" charset="0"/>
              <a:cs typeface="Comic Sans MS" charset="0"/>
            </a:rPr>
            <a:t>Groupe V</a:t>
          </a:r>
          <a:endParaRPr lang="fr-FR" sz="3600" b="1" i="0" kern="1200" dirty="0">
            <a:solidFill>
              <a:schemeClr val="bg1"/>
            </a:solidFill>
            <a:latin typeface="Comic Sans MS" charset="0"/>
            <a:ea typeface="Comic Sans MS" charset="0"/>
            <a:cs typeface="Comic Sans MS" charset="0"/>
          </a:endParaRPr>
        </a:p>
      </dsp:txBody>
      <dsp:txXfrm>
        <a:off x="3968654" y="1310765"/>
        <a:ext cx="3285497" cy="787400"/>
      </dsp:txXfrm>
    </dsp:sp>
    <dsp:sp modelId="{EFA048B4-75A4-2741-8EA1-1C93CF2949B7}">
      <dsp:nvSpPr>
        <dsp:cNvPr id="0" name=""/>
        <dsp:cNvSpPr/>
      </dsp:nvSpPr>
      <dsp:spPr>
        <a:xfrm rot="5400000">
          <a:off x="3969714" y="3217932"/>
          <a:ext cx="826770" cy="941248"/>
        </a:xfrm>
        <a:prstGeom prst="bentUpArrow">
          <a:avLst>
            <a:gd name="adj1" fmla="val 32840"/>
            <a:gd name="adj2" fmla="val 25000"/>
            <a:gd name="adj3" fmla="val 35780"/>
          </a:avLst>
        </a:prstGeom>
        <a:solidFill>
          <a:srgbClr val="511820"/>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4E292BAA-BC5E-B644-9F66-7521E663ED65}">
      <dsp:nvSpPr>
        <dsp:cNvPr id="0" name=""/>
        <dsp:cNvSpPr/>
      </dsp:nvSpPr>
      <dsp:spPr>
        <a:xfrm>
          <a:off x="3674467" y="2206991"/>
          <a:ext cx="1391794" cy="974210"/>
        </a:xfrm>
        <a:prstGeom prst="roundRect">
          <a:avLst>
            <a:gd name="adj" fmla="val 16670"/>
          </a:avLst>
        </a:prstGeom>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ln>
          <a:noFill/>
        </a:ln>
        <a:effectLst>
          <a:glow rad="127000">
            <a:schemeClr val="bg1">
              <a:alpha val="44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Ordre :</a:t>
          </a:r>
          <a:endParaRPr lang="fr-FR" sz="2400" kern="1200" dirty="0"/>
        </a:p>
      </dsp:txBody>
      <dsp:txXfrm>
        <a:off x="3722033" y="2254557"/>
        <a:ext cx="1296662" cy="879078"/>
      </dsp:txXfrm>
    </dsp:sp>
    <dsp:sp modelId="{B163B316-B78C-B047-81B1-D84C8EA83D5A}">
      <dsp:nvSpPr>
        <dsp:cNvPr id="0" name=""/>
        <dsp:cNvSpPr/>
      </dsp:nvSpPr>
      <dsp:spPr>
        <a:xfrm>
          <a:off x="5179919" y="2425471"/>
          <a:ext cx="4491785"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ctr" defTabSz="1600200">
            <a:lnSpc>
              <a:spcPct val="90000"/>
            </a:lnSpc>
            <a:spcBef>
              <a:spcPct val="0"/>
            </a:spcBef>
            <a:spcAft>
              <a:spcPct val="15000"/>
            </a:spcAft>
            <a:buChar char="••"/>
          </a:pPr>
          <a:r>
            <a:rPr lang="fr-FR" sz="3600" b="1" i="0" kern="1200" dirty="0" smtClean="0">
              <a:solidFill>
                <a:schemeClr val="bg1"/>
              </a:solidFill>
              <a:latin typeface="Comic Sans MS" charset="0"/>
              <a:ea typeface="Comic Sans MS" charset="0"/>
              <a:cs typeface="Comic Sans MS" charset="0"/>
            </a:rPr>
            <a:t>Mononegavirales</a:t>
          </a:r>
          <a:endParaRPr lang="fr-FR" sz="3600" b="1" i="0" kern="1200" dirty="0">
            <a:solidFill>
              <a:schemeClr val="bg1"/>
            </a:solidFill>
            <a:latin typeface="Comic Sans MS" charset="0"/>
            <a:ea typeface="Comic Sans MS" charset="0"/>
            <a:cs typeface="Comic Sans MS" charset="0"/>
          </a:endParaRPr>
        </a:p>
      </dsp:txBody>
      <dsp:txXfrm>
        <a:off x="5179919" y="2425471"/>
        <a:ext cx="4491785" cy="787400"/>
      </dsp:txXfrm>
    </dsp:sp>
    <dsp:sp modelId="{19E02B7E-7AFD-EA45-9EC6-E0A6F8D4E424}">
      <dsp:nvSpPr>
        <dsp:cNvPr id="0" name=""/>
        <dsp:cNvSpPr/>
      </dsp:nvSpPr>
      <dsp:spPr>
        <a:xfrm rot="5400000">
          <a:off x="5166338" y="4293632"/>
          <a:ext cx="826770" cy="941248"/>
        </a:xfrm>
        <a:prstGeom prst="bentUpArrow">
          <a:avLst>
            <a:gd name="adj1" fmla="val 32840"/>
            <a:gd name="adj2" fmla="val 25000"/>
            <a:gd name="adj3" fmla="val 35780"/>
          </a:avLst>
        </a:prstGeom>
        <a:solidFill>
          <a:srgbClr val="511820"/>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06A658E6-D8E2-2C46-A82C-61207B2B990E}">
      <dsp:nvSpPr>
        <dsp:cNvPr id="0" name=""/>
        <dsp:cNvSpPr/>
      </dsp:nvSpPr>
      <dsp:spPr>
        <a:xfrm>
          <a:off x="5023497" y="3291667"/>
          <a:ext cx="1391794" cy="974210"/>
        </a:xfrm>
        <a:prstGeom prst="roundRect">
          <a:avLst>
            <a:gd name="adj" fmla="val 16670"/>
          </a:avLst>
        </a:prstGeom>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ln>
          <a:noFill/>
        </a:ln>
        <a:effectLst>
          <a:glow rad="127000">
            <a:schemeClr val="bg1">
              <a:alpha val="44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Famille</a:t>
          </a:r>
          <a:r>
            <a:rPr lang="fr-FR" sz="2400" kern="1200" baseline="0" dirty="0" smtClean="0"/>
            <a:t> :</a:t>
          </a:r>
          <a:endParaRPr lang="fr-FR" sz="2400" kern="1200" dirty="0"/>
        </a:p>
      </dsp:txBody>
      <dsp:txXfrm>
        <a:off x="5071063" y="3339233"/>
        <a:ext cx="1296662" cy="879078"/>
      </dsp:txXfrm>
    </dsp:sp>
    <dsp:sp modelId="{7E1BE2A7-BF02-7143-B804-5D5ED44668B3}">
      <dsp:nvSpPr>
        <dsp:cNvPr id="0" name=""/>
        <dsp:cNvSpPr/>
      </dsp:nvSpPr>
      <dsp:spPr>
        <a:xfrm>
          <a:off x="6227679" y="3425832"/>
          <a:ext cx="3820840"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ctr" defTabSz="1600200">
            <a:lnSpc>
              <a:spcPct val="90000"/>
            </a:lnSpc>
            <a:spcBef>
              <a:spcPct val="0"/>
            </a:spcBef>
            <a:spcAft>
              <a:spcPct val="15000"/>
            </a:spcAft>
            <a:buChar char="••"/>
          </a:pPr>
          <a:r>
            <a:rPr lang="fr-FR" sz="3600" b="1" i="0" kern="1200" dirty="0" smtClean="0">
              <a:solidFill>
                <a:schemeClr val="bg1"/>
              </a:solidFill>
              <a:latin typeface="Comic Sans MS" charset="0"/>
              <a:ea typeface="Comic Sans MS" charset="0"/>
              <a:cs typeface="Comic Sans MS" charset="0"/>
            </a:rPr>
            <a:t>Filoviridae</a:t>
          </a:r>
          <a:endParaRPr lang="fr-FR" sz="3600" b="1" i="0" kern="1200" dirty="0">
            <a:solidFill>
              <a:schemeClr val="bg1"/>
            </a:solidFill>
            <a:latin typeface="Comic Sans MS" charset="0"/>
            <a:ea typeface="Comic Sans MS" charset="0"/>
            <a:cs typeface="Comic Sans MS" charset="0"/>
          </a:endParaRPr>
        </a:p>
      </dsp:txBody>
      <dsp:txXfrm>
        <a:off x="6227679" y="3425832"/>
        <a:ext cx="3820840" cy="787400"/>
      </dsp:txXfrm>
    </dsp:sp>
    <dsp:sp modelId="{F1E78D04-73FA-D74C-8018-4699D629C11E}">
      <dsp:nvSpPr>
        <dsp:cNvPr id="0" name=""/>
        <dsp:cNvSpPr/>
      </dsp:nvSpPr>
      <dsp:spPr>
        <a:xfrm>
          <a:off x="6370398" y="4395711"/>
          <a:ext cx="1391794" cy="974210"/>
        </a:xfrm>
        <a:prstGeom prst="roundRect">
          <a:avLst>
            <a:gd name="adj" fmla="val 16670"/>
          </a:avLst>
        </a:prstGeom>
        <a:gradFill flip="none" rotWithShape="1">
          <a:gsLst>
            <a:gs pos="37000">
              <a:srgbClr val="511820"/>
            </a:gs>
            <a:gs pos="100000">
              <a:scrgbClr r="0" g="0" b="0">
                <a:satMod val="110000"/>
                <a:lumMod val="100000"/>
                <a:shade val="100000"/>
              </a:scrgbClr>
            </a:gs>
            <a:gs pos="100000">
              <a:scrgbClr r="0" g="0" b="0">
                <a:lumMod val="99000"/>
                <a:satMod val="120000"/>
                <a:shade val="78000"/>
              </a:scrgbClr>
            </a:gs>
          </a:gsLst>
          <a:lin ang="2700000" scaled="1"/>
          <a:tileRect/>
        </a:gradFill>
        <a:ln>
          <a:noFill/>
        </a:ln>
        <a:effectLst>
          <a:glow rad="127000">
            <a:schemeClr val="bg1">
              <a:alpha val="44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Genre :</a:t>
          </a:r>
          <a:endParaRPr lang="fr-FR" sz="2400" kern="1200" dirty="0"/>
        </a:p>
      </dsp:txBody>
      <dsp:txXfrm>
        <a:off x="6417964" y="4443277"/>
        <a:ext cx="1296662" cy="879078"/>
      </dsp:txXfrm>
    </dsp:sp>
    <dsp:sp modelId="{1E40E50D-9494-FE4F-A4C2-1F9B20F8705B}">
      <dsp:nvSpPr>
        <dsp:cNvPr id="0" name=""/>
        <dsp:cNvSpPr/>
      </dsp:nvSpPr>
      <dsp:spPr>
        <a:xfrm>
          <a:off x="7359486" y="4471208"/>
          <a:ext cx="4060046" cy="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0" algn="ctr" defTabSz="1600200">
            <a:lnSpc>
              <a:spcPct val="90000"/>
            </a:lnSpc>
            <a:spcBef>
              <a:spcPct val="0"/>
            </a:spcBef>
            <a:spcAft>
              <a:spcPct val="15000"/>
            </a:spcAft>
            <a:buChar char="••"/>
          </a:pPr>
          <a:r>
            <a:rPr lang="fr-FR" sz="3600" b="1" i="0" kern="1200" dirty="0" smtClean="0">
              <a:solidFill>
                <a:schemeClr val="bg1"/>
              </a:solidFill>
              <a:latin typeface="Comic Sans MS" charset="0"/>
              <a:ea typeface="Comic Sans MS" charset="0"/>
              <a:cs typeface="Comic Sans MS" charset="0"/>
            </a:rPr>
            <a:t>Ebolavirus</a:t>
          </a:r>
          <a:endParaRPr lang="fr-FR" sz="3600" b="1" i="0" kern="1200" dirty="0">
            <a:solidFill>
              <a:schemeClr val="bg1"/>
            </a:solidFill>
            <a:latin typeface="Comic Sans MS" charset="0"/>
            <a:ea typeface="Comic Sans MS" charset="0"/>
            <a:cs typeface="Comic Sans MS" charset="0"/>
          </a:endParaRPr>
        </a:p>
      </dsp:txBody>
      <dsp:txXfrm>
        <a:off x="7359486" y="4471208"/>
        <a:ext cx="4060046" cy="78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9A4EF-BD60-5C43-BE11-737D596F7D60}">
      <dsp:nvSpPr>
        <dsp:cNvPr id="0" name=""/>
        <dsp:cNvSpPr/>
      </dsp:nvSpPr>
      <dsp:spPr>
        <a:xfrm>
          <a:off x="1888145" y="198487"/>
          <a:ext cx="1009613" cy="100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fr-FR" sz="6100" kern="1200" dirty="0" smtClean="0"/>
            <a:t> </a:t>
          </a:r>
          <a:endParaRPr lang="fr-FR" sz="6100" kern="1200" dirty="0"/>
        </a:p>
      </dsp:txBody>
      <dsp:txXfrm>
        <a:off x="1888145" y="198487"/>
        <a:ext cx="1009613" cy="1009613"/>
      </dsp:txXfrm>
    </dsp:sp>
    <dsp:sp modelId="{CC35A2C3-63D3-5546-AF86-3B6DE1F1723A}">
      <dsp:nvSpPr>
        <dsp:cNvPr id="0" name=""/>
        <dsp:cNvSpPr/>
      </dsp:nvSpPr>
      <dsp:spPr>
        <a:xfrm rot="5400000">
          <a:off x="356560" y="-264912"/>
          <a:ext cx="2389323" cy="2389323"/>
        </a:xfrm>
        <a:prstGeom prst="circularArrow">
          <a:avLst>
            <a:gd name="adj1" fmla="val 8240"/>
            <a:gd name="adj2" fmla="val 575376"/>
            <a:gd name="adj3" fmla="val 2967246"/>
            <a:gd name="adj4" fmla="val 49450"/>
            <a:gd name="adj5" fmla="val 9613"/>
          </a:avLst>
        </a:prstGeom>
        <a:gradFill flip="none" rotWithShape="0">
          <a:gsLst>
            <a:gs pos="73000">
              <a:srgbClr val="511820"/>
            </a:gs>
            <a:gs pos="97000">
              <a:srgbClr val="511820"/>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sp>
    <dsp:sp modelId="{FD6A6400-A69A-6240-A9FF-EEC61CC7AAC6}">
      <dsp:nvSpPr>
        <dsp:cNvPr id="0" name=""/>
        <dsp:cNvSpPr/>
      </dsp:nvSpPr>
      <dsp:spPr>
        <a:xfrm>
          <a:off x="1038244" y="1670559"/>
          <a:ext cx="1009613" cy="100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fr-FR" sz="6100" kern="1200"/>
        </a:p>
      </dsp:txBody>
      <dsp:txXfrm>
        <a:off x="1038244" y="1670559"/>
        <a:ext cx="1009613" cy="1009613"/>
      </dsp:txXfrm>
    </dsp:sp>
    <dsp:sp modelId="{9FFDBF98-3341-394F-8D0D-15090DBDFB9E}">
      <dsp:nvSpPr>
        <dsp:cNvPr id="0" name=""/>
        <dsp:cNvSpPr/>
      </dsp:nvSpPr>
      <dsp:spPr>
        <a:xfrm rot="3772691">
          <a:off x="542963" y="5631"/>
          <a:ext cx="1738925" cy="1968515"/>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sp>
    <dsp:sp modelId="{8DC4DFB7-75E1-2B4F-9A24-FA95F3E1CDC4}">
      <dsp:nvSpPr>
        <dsp:cNvPr id="0" name=""/>
        <dsp:cNvSpPr/>
      </dsp:nvSpPr>
      <dsp:spPr>
        <a:xfrm>
          <a:off x="188343" y="198487"/>
          <a:ext cx="1009613" cy="100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fr-FR" sz="6100" kern="1200"/>
        </a:p>
      </dsp:txBody>
      <dsp:txXfrm>
        <a:off x="188343" y="198487"/>
        <a:ext cx="1009613" cy="1009613"/>
      </dsp:txXfrm>
    </dsp:sp>
    <dsp:sp modelId="{96F0C718-279D-0248-A93D-DB08E4DDA325}">
      <dsp:nvSpPr>
        <dsp:cNvPr id="0" name=""/>
        <dsp:cNvSpPr/>
      </dsp:nvSpPr>
      <dsp:spPr>
        <a:xfrm rot="4041509">
          <a:off x="-986263" y="-251985"/>
          <a:ext cx="3630338" cy="3350309"/>
        </a:xfrm>
        <a:prstGeom prst="circularArrow">
          <a:avLst>
            <a:gd name="adj1" fmla="val 8240"/>
            <a:gd name="adj2" fmla="val 575376"/>
            <a:gd name="adj3" fmla="val 16859888"/>
            <a:gd name="adj4" fmla="val 14964736"/>
            <a:gd name="adj5" fmla="val 9613"/>
          </a:avLst>
        </a:prstGeom>
        <a:gradFill flip="none" rotWithShape="0">
          <a:gsLst>
            <a:gs pos="73000">
              <a:srgbClr val="511820"/>
            </a:gs>
            <a:gs pos="97000">
              <a:srgbClr val="511820"/>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C94E5-4C8A-AC4F-9C9C-EC0C97F5F095}" type="datetimeFigureOut">
              <a:rPr lang="fr-FR" smtClean="0"/>
              <a:t>24/04/2017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2EF99-905E-DC45-8F82-21B67199FB34}" type="slidenum">
              <a:rPr lang="fr-FR" smtClean="0"/>
              <a:t>‹#›</a:t>
            </a:fld>
            <a:endParaRPr lang="fr-FR"/>
          </a:p>
        </p:txBody>
      </p:sp>
    </p:spTree>
    <p:extLst>
      <p:ext uri="{BB962C8B-B14F-4D97-AF65-F5344CB8AC3E}">
        <p14:creationId xmlns:p14="http://schemas.microsoft.com/office/powerpoint/2010/main" val="111957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a:t>
            </a:r>
            <a:r>
              <a:rPr lang="fr-FR" dirty="0" err="1" smtClean="0"/>
              <a:t>oublion</a:t>
            </a:r>
            <a:r>
              <a:rPr lang="fr-FR" dirty="0" smtClean="0"/>
              <a:t> pas qu’il n y </a:t>
            </a:r>
            <a:r>
              <a:rPr lang="fr-FR" baseline="0" dirty="0" smtClean="0"/>
              <a:t>a pas que le sang comme prélèvement à effectuer , il y a aussi le LCR ainsi que les urines</a:t>
            </a:r>
            <a:endParaRPr lang="fr-FR" dirty="0"/>
          </a:p>
        </p:txBody>
      </p:sp>
      <p:sp>
        <p:nvSpPr>
          <p:cNvPr id="4" name="Espace réservé du numéro de diapositive 3"/>
          <p:cNvSpPr>
            <a:spLocks noGrp="1"/>
          </p:cNvSpPr>
          <p:nvPr>
            <p:ph type="sldNum" sz="quarter" idx="10"/>
          </p:nvPr>
        </p:nvSpPr>
        <p:spPr/>
        <p:txBody>
          <a:bodyPr/>
          <a:lstStyle/>
          <a:p>
            <a:fld id="{F782EF99-905E-DC45-8F82-21B67199FB34}" type="slidenum">
              <a:rPr lang="fr-FR" smtClean="0"/>
              <a:t>13</a:t>
            </a:fld>
            <a:endParaRPr lang="fr-FR"/>
          </a:p>
        </p:txBody>
      </p:sp>
    </p:spTree>
    <p:extLst>
      <p:ext uri="{BB962C8B-B14F-4D97-AF65-F5344CB8AC3E}">
        <p14:creationId xmlns:p14="http://schemas.microsoft.com/office/powerpoint/2010/main" val="46717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23F103-BC34-4FE4-A40E-EDDEECFDA5D0}" type="datetimeFigureOut">
              <a:rPr lang="en-US" smtClean="0"/>
              <a:pPr/>
              <a:t>4/24/17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340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086D93-FCAC-47E0-A2EE-787E62CA814C}" type="datetimeFigureOut">
              <a:rPr lang="en-US" smtClean="0"/>
              <a:t>4/24/17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41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879A6-0FD0-4734-A311-86BFCA472E6E}" type="datetimeFigureOut">
              <a:rPr lang="en-US" smtClean="0"/>
              <a:t>4/24/17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18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C9CA7B-DFD4-44B5-8C60-D14B8CD1FB59}" type="datetimeFigureOut">
              <a:rPr lang="en-US" smtClean="0"/>
              <a:t>4/24/17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832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4E6425-0181-43F2-84FC-787E803FD2F8}" type="datetimeFigureOut">
              <a:rPr lang="en-US" smtClean="0"/>
              <a:t>4/24/17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724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BDB8791-F1B0-41E7-B7FD-A781E65C4266}" type="datetimeFigureOut">
              <a:rPr lang="en-US" smtClean="0"/>
              <a:t>4/24/17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50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FDD63B2-E120-4ED8-B27B-C685F510A5FE}" type="datetimeFigureOut">
              <a:rPr lang="en-US" smtClean="0"/>
              <a:t>4/24/17</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33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AA18ACC-A947-437B-A130-35BD54FDF1E9}" type="datetimeFigureOut">
              <a:rPr lang="en-US" smtClean="0"/>
              <a:t>4/24/17</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13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8D7E02-BCB8-4D50-A234-369438C08659}" type="datetimeFigureOut">
              <a:rPr lang="en-US" smtClean="0"/>
              <a:t>4/24/17</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7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6E86A4C-8E40-4F87-A4F0-01A0687C5742}" type="datetimeFigureOut">
              <a:rPr lang="en-US" smtClean="0"/>
              <a:t>4/24/17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936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E72C73-2D91-4E12-BA25-F0AA0C03599B}" type="datetimeFigureOut">
              <a:rPr lang="en-US" smtClean="0"/>
              <a:t>4/24/17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81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4/24/17</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7260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9.jp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0.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3.wdp"/></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mediacentre/factsheets/fs103/fr/" TargetMode="External"/><Relationship Id="rId4" Type="http://schemas.openxmlformats.org/officeDocument/2006/relationships/hyperlink" Target="http://viralzone.expasy.org/all_by_species/5016.html" TargetMode="External"/><Relationship Id="rId5" Type="http://schemas.openxmlformats.org/officeDocument/2006/relationships/hyperlink" Target="http://www.microbiologyinfo.com/replication-of-ebola-virus/" TargetMode="External"/><Relationship Id="rId6" Type="http://schemas.openxmlformats.org/officeDocument/2006/relationships/hyperlink" Target="https://www.askscientific.com/ebola-virus-life-cycle-and-pathogenicity-in-humans/" TargetMode="External"/><Relationship Id="rId7" Type="http://schemas.openxmlformats.org/officeDocument/2006/relationships/hyperlink" Target="https://fr.wikipedia.org/wiki/Virus_Ebola#cite_note-Feldmann2005-16" TargetMode="External"/><Relationship Id="rId8" Type="http://schemas.openxmlformats.org/officeDocument/2006/relationships/hyperlink" Target="https://en.wikipedia.org/wiki/Ebola_vaccine" TargetMode="External"/><Relationship Id="rId9" Type="http://schemas.openxmlformats.org/officeDocument/2006/relationships/hyperlink" Target="http://www.nature.com/nrmicro/journal/v13/n11/fig_tab/nrmicro3524_F1.html" TargetMode="External"/><Relationship Id="rId10" Type="http://schemas.openxmlformats.org/officeDocument/2006/relationships/hyperlink" Target="http://opac.invs.sante.fr/doc_num.php?explnum_id=9931" TargetMode="External"/><Relationship Id="rId11" Type="http://schemas.openxmlformats.org/officeDocument/2006/relationships/hyperlink" Target="https://fr.wikipedia.org/wiki/Vaccin_contre_le_virus_Ebola" TargetMode="External"/><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5798">
            <a:off x="5543824" y="963782"/>
            <a:ext cx="4323984" cy="4323984"/>
          </a:xfrm>
          <a:prstGeom prst="rect">
            <a:avLst/>
          </a:prstGeom>
        </p:spPr>
      </p:pic>
      <p:sp>
        <p:nvSpPr>
          <p:cNvPr id="3" name="Rectangle 2"/>
          <p:cNvSpPr/>
          <p:nvPr/>
        </p:nvSpPr>
        <p:spPr>
          <a:xfrm>
            <a:off x="3206429" y="2297863"/>
            <a:ext cx="5779147" cy="1323439"/>
          </a:xfrm>
          <a:prstGeom prst="rect">
            <a:avLst/>
          </a:prstGeom>
          <a:noFill/>
          <a:ln>
            <a:noFill/>
          </a:ln>
          <a:effectLst>
            <a:glow rad="304800">
              <a:srgbClr val="D16E80">
                <a:alpha val="40000"/>
              </a:srgbClr>
            </a:glow>
          </a:effectLst>
          <a:scene3d>
            <a:camera prst="orthographicFront"/>
            <a:lightRig rig="twoPt" dir="t"/>
          </a:scene3d>
        </p:spPr>
        <p:txBody>
          <a:bodyPr wrap="none" lIns="91440" tIns="45720" rIns="91440" bIns="45720">
            <a:spAutoFit/>
            <a:flatTx/>
          </a:bodyPr>
          <a:lstStyle/>
          <a:p>
            <a:pPr algn="ctr"/>
            <a:r>
              <a:rPr lang="fr-FR" sz="8000" b="1" cap="none" spc="0" dirty="0" smtClean="0">
                <a:ln w="0"/>
                <a:effectLst>
                  <a:glow rad="190500">
                    <a:srgbClr val="CEB5AF"/>
                  </a:glow>
                  <a:outerShdw blurRad="38100" dist="19050" dir="2700000" algn="tl" rotWithShape="0">
                    <a:schemeClr val="dk1">
                      <a:alpha val="40000"/>
                    </a:schemeClr>
                  </a:outerShdw>
                </a:effectLst>
                <a:latin typeface="Comic Sans MS" charset="0"/>
                <a:ea typeface="Comic Sans MS" charset="0"/>
                <a:cs typeface="Comic Sans MS" charset="0"/>
              </a:rPr>
              <a:t>Ebola Virus</a:t>
            </a:r>
          </a:p>
        </p:txBody>
      </p:sp>
      <p:sp>
        <p:nvSpPr>
          <p:cNvPr id="4" name="ZoneTexte 3"/>
          <p:cNvSpPr txBox="1"/>
          <p:nvPr/>
        </p:nvSpPr>
        <p:spPr>
          <a:xfrm>
            <a:off x="2922815" y="293914"/>
            <a:ext cx="6400800" cy="1323439"/>
          </a:xfrm>
          <a:prstGeom prst="rect">
            <a:avLst/>
          </a:prstGeom>
          <a:noFill/>
          <a:effectLst>
            <a:glow>
              <a:schemeClr val="bg1"/>
            </a:glow>
          </a:effectLst>
        </p:spPr>
        <p:txBody>
          <a:bodyPr wrap="square" rtlCol="0">
            <a:spAutoFit/>
          </a:bodyPr>
          <a:lstStyle/>
          <a:p>
            <a:pPr algn="ctr"/>
            <a:r>
              <a:rPr lang="fr-FR" sz="2000" b="1" dirty="0" smtClean="0">
                <a:solidFill>
                  <a:schemeClr val="bg1"/>
                </a:solidFill>
                <a:effectLst>
                  <a:glow>
                    <a:schemeClr val="bg1">
                      <a:alpha val="40000"/>
                    </a:schemeClr>
                  </a:glow>
                </a:effectLst>
                <a:latin typeface="Comic Sans MS" charset="0"/>
                <a:ea typeface="Comic Sans MS" charset="0"/>
                <a:cs typeface="Comic Sans MS" charset="0"/>
              </a:rPr>
              <a:t>Université A. Mira Bejaïa</a:t>
            </a:r>
          </a:p>
          <a:p>
            <a:pPr algn="ctr"/>
            <a:r>
              <a:rPr lang="fr-FR" sz="2000" b="1" dirty="0" smtClean="0">
                <a:solidFill>
                  <a:schemeClr val="bg1"/>
                </a:solidFill>
                <a:effectLst>
                  <a:glow>
                    <a:schemeClr val="bg1">
                      <a:alpha val="40000"/>
                    </a:schemeClr>
                  </a:glow>
                </a:effectLst>
                <a:latin typeface="Comic Sans MS" charset="0"/>
                <a:ea typeface="Comic Sans MS" charset="0"/>
                <a:cs typeface="Comic Sans MS" charset="0"/>
              </a:rPr>
              <a:t>Faculté de la Science de la Nature et de la Vie</a:t>
            </a:r>
          </a:p>
          <a:p>
            <a:pPr algn="ctr"/>
            <a:r>
              <a:rPr lang="fr-FR" sz="2000" b="1" dirty="0" smtClean="0">
                <a:solidFill>
                  <a:schemeClr val="bg1"/>
                </a:solidFill>
                <a:effectLst>
                  <a:glow>
                    <a:schemeClr val="bg1">
                      <a:alpha val="40000"/>
                    </a:schemeClr>
                  </a:glow>
                </a:effectLst>
                <a:latin typeface="Comic Sans MS" charset="0"/>
                <a:ea typeface="Comic Sans MS" charset="0"/>
                <a:cs typeface="Comic Sans MS" charset="0"/>
              </a:rPr>
              <a:t>Département de Microbiologie</a:t>
            </a:r>
          </a:p>
          <a:p>
            <a:pPr algn="ctr"/>
            <a:r>
              <a:rPr lang="fr-FR" sz="2000" b="1" dirty="0" smtClean="0">
                <a:solidFill>
                  <a:schemeClr val="bg1"/>
                </a:solidFill>
                <a:effectLst>
                  <a:glow>
                    <a:schemeClr val="bg1">
                      <a:alpha val="40000"/>
                    </a:schemeClr>
                  </a:glow>
                </a:effectLst>
                <a:latin typeface="Comic Sans MS" charset="0"/>
                <a:ea typeface="Comic Sans MS" charset="0"/>
                <a:cs typeface="Comic Sans MS" charset="0"/>
              </a:rPr>
              <a:t>Virologie</a:t>
            </a:r>
            <a:endParaRPr lang="fr-FR" sz="2000" b="1" dirty="0">
              <a:solidFill>
                <a:schemeClr val="bg1"/>
              </a:solidFill>
              <a:effectLst>
                <a:glow>
                  <a:schemeClr val="bg1">
                    <a:alpha val="40000"/>
                  </a:schemeClr>
                </a:glow>
              </a:effectLst>
              <a:latin typeface="Comic Sans MS" charset="0"/>
              <a:ea typeface="Comic Sans MS" charset="0"/>
              <a:cs typeface="Comic Sans MS" charset="0"/>
            </a:endParaRPr>
          </a:p>
        </p:txBody>
      </p:sp>
      <p:sp>
        <p:nvSpPr>
          <p:cNvPr id="7" name="ZoneTexte 6"/>
          <p:cNvSpPr txBox="1"/>
          <p:nvPr/>
        </p:nvSpPr>
        <p:spPr>
          <a:xfrm>
            <a:off x="1882648" y="4301812"/>
            <a:ext cx="10281557" cy="2492990"/>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Membre du groupe :</a:t>
            </a:r>
          </a:p>
          <a:p>
            <a:pPr marL="285750" indent="-285750">
              <a:buFont typeface="Arial" charset="0"/>
              <a:buChar char="•"/>
            </a:pPr>
            <a:r>
              <a:rPr lang="fr-FR" sz="2400" b="1" dirty="0" smtClean="0">
                <a:solidFill>
                  <a:schemeClr val="bg1"/>
                </a:solidFill>
                <a:latin typeface="Comic Sans MS" charset="0"/>
                <a:ea typeface="Comic Sans MS" charset="0"/>
                <a:cs typeface="Comic Sans MS" charset="0"/>
              </a:rPr>
              <a:t>Madaoui Menad</a:t>
            </a:r>
          </a:p>
          <a:p>
            <a:pPr marL="285750" indent="-285750">
              <a:buFont typeface="Arial" charset="0"/>
              <a:buChar char="•"/>
            </a:pPr>
            <a:r>
              <a:rPr lang="fr-FR" sz="2400" b="1" dirty="0" smtClean="0">
                <a:solidFill>
                  <a:schemeClr val="bg1"/>
                </a:solidFill>
                <a:latin typeface="Comic Sans MS" charset="0"/>
                <a:ea typeface="Comic Sans MS" charset="0"/>
                <a:cs typeface="Comic Sans MS" charset="0"/>
              </a:rPr>
              <a:t>Mehelleb Dalila</a:t>
            </a:r>
          </a:p>
          <a:p>
            <a:pPr marL="285750" indent="-285750">
              <a:buFont typeface="Arial" charset="0"/>
              <a:buChar char="•"/>
            </a:pPr>
            <a:r>
              <a:rPr lang="fr-FR" sz="2400" b="1" dirty="0" smtClean="0">
                <a:solidFill>
                  <a:schemeClr val="bg1"/>
                </a:solidFill>
                <a:latin typeface="Comic Sans MS" charset="0"/>
                <a:ea typeface="Comic Sans MS" charset="0"/>
                <a:cs typeface="Comic Sans MS" charset="0"/>
              </a:rPr>
              <a:t>Zouaoui Thiziri</a:t>
            </a:r>
          </a:p>
          <a:p>
            <a:endParaRPr lang="fr-FR" sz="2000" b="1" dirty="0">
              <a:solidFill>
                <a:schemeClr val="bg1"/>
              </a:solidFill>
              <a:latin typeface="Comic Sans MS" charset="0"/>
              <a:ea typeface="Comic Sans MS" charset="0"/>
              <a:cs typeface="Comic Sans MS" charset="0"/>
            </a:endParaRPr>
          </a:p>
          <a:p>
            <a:endParaRPr lang="fr-FR" sz="2000" b="1" dirty="0" smtClean="0">
              <a:solidFill>
                <a:schemeClr val="bg1"/>
              </a:solidFill>
              <a:latin typeface="Comic Sans MS" charset="0"/>
              <a:ea typeface="Comic Sans MS" charset="0"/>
              <a:cs typeface="Comic Sans MS" charset="0"/>
            </a:endParaRPr>
          </a:p>
          <a:p>
            <a:r>
              <a:rPr lang="fr-FR" sz="2000" b="1" dirty="0">
                <a:solidFill>
                  <a:schemeClr val="bg1"/>
                </a:solidFill>
                <a:latin typeface="Comic Sans MS" charset="0"/>
                <a:ea typeface="Comic Sans MS" charset="0"/>
                <a:cs typeface="Comic Sans MS" charset="0"/>
              </a:rPr>
              <a:t> </a:t>
            </a:r>
            <a:r>
              <a:rPr lang="fr-FR" sz="2000" b="1" dirty="0" smtClean="0">
                <a:solidFill>
                  <a:schemeClr val="bg1"/>
                </a:solidFill>
                <a:latin typeface="Comic Sans MS" charset="0"/>
                <a:ea typeface="Comic Sans MS" charset="0"/>
                <a:cs typeface="Comic Sans MS" charset="0"/>
              </a:rPr>
              <a:t>                                                                       Madame Lainceur</a:t>
            </a:r>
          </a:p>
        </p:txBody>
      </p:sp>
    </p:spTree>
    <p:extLst>
      <p:ext uri="{BB962C8B-B14F-4D97-AF65-F5344CB8AC3E}">
        <p14:creationId xmlns:p14="http://schemas.microsoft.com/office/powerpoint/2010/main" val="141563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 calcmode="lin" valueType="num">
                                      <p:cBhvr>
                                        <p:cTn id="9" dur="8000" fill="hold"/>
                                        <p:tgtEl>
                                          <p:spTgt spid="8"/>
                                        </p:tgtEl>
                                        <p:attrNameLst>
                                          <p:attrName>style.rotation</p:attrName>
                                        </p:attrNameLst>
                                      </p:cBhvr>
                                      <p:tavLst>
                                        <p:tav tm="0">
                                          <p:val>
                                            <p:fltVal val="360"/>
                                          </p:val>
                                        </p:tav>
                                        <p:tav tm="100000">
                                          <p:val>
                                            <p:fltVal val="0"/>
                                          </p:val>
                                        </p:tav>
                                      </p:tavLst>
                                    </p:anim>
                                    <p:animEffect transition="in" filter="fade">
                                      <p:cBhvr>
                                        <p:cTn id="10"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4">
            <a:alphaModFix/>
            <a:extLst>
              <a:ext uri="{28A0092B-C50C-407E-A947-70E740481C1C}">
                <a14:useLocalDpi xmlns:a14="http://schemas.microsoft.com/office/drawing/2010/main" val="0"/>
              </a:ext>
            </a:extLst>
          </a:blip>
          <a:srcRect l="5975" t="33091" r="10628" b="7989"/>
          <a:stretch/>
        </p:blipFill>
        <p:spPr>
          <a:xfrm>
            <a:off x="276422" y="970415"/>
            <a:ext cx="6362252" cy="5700941"/>
          </a:xfrm>
          <a:prstGeom prst="rect">
            <a:avLst/>
          </a:prstGeom>
          <a:ln>
            <a:noFill/>
          </a:ln>
          <a:effectLst>
            <a:softEdge rad="112500"/>
          </a:effectLst>
        </p:spPr>
      </p:pic>
      <p:sp>
        <p:nvSpPr>
          <p:cNvPr id="3" name="ZoneTexte 2"/>
          <p:cNvSpPr txBox="1"/>
          <p:nvPr/>
        </p:nvSpPr>
        <p:spPr>
          <a:xfrm>
            <a:off x="1110342" y="255500"/>
            <a:ext cx="6041573" cy="707886"/>
          </a:xfrm>
          <a:prstGeom prst="rect">
            <a:avLst/>
          </a:prstGeom>
          <a:noFill/>
          <a:effectLst>
            <a:glow rad="241300">
              <a:srgbClr val="511820"/>
            </a:glow>
          </a:effectLst>
        </p:spPr>
        <p:txBody>
          <a:bodyPr wrap="square" rtlCol="0">
            <a:spAutoFit/>
          </a:bodyPr>
          <a:lstStyle/>
          <a:p>
            <a:r>
              <a:rPr lang="fr-FR" sz="4000" b="1" dirty="0" smtClean="0">
                <a:solidFill>
                  <a:schemeClr val="bg1"/>
                </a:solidFill>
                <a:effectLst>
                  <a:glow rad="406400">
                    <a:srgbClr val="511820"/>
                  </a:glow>
                </a:effectLst>
                <a:latin typeface="Comic Sans MS" charset="0"/>
                <a:ea typeface="Comic Sans MS" charset="0"/>
                <a:cs typeface="Comic Sans MS" charset="0"/>
              </a:rPr>
              <a:t>Symptomatologie :</a:t>
            </a:r>
            <a:endParaRPr lang="fr-FR" sz="4000" b="1" dirty="0">
              <a:solidFill>
                <a:schemeClr val="bg1"/>
              </a:solidFill>
              <a:effectLst>
                <a:glow rad="406400">
                  <a:srgbClr val="511820"/>
                </a:glow>
              </a:effectLst>
              <a:latin typeface="Comic Sans MS" charset="0"/>
              <a:ea typeface="Comic Sans MS" charset="0"/>
              <a:cs typeface="Comic Sans MS" charset="0"/>
            </a:endParaRPr>
          </a:p>
        </p:txBody>
      </p:sp>
      <p:sp>
        <p:nvSpPr>
          <p:cNvPr id="4" name="ZoneTexte 3"/>
          <p:cNvSpPr txBox="1"/>
          <p:nvPr/>
        </p:nvSpPr>
        <p:spPr>
          <a:xfrm>
            <a:off x="6792686" y="1159329"/>
            <a:ext cx="4996543" cy="5323114"/>
          </a:xfrm>
          <a:prstGeom prst="rect">
            <a:avLst/>
          </a:prstGeom>
          <a:noFill/>
        </p:spPr>
        <p:txBody>
          <a:bodyPr wrap="square" rtlCol="0">
            <a:spAutoFit/>
          </a:bodyPr>
          <a:lstStyle/>
          <a:p>
            <a:endParaRPr lang="fr-FR"/>
          </a:p>
        </p:txBody>
      </p:sp>
      <p:sp>
        <p:nvSpPr>
          <p:cNvPr id="5" name="Flèche vers la droite 4"/>
          <p:cNvSpPr/>
          <p:nvPr/>
        </p:nvSpPr>
        <p:spPr>
          <a:xfrm rot="1655699">
            <a:off x="5855715" y="1407482"/>
            <a:ext cx="1910442" cy="832757"/>
          </a:xfrm>
          <a:prstGeom prst="rightArrow">
            <a:avLst/>
          </a:prstGeom>
          <a:solidFill>
            <a:srgbClr val="511820">
              <a:alpha val="35000"/>
            </a:srgb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7569254" y="2253344"/>
            <a:ext cx="3984171" cy="3461657"/>
          </a:xfrm>
          <a:prstGeom prst="roundRect">
            <a:avLst/>
          </a:prstGeom>
          <a:solidFill>
            <a:srgbClr val="511820">
              <a:alpha val="35000"/>
            </a:srgbClr>
          </a:solidFill>
          <a:ln w="44450">
            <a:solidFill>
              <a:schemeClr val="bg1"/>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812345" y="2399122"/>
            <a:ext cx="3497987" cy="3170099"/>
          </a:xfrm>
          <a:prstGeom prst="rect">
            <a:avLst/>
          </a:prstGeom>
          <a:noFill/>
        </p:spPr>
        <p:txBody>
          <a:bodyPr wrap="square" rtlCol="0">
            <a:spAutoFit/>
          </a:bodyPr>
          <a:lstStyle/>
          <a:p>
            <a:pPr algn="ctr"/>
            <a:r>
              <a:rPr lang="fr-FR" sz="4000" b="1" dirty="0" smtClean="0">
                <a:solidFill>
                  <a:schemeClr val="bg1"/>
                </a:solidFill>
                <a:latin typeface="Comic Sans MS" charset="0"/>
                <a:ea typeface="Comic Sans MS" charset="0"/>
                <a:cs typeface="Comic Sans MS" charset="0"/>
              </a:rPr>
              <a:t>La mort survient donc par défaillance polyviscérale </a:t>
            </a:r>
            <a:endParaRPr lang="fr-FR" sz="4000" b="1" dirty="0">
              <a:solidFill>
                <a:schemeClr val="bg1"/>
              </a:solidFill>
              <a:latin typeface="Comic Sans MS" charset="0"/>
              <a:ea typeface="Comic Sans MS" charset="0"/>
              <a:cs typeface="Comic Sans MS" charset="0"/>
            </a:endParaRPr>
          </a:p>
        </p:txBody>
      </p:sp>
      <p:sp>
        <p:nvSpPr>
          <p:cNvPr id="9" name="ZoneTexte 8"/>
          <p:cNvSpPr txBox="1"/>
          <p:nvPr/>
        </p:nvSpPr>
        <p:spPr>
          <a:xfrm>
            <a:off x="4470576" y="1823860"/>
            <a:ext cx="1524000" cy="923330"/>
          </a:xfrm>
          <a:prstGeom prst="rect">
            <a:avLst/>
          </a:prstGeom>
          <a:noFill/>
        </p:spPr>
        <p:txBody>
          <a:bodyPr wrap="square" rtlCol="0">
            <a:spAutoFit/>
          </a:bodyPr>
          <a:lstStyle/>
          <a:p>
            <a:pPr algn="ctr"/>
            <a:r>
              <a:rPr lang="fr-FR" b="1" dirty="0" smtClean="0">
                <a:solidFill>
                  <a:srgbClr val="F26F77"/>
                </a:solidFill>
                <a:latin typeface="Comic Sans MS" charset="0"/>
                <a:ea typeface="Comic Sans MS" charset="0"/>
                <a:cs typeface="Comic Sans MS" charset="0"/>
              </a:rPr>
              <a:t>Fièvre de +38°C</a:t>
            </a:r>
          </a:p>
          <a:p>
            <a:pPr algn="ctr"/>
            <a:endParaRPr lang="fr-FR" b="1" dirty="0">
              <a:solidFill>
                <a:srgbClr val="F26F77"/>
              </a:solidFill>
              <a:latin typeface="Comic Sans MS" charset="0"/>
              <a:ea typeface="Comic Sans MS" charset="0"/>
              <a:cs typeface="Comic Sans MS" charset="0"/>
            </a:endParaRPr>
          </a:p>
        </p:txBody>
      </p:sp>
      <p:sp>
        <p:nvSpPr>
          <p:cNvPr id="10" name="ZoneTexte 9"/>
          <p:cNvSpPr txBox="1"/>
          <p:nvPr/>
        </p:nvSpPr>
        <p:spPr>
          <a:xfrm>
            <a:off x="2599765" y="1448445"/>
            <a:ext cx="1531363" cy="369332"/>
          </a:xfrm>
          <a:prstGeom prst="rect">
            <a:avLst/>
          </a:prstGeom>
          <a:noFill/>
        </p:spPr>
        <p:txBody>
          <a:bodyPr wrap="square" rtlCol="0">
            <a:spAutoFit/>
          </a:bodyPr>
          <a:lstStyle/>
          <a:p>
            <a:pPr algn="ctr"/>
            <a:r>
              <a:rPr lang="fr-FR" b="1" dirty="0" smtClean="0">
                <a:solidFill>
                  <a:srgbClr val="F26F77"/>
                </a:solidFill>
                <a:latin typeface="Comic Sans MS" charset="0"/>
                <a:ea typeface="Comic Sans MS" charset="0"/>
                <a:cs typeface="Comic Sans MS" charset="0"/>
              </a:rPr>
              <a:t>Fatigue </a:t>
            </a:r>
          </a:p>
        </p:txBody>
      </p:sp>
      <p:sp>
        <p:nvSpPr>
          <p:cNvPr id="11" name="ZoneTexte 10"/>
          <p:cNvSpPr txBox="1"/>
          <p:nvPr/>
        </p:nvSpPr>
        <p:spPr>
          <a:xfrm>
            <a:off x="5285093" y="3558679"/>
            <a:ext cx="1306286" cy="646331"/>
          </a:xfrm>
          <a:prstGeom prst="rect">
            <a:avLst/>
          </a:prstGeom>
          <a:noFill/>
        </p:spPr>
        <p:txBody>
          <a:bodyPr wrap="square" rtlCol="0">
            <a:spAutoFit/>
          </a:bodyPr>
          <a:lstStyle/>
          <a:p>
            <a:pPr algn="ctr"/>
            <a:r>
              <a:rPr lang="fr-FR" b="1" dirty="0" smtClean="0">
                <a:solidFill>
                  <a:srgbClr val="F26F77"/>
                </a:solidFill>
                <a:latin typeface="Comic Sans MS" charset="0"/>
                <a:ea typeface="Comic Sans MS" charset="0"/>
                <a:cs typeface="Comic Sans MS" charset="0"/>
              </a:rPr>
              <a:t>Maux    d’estomac</a:t>
            </a:r>
            <a:endParaRPr lang="fr-FR" b="1" dirty="0">
              <a:solidFill>
                <a:srgbClr val="F26F77"/>
              </a:solidFill>
              <a:latin typeface="Comic Sans MS" charset="0"/>
              <a:ea typeface="Comic Sans MS" charset="0"/>
              <a:cs typeface="Comic Sans MS" charset="0"/>
            </a:endParaRPr>
          </a:p>
        </p:txBody>
      </p:sp>
      <p:sp>
        <p:nvSpPr>
          <p:cNvPr id="12" name="ZoneTexte 11"/>
          <p:cNvSpPr txBox="1"/>
          <p:nvPr/>
        </p:nvSpPr>
        <p:spPr>
          <a:xfrm>
            <a:off x="4650112" y="5176392"/>
            <a:ext cx="1559858" cy="1077218"/>
          </a:xfrm>
          <a:prstGeom prst="rect">
            <a:avLst/>
          </a:prstGeom>
          <a:noFill/>
        </p:spPr>
        <p:txBody>
          <a:bodyPr wrap="square" rtlCol="0">
            <a:spAutoFit/>
          </a:bodyPr>
          <a:lstStyle/>
          <a:p>
            <a:pPr algn="ctr"/>
            <a:r>
              <a:rPr lang="fr-FR" sz="1600" b="1" dirty="0" smtClean="0">
                <a:solidFill>
                  <a:schemeClr val="bg1"/>
                </a:solidFill>
                <a:latin typeface="Comic Sans MS" charset="0"/>
                <a:ea typeface="Comic Sans MS" charset="0"/>
                <a:cs typeface="Comic Sans MS" charset="0"/>
              </a:rPr>
              <a:t>Hémorragies internes </a:t>
            </a:r>
          </a:p>
          <a:p>
            <a:pPr algn="ctr"/>
            <a:r>
              <a:rPr lang="fr-FR" sz="1600" b="1" dirty="0" smtClean="0">
                <a:solidFill>
                  <a:schemeClr val="bg1"/>
                </a:solidFill>
                <a:latin typeface="Comic Sans MS" charset="0"/>
                <a:ea typeface="Comic Sans MS" charset="0"/>
                <a:cs typeface="Comic Sans MS" charset="0"/>
              </a:rPr>
              <a:t>&amp;</a:t>
            </a:r>
          </a:p>
          <a:p>
            <a:pPr algn="ctr"/>
            <a:r>
              <a:rPr lang="fr-FR" sz="1600" b="1" dirty="0" smtClean="0">
                <a:solidFill>
                  <a:schemeClr val="bg1"/>
                </a:solidFill>
                <a:latin typeface="Comic Sans MS" charset="0"/>
                <a:ea typeface="Comic Sans MS" charset="0"/>
                <a:cs typeface="Comic Sans MS" charset="0"/>
              </a:rPr>
              <a:t> externes</a:t>
            </a:r>
            <a:endParaRPr lang="fr-FR" sz="1600" b="1" dirty="0">
              <a:solidFill>
                <a:schemeClr val="bg1"/>
              </a:solidFill>
              <a:latin typeface="Comic Sans MS" charset="0"/>
              <a:ea typeface="Comic Sans MS" charset="0"/>
              <a:cs typeface="Comic Sans MS" charset="0"/>
            </a:endParaRPr>
          </a:p>
        </p:txBody>
      </p:sp>
      <p:sp>
        <p:nvSpPr>
          <p:cNvPr id="13" name="ZoneTexte 12"/>
          <p:cNvSpPr txBox="1"/>
          <p:nvPr/>
        </p:nvSpPr>
        <p:spPr>
          <a:xfrm>
            <a:off x="2801981" y="6068944"/>
            <a:ext cx="1126929" cy="369332"/>
          </a:xfrm>
          <a:prstGeom prst="rect">
            <a:avLst/>
          </a:prstGeom>
          <a:noFill/>
        </p:spPr>
        <p:txBody>
          <a:bodyPr wrap="square" rtlCol="0">
            <a:spAutoFit/>
          </a:bodyPr>
          <a:lstStyle/>
          <a:p>
            <a:r>
              <a:rPr lang="fr-FR" b="1" dirty="0" smtClean="0">
                <a:solidFill>
                  <a:schemeClr val="bg1"/>
                </a:solidFill>
                <a:latin typeface="Comic Sans MS" charset="0"/>
                <a:ea typeface="Comic Sans MS" charset="0"/>
                <a:cs typeface="Comic Sans MS" charset="0"/>
              </a:rPr>
              <a:t>Diarhée</a:t>
            </a:r>
          </a:p>
        </p:txBody>
      </p:sp>
      <p:sp>
        <p:nvSpPr>
          <p:cNvPr id="14" name="ZoneTexte 13"/>
          <p:cNvSpPr txBox="1"/>
          <p:nvPr/>
        </p:nvSpPr>
        <p:spPr>
          <a:xfrm>
            <a:off x="681318" y="5422613"/>
            <a:ext cx="1452282" cy="646331"/>
          </a:xfrm>
          <a:prstGeom prst="rect">
            <a:avLst/>
          </a:prstGeom>
          <a:noFill/>
        </p:spPr>
        <p:txBody>
          <a:bodyPr wrap="square" rtlCol="0">
            <a:spAutoFit/>
          </a:bodyPr>
          <a:lstStyle/>
          <a:p>
            <a:pPr algn="ctr"/>
            <a:r>
              <a:rPr lang="fr-FR" b="1" dirty="0" smtClean="0">
                <a:solidFill>
                  <a:schemeClr val="bg1"/>
                </a:solidFill>
                <a:latin typeface="Comic Sans MS" charset="0"/>
                <a:ea typeface="Comic Sans MS" charset="0"/>
                <a:cs typeface="Comic Sans MS" charset="0"/>
              </a:rPr>
              <a:t>Irruptions cutanées</a:t>
            </a:r>
            <a:endParaRPr lang="fr-FR" b="1" dirty="0">
              <a:solidFill>
                <a:schemeClr val="bg1"/>
              </a:solidFill>
              <a:latin typeface="Comic Sans MS" charset="0"/>
              <a:ea typeface="Comic Sans MS" charset="0"/>
              <a:cs typeface="Comic Sans MS" charset="0"/>
            </a:endParaRPr>
          </a:p>
        </p:txBody>
      </p:sp>
      <p:sp>
        <p:nvSpPr>
          <p:cNvPr id="15" name="ZoneTexte 14"/>
          <p:cNvSpPr txBox="1"/>
          <p:nvPr/>
        </p:nvSpPr>
        <p:spPr>
          <a:xfrm>
            <a:off x="91465" y="3220125"/>
            <a:ext cx="2037754" cy="338554"/>
          </a:xfrm>
          <a:prstGeom prst="rect">
            <a:avLst/>
          </a:prstGeom>
          <a:noFill/>
        </p:spPr>
        <p:txBody>
          <a:bodyPr wrap="square" rtlCol="0">
            <a:spAutoFit/>
          </a:bodyPr>
          <a:lstStyle/>
          <a:p>
            <a:pPr algn="ctr"/>
            <a:r>
              <a:rPr lang="fr-FR" sz="1600" b="1" dirty="0" smtClean="0">
                <a:solidFill>
                  <a:schemeClr val="bg1"/>
                </a:solidFill>
                <a:latin typeface="Comic Sans MS" charset="0"/>
                <a:ea typeface="Comic Sans MS" charset="0"/>
                <a:cs typeface="Comic Sans MS" charset="0"/>
              </a:rPr>
              <a:t>Vomissements</a:t>
            </a:r>
          </a:p>
        </p:txBody>
      </p:sp>
      <p:sp>
        <p:nvSpPr>
          <p:cNvPr id="16" name="ZoneTexte 15"/>
          <p:cNvSpPr txBox="1"/>
          <p:nvPr/>
        </p:nvSpPr>
        <p:spPr>
          <a:xfrm>
            <a:off x="838301" y="2029790"/>
            <a:ext cx="1290918" cy="369332"/>
          </a:xfrm>
          <a:prstGeom prst="rect">
            <a:avLst/>
          </a:prstGeom>
          <a:noFill/>
        </p:spPr>
        <p:txBody>
          <a:bodyPr wrap="square" rtlCol="0">
            <a:spAutoFit/>
          </a:bodyPr>
          <a:lstStyle/>
          <a:p>
            <a:pPr algn="ctr"/>
            <a:r>
              <a:rPr lang="fr-FR" b="1" dirty="0" smtClean="0">
                <a:solidFill>
                  <a:srgbClr val="F26F77"/>
                </a:solidFill>
                <a:latin typeface="Comic Sans MS" charset="0"/>
                <a:ea typeface="Comic Sans MS" charset="0"/>
                <a:cs typeface="Comic Sans MS" charset="0"/>
              </a:rPr>
              <a:t>Toux</a:t>
            </a:r>
          </a:p>
        </p:txBody>
      </p:sp>
      <p:cxnSp>
        <p:nvCxnSpPr>
          <p:cNvPr id="18" name="Connecteur droit 17"/>
          <p:cNvCxnSpPr/>
          <p:nvPr/>
        </p:nvCxnSpPr>
        <p:spPr>
          <a:xfrm>
            <a:off x="537882" y="1613647"/>
            <a:ext cx="1434353" cy="0"/>
          </a:xfrm>
          <a:prstGeom prst="line">
            <a:avLst/>
          </a:prstGeom>
          <a:ln w="41275">
            <a:solidFill>
              <a:srgbClr val="F26F7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573250" y="6319242"/>
            <a:ext cx="1434353"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1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8"/>
                                        </p:tgtEl>
                                      </p:cBhvr>
                                    </p:animEffect>
                                    <p:animScale>
                                      <p:cBhvr>
                                        <p:cTn id="14" dur="250" autoRev="1" fill="hold"/>
                                        <p:tgtEl>
                                          <p:spTgt spid="18"/>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 calcmode="lin" valueType="num">
                                      <p:cBhvr>
                                        <p:cTn id="5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P spid="10" grpId="0"/>
      <p:bldP spid="11" grpId="0"/>
      <p:bldP spid="12"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5" name="ZoneTexte 4"/>
          <p:cNvSpPr txBox="1"/>
          <p:nvPr/>
        </p:nvSpPr>
        <p:spPr>
          <a:xfrm>
            <a:off x="0" y="335280"/>
            <a:ext cx="11856720" cy="769441"/>
          </a:xfrm>
          <a:prstGeom prst="rect">
            <a:avLst/>
          </a:prstGeom>
          <a:noFill/>
        </p:spPr>
        <p:txBody>
          <a:bodyPr wrap="square" rtlCol="0">
            <a:spAutoFit/>
          </a:bodyPr>
          <a:lstStyle/>
          <a:p>
            <a:r>
              <a:rPr lang="fr-FR" sz="4400" dirty="0" smtClean="0">
                <a:solidFill>
                  <a:schemeClr val="bg1"/>
                </a:solidFill>
                <a:effectLst>
                  <a:glow rad="482600">
                    <a:srgbClr val="511820"/>
                  </a:glow>
                </a:effectLst>
                <a:latin typeface="Comic Sans MS" charset="0"/>
                <a:ea typeface="Comic Sans MS" charset="0"/>
                <a:cs typeface="Comic Sans MS" charset="0"/>
              </a:rPr>
              <a:t>  Transmission :</a:t>
            </a:r>
            <a:endParaRPr lang="fr-FR" sz="4400" dirty="0">
              <a:solidFill>
                <a:schemeClr val="bg1"/>
              </a:solidFill>
              <a:effectLst>
                <a:glow rad="482600">
                  <a:srgbClr val="511820"/>
                </a:glow>
              </a:effectLst>
              <a:latin typeface="Comic Sans MS" charset="0"/>
              <a:ea typeface="Comic Sans MS" charset="0"/>
              <a:cs typeface="Comic Sans MS"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83" y="1363529"/>
            <a:ext cx="11412353" cy="5051557"/>
          </a:xfrm>
          <a:prstGeom prst="rect">
            <a:avLst/>
          </a:prstGeom>
          <a:ln>
            <a:noFill/>
          </a:ln>
          <a:effectLst>
            <a:softEdge rad="112500"/>
          </a:effectLst>
        </p:spPr>
      </p:pic>
      <p:graphicFrame>
        <p:nvGraphicFramePr>
          <p:cNvPr id="7" name="Diagramme 6"/>
          <p:cNvGraphicFramePr/>
          <p:nvPr>
            <p:extLst>
              <p:ext uri="{D42A27DB-BD31-4B8C-83A1-F6EECF244321}">
                <p14:modId xmlns:p14="http://schemas.microsoft.com/office/powerpoint/2010/main" val="247820903"/>
              </p:ext>
            </p:extLst>
          </p:nvPr>
        </p:nvGraphicFramePr>
        <p:xfrm>
          <a:off x="500062" y="3114675"/>
          <a:ext cx="3086102" cy="26807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lèche en arc 9"/>
          <p:cNvSpPr/>
          <p:nvPr/>
        </p:nvSpPr>
        <p:spPr>
          <a:xfrm rot="10800000">
            <a:off x="3586164" y="3218037"/>
            <a:ext cx="2031505" cy="2171775"/>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Forme 17"/>
          <p:cNvSpPr/>
          <p:nvPr/>
        </p:nvSpPr>
        <p:spPr>
          <a:xfrm rot="17950171">
            <a:off x="3538765" y="3550230"/>
            <a:ext cx="1580351" cy="1081716"/>
          </a:xfrm>
          <a:prstGeom prst="leftCircularArrow">
            <a:avLst>
              <a:gd name="adj1" fmla="val 9476"/>
              <a:gd name="adj2" fmla="val 684342"/>
              <a:gd name="adj3" fmla="val 13746237"/>
              <a:gd name="adj4" fmla="val 19338105"/>
              <a:gd name="adj5" fmla="val 11055"/>
            </a:avLst>
          </a:prstGeom>
          <a:gradFill>
            <a:gsLst>
              <a:gs pos="100000">
                <a:srgbClr val="511820"/>
              </a:gs>
              <a:gs pos="94000">
                <a:srgbClr val="511820"/>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Flèche en arc 18"/>
          <p:cNvSpPr/>
          <p:nvPr/>
        </p:nvSpPr>
        <p:spPr>
          <a:xfrm rot="18813782">
            <a:off x="3370499" y="3737809"/>
            <a:ext cx="2031505" cy="2171775"/>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Flèche vers la droite 19"/>
          <p:cNvSpPr/>
          <p:nvPr/>
        </p:nvSpPr>
        <p:spPr>
          <a:xfrm>
            <a:off x="5695481" y="4305146"/>
            <a:ext cx="567891" cy="299815"/>
          </a:xfrm>
          <a:prstGeom prst="rightArrow">
            <a:avLst/>
          </a:prstGeom>
          <a:solidFill>
            <a:srgbClr val="511820"/>
          </a:solidFill>
          <a:ln>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a droite 20"/>
          <p:cNvSpPr/>
          <p:nvPr/>
        </p:nvSpPr>
        <p:spPr>
          <a:xfrm>
            <a:off x="6925911" y="4894759"/>
            <a:ext cx="567891" cy="299815"/>
          </a:xfrm>
          <a:prstGeom prst="rightArrow">
            <a:avLst/>
          </a:prstGeom>
          <a:solidFill>
            <a:srgbClr val="511820"/>
          </a:solidFill>
          <a:ln>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a droite 21"/>
          <p:cNvSpPr/>
          <p:nvPr/>
        </p:nvSpPr>
        <p:spPr>
          <a:xfrm>
            <a:off x="8432956" y="4305146"/>
            <a:ext cx="567891" cy="299815"/>
          </a:xfrm>
          <a:prstGeom prst="rightArrow">
            <a:avLst/>
          </a:prstGeom>
          <a:solidFill>
            <a:srgbClr val="511820"/>
          </a:solidFill>
          <a:ln>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en arc 22"/>
          <p:cNvSpPr/>
          <p:nvPr/>
        </p:nvSpPr>
        <p:spPr>
          <a:xfrm rot="5400000">
            <a:off x="9240600" y="3519073"/>
            <a:ext cx="2031505" cy="2171775"/>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Flèche en arc 23"/>
          <p:cNvSpPr/>
          <p:nvPr/>
        </p:nvSpPr>
        <p:spPr>
          <a:xfrm rot="15981550">
            <a:off x="9669328" y="4162183"/>
            <a:ext cx="1115173" cy="1264116"/>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Flèche en arc 24"/>
          <p:cNvSpPr/>
          <p:nvPr/>
        </p:nvSpPr>
        <p:spPr>
          <a:xfrm rot="8221945">
            <a:off x="4348282" y="2960160"/>
            <a:ext cx="2301837" cy="3458428"/>
          </a:xfrm>
          <a:prstGeom prst="circularArrow">
            <a:avLst>
              <a:gd name="adj1" fmla="val 8240"/>
              <a:gd name="adj2" fmla="val 575376"/>
              <a:gd name="adj3" fmla="val 10175174"/>
              <a:gd name="adj4" fmla="val 7257378"/>
              <a:gd name="adj5" fmla="val 9613"/>
            </a:avLst>
          </a:prstGeom>
          <a:gradFill flip="none" rotWithShape="0">
            <a:gsLst>
              <a:gs pos="73000">
                <a:srgbClr val="511820"/>
              </a:gs>
              <a:gs pos="97000">
                <a:srgbClr val="511820"/>
              </a:gs>
            </a:gsLst>
            <a:path path="circle">
              <a:fillToRect l="50000" t="50000" r="50000" b="50000"/>
            </a:path>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0685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198120"/>
            <a:ext cx="7178040" cy="1138773"/>
          </a:xfrm>
          <a:prstGeom prst="rect">
            <a:avLst/>
          </a:prstGeom>
          <a:noFill/>
        </p:spPr>
        <p:txBody>
          <a:bodyPr wrap="square" rtlCol="0">
            <a:spAutoFit/>
          </a:bodyPr>
          <a:lstStyle/>
          <a:p>
            <a:r>
              <a:rPr lang="fr-FR" sz="3600" dirty="0" smtClean="0">
                <a:solidFill>
                  <a:schemeClr val="bg1"/>
                </a:solidFill>
                <a:effectLst>
                  <a:glow rad="342900">
                    <a:srgbClr val="511820"/>
                  </a:glow>
                </a:effectLst>
                <a:latin typeface="Comic Sans MS" charset="0"/>
                <a:ea typeface="Comic Sans MS" charset="0"/>
                <a:cs typeface="Comic Sans MS" charset="0"/>
              </a:rPr>
              <a:t> Épidémiologie </a:t>
            </a:r>
            <a:r>
              <a:rPr lang="fr-FR" sz="3600" dirty="0" smtClean="0">
                <a:solidFill>
                  <a:schemeClr val="bg1"/>
                </a:solidFill>
                <a:latin typeface="Comic Sans MS" charset="0"/>
                <a:ea typeface="Comic Sans MS" charset="0"/>
                <a:cs typeface="Comic Sans MS" charset="0"/>
              </a:rPr>
              <a:t>:</a:t>
            </a:r>
          </a:p>
          <a:p>
            <a:r>
              <a:rPr lang="fr-FR" sz="3200" dirty="0">
                <a:solidFill>
                  <a:schemeClr val="bg1"/>
                </a:solidFill>
                <a:latin typeface="Comic Sans MS" charset="0"/>
                <a:ea typeface="Comic Sans MS" charset="0"/>
                <a:cs typeface="Comic Sans MS" charset="0"/>
              </a:rPr>
              <a:t> </a:t>
            </a:r>
            <a:r>
              <a:rPr lang="fr-FR" sz="3200" dirty="0" smtClean="0">
                <a:solidFill>
                  <a:schemeClr val="bg1"/>
                </a:solidFill>
                <a:latin typeface="Comic Sans MS" charset="0"/>
                <a:ea typeface="Comic Sans MS" charset="0"/>
                <a:cs typeface="Comic Sans MS" charset="0"/>
              </a:rPr>
              <a:t>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05" y="767506"/>
            <a:ext cx="9423192" cy="5874771"/>
          </a:xfrm>
          <a:prstGeom prst="rect">
            <a:avLst/>
          </a:prstGeom>
          <a:ln>
            <a:noFill/>
          </a:ln>
          <a:effectLst>
            <a:softEdge rad="112500"/>
          </a:effectLst>
        </p:spPr>
      </p:pic>
      <p:sp>
        <p:nvSpPr>
          <p:cNvPr id="4" name="ZoneTexte 3"/>
          <p:cNvSpPr txBox="1"/>
          <p:nvPr/>
        </p:nvSpPr>
        <p:spPr>
          <a:xfrm>
            <a:off x="382386" y="3025832"/>
            <a:ext cx="731519" cy="365761"/>
          </a:xfrm>
          <a:prstGeom prst="rect">
            <a:avLst/>
          </a:prstGeom>
          <a:noFill/>
        </p:spPr>
        <p:txBody>
          <a:bodyPr wrap="square" rtlCol="0">
            <a:spAutoFit/>
          </a:bodyPr>
          <a:lstStyle/>
          <a:p>
            <a:r>
              <a:rPr lang="fr-FR" b="1" dirty="0" smtClean="0">
                <a:latin typeface="Comic Sans MS" charset="0"/>
                <a:ea typeface="Comic Sans MS" charset="0"/>
                <a:cs typeface="Comic Sans MS" charset="0"/>
              </a:rPr>
              <a:t>88%</a:t>
            </a:r>
            <a:endParaRPr lang="fr-FR" b="1" dirty="0">
              <a:latin typeface="Comic Sans MS" charset="0"/>
              <a:ea typeface="Comic Sans MS" charset="0"/>
              <a:cs typeface="Comic Sans MS" charset="0"/>
            </a:endParaRPr>
          </a:p>
        </p:txBody>
      </p:sp>
      <p:sp>
        <p:nvSpPr>
          <p:cNvPr id="5" name="ZoneTexte 4"/>
          <p:cNvSpPr txBox="1"/>
          <p:nvPr/>
        </p:nvSpPr>
        <p:spPr>
          <a:xfrm>
            <a:off x="1181283" y="3045011"/>
            <a:ext cx="714895" cy="369332"/>
          </a:xfrm>
          <a:prstGeom prst="rect">
            <a:avLst/>
          </a:prstGeom>
          <a:noFill/>
        </p:spPr>
        <p:txBody>
          <a:bodyPr wrap="square" rtlCol="0">
            <a:spAutoFit/>
          </a:bodyPr>
          <a:lstStyle/>
          <a:p>
            <a:r>
              <a:rPr lang="fr-FR" b="1" dirty="0" smtClean="0">
                <a:latin typeface="Comic Sans MS" charset="0"/>
                <a:ea typeface="Comic Sans MS" charset="0"/>
                <a:cs typeface="Comic Sans MS" charset="0"/>
              </a:rPr>
              <a:t>53%</a:t>
            </a:r>
            <a:endParaRPr lang="fr-FR" b="1" dirty="0">
              <a:latin typeface="Comic Sans MS" charset="0"/>
              <a:ea typeface="Comic Sans MS" charset="0"/>
              <a:cs typeface="Comic Sans MS" charset="0"/>
            </a:endParaRPr>
          </a:p>
        </p:txBody>
      </p:sp>
      <p:sp>
        <p:nvSpPr>
          <p:cNvPr id="6" name="ZoneTexte 5"/>
          <p:cNvSpPr txBox="1"/>
          <p:nvPr/>
        </p:nvSpPr>
        <p:spPr>
          <a:xfrm>
            <a:off x="7997781" y="2034862"/>
            <a:ext cx="978794" cy="369332"/>
          </a:xfrm>
          <a:prstGeom prst="rect">
            <a:avLst/>
          </a:prstGeom>
          <a:noFill/>
        </p:spPr>
        <p:txBody>
          <a:bodyPr wrap="square" rtlCol="0">
            <a:spAutoFit/>
          </a:bodyPr>
          <a:lstStyle/>
          <a:p>
            <a:r>
              <a:rPr lang="fr-FR" b="1" dirty="0" smtClean="0">
                <a:latin typeface="Comic Sans MS" charset="0"/>
                <a:ea typeface="Comic Sans MS" charset="0"/>
                <a:cs typeface="Comic Sans MS" charset="0"/>
              </a:rPr>
              <a:t>39%</a:t>
            </a:r>
            <a:endParaRPr lang="fr-FR" b="1" dirty="0">
              <a:latin typeface="Comic Sans MS" charset="0"/>
              <a:ea typeface="Comic Sans MS" charset="0"/>
              <a:cs typeface="Comic Sans MS" charset="0"/>
            </a:endParaRPr>
          </a:p>
        </p:txBody>
      </p:sp>
    </p:spTree>
    <p:extLst>
      <p:ext uri="{BB962C8B-B14F-4D97-AF65-F5344CB8AC3E}">
        <p14:creationId xmlns:p14="http://schemas.microsoft.com/office/powerpoint/2010/main" val="106149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6432530"/>
          </a:xfrm>
          <a:prstGeom prst="rect">
            <a:avLst/>
          </a:prstGeom>
          <a:noFill/>
        </p:spPr>
        <p:txBody>
          <a:bodyPr wrap="square" rtlCol="0">
            <a:spAutoFit/>
          </a:bodyPr>
          <a:lstStyle/>
          <a:p>
            <a:r>
              <a:rPr lang="fr-FR" sz="4400" b="1" dirty="0" smtClean="0">
                <a:solidFill>
                  <a:schemeClr val="bg1"/>
                </a:solidFill>
                <a:effectLst>
                  <a:glow rad="317500">
                    <a:srgbClr val="511820"/>
                  </a:glow>
                </a:effectLst>
                <a:latin typeface="Comic Sans MS" charset="0"/>
                <a:ea typeface="Comic Sans MS" charset="0"/>
                <a:cs typeface="Comic Sans MS" charset="0"/>
              </a:rPr>
              <a:t>Diagnostic :</a:t>
            </a:r>
          </a:p>
          <a:p>
            <a:r>
              <a:rPr lang="fr-FR" sz="4400" b="1" dirty="0">
                <a:solidFill>
                  <a:schemeClr val="bg1"/>
                </a:solidFill>
                <a:effectLst>
                  <a:glow>
                    <a:srgbClr val="511820"/>
                  </a:glow>
                </a:effectLst>
                <a:latin typeface="Comic Sans MS" charset="0"/>
                <a:ea typeface="Comic Sans MS" charset="0"/>
                <a:cs typeface="Comic Sans MS" charset="0"/>
              </a:rPr>
              <a:t> </a:t>
            </a:r>
            <a:r>
              <a:rPr lang="fr-FR" sz="3600" b="1" dirty="0" smtClean="0">
                <a:solidFill>
                  <a:schemeClr val="bg1"/>
                </a:solidFill>
                <a:effectLst>
                  <a:glow>
                    <a:srgbClr val="511820"/>
                  </a:glow>
                </a:effectLst>
                <a:latin typeface="Comic Sans MS" charset="0"/>
                <a:ea typeface="Comic Sans MS" charset="0"/>
                <a:cs typeface="Comic Sans MS" charset="0"/>
              </a:rPr>
              <a:t>Le virus Ebola peut-être difficile à distinguer des autres maladies infectieuses comme la fièvre typhoïde ou le paludisme, c’est pour cela qu’il existe un certain protocole à suivre :</a:t>
            </a:r>
          </a:p>
          <a:p>
            <a:endParaRPr lang="fr-FR" sz="3600" b="1" dirty="0" smtClean="0">
              <a:solidFill>
                <a:schemeClr val="bg1"/>
              </a:solidFill>
              <a:effectLst>
                <a:glow>
                  <a:srgbClr val="511820"/>
                </a:glow>
              </a:effectLst>
              <a:latin typeface="Comic Sans MS" charset="0"/>
              <a:ea typeface="Comic Sans MS" charset="0"/>
              <a:cs typeface="Comic Sans MS" charset="0"/>
            </a:endParaRPr>
          </a:p>
          <a:p>
            <a:pPr marL="571500" indent="-571500">
              <a:buFont typeface="Arial" charset="0"/>
              <a:buChar char="•"/>
            </a:pPr>
            <a:r>
              <a:rPr lang="fr-FR" sz="3600" b="1" dirty="0">
                <a:solidFill>
                  <a:schemeClr val="bg1"/>
                </a:solidFill>
                <a:effectLst>
                  <a:glow>
                    <a:srgbClr val="511820"/>
                  </a:glow>
                </a:effectLst>
                <a:latin typeface="Comic Sans MS" charset="0"/>
                <a:ea typeface="Comic Sans MS" charset="0"/>
                <a:cs typeface="Comic Sans MS" charset="0"/>
              </a:rPr>
              <a:t> </a:t>
            </a:r>
            <a:r>
              <a:rPr lang="fr-FR" sz="3600" b="1" dirty="0" smtClean="0">
                <a:solidFill>
                  <a:schemeClr val="bg1"/>
                </a:solidFill>
                <a:effectLst>
                  <a:glow>
                    <a:srgbClr val="511820"/>
                  </a:glow>
                </a:effectLst>
                <a:latin typeface="Comic Sans MS" charset="0"/>
                <a:ea typeface="Comic Sans MS" charset="0"/>
                <a:cs typeface="Comic Sans MS" charset="0"/>
              </a:rPr>
              <a:t>Prélèvement du sang à manipuler avec extrême précaution dans un laboratoire de haute sécurité : niveau P4 pour pathogène de classe 4. Ces agents sont extrêmement dangereux au vue de leurs hauts pouvoir de dissémination et de mortalité.</a:t>
            </a:r>
            <a:endParaRPr lang="fr-FR" sz="3600" b="1" dirty="0">
              <a:solidFill>
                <a:schemeClr val="bg1"/>
              </a:solidFill>
              <a:effectLst>
                <a:glow>
                  <a:srgbClr val="511820"/>
                </a:glow>
              </a:effectLst>
              <a:latin typeface="Comic Sans MS" charset="0"/>
              <a:ea typeface="Comic Sans MS" charset="0"/>
              <a:cs typeface="Comic Sans MS" charset="0"/>
            </a:endParaRPr>
          </a:p>
        </p:txBody>
      </p:sp>
    </p:spTree>
    <p:extLst>
      <p:ext uri="{BB962C8B-B14F-4D97-AF65-F5344CB8AC3E}">
        <p14:creationId xmlns:p14="http://schemas.microsoft.com/office/powerpoint/2010/main" val="27351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0"/>
                    </a14:imgEffect>
                    <a14:imgEffect>
                      <a14:brightnessContrast bright="-30000" contrast="1500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6956612" cy="6001643"/>
          </a:xfrm>
          <a:prstGeom prst="rect">
            <a:avLst/>
          </a:prstGeom>
          <a:noFill/>
        </p:spPr>
        <p:txBody>
          <a:bodyPr wrap="square" rtlCol="0">
            <a:spAutoFit/>
          </a:bodyPr>
          <a:lstStyle/>
          <a:p>
            <a:pPr marL="571500" indent="-571500">
              <a:buFont typeface="Arial" charset="0"/>
              <a:buChar char="•"/>
            </a:pPr>
            <a:r>
              <a:rPr lang="fr-FR" sz="3200" b="1" dirty="0" smtClean="0">
                <a:solidFill>
                  <a:schemeClr val="bg1"/>
                </a:solidFill>
                <a:latin typeface="Comic Sans MS" charset="0"/>
                <a:ea typeface="Comic Sans MS" charset="0"/>
                <a:cs typeface="Comic Sans MS" charset="0"/>
              </a:rPr>
              <a:t>Le transport des prélèvement se fait via un triple emballage :</a:t>
            </a:r>
          </a:p>
          <a:p>
            <a:pPr marL="571500" indent="-571500">
              <a:buFont typeface="Arial" charset="0"/>
              <a:buChar char="•"/>
            </a:pPr>
            <a:endParaRPr lang="fr-FR" sz="3200" b="1" dirty="0" smtClean="0">
              <a:solidFill>
                <a:schemeClr val="bg1"/>
              </a:solidFill>
              <a:latin typeface="Comic Sans MS" charset="0"/>
              <a:ea typeface="Comic Sans MS" charset="0"/>
              <a:cs typeface="Comic Sans MS" charset="0"/>
            </a:endParaRPr>
          </a:p>
          <a:p>
            <a:pPr marL="742950" indent="-742950">
              <a:buFont typeface="+mj-lt"/>
              <a:buAutoNum type="arabicPeriod"/>
            </a:pPr>
            <a:r>
              <a:rPr lang="fr-FR" sz="3200" b="1" dirty="0" smtClean="0">
                <a:solidFill>
                  <a:schemeClr val="bg1"/>
                </a:solidFill>
                <a:latin typeface="Comic Sans MS" charset="0"/>
                <a:ea typeface="Comic Sans MS" charset="0"/>
                <a:cs typeface="Comic Sans MS" charset="0"/>
              </a:rPr>
              <a:t>Tube hermétique dans un sachet scellé avec un tissus absorbant.</a:t>
            </a:r>
          </a:p>
          <a:p>
            <a:pPr marL="742950" indent="-742950">
              <a:buFont typeface="+mj-lt"/>
              <a:buAutoNum type="arabicPeriod"/>
            </a:pPr>
            <a:r>
              <a:rPr lang="fr-FR" sz="3200" b="1" dirty="0" smtClean="0">
                <a:solidFill>
                  <a:schemeClr val="bg1"/>
                </a:solidFill>
                <a:latin typeface="Comic Sans MS" charset="0"/>
                <a:ea typeface="Comic Sans MS" charset="0"/>
                <a:cs typeface="Comic Sans MS" charset="0"/>
              </a:rPr>
              <a:t>Ce sachet sera entreposé à son tour dans un pot bien imperméable.</a:t>
            </a:r>
          </a:p>
          <a:p>
            <a:pPr marL="742950" indent="-742950">
              <a:buFont typeface="+mj-lt"/>
              <a:buAutoNum type="arabicPeriod"/>
            </a:pPr>
            <a:r>
              <a:rPr lang="fr-FR" sz="3200" b="1" dirty="0" smtClean="0">
                <a:solidFill>
                  <a:schemeClr val="bg1"/>
                </a:solidFill>
                <a:latin typeface="Comic Sans MS" charset="0"/>
                <a:ea typeface="Comic Sans MS" charset="0"/>
                <a:cs typeface="Comic Sans MS" charset="0"/>
              </a:rPr>
              <a:t>Enfin, ce pot sera mis dans carton ou une glacière.</a:t>
            </a:r>
            <a:endParaRPr lang="fr-FR" sz="3200" b="1" dirty="0">
              <a:solidFill>
                <a:schemeClr val="bg1"/>
              </a:solidFill>
              <a:latin typeface="Comic Sans MS" charset="0"/>
              <a:ea typeface="Comic Sans MS" charset="0"/>
              <a:cs typeface="Comic Sans MS"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576" y="1466457"/>
            <a:ext cx="5861424" cy="4256013"/>
          </a:xfrm>
          <a:prstGeom prst="rect">
            <a:avLst/>
          </a:prstGeom>
          <a:ln>
            <a:noFill/>
          </a:ln>
          <a:effectLst>
            <a:softEdge rad="112500"/>
          </a:effectLst>
        </p:spPr>
      </p:pic>
    </p:spTree>
    <p:extLst>
      <p:ext uri="{BB962C8B-B14F-4D97-AF65-F5344CB8AC3E}">
        <p14:creationId xmlns:p14="http://schemas.microsoft.com/office/powerpoint/2010/main" val="136961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5016758"/>
          </a:xfrm>
          <a:prstGeom prst="rect">
            <a:avLst/>
          </a:prstGeom>
          <a:noFill/>
        </p:spPr>
        <p:txBody>
          <a:bodyPr wrap="square" rtlCol="0">
            <a:spAutoFit/>
          </a:bodyPr>
          <a:lstStyle/>
          <a:p>
            <a:r>
              <a:rPr lang="fr-FR" sz="4000" b="1" dirty="0" smtClean="0">
                <a:solidFill>
                  <a:schemeClr val="bg1"/>
                </a:solidFill>
                <a:effectLst>
                  <a:glow rad="190500">
                    <a:srgbClr val="511820"/>
                  </a:glow>
                </a:effectLst>
                <a:latin typeface="Comic Sans MS" charset="0"/>
                <a:ea typeface="Comic Sans MS" charset="0"/>
                <a:cs typeface="Comic Sans MS" charset="0"/>
              </a:rPr>
              <a:t>Les techniques utilisées :</a:t>
            </a:r>
          </a:p>
          <a:p>
            <a:endParaRPr lang="fr-FR" sz="4000" b="1" dirty="0" smtClean="0">
              <a:solidFill>
                <a:schemeClr val="bg1"/>
              </a:solidFill>
              <a:effectLst>
                <a:glow rad="190500">
                  <a:srgbClr val="511820"/>
                </a:glow>
              </a:effectLst>
              <a:latin typeface="Comic Sans MS" charset="0"/>
              <a:ea typeface="Comic Sans MS" charset="0"/>
              <a:cs typeface="Comic Sans MS" charset="0"/>
            </a:endParaRPr>
          </a:p>
          <a:p>
            <a:pPr marL="571500" indent="-571500">
              <a:buFont typeface="Arial" charset="0"/>
              <a:buChar char="•"/>
            </a:pPr>
            <a:r>
              <a:rPr lang="fr-FR" sz="4000" b="1" dirty="0" smtClean="0">
                <a:solidFill>
                  <a:schemeClr val="bg1"/>
                </a:solidFill>
                <a:effectLst>
                  <a:glow>
                    <a:srgbClr val="511820"/>
                  </a:glow>
                </a:effectLst>
                <a:latin typeface="Comic Sans MS" charset="0"/>
                <a:ea typeface="Comic Sans MS" charset="0"/>
                <a:cs typeface="Comic Sans MS" charset="0"/>
              </a:rPr>
              <a:t>Technique immuno-enzymatique (ELISA)</a:t>
            </a:r>
          </a:p>
          <a:p>
            <a:pPr marL="571500" indent="-571500">
              <a:buFont typeface="Arial" charset="0"/>
              <a:buChar char="•"/>
            </a:pPr>
            <a:r>
              <a:rPr lang="fr-FR" sz="4000" b="1" dirty="0" smtClean="0">
                <a:solidFill>
                  <a:schemeClr val="bg1"/>
                </a:solidFill>
                <a:effectLst>
                  <a:glow>
                    <a:srgbClr val="511820"/>
                  </a:glow>
                </a:effectLst>
                <a:latin typeface="Comic Sans MS" charset="0"/>
                <a:ea typeface="Comic Sans MS" charset="0"/>
                <a:cs typeface="Comic Sans MS" charset="0"/>
              </a:rPr>
              <a:t>Test de Séro-neutralisation. </a:t>
            </a:r>
          </a:p>
          <a:p>
            <a:pPr marL="571500" indent="-571500">
              <a:buFont typeface="Arial" charset="0"/>
              <a:buChar char="•"/>
            </a:pPr>
            <a:r>
              <a:rPr lang="fr-FR" sz="4000" b="1" dirty="0" smtClean="0">
                <a:solidFill>
                  <a:schemeClr val="bg1"/>
                </a:solidFill>
                <a:effectLst>
                  <a:glow>
                    <a:srgbClr val="511820"/>
                  </a:glow>
                </a:effectLst>
                <a:latin typeface="Comic Sans MS" charset="0"/>
                <a:ea typeface="Comic Sans MS" charset="0"/>
                <a:cs typeface="Comic Sans MS" charset="0"/>
              </a:rPr>
              <a:t>Transcription inverse suivie d’une réaction en chaîne par polymérase (RT-PCR).</a:t>
            </a:r>
          </a:p>
          <a:p>
            <a:pPr marL="571500" indent="-571500">
              <a:buFont typeface="Arial" charset="0"/>
              <a:buChar char="•"/>
            </a:pPr>
            <a:r>
              <a:rPr lang="fr-FR" sz="4000" b="1" dirty="0" smtClean="0">
                <a:solidFill>
                  <a:schemeClr val="bg1"/>
                </a:solidFill>
                <a:effectLst>
                  <a:glow>
                    <a:srgbClr val="511820"/>
                  </a:glow>
                </a:effectLst>
                <a:latin typeface="Comic Sans MS" charset="0"/>
                <a:ea typeface="Comic Sans MS" charset="0"/>
                <a:cs typeface="Comic Sans MS" charset="0"/>
              </a:rPr>
              <a:t>Microscopie électronique.</a:t>
            </a:r>
          </a:p>
          <a:p>
            <a:pPr marL="571500" indent="-571500">
              <a:buFont typeface="Arial" charset="0"/>
              <a:buChar char="•"/>
            </a:pPr>
            <a:r>
              <a:rPr lang="fr-FR" sz="4000" b="1" dirty="0" smtClean="0">
                <a:solidFill>
                  <a:schemeClr val="bg1"/>
                </a:solidFill>
                <a:effectLst>
                  <a:glow>
                    <a:srgbClr val="511820"/>
                  </a:glow>
                </a:effectLst>
                <a:latin typeface="Comic Sans MS" charset="0"/>
                <a:ea typeface="Comic Sans MS" charset="0"/>
                <a:cs typeface="Comic Sans MS" charset="0"/>
              </a:rPr>
              <a:t>Isolement du virus sur culture cellulaire.</a:t>
            </a:r>
            <a:r>
              <a:rPr lang="fr-FR" sz="4000" b="1" dirty="0" smtClean="0">
                <a:solidFill>
                  <a:schemeClr val="bg1"/>
                </a:solidFill>
                <a:effectLst>
                  <a:glow rad="190500">
                    <a:srgbClr val="511820"/>
                  </a:glow>
                </a:effectLst>
                <a:latin typeface="Comic Sans MS" charset="0"/>
                <a:ea typeface="Comic Sans MS" charset="0"/>
                <a:cs typeface="Comic Sans MS" charset="0"/>
              </a:rPr>
              <a:t> </a:t>
            </a:r>
            <a:endParaRPr lang="fr-FR" sz="4000" b="1" dirty="0">
              <a:solidFill>
                <a:schemeClr val="bg1"/>
              </a:solidFill>
              <a:effectLst>
                <a:glow rad="190500">
                  <a:srgbClr val="511820"/>
                </a:glow>
              </a:effectLst>
              <a:latin typeface="Comic Sans MS" charset="0"/>
              <a:ea typeface="Comic Sans MS" charset="0"/>
              <a:cs typeface="Comic Sans MS" charset="0"/>
            </a:endParaRPr>
          </a:p>
        </p:txBody>
      </p:sp>
    </p:spTree>
    <p:extLst>
      <p:ext uri="{BB962C8B-B14F-4D97-AF65-F5344CB8AC3E}">
        <p14:creationId xmlns:p14="http://schemas.microsoft.com/office/powerpoint/2010/main" val="28451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6801862"/>
          </a:xfrm>
          <a:prstGeom prst="rect">
            <a:avLst/>
          </a:prstGeom>
          <a:noFill/>
          <a:effectLst>
            <a:glow rad="228600">
              <a:schemeClr val="accent2">
                <a:satMod val="175000"/>
                <a:alpha val="40000"/>
              </a:schemeClr>
            </a:glow>
          </a:effectLst>
        </p:spPr>
        <p:txBody>
          <a:bodyPr wrap="square" rtlCol="0">
            <a:spAutoFit/>
          </a:bodyPr>
          <a:lstStyle/>
          <a:p>
            <a:r>
              <a:rPr lang="fr-FR" sz="4000" b="1" dirty="0" smtClean="0">
                <a:solidFill>
                  <a:schemeClr val="bg1"/>
                </a:solidFill>
                <a:effectLst>
                  <a:glow rad="190500">
                    <a:srgbClr val="511820"/>
                  </a:glow>
                </a:effectLst>
                <a:latin typeface="Comic Sans MS" charset="0"/>
                <a:ea typeface="Comic Sans MS" charset="0"/>
                <a:cs typeface="Comic Sans MS" charset="0"/>
              </a:rPr>
              <a:t> Traitement &amp; Prévention :</a:t>
            </a:r>
          </a:p>
          <a:p>
            <a:r>
              <a:rPr lang="fr-FR" sz="3600" b="1" dirty="0" smtClean="0">
                <a:solidFill>
                  <a:schemeClr val="bg1"/>
                </a:solidFill>
                <a:effectLst>
                  <a:glow>
                    <a:srgbClr val="511820"/>
                  </a:glow>
                </a:effectLst>
                <a:latin typeface="Comic Sans MS" charset="0"/>
                <a:ea typeface="Comic Sans MS" charset="0"/>
                <a:cs typeface="Comic Sans MS" charset="0"/>
              </a:rPr>
              <a:t> La réhydratation par voie orale ou intraveineuse et le traitement des symptômes spécifiques reste le meilleur moyen d’améliorer le taux de survie.</a:t>
            </a:r>
          </a:p>
          <a:p>
            <a:endParaRPr lang="fr-FR" sz="3600" b="1" dirty="0" smtClean="0">
              <a:solidFill>
                <a:schemeClr val="bg1"/>
              </a:solidFill>
              <a:effectLst>
                <a:glow>
                  <a:srgbClr val="511820"/>
                </a:glow>
              </a:effectLst>
              <a:latin typeface="Comic Sans MS" charset="0"/>
              <a:ea typeface="Comic Sans MS" charset="0"/>
              <a:cs typeface="Comic Sans MS" charset="0"/>
            </a:endParaRPr>
          </a:p>
          <a:p>
            <a:r>
              <a:rPr lang="fr-FR" sz="3600" b="1" dirty="0" smtClean="0">
                <a:solidFill>
                  <a:schemeClr val="bg1"/>
                </a:solidFill>
                <a:effectLst>
                  <a:glow>
                    <a:srgbClr val="511820"/>
                  </a:glow>
                </a:effectLst>
                <a:latin typeface="Comic Sans MS" charset="0"/>
                <a:ea typeface="Comic Sans MS" charset="0"/>
                <a:cs typeface="Comic Sans MS" charset="0"/>
              </a:rPr>
              <a:t> Aucun traitement n’a fait ses preuves contre la maladie à virus Ebola, néanmoins toute une gamme de traitement expérimental est en cours d’évaluation comme le Zmapp qui est un sérum artificiel composé d’un mix d’anticorps capables de neutraliser les particules virales en se fixant à son enveloppe afin d’éviter la fixation aux cellules hôtes.</a:t>
            </a:r>
          </a:p>
        </p:txBody>
      </p:sp>
    </p:spTree>
    <p:extLst>
      <p:ext uri="{BB962C8B-B14F-4D97-AF65-F5344CB8AC3E}">
        <p14:creationId xmlns:p14="http://schemas.microsoft.com/office/powerpoint/2010/main" val="108659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4401205"/>
          </a:xfrm>
          <a:prstGeom prst="rect">
            <a:avLst/>
          </a:prstGeom>
          <a:noFill/>
        </p:spPr>
        <p:txBody>
          <a:bodyPr wrap="square" rtlCol="0">
            <a:spAutoFit/>
          </a:bodyPr>
          <a:lstStyle/>
          <a:p>
            <a:r>
              <a:rPr lang="fr-FR" sz="4000" b="1" dirty="0" smtClean="0">
                <a:solidFill>
                  <a:schemeClr val="bg1"/>
                </a:solidFill>
                <a:effectLst>
                  <a:glow rad="254000">
                    <a:srgbClr val="511820"/>
                  </a:glow>
                </a:effectLst>
                <a:latin typeface="Comic Sans MS" charset="0"/>
                <a:ea typeface="Comic Sans MS" charset="0"/>
                <a:cs typeface="Comic Sans MS" charset="0"/>
              </a:rPr>
              <a:t>Prévention :</a:t>
            </a:r>
          </a:p>
          <a:p>
            <a:r>
              <a:rPr lang="fr-FR" sz="4000" b="1" dirty="0">
                <a:solidFill>
                  <a:schemeClr val="bg1"/>
                </a:solidFill>
                <a:effectLst>
                  <a:glow rad="254000">
                    <a:srgbClr val="511820"/>
                  </a:glow>
                </a:effectLst>
                <a:latin typeface="Comic Sans MS" charset="0"/>
                <a:ea typeface="Comic Sans MS" charset="0"/>
                <a:cs typeface="Comic Sans MS" charset="0"/>
              </a:rPr>
              <a:t> </a:t>
            </a:r>
            <a:r>
              <a:rPr lang="fr-FR" sz="4000" b="1" dirty="0" smtClean="0">
                <a:solidFill>
                  <a:schemeClr val="bg1"/>
                </a:solidFill>
                <a:effectLst>
                  <a:glow>
                    <a:srgbClr val="511820"/>
                  </a:glow>
                </a:effectLst>
                <a:latin typeface="Comic Sans MS" charset="0"/>
                <a:ea typeface="Comic Sans MS" charset="0"/>
                <a:cs typeface="Comic Sans MS" charset="0"/>
              </a:rPr>
              <a:t>À l’heure actuelle , il n’existe aucun vaccin conventionnel. Cependant des essais cliniques sont en cours d’essais pour l’homme et certains d’entres eux se sont avérés sûrs et efficaces chez l’animal tel que le cAd3-ZEBOV ainsi que le rVSV ZEBOV</a:t>
            </a:r>
            <a:endParaRPr lang="fr-FR" sz="4000" b="1" dirty="0">
              <a:solidFill>
                <a:schemeClr val="bg1"/>
              </a:solidFill>
              <a:effectLst>
                <a:glow rad="254000">
                  <a:srgbClr val="511820"/>
                </a:glow>
              </a:effectLst>
              <a:latin typeface="Comic Sans MS" charset="0"/>
              <a:ea typeface="Comic Sans MS" charset="0"/>
              <a:cs typeface="Comic Sans MS" charset="0"/>
            </a:endParaRPr>
          </a:p>
        </p:txBody>
      </p:sp>
    </p:spTree>
    <p:extLst>
      <p:ext uri="{BB962C8B-B14F-4D97-AF65-F5344CB8AC3E}">
        <p14:creationId xmlns:p14="http://schemas.microsoft.com/office/powerpoint/2010/main" val="14445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5016758"/>
          </a:xfrm>
          <a:prstGeom prst="rect">
            <a:avLst/>
          </a:prstGeom>
          <a:noFill/>
          <a:effectLst>
            <a:glow rad="254000">
              <a:srgbClr val="511820"/>
            </a:glow>
          </a:effectLst>
        </p:spPr>
        <p:txBody>
          <a:bodyPr wrap="square" rtlCol="0">
            <a:spAutoFit/>
          </a:bodyPr>
          <a:lstStyle/>
          <a:p>
            <a:r>
              <a:rPr lang="fr-FR" sz="4000" b="1" dirty="0" smtClean="0">
                <a:solidFill>
                  <a:schemeClr val="bg1"/>
                </a:solidFill>
                <a:effectLst>
                  <a:glow rad="190500">
                    <a:srgbClr val="511820"/>
                  </a:glow>
                </a:effectLst>
                <a:latin typeface="Comic Sans MS" charset="0"/>
                <a:ea typeface="Comic Sans MS" charset="0"/>
                <a:cs typeface="Comic Sans MS" charset="0"/>
              </a:rPr>
              <a:t> Conclusion </a:t>
            </a:r>
            <a:r>
              <a:rPr lang="fr-FR" sz="4000" b="1" dirty="0" smtClean="0">
                <a:solidFill>
                  <a:schemeClr val="bg1"/>
                </a:solidFill>
                <a:effectLst>
                  <a:glow rad="190500">
                    <a:srgbClr val="511820"/>
                  </a:glow>
                </a:effectLst>
                <a:latin typeface="Comic Sans MS" charset="0"/>
                <a:ea typeface="Comic Sans MS" charset="0"/>
                <a:cs typeface="Comic Sans MS" charset="0"/>
              </a:rPr>
              <a:t>:</a:t>
            </a:r>
          </a:p>
          <a:p>
            <a:endParaRPr lang="fr-FR" sz="4000" b="1" dirty="0" smtClean="0">
              <a:solidFill>
                <a:schemeClr val="bg1"/>
              </a:solidFill>
              <a:effectLst>
                <a:glow rad="190500">
                  <a:srgbClr val="511820"/>
                </a:glow>
              </a:effectLst>
              <a:latin typeface="Comic Sans MS" charset="0"/>
              <a:ea typeface="Comic Sans MS" charset="0"/>
              <a:cs typeface="Comic Sans MS" charset="0"/>
            </a:endParaRPr>
          </a:p>
          <a:p>
            <a:r>
              <a:rPr lang="fr-FR" sz="4000" b="1" dirty="0">
                <a:solidFill>
                  <a:schemeClr val="bg1"/>
                </a:solidFill>
                <a:effectLst>
                  <a:glow rad="190500">
                    <a:srgbClr val="511820"/>
                  </a:glow>
                </a:effectLst>
                <a:latin typeface="Comic Sans MS" charset="0"/>
                <a:ea typeface="Comic Sans MS" charset="0"/>
                <a:cs typeface="Comic Sans MS" charset="0"/>
              </a:rPr>
              <a:t> </a:t>
            </a:r>
            <a:r>
              <a:rPr lang="fr-FR" sz="4000" b="1" dirty="0" smtClean="0">
                <a:solidFill>
                  <a:schemeClr val="bg1"/>
                </a:solidFill>
                <a:effectLst>
                  <a:glow>
                    <a:srgbClr val="511820"/>
                  </a:glow>
                </a:effectLst>
                <a:latin typeface="Comic Sans MS" charset="0"/>
                <a:ea typeface="Comic Sans MS" charset="0"/>
                <a:cs typeface="Comic Sans MS" charset="0"/>
              </a:rPr>
              <a:t>Le virus Ebola présente une menace pour l’humanité car il est extrêmement dangereux, facilement transmissible et n’a toujours </a:t>
            </a:r>
            <a:r>
              <a:rPr lang="fr-FR" sz="4000" b="1" dirty="0" smtClean="0">
                <a:solidFill>
                  <a:schemeClr val="bg1"/>
                </a:solidFill>
                <a:effectLst>
                  <a:glow>
                    <a:srgbClr val="511820"/>
                  </a:glow>
                </a:effectLst>
                <a:latin typeface="Comic Sans MS" charset="0"/>
                <a:ea typeface="Comic Sans MS" charset="0"/>
                <a:cs typeface="Comic Sans MS" charset="0"/>
              </a:rPr>
              <a:t>aucun traitement. </a:t>
            </a:r>
            <a:r>
              <a:rPr lang="fr-FR" sz="4000" b="1" dirty="0" smtClean="0">
                <a:solidFill>
                  <a:schemeClr val="bg1"/>
                </a:solidFill>
                <a:effectLst>
                  <a:glow>
                    <a:srgbClr val="511820"/>
                  </a:glow>
                </a:effectLst>
                <a:latin typeface="Comic Sans MS" charset="0"/>
                <a:ea typeface="Comic Sans MS" charset="0"/>
                <a:cs typeface="Comic Sans MS" charset="0"/>
              </a:rPr>
              <a:t>C’est pour cette raison qu’il faut encourager les recherches </a:t>
            </a:r>
            <a:r>
              <a:rPr lang="fr-FR" sz="4000" b="1" dirty="0" smtClean="0">
                <a:solidFill>
                  <a:schemeClr val="bg1"/>
                </a:solidFill>
                <a:effectLst>
                  <a:glow>
                    <a:srgbClr val="511820"/>
                  </a:glow>
                </a:effectLst>
                <a:latin typeface="Comic Sans MS" charset="0"/>
                <a:ea typeface="Comic Sans MS" charset="0"/>
                <a:cs typeface="Comic Sans MS" charset="0"/>
              </a:rPr>
              <a:t>scientifiques afin de trouver un moyen de lutte contre le virus Ebola.</a:t>
            </a:r>
            <a:endParaRPr lang="fr-FR" sz="4000" b="1" dirty="0" smtClean="0">
              <a:solidFill>
                <a:schemeClr val="bg1"/>
              </a:solidFill>
              <a:effectLst>
                <a:glow>
                  <a:srgbClr val="511820"/>
                </a:glow>
              </a:effectLst>
              <a:latin typeface="Comic Sans MS" charset="0"/>
              <a:ea typeface="Comic Sans MS" charset="0"/>
              <a:cs typeface="Comic Sans MS" charset="0"/>
            </a:endParaRPr>
          </a:p>
        </p:txBody>
      </p:sp>
    </p:spTree>
    <p:extLst>
      <p:ext uri="{BB962C8B-B14F-4D97-AF65-F5344CB8AC3E}">
        <p14:creationId xmlns:p14="http://schemas.microsoft.com/office/powerpoint/2010/main" val="123002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0"/>
            <a:ext cx="12192000" cy="6494085"/>
          </a:xfrm>
          <a:prstGeom prst="rect">
            <a:avLst/>
          </a:prstGeom>
          <a:noFill/>
        </p:spPr>
        <p:txBody>
          <a:bodyPr wrap="square" rtlCol="0">
            <a:spAutoFit/>
          </a:bodyPr>
          <a:lstStyle/>
          <a:p>
            <a:r>
              <a:rPr lang="fr-FR" sz="1600" b="1" dirty="0" smtClean="0">
                <a:solidFill>
                  <a:schemeClr val="bg1"/>
                </a:solidFill>
                <a:effectLst>
                  <a:glow rad="190500">
                    <a:srgbClr val="511820"/>
                  </a:glow>
                </a:effectLst>
                <a:latin typeface="Comic Sans MS" charset="0"/>
                <a:ea typeface="Comic Sans MS" charset="0"/>
                <a:cs typeface="Comic Sans MS" charset="0"/>
              </a:rPr>
              <a:t>  Bibliographie:</a:t>
            </a:r>
          </a:p>
          <a:p>
            <a:r>
              <a:rPr lang="fr-FR" sz="1600" b="1" dirty="0" smtClean="0">
                <a:solidFill>
                  <a:schemeClr val="bg1"/>
                </a:solidFill>
                <a:latin typeface="Comic Sans MS" charset="0"/>
                <a:ea typeface="Comic Sans MS" charset="0"/>
                <a:cs typeface="Comic Sans MS" charset="0"/>
              </a:rPr>
              <a:t>1.Organisation </a:t>
            </a:r>
            <a:r>
              <a:rPr lang="fr-FR" sz="1600" b="1" dirty="0">
                <a:solidFill>
                  <a:schemeClr val="bg1"/>
                </a:solidFill>
                <a:latin typeface="Comic Sans MS" charset="0"/>
                <a:ea typeface="Comic Sans MS" charset="0"/>
                <a:cs typeface="Comic Sans MS" charset="0"/>
              </a:rPr>
              <a:t>mondiale de la santé (OMS). Maladie à virus Ebola. aide-mémoire n°103 Janvier 2016 </a:t>
            </a:r>
            <a:r>
              <a:rPr lang="fr-FR" sz="1600" b="1" dirty="0">
                <a:solidFill>
                  <a:schemeClr val="bg1"/>
                </a:solidFill>
                <a:latin typeface="Comic Sans MS" charset="0"/>
                <a:ea typeface="Comic Sans MS" charset="0"/>
                <a:cs typeface="Comic Sans MS" charset="0"/>
                <a:hlinkClick r:id="rId3"/>
              </a:rPr>
              <a:t>http://www.who.int/mediacentre/factsheets/fs103/fr</a:t>
            </a:r>
            <a:r>
              <a:rPr lang="fr-FR" sz="1600" b="1" dirty="0" smtClean="0">
                <a:solidFill>
                  <a:schemeClr val="bg1"/>
                </a:solidFill>
                <a:latin typeface="Comic Sans MS" charset="0"/>
                <a:ea typeface="Comic Sans MS" charset="0"/>
                <a:cs typeface="Comic Sans MS" charset="0"/>
                <a:hlinkClick r:id="rId3"/>
              </a:rPr>
              <a:t>/</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2.Les-crises</a:t>
            </a:r>
            <a:r>
              <a:rPr lang="fr-FR" sz="1600" b="1" dirty="0">
                <a:solidFill>
                  <a:schemeClr val="bg1"/>
                </a:solidFill>
                <a:latin typeface="Comic Sans MS" charset="0"/>
                <a:ea typeface="Comic Sans MS" charset="0"/>
                <a:cs typeface="Comic Sans MS" charset="0"/>
              </a:rPr>
              <a:t>. Le virus Ebola et l’épidémie 2014. 07 Janvier 2015http://</a:t>
            </a:r>
            <a:r>
              <a:rPr lang="fr-FR" sz="1600" b="1" dirty="0" err="1">
                <a:solidFill>
                  <a:schemeClr val="bg1"/>
                </a:solidFill>
                <a:latin typeface="Comic Sans MS" charset="0"/>
                <a:ea typeface="Comic Sans MS" charset="0"/>
                <a:cs typeface="Comic Sans MS" charset="0"/>
              </a:rPr>
              <a:t>www.les-crises.fr</a:t>
            </a:r>
            <a:r>
              <a:rPr lang="fr-FR" sz="1600" b="1" dirty="0">
                <a:solidFill>
                  <a:schemeClr val="bg1"/>
                </a:solidFill>
                <a:latin typeface="Comic Sans MS" charset="0"/>
                <a:ea typeface="Comic Sans MS" charset="0"/>
                <a:cs typeface="Comic Sans MS" charset="0"/>
              </a:rPr>
              <a:t>/virus-</a:t>
            </a:r>
            <a:r>
              <a:rPr lang="fr-FR" sz="1600" b="1" dirty="0" err="1">
                <a:solidFill>
                  <a:schemeClr val="bg1"/>
                </a:solidFill>
                <a:latin typeface="Comic Sans MS" charset="0"/>
                <a:ea typeface="Comic Sans MS" charset="0"/>
                <a:cs typeface="Comic Sans MS" charset="0"/>
              </a:rPr>
              <a:t>ebola</a:t>
            </a:r>
            <a:r>
              <a:rPr lang="fr-FR" sz="1600" b="1" dirty="0">
                <a:solidFill>
                  <a:schemeClr val="bg1"/>
                </a:solidFill>
                <a:latin typeface="Comic Sans MS" charset="0"/>
                <a:ea typeface="Comic Sans MS" charset="0"/>
                <a:cs typeface="Comic Sans MS" charset="0"/>
              </a:rPr>
              <a:t>/#!</a:t>
            </a:r>
            <a:r>
              <a:rPr lang="fr-FR" sz="1600" b="1" dirty="0" err="1" smtClean="0">
                <a:solidFill>
                  <a:schemeClr val="bg1"/>
                </a:solidFill>
                <a:latin typeface="Comic Sans MS" charset="0"/>
                <a:ea typeface="Comic Sans MS" charset="0"/>
                <a:cs typeface="Comic Sans MS" charset="0"/>
              </a:rPr>
              <a:t>prettyPhoto</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3.Alexandra </a:t>
            </a:r>
            <a:r>
              <a:rPr lang="fr-FR" sz="1600" b="1" dirty="0" err="1">
                <a:solidFill>
                  <a:schemeClr val="bg1"/>
                </a:solidFill>
                <a:latin typeface="Comic Sans MS" charset="0"/>
                <a:ea typeface="Comic Sans MS" charset="0"/>
                <a:cs typeface="Comic Sans MS" charset="0"/>
              </a:rPr>
              <a:t>HOUOT.“Le</a:t>
            </a:r>
            <a:r>
              <a:rPr lang="fr-FR" sz="1600" b="1" dirty="0">
                <a:solidFill>
                  <a:schemeClr val="bg1"/>
                </a:solidFill>
                <a:latin typeface="Comic Sans MS" charset="0"/>
                <a:ea typeface="Comic Sans MS" charset="0"/>
                <a:cs typeface="Comic Sans MS" charset="0"/>
              </a:rPr>
              <a:t> virus Ebola, de sa découverte au développement d’une vaccination </a:t>
            </a:r>
            <a:r>
              <a:rPr lang="fr-FR" sz="1600" b="1" dirty="0" err="1">
                <a:solidFill>
                  <a:schemeClr val="bg1"/>
                </a:solidFill>
                <a:latin typeface="Comic Sans MS" charset="0"/>
                <a:ea typeface="Comic Sans MS" charset="0"/>
                <a:cs typeface="Comic Sans MS" charset="0"/>
              </a:rPr>
              <a:t>efficace”.Science</a:t>
            </a:r>
            <a:r>
              <a:rPr lang="fr-FR" sz="1600" b="1" dirty="0">
                <a:solidFill>
                  <a:schemeClr val="bg1"/>
                </a:solidFill>
                <a:latin typeface="Comic Sans MS" charset="0"/>
                <a:ea typeface="Comic Sans MS" charset="0"/>
                <a:cs typeface="Comic Sans MS" charset="0"/>
              </a:rPr>
              <a:t> pharmaceutique. 2016.&lt;dumas-01344215&gt;https://</a:t>
            </a:r>
            <a:r>
              <a:rPr lang="fr-FR" sz="1600" b="1" dirty="0" err="1" smtClean="0">
                <a:solidFill>
                  <a:schemeClr val="bg1"/>
                </a:solidFill>
                <a:latin typeface="Comic Sans MS" charset="0"/>
                <a:ea typeface="Comic Sans MS" charset="0"/>
                <a:cs typeface="Comic Sans MS" charset="0"/>
              </a:rPr>
              <a:t>dumas.ccsd.cnrs.fr</a:t>
            </a:r>
            <a:r>
              <a:rPr lang="fr-FR" sz="1600" b="1" dirty="0" smtClean="0">
                <a:solidFill>
                  <a:schemeClr val="bg1"/>
                </a:solidFill>
                <a:latin typeface="Comic Sans MS" charset="0"/>
                <a:ea typeface="Comic Sans MS" charset="0"/>
                <a:cs typeface="Comic Sans MS" charset="0"/>
              </a:rPr>
              <a:t>/dumas-01344215/document</a:t>
            </a:r>
          </a:p>
          <a:p>
            <a:r>
              <a:rPr lang="fr-FR" sz="1600" b="1" dirty="0" smtClean="0">
                <a:solidFill>
                  <a:schemeClr val="bg1"/>
                </a:solidFill>
                <a:latin typeface="Comic Sans MS" charset="0"/>
                <a:ea typeface="Comic Sans MS" charset="0"/>
                <a:cs typeface="Comic Sans MS" charset="0"/>
              </a:rPr>
              <a:t>4</a:t>
            </a:r>
            <a:r>
              <a:rPr lang="fr-FR" sz="1600" b="1" dirty="0">
                <a:solidFill>
                  <a:schemeClr val="bg1"/>
                </a:solidFill>
                <a:latin typeface="Comic Sans MS" charset="0"/>
                <a:ea typeface="Comic Sans MS" charset="0"/>
                <a:cs typeface="Comic Sans MS" charset="0"/>
              </a:rPr>
              <a:t>. Institut Pasteur. Fiches maladies : Ebola. Mai 2015https://</a:t>
            </a:r>
            <a:r>
              <a:rPr lang="fr-FR" sz="1600" b="1" dirty="0" err="1" smtClean="0">
                <a:solidFill>
                  <a:schemeClr val="bg1"/>
                </a:solidFill>
                <a:latin typeface="Comic Sans MS" charset="0"/>
                <a:ea typeface="Comic Sans MS" charset="0"/>
                <a:cs typeface="Comic Sans MS" charset="0"/>
              </a:rPr>
              <a:t>www.pasteur.fr</a:t>
            </a:r>
            <a:r>
              <a:rPr lang="fr-FR" sz="1600" b="1" dirty="0" smtClean="0">
                <a:solidFill>
                  <a:schemeClr val="bg1"/>
                </a:solidFill>
                <a:latin typeface="Comic Sans MS" charset="0"/>
                <a:ea typeface="Comic Sans MS" charset="0"/>
                <a:cs typeface="Comic Sans MS" charset="0"/>
              </a:rPr>
              <a:t>/</a:t>
            </a:r>
            <a:r>
              <a:rPr lang="fr-FR" sz="1600" b="1" dirty="0" err="1" smtClean="0">
                <a:solidFill>
                  <a:schemeClr val="bg1"/>
                </a:solidFill>
                <a:latin typeface="Comic Sans MS" charset="0"/>
                <a:ea typeface="Comic Sans MS" charset="0"/>
                <a:cs typeface="Comic Sans MS" charset="0"/>
              </a:rPr>
              <a:t>fr</a:t>
            </a:r>
            <a:r>
              <a:rPr lang="fr-FR" sz="1600" b="1" dirty="0" smtClean="0">
                <a:solidFill>
                  <a:schemeClr val="bg1"/>
                </a:solidFill>
                <a:latin typeface="Comic Sans MS" charset="0"/>
                <a:ea typeface="Comic Sans MS" charset="0"/>
                <a:cs typeface="Comic Sans MS" charset="0"/>
              </a:rPr>
              <a:t>/centre-</a:t>
            </a:r>
            <a:r>
              <a:rPr lang="fr-FR" sz="1600" b="1" dirty="0" err="1" smtClean="0">
                <a:solidFill>
                  <a:schemeClr val="bg1"/>
                </a:solidFill>
                <a:latin typeface="Comic Sans MS" charset="0"/>
                <a:ea typeface="Comic Sans MS" charset="0"/>
                <a:cs typeface="Comic Sans MS" charset="0"/>
              </a:rPr>
              <a:t>medical</a:t>
            </a:r>
            <a:r>
              <a:rPr lang="fr-FR" sz="1600" b="1" dirty="0" smtClean="0">
                <a:solidFill>
                  <a:schemeClr val="bg1"/>
                </a:solidFill>
                <a:latin typeface="Comic Sans MS" charset="0"/>
                <a:ea typeface="Comic Sans MS" charset="0"/>
                <a:cs typeface="Comic Sans MS" charset="0"/>
              </a:rPr>
              <a:t>/fiches-maladies/</a:t>
            </a:r>
            <a:r>
              <a:rPr lang="fr-FR" sz="1600" b="1" dirty="0" err="1" smtClean="0">
                <a:solidFill>
                  <a:schemeClr val="bg1"/>
                </a:solidFill>
                <a:latin typeface="Comic Sans MS" charset="0"/>
                <a:ea typeface="Comic Sans MS" charset="0"/>
                <a:cs typeface="Comic Sans MS" charset="0"/>
              </a:rPr>
              <a:t>ebola</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5.Megan </a:t>
            </a:r>
            <a:r>
              <a:rPr lang="fr-FR" sz="1600" b="1" dirty="0" err="1">
                <a:solidFill>
                  <a:schemeClr val="bg1"/>
                </a:solidFill>
                <a:latin typeface="Comic Sans MS" charset="0"/>
                <a:ea typeface="Comic Sans MS" charset="0"/>
                <a:cs typeface="Comic Sans MS" charset="0"/>
              </a:rPr>
              <a:t>Borror</a:t>
            </a:r>
            <a:r>
              <a:rPr lang="fr-FR" sz="1600" b="1" dirty="0">
                <a:solidFill>
                  <a:schemeClr val="bg1"/>
                </a:solidFill>
                <a:latin typeface="Comic Sans MS" charset="0"/>
                <a:ea typeface="Comic Sans MS" charset="0"/>
                <a:cs typeface="Comic Sans MS" charset="0"/>
              </a:rPr>
              <a:t>, </a:t>
            </a:r>
            <a:r>
              <a:rPr lang="fr-FR" sz="1600" b="1" dirty="0" err="1">
                <a:solidFill>
                  <a:schemeClr val="bg1"/>
                </a:solidFill>
                <a:latin typeface="Comic Sans MS" charset="0"/>
                <a:ea typeface="Comic Sans MS" charset="0"/>
                <a:cs typeface="Comic Sans MS" charset="0"/>
              </a:rPr>
              <a:t>phD</a:t>
            </a:r>
            <a:r>
              <a:rPr lang="fr-FR" sz="1600" b="1" dirty="0">
                <a:solidFill>
                  <a:schemeClr val="bg1"/>
                </a:solidFill>
                <a:latin typeface="Comic Sans MS" charset="0"/>
                <a:ea typeface="Comic Sans MS" charset="0"/>
                <a:cs typeface="Comic Sans MS" charset="0"/>
              </a:rPr>
              <a:t>. </a:t>
            </a:r>
            <a:r>
              <a:rPr lang="fr-FR" sz="1600" b="1" dirty="0" err="1">
                <a:solidFill>
                  <a:schemeClr val="bg1"/>
                </a:solidFill>
                <a:latin typeface="Comic Sans MS" charset="0"/>
                <a:ea typeface="Comic Sans MS" charset="0"/>
                <a:cs typeface="Comic Sans MS" charset="0"/>
              </a:rPr>
              <a:t>June</a:t>
            </a:r>
            <a:r>
              <a:rPr lang="fr-FR" sz="1600" b="1" dirty="0">
                <a:solidFill>
                  <a:schemeClr val="bg1"/>
                </a:solidFill>
                <a:latin typeface="Comic Sans MS" charset="0"/>
                <a:ea typeface="Comic Sans MS" charset="0"/>
                <a:cs typeface="Comic Sans MS" charset="0"/>
              </a:rPr>
              <a:t> 16, 2015. Ebola virus : the </a:t>
            </a:r>
            <a:r>
              <a:rPr lang="fr-FR" sz="1600" b="1" dirty="0" err="1">
                <a:solidFill>
                  <a:schemeClr val="bg1"/>
                </a:solidFill>
                <a:latin typeface="Comic Sans MS" charset="0"/>
                <a:ea typeface="Comic Sans MS" charset="0"/>
                <a:cs typeface="Comic Sans MS" charset="0"/>
              </a:rPr>
              <a:t>biology</a:t>
            </a:r>
            <a:r>
              <a:rPr lang="fr-FR" sz="1600" b="1" dirty="0">
                <a:solidFill>
                  <a:schemeClr val="bg1"/>
                </a:solidFill>
                <a:latin typeface="Comic Sans MS" charset="0"/>
                <a:ea typeface="Comic Sans MS" charset="0"/>
                <a:cs typeface="Comic Sans MS" charset="0"/>
              </a:rPr>
              <a:t>, </a:t>
            </a:r>
            <a:r>
              <a:rPr lang="fr-FR" sz="1600" b="1" dirty="0" err="1">
                <a:solidFill>
                  <a:schemeClr val="bg1"/>
                </a:solidFill>
                <a:latin typeface="Comic Sans MS" charset="0"/>
                <a:ea typeface="Comic Sans MS" charset="0"/>
                <a:cs typeface="Comic Sans MS" charset="0"/>
              </a:rPr>
              <a:t>epidemiology</a:t>
            </a:r>
            <a:r>
              <a:rPr lang="fr-FR" sz="1600" b="1" dirty="0">
                <a:solidFill>
                  <a:schemeClr val="bg1"/>
                </a:solidFill>
                <a:latin typeface="Comic Sans MS" charset="0"/>
                <a:ea typeface="Comic Sans MS" charset="0"/>
                <a:cs typeface="Comic Sans MS" charset="0"/>
              </a:rPr>
              <a:t>, and </a:t>
            </a:r>
            <a:r>
              <a:rPr lang="fr-FR" sz="1600" b="1" dirty="0" err="1">
                <a:solidFill>
                  <a:schemeClr val="bg1"/>
                </a:solidFill>
                <a:latin typeface="Comic Sans MS" charset="0"/>
                <a:ea typeface="Comic Sans MS" charset="0"/>
                <a:cs typeface="Comic Sans MS" charset="0"/>
              </a:rPr>
              <a:t>sociologyhttps</a:t>
            </a:r>
            <a:r>
              <a:rPr lang="fr-FR" sz="1600" b="1" dirty="0">
                <a:solidFill>
                  <a:schemeClr val="bg1"/>
                </a:solidFill>
                <a:latin typeface="Comic Sans MS" charset="0"/>
                <a:ea typeface="Comic Sans MS" charset="0"/>
                <a:cs typeface="Comic Sans MS" charset="0"/>
              </a:rPr>
              <a:t>://</a:t>
            </a:r>
            <a:r>
              <a:rPr lang="fr-FR" sz="1600" b="1" dirty="0" err="1" smtClean="0">
                <a:solidFill>
                  <a:schemeClr val="bg1"/>
                </a:solidFill>
                <a:latin typeface="Comic Sans MS" charset="0"/>
                <a:ea typeface="Comic Sans MS" charset="0"/>
                <a:cs typeface="Comic Sans MS" charset="0"/>
              </a:rPr>
              <a:t>voelckerteacher.uthscsa.edu</a:t>
            </a:r>
            <a:r>
              <a:rPr lang="fr-FR" sz="1600" b="1" dirty="0" smtClean="0">
                <a:solidFill>
                  <a:schemeClr val="bg1"/>
                </a:solidFill>
                <a:latin typeface="Comic Sans MS" charset="0"/>
                <a:ea typeface="Comic Sans MS" charset="0"/>
                <a:cs typeface="Comic Sans MS" charset="0"/>
              </a:rPr>
              <a:t>/sites/</a:t>
            </a:r>
            <a:r>
              <a:rPr lang="fr-FR" sz="1600" b="1" dirty="0" err="1" smtClean="0">
                <a:solidFill>
                  <a:schemeClr val="bg1"/>
                </a:solidFill>
                <a:latin typeface="Comic Sans MS" charset="0"/>
                <a:ea typeface="Comic Sans MS" charset="0"/>
                <a:cs typeface="Comic Sans MS" charset="0"/>
              </a:rPr>
              <a:t>voelckerteacher</a:t>
            </a:r>
            <a:r>
              <a:rPr lang="fr-FR" sz="1600" b="1" dirty="0" smtClean="0">
                <a:solidFill>
                  <a:schemeClr val="bg1"/>
                </a:solidFill>
                <a:latin typeface="Comic Sans MS" charset="0"/>
                <a:ea typeface="Comic Sans MS" charset="0"/>
                <a:cs typeface="Comic Sans MS" charset="0"/>
              </a:rPr>
              <a:t>/files/</a:t>
            </a:r>
            <a:r>
              <a:rPr lang="fr-FR" sz="1600" b="1" dirty="0" err="1" smtClean="0">
                <a:solidFill>
                  <a:schemeClr val="bg1"/>
                </a:solidFill>
                <a:latin typeface="Comic Sans MS" charset="0"/>
                <a:ea typeface="Comic Sans MS" charset="0"/>
                <a:cs typeface="Comic Sans MS" charset="0"/>
              </a:rPr>
              <a:t>Ebola_VBTA_Borror.pdf</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6</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4"/>
              </a:rPr>
              <a:t>http://</a:t>
            </a:r>
            <a:r>
              <a:rPr lang="fr-FR" sz="1600" b="1" dirty="0" smtClean="0">
                <a:solidFill>
                  <a:schemeClr val="bg1"/>
                </a:solidFill>
                <a:latin typeface="Comic Sans MS" charset="0"/>
                <a:ea typeface="Comic Sans MS" charset="0"/>
                <a:cs typeface="Comic Sans MS" charset="0"/>
                <a:hlinkClick r:id="rId4"/>
              </a:rPr>
              <a:t>viralzone.expasy.org/all_by_species/5016.html</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7</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5"/>
              </a:rPr>
              <a:t>http://www.microbiologyinfo.com/replication-of-ebola-virus</a:t>
            </a:r>
            <a:r>
              <a:rPr lang="fr-FR" sz="1600" b="1" dirty="0" smtClean="0">
                <a:solidFill>
                  <a:schemeClr val="bg1"/>
                </a:solidFill>
                <a:latin typeface="Comic Sans MS" charset="0"/>
                <a:ea typeface="Comic Sans MS" charset="0"/>
                <a:cs typeface="Comic Sans MS" charset="0"/>
                <a:hlinkClick r:id="rId5"/>
              </a:rPr>
              <a:t>/</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8</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6"/>
              </a:rPr>
              <a:t>https://www.askscientific.com/ebola-virus-life-cycle-and-pathogenicity-in-humans</a:t>
            </a:r>
            <a:r>
              <a:rPr lang="fr-FR" sz="1600" b="1" dirty="0" smtClean="0">
                <a:solidFill>
                  <a:schemeClr val="bg1"/>
                </a:solidFill>
                <a:latin typeface="Comic Sans MS" charset="0"/>
                <a:ea typeface="Comic Sans MS" charset="0"/>
                <a:cs typeface="Comic Sans MS" charset="0"/>
                <a:hlinkClick r:id="rId6"/>
              </a:rPr>
              <a:t>/</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9</a:t>
            </a:r>
            <a:r>
              <a:rPr lang="fr-FR" sz="1600" b="1" dirty="0">
                <a:solidFill>
                  <a:schemeClr val="bg1"/>
                </a:solidFill>
                <a:latin typeface="Comic Sans MS" charset="0"/>
                <a:ea typeface="Comic Sans MS" charset="0"/>
                <a:cs typeface="Comic Sans MS" charset="0"/>
              </a:rPr>
              <a:t>. Maladie à virus Ebola. Docteur Bernard-Alex </a:t>
            </a:r>
            <a:r>
              <a:rPr lang="fr-FR" sz="1600" b="1" dirty="0" err="1">
                <a:solidFill>
                  <a:schemeClr val="bg1"/>
                </a:solidFill>
                <a:latin typeface="Comic Sans MS" charset="0"/>
                <a:ea typeface="Comic Sans MS" charset="0"/>
                <a:cs typeface="Comic Sans MS" charset="0"/>
              </a:rPr>
              <a:t>Gaüzère</a:t>
            </a:r>
            <a:r>
              <a:rPr lang="fr-FR" sz="1600" b="1" dirty="0">
                <a:solidFill>
                  <a:schemeClr val="bg1"/>
                </a:solidFill>
                <a:latin typeface="Comic Sans MS" charset="0"/>
                <a:ea typeface="Comic Sans MS" charset="0"/>
                <a:cs typeface="Comic Sans MS" charset="0"/>
              </a:rPr>
              <a:t>, Professeur Pierre Aubry. Mise à jour le 24/11/2016http://</a:t>
            </a:r>
            <a:r>
              <a:rPr lang="fr-FR" sz="1600" b="1" dirty="0" err="1" smtClean="0">
                <a:solidFill>
                  <a:schemeClr val="bg1"/>
                </a:solidFill>
                <a:latin typeface="Comic Sans MS" charset="0"/>
                <a:ea typeface="Comic Sans MS" charset="0"/>
                <a:cs typeface="Comic Sans MS" charset="0"/>
              </a:rPr>
              <a:t>medecinetropicale.free.fr</a:t>
            </a:r>
            <a:r>
              <a:rPr lang="fr-FR" sz="1600" b="1" dirty="0" smtClean="0">
                <a:solidFill>
                  <a:schemeClr val="bg1"/>
                </a:solidFill>
                <a:latin typeface="Comic Sans MS" charset="0"/>
                <a:ea typeface="Comic Sans MS" charset="0"/>
                <a:cs typeface="Comic Sans MS" charset="0"/>
              </a:rPr>
              <a:t>/cours/</a:t>
            </a:r>
            <a:r>
              <a:rPr lang="fr-FR" sz="1600" b="1" dirty="0" err="1" smtClean="0">
                <a:solidFill>
                  <a:schemeClr val="bg1"/>
                </a:solidFill>
                <a:latin typeface="Comic Sans MS" charset="0"/>
                <a:ea typeface="Comic Sans MS" charset="0"/>
                <a:cs typeface="Comic Sans MS" charset="0"/>
              </a:rPr>
              <a:t>ebola.pdf</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10</a:t>
            </a:r>
            <a:r>
              <a:rPr lang="fr-FR" sz="1600" b="1" dirty="0">
                <a:solidFill>
                  <a:schemeClr val="bg1"/>
                </a:solidFill>
                <a:latin typeface="Comic Sans MS" charset="0"/>
                <a:ea typeface="Comic Sans MS" charset="0"/>
                <a:cs typeface="Comic Sans MS" charset="0"/>
              </a:rPr>
              <a:t>. The </a:t>
            </a:r>
            <a:r>
              <a:rPr lang="fr-FR" sz="1600" b="1" dirty="0" err="1">
                <a:solidFill>
                  <a:schemeClr val="bg1"/>
                </a:solidFill>
                <a:latin typeface="Comic Sans MS" charset="0"/>
                <a:ea typeface="Comic Sans MS" charset="0"/>
                <a:cs typeface="Comic Sans MS" charset="0"/>
              </a:rPr>
              <a:t>Very</a:t>
            </a:r>
            <a:r>
              <a:rPr lang="fr-FR" sz="1600" b="1" dirty="0">
                <a:solidFill>
                  <a:schemeClr val="bg1"/>
                </a:solidFill>
                <a:latin typeface="Comic Sans MS" charset="0"/>
                <a:ea typeface="Comic Sans MS" charset="0"/>
                <a:cs typeface="Comic Sans MS" charset="0"/>
              </a:rPr>
              <a:t> Intelligent Ebola Virus </a:t>
            </a:r>
            <a:r>
              <a:rPr lang="fr-FR" sz="1600" b="1" dirty="0" err="1">
                <a:solidFill>
                  <a:schemeClr val="bg1"/>
                </a:solidFill>
                <a:latin typeface="Comic Sans MS" charset="0"/>
                <a:ea typeface="Comic Sans MS" charset="0"/>
                <a:cs typeface="Comic Sans MS" charset="0"/>
              </a:rPr>
              <a:t>Takes</a:t>
            </a:r>
            <a:r>
              <a:rPr lang="fr-FR" sz="1600" b="1" dirty="0">
                <a:solidFill>
                  <a:schemeClr val="bg1"/>
                </a:solidFill>
                <a:latin typeface="Comic Sans MS" charset="0"/>
                <a:ea typeface="Comic Sans MS" charset="0"/>
                <a:cs typeface="Comic Sans MS" charset="0"/>
              </a:rPr>
              <a:t> Front and </a:t>
            </a:r>
            <a:r>
              <a:rPr lang="fr-FR" sz="1600" b="1" dirty="0" err="1">
                <a:solidFill>
                  <a:schemeClr val="bg1"/>
                </a:solidFill>
                <a:latin typeface="Comic Sans MS" charset="0"/>
                <a:ea typeface="Comic Sans MS" charset="0"/>
                <a:cs typeface="Comic Sans MS" charset="0"/>
              </a:rPr>
              <a:t>CenterNovember</a:t>
            </a:r>
            <a:r>
              <a:rPr lang="fr-FR" sz="1600" b="1" dirty="0">
                <a:solidFill>
                  <a:schemeClr val="bg1"/>
                </a:solidFill>
                <a:latin typeface="Comic Sans MS" charset="0"/>
                <a:ea typeface="Comic Sans MS" charset="0"/>
                <a:cs typeface="Comic Sans MS" charset="0"/>
              </a:rPr>
              <a:t> 2, 2014http://</a:t>
            </a:r>
            <a:r>
              <a:rPr lang="fr-FR" sz="1600" b="1" dirty="0" err="1" smtClean="0">
                <a:solidFill>
                  <a:schemeClr val="bg1"/>
                </a:solidFill>
                <a:latin typeface="Comic Sans MS" charset="0"/>
                <a:ea typeface="Comic Sans MS" charset="0"/>
                <a:cs typeface="Comic Sans MS" charset="0"/>
              </a:rPr>
              <a:t>jonlieffmd.com</a:t>
            </a:r>
            <a:r>
              <a:rPr lang="fr-FR" sz="1600" b="1" dirty="0" smtClean="0">
                <a:solidFill>
                  <a:schemeClr val="bg1"/>
                </a:solidFill>
                <a:latin typeface="Comic Sans MS" charset="0"/>
                <a:ea typeface="Comic Sans MS" charset="0"/>
                <a:cs typeface="Comic Sans MS" charset="0"/>
              </a:rPr>
              <a:t>/blog/the-</a:t>
            </a:r>
            <a:r>
              <a:rPr lang="fr-FR" sz="1600" b="1" dirty="0" err="1" smtClean="0">
                <a:solidFill>
                  <a:schemeClr val="bg1"/>
                </a:solidFill>
                <a:latin typeface="Comic Sans MS" charset="0"/>
                <a:ea typeface="Comic Sans MS" charset="0"/>
                <a:cs typeface="Comic Sans MS" charset="0"/>
              </a:rPr>
              <a:t>very</a:t>
            </a:r>
            <a:r>
              <a:rPr lang="fr-FR" sz="1600" b="1" dirty="0" smtClean="0">
                <a:solidFill>
                  <a:schemeClr val="bg1"/>
                </a:solidFill>
                <a:latin typeface="Comic Sans MS" charset="0"/>
                <a:ea typeface="Comic Sans MS" charset="0"/>
                <a:cs typeface="Comic Sans MS" charset="0"/>
              </a:rPr>
              <a:t>-intelligent-</a:t>
            </a:r>
            <a:r>
              <a:rPr lang="fr-FR" sz="1600" b="1" dirty="0" err="1" smtClean="0">
                <a:solidFill>
                  <a:schemeClr val="bg1"/>
                </a:solidFill>
                <a:latin typeface="Comic Sans MS" charset="0"/>
                <a:ea typeface="Comic Sans MS" charset="0"/>
                <a:cs typeface="Comic Sans MS" charset="0"/>
              </a:rPr>
              <a:t>ebola</a:t>
            </a:r>
            <a:r>
              <a:rPr lang="fr-FR" sz="1600" b="1" dirty="0" smtClean="0">
                <a:solidFill>
                  <a:schemeClr val="bg1"/>
                </a:solidFill>
                <a:latin typeface="Comic Sans MS" charset="0"/>
                <a:ea typeface="Comic Sans MS" charset="0"/>
                <a:cs typeface="Comic Sans MS" charset="0"/>
              </a:rPr>
              <a:t>-virus-</a:t>
            </a:r>
            <a:r>
              <a:rPr lang="fr-FR" sz="1600" b="1" dirty="0" err="1" smtClean="0">
                <a:solidFill>
                  <a:schemeClr val="bg1"/>
                </a:solidFill>
                <a:latin typeface="Comic Sans MS" charset="0"/>
                <a:ea typeface="Comic Sans MS" charset="0"/>
                <a:cs typeface="Comic Sans MS" charset="0"/>
              </a:rPr>
              <a:t>takes</a:t>
            </a:r>
            <a:r>
              <a:rPr lang="fr-FR" sz="1600" b="1" dirty="0" smtClean="0">
                <a:solidFill>
                  <a:schemeClr val="bg1"/>
                </a:solidFill>
                <a:latin typeface="Comic Sans MS" charset="0"/>
                <a:ea typeface="Comic Sans MS" charset="0"/>
                <a:cs typeface="Comic Sans MS" charset="0"/>
              </a:rPr>
              <a:t>-front-and-center</a:t>
            </a:r>
          </a:p>
          <a:p>
            <a:r>
              <a:rPr lang="fr-FR" sz="1600" b="1" dirty="0" smtClean="0">
                <a:solidFill>
                  <a:schemeClr val="bg1"/>
                </a:solidFill>
                <a:latin typeface="Comic Sans MS" charset="0"/>
                <a:ea typeface="Comic Sans MS" charset="0"/>
                <a:cs typeface="Comic Sans MS" charset="0"/>
              </a:rPr>
              <a:t>11</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7"/>
              </a:rPr>
              <a:t>https://</a:t>
            </a:r>
            <a:r>
              <a:rPr lang="fr-FR" sz="1600" b="1" dirty="0" smtClean="0">
                <a:solidFill>
                  <a:schemeClr val="bg1"/>
                </a:solidFill>
                <a:latin typeface="Comic Sans MS" charset="0"/>
                <a:ea typeface="Comic Sans MS" charset="0"/>
                <a:cs typeface="Comic Sans MS" charset="0"/>
                <a:hlinkClick r:id="rId7"/>
              </a:rPr>
              <a:t>fr.wikipedia.org/wiki/Virus_Ebola#cite_note-Feldmann2005-16</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12</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8"/>
              </a:rPr>
              <a:t>https://</a:t>
            </a:r>
            <a:r>
              <a:rPr lang="fr-FR" sz="1600" b="1" dirty="0" smtClean="0">
                <a:solidFill>
                  <a:schemeClr val="bg1"/>
                </a:solidFill>
                <a:latin typeface="Comic Sans MS" charset="0"/>
                <a:ea typeface="Comic Sans MS" charset="0"/>
                <a:cs typeface="Comic Sans MS" charset="0"/>
                <a:hlinkClick r:id="rId8"/>
              </a:rPr>
              <a:t>en.wikipedia.org/wiki/Ebola_vaccine</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13</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9"/>
              </a:rPr>
              <a:t>http://</a:t>
            </a:r>
            <a:r>
              <a:rPr lang="fr-FR" sz="1600" b="1" dirty="0" smtClean="0">
                <a:solidFill>
                  <a:schemeClr val="bg1"/>
                </a:solidFill>
                <a:latin typeface="Comic Sans MS" charset="0"/>
                <a:ea typeface="Comic Sans MS" charset="0"/>
                <a:cs typeface="Comic Sans MS" charset="0"/>
                <a:hlinkClick r:id="rId9"/>
              </a:rPr>
              <a:t>www.nature.com/nrmicro/journal/v13/n11/fig_tab/nrmicro3524_F1.html</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14</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10"/>
              </a:rPr>
              <a:t>http://</a:t>
            </a:r>
            <a:r>
              <a:rPr lang="fr-FR" sz="1600" b="1" dirty="0" smtClean="0">
                <a:solidFill>
                  <a:schemeClr val="bg1"/>
                </a:solidFill>
                <a:latin typeface="Comic Sans MS" charset="0"/>
                <a:ea typeface="Comic Sans MS" charset="0"/>
                <a:cs typeface="Comic Sans MS" charset="0"/>
                <a:hlinkClick r:id="rId10"/>
              </a:rPr>
              <a:t>opac.invs.sante.fr/doc_num.php?explnum_id=9931</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15</a:t>
            </a:r>
            <a:r>
              <a:rPr lang="fr-FR" sz="1600" b="1" dirty="0">
                <a:solidFill>
                  <a:schemeClr val="bg1"/>
                </a:solidFill>
                <a:latin typeface="Comic Sans MS" charset="0"/>
                <a:ea typeface="Comic Sans MS" charset="0"/>
                <a:cs typeface="Comic Sans MS" charset="0"/>
              </a:rPr>
              <a:t>. </a:t>
            </a:r>
            <a:r>
              <a:rPr lang="fr-FR" sz="1600" b="1" dirty="0">
                <a:solidFill>
                  <a:schemeClr val="bg1"/>
                </a:solidFill>
                <a:latin typeface="Comic Sans MS" charset="0"/>
                <a:ea typeface="Comic Sans MS" charset="0"/>
                <a:cs typeface="Comic Sans MS" charset="0"/>
                <a:hlinkClick r:id="rId11"/>
              </a:rPr>
              <a:t>https://</a:t>
            </a:r>
            <a:r>
              <a:rPr lang="fr-FR" sz="1600" b="1" dirty="0" smtClean="0">
                <a:solidFill>
                  <a:schemeClr val="bg1"/>
                </a:solidFill>
                <a:latin typeface="Comic Sans MS" charset="0"/>
                <a:ea typeface="Comic Sans MS" charset="0"/>
                <a:cs typeface="Comic Sans MS" charset="0"/>
                <a:hlinkClick r:id="rId11"/>
              </a:rPr>
              <a:t>fr.wikipedia.org/wiki/Vaccin_contre_le_virus_Ebola</a:t>
            </a:r>
            <a:endParaRPr lang="fr-FR" sz="1600" b="1" dirty="0" smtClean="0">
              <a:solidFill>
                <a:schemeClr val="bg1"/>
              </a:solidFill>
              <a:latin typeface="Comic Sans MS" charset="0"/>
              <a:ea typeface="Comic Sans MS" charset="0"/>
              <a:cs typeface="Comic Sans MS" charset="0"/>
            </a:endParaRPr>
          </a:p>
          <a:p>
            <a:r>
              <a:rPr lang="fr-FR" sz="1600" b="1" dirty="0" smtClean="0">
                <a:solidFill>
                  <a:schemeClr val="bg1"/>
                </a:solidFill>
                <a:latin typeface="Comic Sans MS" charset="0"/>
                <a:ea typeface="Comic Sans MS" charset="0"/>
                <a:cs typeface="Comic Sans MS" charset="0"/>
              </a:rPr>
              <a:t>16</a:t>
            </a:r>
            <a:r>
              <a:rPr lang="fr-FR" sz="1600" b="1" dirty="0">
                <a:solidFill>
                  <a:schemeClr val="bg1"/>
                </a:solidFill>
                <a:latin typeface="Comic Sans MS" charset="0"/>
                <a:ea typeface="Comic Sans MS" charset="0"/>
                <a:cs typeface="Comic Sans MS" charset="0"/>
              </a:rPr>
              <a:t>. Organisation mondiale de la </a:t>
            </a:r>
            <a:r>
              <a:rPr lang="fr-FR" sz="1600" b="1" dirty="0" err="1">
                <a:solidFill>
                  <a:schemeClr val="bg1"/>
                </a:solidFill>
                <a:latin typeface="Comic Sans MS" charset="0"/>
                <a:ea typeface="Comic Sans MS" charset="0"/>
                <a:cs typeface="Comic Sans MS" charset="0"/>
              </a:rPr>
              <a:t>santé.Traitements</a:t>
            </a:r>
            <a:r>
              <a:rPr lang="fr-FR" sz="1600" b="1" dirty="0">
                <a:solidFill>
                  <a:schemeClr val="bg1"/>
                </a:solidFill>
                <a:latin typeface="Comic Sans MS" charset="0"/>
                <a:ea typeface="Comic Sans MS" charset="0"/>
                <a:cs typeface="Comic Sans MS" charset="0"/>
              </a:rPr>
              <a:t> et interventions contre le virus Ebola.  09 décembre </a:t>
            </a:r>
            <a:r>
              <a:rPr lang="fr-FR" sz="1600" b="1" dirty="0" smtClean="0">
                <a:solidFill>
                  <a:schemeClr val="bg1"/>
                </a:solidFill>
                <a:latin typeface="Comic Sans MS" charset="0"/>
                <a:ea typeface="Comic Sans MS" charset="0"/>
                <a:cs typeface="Comic Sans MS" charset="0"/>
              </a:rPr>
              <a:t>2014 http</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www.who.int</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medicines</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emp_ebola_q_as</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fr</a:t>
            </a:r>
            <a:r>
              <a:rPr lang="fr-FR" sz="1600" b="1" dirty="0" smtClean="0">
                <a:solidFill>
                  <a:schemeClr val="bg1"/>
                </a:solidFill>
                <a:latin typeface="Comic Sans MS" charset="0"/>
                <a:ea typeface="Comic Sans MS" charset="0"/>
                <a:cs typeface="Comic Sans MS" charset="0"/>
              </a:rPr>
              <a:t>/</a:t>
            </a:r>
          </a:p>
          <a:p>
            <a:r>
              <a:rPr lang="fr-FR" sz="1600" b="1" dirty="0" smtClean="0">
                <a:solidFill>
                  <a:schemeClr val="bg1"/>
                </a:solidFill>
                <a:latin typeface="Comic Sans MS" charset="0"/>
                <a:ea typeface="Comic Sans MS" charset="0"/>
                <a:cs typeface="Comic Sans MS" charset="0"/>
              </a:rPr>
              <a:t>17.L </a:t>
            </a:r>
            <a:r>
              <a:rPr lang="fr-FR" sz="1600" b="1" dirty="0">
                <a:solidFill>
                  <a:schemeClr val="bg1"/>
                </a:solidFill>
                <a:latin typeface="Comic Sans MS" charset="0"/>
                <a:ea typeface="Comic Sans MS" charset="0"/>
                <a:cs typeface="Comic Sans MS" charset="0"/>
              </a:rPr>
              <a:t>Falasca,1,3 C Agrati,1,3 N Petrosillo,1 A Di Caro,1 M R Capobianchi,1 G Ippolito,1 and M Piacentini1,2,*. </a:t>
            </a:r>
            <a:r>
              <a:rPr lang="fr-FR" sz="1600" b="1" dirty="0" err="1">
                <a:solidFill>
                  <a:schemeClr val="bg1"/>
                </a:solidFill>
                <a:latin typeface="Comic Sans MS" charset="0"/>
                <a:ea typeface="Comic Sans MS" charset="0"/>
                <a:cs typeface="Comic Sans MS" charset="0"/>
              </a:rPr>
              <a:t>Molecular</a:t>
            </a:r>
            <a:r>
              <a:rPr lang="fr-FR" sz="1600" b="1" dirty="0">
                <a:solidFill>
                  <a:schemeClr val="bg1"/>
                </a:solidFill>
                <a:latin typeface="Comic Sans MS" charset="0"/>
                <a:ea typeface="Comic Sans MS" charset="0"/>
                <a:cs typeface="Comic Sans MS" charset="0"/>
              </a:rPr>
              <a:t> </a:t>
            </a:r>
            <a:r>
              <a:rPr lang="fr-FR" sz="1600" b="1" dirty="0" err="1">
                <a:solidFill>
                  <a:schemeClr val="bg1"/>
                </a:solidFill>
                <a:latin typeface="Comic Sans MS" charset="0"/>
                <a:ea typeface="Comic Sans MS" charset="0"/>
                <a:cs typeface="Comic Sans MS" charset="0"/>
              </a:rPr>
              <a:t>mechanisms</a:t>
            </a:r>
            <a:r>
              <a:rPr lang="fr-FR" sz="1600" b="1" dirty="0">
                <a:solidFill>
                  <a:schemeClr val="bg1"/>
                </a:solidFill>
                <a:latin typeface="Comic Sans MS" charset="0"/>
                <a:ea typeface="Comic Sans MS" charset="0"/>
                <a:cs typeface="Comic Sans MS" charset="0"/>
              </a:rPr>
              <a:t> of Ebola virus </a:t>
            </a:r>
            <a:r>
              <a:rPr lang="fr-FR" sz="1600" b="1" dirty="0" err="1">
                <a:solidFill>
                  <a:schemeClr val="bg1"/>
                </a:solidFill>
                <a:latin typeface="Comic Sans MS" charset="0"/>
                <a:ea typeface="Comic Sans MS" charset="0"/>
                <a:cs typeface="Comic Sans MS" charset="0"/>
              </a:rPr>
              <a:t>pathogenesis</a:t>
            </a:r>
            <a:r>
              <a:rPr lang="fr-FR" sz="1600" b="1" dirty="0">
                <a:solidFill>
                  <a:schemeClr val="bg1"/>
                </a:solidFill>
                <a:latin typeface="Comic Sans MS" charset="0"/>
                <a:ea typeface="Comic Sans MS" charset="0"/>
                <a:cs typeface="Comic Sans MS" charset="0"/>
              </a:rPr>
              <a:t>: focus on </a:t>
            </a:r>
            <a:r>
              <a:rPr lang="fr-FR" sz="1600" b="1" dirty="0" err="1">
                <a:solidFill>
                  <a:schemeClr val="bg1"/>
                </a:solidFill>
                <a:latin typeface="Comic Sans MS" charset="0"/>
                <a:ea typeface="Comic Sans MS" charset="0"/>
                <a:cs typeface="Comic Sans MS" charset="0"/>
              </a:rPr>
              <a:t>cell</a:t>
            </a:r>
            <a:r>
              <a:rPr lang="fr-FR" sz="1600" b="1" dirty="0">
                <a:solidFill>
                  <a:schemeClr val="bg1"/>
                </a:solidFill>
                <a:latin typeface="Comic Sans MS" charset="0"/>
                <a:ea typeface="Comic Sans MS" charset="0"/>
                <a:cs typeface="Comic Sans MS" charset="0"/>
              </a:rPr>
              <a:t> </a:t>
            </a:r>
            <a:r>
              <a:rPr lang="fr-FR" sz="1600" b="1" dirty="0" err="1">
                <a:solidFill>
                  <a:schemeClr val="bg1"/>
                </a:solidFill>
                <a:latin typeface="Comic Sans MS" charset="0"/>
                <a:ea typeface="Comic Sans MS" charset="0"/>
                <a:cs typeface="Comic Sans MS" charset="0"/>
              </a:rPr>
              <a:t>death</a:t>
            </a:r>
            <a:r>
              <a:rPr lang="fr-FR" sz="1600" b="1" dirty="0" smtClean="0">
                <a:solidFill>
                  <a:schemeClr val="bg1"/>
                </a:solidFill>
                <a:latin typeface="Comic Sans MS" charset="0"/>
                <a:ea typeface="Comic Sans MS" charset="0"/>
                <a:cs typeface="Comic Sans MS" charset="0"/>
              </a:rPr>
              <a:t>. https</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www.ncbi.nlm.nih.gov</a:t>
            </a:r>
            <a:r>
              <a:rPr lang="fr-FR" sz="1600" b="1" dirty="0">
                <a:solidFill>
                  <a:schemeClr val="bg1"/>
                </a:solidFill>
                <a:latin typeface="Comic Sans MS" charset="0"/>
                <a:ea typeface="Comic Sans MS" charset="0"/>
                <a:cs typeface="Comic Sans MS" charset="0"/>
              </a:rPr>
              <a:t>/</a:t>
            </a:r>
            <a:r>
              <a:rPr lang="fr-FR" sz="1600" b="1" dirty="0" err="1">
                <a:solidFill>
                  <a:schemeClr val="bg1"/>
                </a:solidFill>
                <a:latin typeface="Comic Sans MS" charset="0"/>
                <a:ea typeface="Comic Sans MS" charset="0"/>
                <a:cs typeface="Comic Sans MS" charset="0"/>
              </a:rPr>
              <a:t>pmc</a:t>
            </a:r>
            <a:r>
              <a:rPr lang="fr-FR" sz="1600" b="1" dirty="0">
                <a:solidFill>
                  <a:schemeClr val="bg1"/>
                </a:solidFill>
                <a:latin typeface="Comic Sans MS" charset="0"/>
                <a:ea typeface="Comic Sans MS" charset="0"/>
                <a:cs typeface="Comic Sans MS" charset="0"/>
              </a:rPr>
              <a:t>/articles/PMC4495366/</a:t>
            </a:r>
          </a:p>
        </p:txBody>
      </p:sp>
    </p:spTree>
    <p:extLst>
      <p:ext uri="{BB962C8B-B14F-4D97-AF65-F5344CB8AC3E}">
        <p14:creationId xmlns:p14="http://schemas.microsoft.com/office/powerpoint/2010/main" val="183164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16870">
            <a:off x="-165585" y="1150071"/>
            <a:ext cx="4807177" cy="4807177"/>
          </a:xfrm>
          <a:prstGeom prst="rect">
            <a:avLst/>
          </a:prstGeom>
        </p:spPr>
      </p:pic>
      <p:graphicFrame>
        <p:nvGraphicFramePr>
          <p:cNvPr id="3" name="Diagramme 2"/>
          <p:cNvGraphicFramePr/>
          <p:nvPr>
            <p:extLst>
              <p:ext uri="{D42A27DB-BD31-4B8C-83A1-F6EECF244321}">
                <p14:modId xmlns:p14="http://schemas.microsoft.com/office/powerpoint/2010/main" val="1543194167"/>
              </p:ext>
            </p:extLst>
          </p:nvPr>
        </p:nvGraphicFramePr>
        <p:xfrm>
          <a:off x="3843877" y="182880"/>
          <a:ext cx="8128000" cy="56859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ZoneTexte 3"/>
          <p:cNvSpPr txBox="1"/>
          <p:nvPr/>
        </p:nvSpPr>
        <p:spPr>
          <a:xfrm>
            <a:off x="0" y="1551214"/>
            <a:ext cx="4604657" cy="2369880"/>
          </a:xfrm>
          <a:prstGeom prst="rect">
            <a:avLst/>
          </a:prstGeom>
          <a:noFill/>
        </p:spPr>
        <p:txBody>
          <a:bodyPr wrap="square" rtlCol="0">
            <a:spAutoFit/>
          </a:bodyPr>
          <a:lstStyle/>
          <a:p>
            <a:pPr algn="ctr"/>
            <a:endParaRPr lang="fr-FR" sz="4400" b="1" dirty="0" smtClean="0">
              <a:solidFill>
                <a:schemeClr val="bg1"/>
              </a:solidFill>
              <a:latin typeface="Comic Sans MS" charset="0"/>
              <a:ea typeface="Comic Sans MS" charset="0"/>
              <a:cs typeface="Comic Sans MS" charset="0"/>
            </a:endParaRPr>
          </a:p>
          <a:p>
            <a:pPr algn="ctr"/>
            <a:endParaRPr lang="fr-FR" sz="4400" b="1" dirty="0" smtClean="0">
              <a:solidFill>
                <a:schemeClr val="bg1"/>
              </a:solidFill>
              <a:latin typeface="Comic Sans MS" charset="0"/>
              <a:ea typeface="Comic Sans MS" charset="0"/>
              <a:cs typeface="Comic Sans MS" charset="0"/>
            </a:endParaRPr>
          </a:p>
          <a:p>
            <a:pPr algn="ctr"/>
            <a:r>
              <a:rPr lang="fr-FR" sz="6000" b="1" dirty="0" smtClean="0">
                <a:solidFill>
                  <a:srgbClr val="511820"/>
                </a:solidFill>
                <a:effectLst>
                  <a:glow rad="254000">
                    <a:schemeClr val="bg1">
                      <a:alpha val="70000"/>
                    </a:schemeClr>
                  </a:glow>
                </a:effectLst>
                <a:latin typeface="Comic Sans MS" charset="0"/>
                <a:ea typeface="Comic Sans MS" charset="0"/>
                <a:cs typeface="Comic Sans MS" charset="0"/>
              </a:rPr>
              <a:t>Sommaire</a:t>
            </a:r>
            <a:r>
              <a:rPr lang="fr-FR" sz="4400" b="1" dirty="0" smtClean="0">
                <a:solidFill>
                  <a:srgbClr val="511820"/>
                </a:solidFill>
                <a:effectLst>
                  <a:glow rad="254000">
                    <a:schemeClr val="bg1">
                      <a:alpha val="70000"/>
                    </a:schemeClr>
                  </a:glow>
                </a:effectLst>
                <a:latin typeface="Comic Sans MS" charset="0"/>
                <a:ea typeface="Comic Sans MS" charset="0"/>
                <a:cs typeface="Comic Sans MS" charset="0"/>
              </a:rPr>
              <a:t> </a:t>
            </a:r>
            <a:endParaRPr lang="fr-FR" sz="4400" b="1" dirty="0">
              <a:solidFill>
                <a:srgbClr val="511820"/>
              </a:solidFill>
              <a:effectLst>
                <a:glow rad="254000">
                  <a:schemeClr val="bg1">
                    <a:alpha val="70000"/>
                  </a:schemeClr>
                </a:glow>
              </a:effectLst>
              <a:latin typeface="Comic Sans MS" charset="0"/>
              <a:ea typeface="Comic Sans MS" charset="0"/>
              <a:cs typeface="Comic Sans MS" charset="0"/>
            </a:endParaRPr>
          </a:p>
        </p:txBody>
      </p:sp>
      <p:sp>
        <p:nvSpPr>
          <p:cNvPr id="5" name="ZoneTexte 4"/>
          <p:cNvSpPr txBox="1"/>
          <p:nvPr/>
        </p:nvSpPr>
        <p:spPr>
          <a:xfrm>
            <a:off x="3886496" y="476416"/>
            <a:ext cx="767443" cy="461665"/>
          </a:xfrm>
          <a:prstGeom prst="rect">
            <a:avLst/>
          </a:prstGeom>
          <a:noFill/>
        </p:spPr>
        <p:txBody>
          <a:bodyPr wrap="square" rtlCol="0">
            <a:spAutoFit/>
          </a:bodyPr>
          <a:lstStyle/>
          <a:p>
            <a:pPr algn="ctr"/>
            <a:r>
              <a:rPr lang="fr-FR" sz="2400" b="1" dirty="0" smtClean="0">
                <a:solidFill>
                  <a:schemeClr val="bg1"/>
                </a:solidFill>
                <a:latin typeface="Comic Sans MS" charset="0"/>
                <a:ea typeface="Comic Sans MS" charset="0"/>
                <a:cs typeface="Comic Sans MS" charset="0"/>
              </a:rPr>
              <a:t>01</a:t>
            </a:r>
            <a:endParaRPr lang="fr-FR" sz="2400" b="1" dirty="0">
              <a:solidFill>
                <a:schemeClr val="bg1"/>
              </a:solidFill>
              <a:latin typeface="Comic Sans MS" charset="0"/>
              <a:ea typeface="Comic Sans MS" charset="0"/>
              <a:cs typeface="Comic Sans MS" charset="0"/>
            </a:endParaRPr>
          </a:p>
        </p:txBody>
      </p:sp>
      <p:sp>
        <p:nvSpPr>
          <p:cNvPr id="6" name="ZoneTexte 5"/>
          <p:cNvSpPr txBox="1"/>
          <p:nvPr/>
        </p:nvSpPr>
        <p:spPr>
          <a:xfrm>
            <a:off x="4425404" y="1235956"/>
            <a:ext cx="718457"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02</a:t>
            </a:r>
            <a:endParaRPr lang="fr-FR" sz="2400" b="1" dirty="0">
              <a:solidFill>
                <a:schemeClr val="bg1"/>
              </a:solidFill>
              <a:latin typeface="Comic Sans MS" charset="0"/>
              <a:ea typeface="Comic Sans MS" charset="0"/>
              <a:cs typeface="Comic Sans MS" charset="0"/>
            </a:endParaRPr>
          </a:p>
        </p:txBody>
      </p:sp>
      <p:sp>
        <p:nvSpPr>
          <p:cNvPr id="7" name="ZoneTexte 6"/>
          <p:cNvSpPr txBox="1"/>
          <p:nvPr/>
        </p:nvSpPr>
        <p:spPr>
          <a:xfrm>
            <a:off x="4711154" y="2035143"/>
            <a:ext cx="865414"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03</a:t>
            </a:r>
            <a:endParaRPr lang="fr-FR" sz="2400" b="1" dirty="0">
              <a:solidFill>
                <a:schemeClr val="bg1"/>
              </a:solidFill>
              <a:latin typeface="Comic Sans MS" charset="0"/>
              <a:ea typeface="Comic Sans MS" charset="0"/>
              <a:cs typeface="Comic Sans MS" charset="0"/>
            </a:endParaRPr>
          </a:p>
        </p:txBody>
      </p:sp>
      <p:sp>
        <p:nvSpPr>
          <p:cNvPr id="8" name="ZoneTexte 7"/>
          <p:cNvSpPr txBox="1"/>
          <p:nvPr/>
        </p:nvSpPr>
        <p:spPr>
          <a:xfrm>
            <a:off x="4784632" y="2801994"/>
            <a:ext cx="930729"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04</a:t>
            </a:r>
            <a:endParaRPr lang="fr-FR" sz="2400" b="1" dirty="0">
              <a:solidFill>
                <a:schemeClr val="bg1"/>
              </a:solidFill>
              <a:latin typeface="Comic Sans MS" charset="0"/>
              <a:ea typeface="Comic Sans MS" charset="0"/>
              <a:cs typeface="Comic Sans MS" charset="0"/>
            </a:endParaRPr>
          </a:p>
        </p:txBody>
      </p:sp>
      <p:sp>
        <p:nvSpPr>
          <p:cNvPr id="9" name="ZoneTexte 8"/>
          <p:cNvSpPr txBox="1"/>
          <p:nvPr/>
        </p:nvSpPr>
        <p:spPr>
          <a:xfrm>
            <a:off x="4674255" y="3553660"/>
            <a:ext cx="865414"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05</a:t>
            </a:r>
            <a:endParaRPr lang="fr-FR" sz="2400" b="1" dirty="0">
              <a:solidFill>
                <a:schemeClr val="bg1"/>
              </a:solidFill>
              <a:latin typeface="Comic Sans MS" charset="0"/>
              <a:ea typeface="Comic Sans MS" charset="0"/>
              <a:cs typeface="Comic Sans MS" charset="0"/>
            </a:endParaRPr>
          </a:p>
        </p:txBody>
      </p:sp>
      <p:sp>
        <p:nvSpPr>
          <p:cNvPr id="10" name="ZoneTexte 9"/>
          <p:cNvSpPr txBox="1"/>
          <p:nvPr/>
        </p:nvSpPr>
        <p:spPr>
          <a:xfrm>
            <a:off x="4446312" y="4331950"/>
            <a:ext cx="906236"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06</a:t>
            </a:r>
            <a:endParaRPr lang="fr-FR" sz="2400" b="1" dirty="0">
              <a:solidFill>
                <a:schemeClr val="bg1"/>
              </a:solidFill>
              <a:latin typeface="Comic Sans MS" charset="0"/>
              <a:ea typeface="Comic Sans MS" charset="0"/>
              <a:cs typeface="Comic Sans MS" charset="0"/>
            </a:endParaRPr>
          </a:p>
        </p:txBody>
      </p:sp>
      <p:sp>
        <p:nvSpPr>
          <p:cNvPr id="11" name="ZoneTexte 10"/>
          <p:cNvSpPr txBox="1"/>
          <p:nvPr/>
        </p:nvSpPr>
        <p:spPr>
          <a:xfrm>
            <a:off x="3998699" y="5091490"/>
            <a:ext cx="923472"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07</a:t>
            </a:r>
            <a:endParaRPr lang="fr-FR" sz="2400" b="1" dirty="0">
              <a:solidFill>
                <a:schemeClr val="bg1"/>
              </a:solidFill>
              <a:latin typeface="Comic Sans MS" charset="0"/>
              <a:ea typeface="Comic Sans MS" charset="0"/>
              <a:cs typeface="Comic Sans MS" charset="0"/>
            </a:endParaRPr>
          </a:p>
        </p:txBody>
      </p:sp>
      <p:grpSp>
        <p:nvGrpSpPr>
          <p:cNvPr id="12" name="Grouper 11"/>
          <p:cNvGrpSpPr/>
          <p:nvPr/>
        </p:nvGrpSpPr>
        <p:grpSpPr>
          <a:xfrm>
            <a:off x="3843877" y="5835883"/>
            <a:ext cx="7062421" cy="516735"/>
            <a:chOff x="398866" y="4910688"/>
            <a:chExt cx="7653226" cy="516735"/>
          </a:xfrm>
          <a:scene3d>
            <a:camera prst="orthographicFront"/>
            <a:lightRig rig="chilly" dir="t"/>
          </a:scene3d>
        </p:grpSpPr>
        <p:sp>
          <p:nvSpPr>
            <p:cNvPr id="13" name="Rectangle 12"/>
            <p:cNvSpPr/>
            <p:nvPr/>
          </p:nvSpPr>
          <p:spPr>
            <a:xfrm>
              <a:off x="398866" y="4910688"/>
              <a:ext cx="7653226" cy="516735"/>
            </a:xfrm>
            <a:prstGeom prst="rect">
              <a:avLst/>
            </a:prstGeom>
            <a:solidFill>
              <a:srgbClr val="511820"/>
            </a:solidFill>
            <a:sp3d prstMaterial="translucentPowder">
              <a:bevelT w="127000" h="25400" prst="softRound"/>
            </a:sp3d>
          </p:spPr>
          <p:style>
            <a:lnRef idx="0">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4" name="Rectangle 13"/>
            <p:cNvSpPr/>
            <p:nvPr/>
          </p:nvSpPr>
          <p:spPr>
            <a:xfrm>
              <a:off x="398866" y="4910688"/>
              <a:ext cx="7653226" cy="516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0158"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Conclusion</a:t>
              </a:r>
              <a:endParaRPr lang="fr-FR" sz="3200" kern="1200" dirty="0"/>
            </a:p>
          </p:txBody>
        </p:sp>
      </p:grpSp>
      <p:sp>
        <p:nvSpPr>
          <p:cNvPr id="15" name="Ellipse 14"/>
          <p:cNvSpPr/>
          <p:nvPr/>
        </p:nvSpPr>
        <p:spPr>
          <a:xfrm>
            <a:off x="3352781" y="5658413"/>
            <a:ext cx="645918" cy="645918"/>
          </a:xfrm>
          <a:prstGeom prst="ellipse">
            <a:avLst/>
          </a:prstGeom>
          <a:solidFill>
            <a:srgbClr val="511820"/>
          </a:solidFill>
          <a:ln>
            <a:solidFill>
              <a:schemeClr val="bg1"/>
            </a:solidFill>
          </a:ln>
          <a:scene3d>
            <a:camera prst="orthographicFront"/>
            <a:lightRig rig="chilly" dir="t"/>
          </a:scene3d>
          <a:sp3d z="12700" extrusionH="1700" prstMaterial="dkEdge">
            <a:bevelT w="25400" h="6350" prst="softRound"/>
            <a:bevelB w="0" h="0" prst="convex"/>
          </a:sp3d>
        </p:spPr>
        <p:style>
          <a:lnRef idx="1">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16" name="ZoneTexte 15"/>
          <p:cNvSpPr txBox="1"/>
          <p:nvPr/>
        </p:nvSpPr>
        <p:spPr>
          <a:xfrm>
            <a:off x="3404172" y="5746091"/>
            <a:ext cx="656408" cy="461665"/>
          </a:xfrm>
          <a:prstGeom prst="rect">
            <a:avLst/>
          </a:prstGeom>
          <a:noFill/>
        </p:spPr>
        <p:txBody>
          <a:bodyPr wrap="square" rtlCol="0">
            <a:spAutoFit/>
          </a:bodyPr>
          <a:lstStyle/>
          <a:p>
            <a:r>
              <a:rPr lang="fr-FR" sz="2400" b="1" dirty="0" smtClean="0">
                <a:solidFill>
                  <a:schemeClr val="bg1"/>
                </a:solidFill>
                <a:latin typeface="Comic Sans MS" charset="0"/>
                <a:ea typeface="Comic Sans MS" charset="0"/>
                <a:cs typeface="Comic Sans MS" charset="0"/>
              </a:rPr>
              <a:t>08</a:t>
            </a:r>
            <a:endParaRPr lang="fr-FR" sz="2400" b="1" dirty="0">
              <a:solidFill>
                <a:schemeClr val="bg1"/>
              </a:solidFill>
              <a:latin typeface="Comic Sans MS" charset="0"/>
              <a:ea typeface="Comic Sans MS" charset="0"/>
              <a:cs typeface="Comic Sans MS" charset="0"/>
            </a:endParaRPr>
          </a:p>
        </p:txBody>
      </p:sp>
    </p:spTree>
    <p:extLst>
      <p:ext uri="{BB962C8B-B14F-4D97-AF65-F5344CB8AC3E}">
        <p14:creationId xmlns:p14="http://schemas.microsoft.com/office/powerpoint/2010/main" val="1733973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000"/>
                                        <p:tgtEl>
                                          <p:spTgt spid="17"/>
                                        </p:tgtEl>
                                      </p:cBhvr>
                                    </p:animEffect>
                                    <p:anim calcmode="lin" valueType="num">
                                      <p:cBhvr>
                                        <p:cTn id="8" dur="7000" fill="hold"/>
                                        <p:tgtEl>
                                          <p:spTgt spid="17"/>
                                        </p:tgtEl>
                                        <p:attrNameLst>
                                          <p:attrName>style.rotation</p:attrName>
                                        </p:attrNameLst>
                                      </p:cBhvr>
                                      <p:tavLst>
                                        <p:tav tm="0">
                                          <p:val>
                                            <p:fltVal val="720"/>
                                          </p:val>
                                        </p:tav>
                                        <p:tav tm="100000">
                                          <p:val>
                                            <p:fltVal val="0"/>
                                          </p:val>
                                        </p:tav>
                                      </p:tavLst>
                                    </p:anim>
                                    <p:anim calcmode="lin" valueType="num">
                                      <p:cBhvr>
                                        <p:cTn id="9" dur="7000" fill="hold"/>
                                        <p:tgtEl>
                                          <p:spTgt spid="17"/>
                                        </p:tgtEl>
                                        <p:attrNameLst>
                                          <p:attrName>ppt_h</p:attrName>
                                        </p:attrNameLst>
                                      </p:cBhvr>
                                      <p:tavLst>
                                        <p:tav tm="0">
                                          <p:val>
                                            <p:fltVal val="0"/>
                                          </p:val>
                                        </p:tav>
                                        <p:tav tm="100000">
                                          <p:val>
                                            <p:strVal val="#ppt_h"/>
                                          </p:val>
                                        </p:tav>
                                      </p:tavLst>
                                    </p:anim>
                                    <p:anim calcmode="lin" valueType="num">
                                      <p:cBhvr>
                                        <p:cTn id="10" dur="7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71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ZoneTexte 1"/>
          <p:cNvSpPr txBox="1"/>
          <p:nvPr/>
        </p:nvSpPr>
        <p:spPr>
          <a:xfrm>
            <a:off x="816428" y="5486400"/>
            <a:ext cx="12192000" cy="1015663"/>
          </a:xfrm>
          <a:prstGeom prst="rect">
            <a:avLst/>
          </a:prstGeom>
          <a:noFill/>
          <a:effectLst>
            <a:glow rad="444500">
              <a:srgbClr val="511820"/>
            </a:glow>
          </a:effectLst>
        </p:spPr>
        <p:txBody>
          <a:bodyPr wrap="square" rtlCol="0">
            <a:spAutoFit/>
          </a:bodyPr>
          <a:lstStyle/>
          <a:p>
            <a:pPr algn="ctr"/>
            <a:r>
              <a:rPr lang="fr-FR" sz="6000" b="1" dirty="0" smtClean="0">
                <a:solidFill>
                  <a:schemeClr val="bg1"/>
                </a:solidFill>
                <a:effectLst>
                  <a:glow rad="444500">
                    <a:srgbClr val="511820">
                      <a:alpha val="40000"/>
                    </a:srgbClr>
                  </a:glow>
                </a:effectLst>
                <a:latin typeface="Comic Sans MS" charset="0"/>
                <a:ea typeface="Comic Sans MS" charset="0"/>
                <a:cs typeface="Comic Sans MS" charset="0"/>
              </a:rPr>
              <a:t>Merci pour votre attention</a:t>
            </a:r>
            <a:endParaRPr lang="fr-FR" sz="6000" b="1" dirty="0">
              <a:solidFill>
                <a:schemeClr val="bg1"/>
              </a:solidFill>
              <a:effectLst>
                <a:glow rad="444500">
                  <a:srgbClr val="511820">
                    <a:alpha val="40000"/>
                  </a:srgbClr>
                </a:glow>
              </a:effectLst>
              <a:latin typeface="Comic Sans MS" charset="0"/>
              <a:ea typeface="Comic Sans MS" charset="0"/>
              <a:cs typeface="Comic Sans MS" charset="0"/>
            </a:endParaRPr>
          </a:p>
        </p:txBody>
      </p:sp>
    </p:spTree>
    <p:extLst>
      <p:ext uri="{BB962C8B-B14F-4D97-AF65-F5344CB8AC3E}">
        <p14:creationId xmlns:p14="http://schemas.microsoft.com/office/powerpoint/2010/main" val="139188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6247864"/>
          </a:xfrm>
          <a:prstGeom prst="rect">
            <a:avLst/>
          </a:prstGeom>
          <a:noFill/>
        </p:spPr>
        <p:txBody>
          <a:bodyPr wrap="square" rtlCol="0">
            <a:spAutoFit/>
          </a:bodyPr>
          <a:lstStyle/>
          <a:p>
            <a:r>
              <a:rPr lang="fr-FR" sz="4000" b="1" dirty="0" smtClean="0">
                <a:solidFill>
                  <a:schemeClr val="bg1"/>
                </a:solidFill>
                <a:latin typeface="Comic Sans MS" charset="0"/>
                <a:ea typeface="Comic Sans MS" charset="0"/>
                <a:cs typeface="Comic Sans MS" charset="0"/>
              </a:rPr>
              <a:t>  </a:t>
            </a:r>
            <a:r>
              <a:rPr lang="fr-FR" sz="3600" b="1" dirty="0" smtClean="0">
                <a:solidFill>
                  <a:schemeClr val="bg1"/>
                </a:solidFill>
                <a:effectLst>
                  <a:glow rad="457200">
                    <a:srgbClr val="511820"/>
                  </a:glow>
                </a:effectLst>
                <a:latin typeface="Comic Sans MS" charset="0"/>
                <a:ea typeface="Comic Sans MS" charset="0"/>
                <a:cs typeface="Comic Sans MS" charset="0"/>
              </a:rPr>
              <a:t>Introduction :</a:t>
            </a:r>
          </a:p>
          <a:p>
            <a:r>
              <a:rPr lang="fr-FR" sz="3600" b="1" dirty="0">
                <a:solidFill>
                  <a:schemeClr val="bg1"/>
                </a:solidFill>
                <a:latin typeface="Comic Sans MS" charset="0"/>
                <a:ea typeface="Comic Sans MS" charset="0"/>
                <a:cs typeface="Comic Sans MS" charset="0"/>
              </a:rPr>
              <a:t> </a:t>
            </a:r>
            <a:r>
              <a:rPr lang="fr-FR" sz="3600" b="1" dirty="0" smtClean="0">
                <a:solidFill>
                  <a:schemeClr val="bg1"/>
                </a:solidFill>
                <a:latin typeface="Comic Sans MS" charset="0"/>
                <a:ea typeface="Comic Sans MS" charset="0"/>
                <a:cs typeface="Comic Sans MS" charset="0"/>
              </a:rPr>
              <a:t>     </a:t>
            </a:r>
          </a:p>
          <a:p>
            <a:r>
              <a:rPr lang="fr-FR" sz="3600" b="1" dirty="0" smtClean="0">
                <a:solidFill>
                  <a:schemeClr val="bg1"/>
                </a:solidFill>
                <a:latin typeface="Comic Sans MS" charset="0"/>
                <a:ea typeface="Comic Sans MS" charset="0"/>
                <a:cs typeface="Comic Sans MS" charset="0"/>
              </a:rPr>
              <a:t>      Apparu pour la première fois en 1976 lors des deux flambées simultanées au Soudan et au Congo. Ce virus tire son nom de la rivière Ebola située à Yumbuku, au Congo, ancien Zaïre.</a:t>
            </a:r>
          </a:p>
          <a:p>
            <a:endParaRPr lang="fr-FR" sz="3600" b="1" dirty="0" smtClean="0">
              <a:solidFill>
                <a:schemeClr val="bg1"/>
              </a:solidFill>
              <a:latin typeface="Comic Sans MS" charset="0"/>
              <a:ea typeface="Comic Sans MS" charset="0"/>
              <a:cs typeface="Comic Sans MS" charset="0"/>
            </a:endParaRPr>
          </a:p>
          <a:p>
            <a:r>
              <a:rPr lang="fr-FR" sz="3600" b="1" dirty="0">
                <a:solidFill>
                  <a:schemeClr val="bg1"/>
                </a:solidFill>
                <a:latin typeface="Comic Sans MS" charset="0"/>
                <a:ea typeface="Comic Sans MS" charset="0"/>
                <a:cs typeface="Comic Sans MS" charset="0"/>
              </a:rPr>
              <a:t> </a:t>
            </a:r>
            <a:r>
              <a:rPr lang="fr-FR" sz="3600" b="1" dirty="0" smtClean="0">
                <a:solidFill>
                  <a:schemeClr val="bg1"/>
                </a:solidFill>
                <a:latin typeface="Comic Sans MS" charset="0"/>
                <a:ea typeface="Comic Sans MS" charset="0"/>
                <a:cs typeface="Comic Sans MS" charset="0"/>
              </a:rPr>
              <a:t>     Il s’agit de l’agent infectieux des fièvres hémorragiques chez les hommes et les primates présentant un taux de mortalité moyen de 50% et varient de 25 à 90% durant les grandes épidémies</a:t>
            </a:r>
          </a:p>
        </p:txBody>
      </p:sp>
    </p:spTree>
    <p:extLst>
      <p:ext uri="{BB962C8B-B14F-4D97-AF65-F5344CB8AC3E}">
        <p14:creationId xmlns:p14="http://schemas.microsoft.com/office/powerpoint/2010/main" val="87703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114300" y="0"/>
            <a:ext cx="12192000" cy="1384995"/>
          </a:xfrm>
          <a:prstGeom prst="rect">
            <a:avLst/>
          </a:prstGeom>
          <a:noFill/>
        </p:spPr>
        <p:txBody>
          <a:bodyPr wrap="square" rtlCol="0">
            <a:spAutoFit/>
          </a:bodyPr>
          <a:lstStyle/>
          <a:p>
            <a:r>
              <a:rPr lang="fr-FR" sz="4000" b="1" dirty="0" smtClean="0">
                <a:solidFill>
                  <a:schemeClr val="bg1"/>
                </a:solidFill>
                <a:effectLst>
                  <a:glow rad="228600">
                    <a:srgbClr val="511820">
                      <a:alpha val="60000"/>
                    </a:srgbClr>
                  </a:glow>
                </a:effectLst>
                <a:latin typeface="Comic Sans MS" charset="0"/>
                <a:ea typeface="Comic Sans MS" charset="0"/>
                <a:cs typeface="Comic Sans MS" charset="0"/>
              </a:rPr>
              <a:t>   </a:t>
            </a:r>
            <a:r>
              <a:rPr lang="fr-FR" sz="4400" b="1" dirty="0" smtClean="0">
                <a:solidFill>
                  <a:schemeClr val="bg1"/>
                </a:solidFill>
                <a:effectLst>
                  <a:glow rad="228600">
                    <a:srgbClr val="511820">
                      <a:alpha val="60000"/>
                    </a:srgbClr>
                  </a:glow>
                </a:effectLst>
                <a:latin typeface="Comic Sans MS" charset="0"/>
                <a:ea typeface="Comic Sans MS" charset="0"/>
                <a:cs typeface="Comic Sans MS" charset="0"/>
              </a:rPr>
              <a:t>Taxonomie</a:t>
            </a:r>
            <a:r>
              <a:rPr lang="fr-FR" sz="4000" b="1" dirty="0" smtClean="0">
                <a:solidFill>
                  <a:schemeClr val="bg1"/>
                </a:solidFill>
                <a:effectLst>
                  <a:glow rad="228600">
                    <a:srgbClr val="511820">
                      <a:alpha val="60000"/>
                    </a:srgbClr>
                  </a:glow>
                </a:effectLst>
                <a:latin typeface="Comic Sans MS" charset="0"/>
                <a:ea typeface="Comic Sans MS" charset="0"/>
                <a:cs typeface="Comic Sans MS" charset="0"/>
              </a:rPr>
              <a:t> :</a:t>
            </a:r>
          </a:p>
          <a:p>
            <a:endParaRPr lang="fr-FR" sz="4000" b="1" dirty="0">
              <a:solidFill>
                <a:schemeClr val="bg1"/>
              </a:solidFill>
              <a:effectLst>
                <a:glow rad="228600">
                  <a:srgbClr val="511820">
                    <a:alpha val="60000"/>
                  </a:srgbClr>
                </a:glow>
              </a:effectLst>
              <a:latin typeface="Comic Sans MS" charset="0"/>
              <a:ea typeface="Comic Sans MS" charset="0"/>
              <a:cs typeface="Comic Sans MS" charset="0"/>
            </a:endParaRPr>
          </a:p>
        </p:txBody>
      </p:sp>
      <p:graphicFrame>
        <p:nvGraphicFramePr>
          <p:cNvPr id="3" name="Diagramme 2"/>
          <p:cNvGraphicFramePr/>
          <p:nvPr>
            <p:extLst>
              <p:ext uri="{D42A27DB-BD31-4B8C-83A1-F6EECF244321}">
                <p14:modId xmlns:p14="http://schemas.microsoft.com/office/powerpoint/2010/main" val="189262478"/>
              </p:ext>
            </p:extLst>
          </p:nvPr>
        </p:nvGraphicFramePr>
        <p:xfrm>
          <a:off x="76868" y="1080194"/>
          <a:ext cx="115664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10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r="2506" b="11091"/>
          <a:stretch/>
        </p:blipFill>
        <p:spPr>
          <a:xfrm>
            <a:off x="2356757" y="1089201"/>
            <a:ext cx="7668985" cy="5439590"/>
          </a:xfrm>
          <a:prstGeom prst="rect">
            <a:avLst/>
          </a:prstGeom>
          <a:ln>
            <a:noFill/>
          </a:ln>
          <a:effectLst>
            <a:softEdge rad="112500"/>
          </a:effectLst>
        </p:spPr>
      </p:pic>
      <p:sp>
        <p:nvSpPr>
          <p:cNvPr id="3" name="ZoneTexte 2"/>
          <p:cNvSpPr txBox="1"/>
          <p:nvPr/>
        </p:nvSpPr>
        <p:spPr>
          <a:xfrm>
            <a:off x="571500" y="342900"/>
            <a:ext cx="6792686" cy="707886"/>
          </a:xfrm>
          <a:prstGeom prst="rect">
            <a:avLst/>
          </a:prstGeom>
          <a:noFill/>
          <a:effectLst>
            <a:glow rad="190500">
              <a:srgbClr val="511820"/>
            </a:glow>
          </a:effectLst>
        </p:spPr>
        <p:txBody>
          <a:bodyPr wrap="square" rtlCol="0">
            <a:spAutoFit/>
          </a:bodyPr>
          <a:lstStyle/>
          <a:p>
            <a:r>
              <a:rPr lang="fr-FR" sz="4000" b="1" dirty="0" smtClean="0">
                <a:solidFill>
                  <a:schemeClr val="bg1"/>
                </a:solidFill>
                <a:effectLst>
                  <a:glow rad="381000">
                    <a:srgbClr val="511820">
                      <a:alpha val="40000"/>
                    </a:srgbClr>
                  </a:glow>
                </a:effectLst>
                <a:latin typeface="Comic Sans MS" charset="0"/>
                <a:ea typeface="Comic Sans MS" charset="0"/>
                <a:cs typeface="Comic Sans MS" charset="0"/>
              </a:rPr>
              <a:t>Souches de l’Ebolavirus :</a:t>
            </a:r>
          </a:p>
        </p:txBody>
      </p:sp>
    </p:spTree>
    <p:extLst>
      <p:ext uri="{BB962C8B-B14F-4D97-AF65-F5344CB8AC3E}">
        <p14:creationId xmlns:p14="http://schemas.microsoft.com/office/powerpoint/2010/main" val="136522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4">
            <a:extLst>
              <a:ext uri="{28A0092B-C50C-407E-A947-70E740481C1C}">
                <a14:useLocalDpi xmlns:a14="http://schemas.microsoft.com/office/drawing/2010/main" val="0"/>
              </a:ext>
            </a:extLst>
          </a:blip>
          <a:srcRect l="2678" t="1015" r="959" b="8304"/>
          <a:stretch/>
        </p:blipFill>
        <p:spPr>
          <a:xfrm>
            <a:off x="93280" y="1064030"/>
            <a:ext cx="7033507" cy="5599914"/>
          </a:xfrm>
          <a:prstGeom prst="rect">
            <a:avLst/>
          </a:prstGeom>
          <a:ln>
            <a:noFill/>
          </a:ln>
          <a:effectLst>
            <a:softEdge rad="112500"/>
          </a:effectLst>
        </p:spPr>
      </p:pic>
      <p:sp>
        <p:nvSpPr>
          <p:cNvPr id="2" name="ZoneTexte 1"/>
          <p:cNvSpPr txBox="1"/>
          <p:nvPr/>
        </p:nvSpPr>
        <p:spPr>
          <a:xfrm>
            <a:off x="93280" y="210740"/>
            <a:ext cx="12192000" cy="1323439"/>
          </a:xfrm>
          <a:prstGeom prst="rect">
            <a:avLst/>
          </a:prstGeom>
          <a:noFill/>
          <a:effectLst>
            <a:glow>
              <a:srgbClr val="511820"/>
            </a:glow>
          </a:effectLst>
        </p:spPr>
        <p:txBody>
          <a:bodyPr wrap="square" rtlCol="0">
            <a:spAutoFit/>
          </a:bodyPr>
          <a:lstStyle/>
          <a:p>
            <a:r>
              <a:rPr lang="fr-FR" sz="4000" b="1" dirty="0" smtClean="0">
                <a:solidFill>
                  <a:schemeClr val="bg1"/>
                </a:solidFill>
                <a:effectLst>
                  <a:glow rad="406400">
                    <a:srgbClr val="511820"/>
                  </a:glow>
                </a:effectLst>
                <a:latin typeface="Comic Sans MS" charset="0"/>
                <a:ea typeface="Comic Sans MS" charset="0"/>
                <a:cs typeface="Comic Sans MS" charset="0"/>
              </a:rPr>
              <a:t>Caractères Généraux :</a:t>
            </a:r>
          </a:p>
          <a:p>
            <a:r>
              <a:rPr lang="fr-FR" sz="4000" b="1" dirty="0">
                <a:solidFill>
                  <a:schemeClr val="bg1"/>
                </a:solidFill>
                <a:effectLst>
                  <a:glow>
                    <a:srgbClr val="511820"/>
                  </a:glow>
                </a:effectLst>
                <a:latin typeface="Comic Sans MS" charset="0"/>
                <a:ea typeface="Comic Sans MS" charset="0"/>
                <a:cs typeface="Comic Sans MS" charset="0"/>
              </a:rPr>
              <a:t> </a:t>
            </a:r>
            <a:endParaRPr lang="fr-FR" sz="2800" b="1" dirty="0" smtClean="0">
              <a:solidFill>
                <a:schemeClr val="bg1"/>
              </a:solidFill>
              <a:effectLst>
                <a:glow>
                  <a:srgbClr val="511820"/>
                </a:glow>
              </a:effectLst>
              <a:latin typeface="Comic Sans MS" charset="0"/>
              <a:ea typeface="Comic Sans MS" charset="0"/>
              <a:cs typeface="Comic Sans MS" charset="0"/>
            </a:endParaRPr>
          </a:p>
        </p:txBody>
      </p:sp>
      <p:sp>
        <p:nvSpPr>
          <p:cNvPr id="7" name="ZoneTexte 6"/>
          <p:cNvSpPr txBox="1"/>
          <p:nvPr/>
        </p:nvSpPr>
        <p:spPr>
          <a:xfrm>
            <a:off x="7126192" y="909346"/>
            <a:ext cx="5045529" cy="6001643"/>
          </a:xfrm>
          <a:prstGeom prst="rect">
            <a:avLst/>
          </a:prstGeom>
          <a:noFill/>
        </p:spPr>
        <p:txBody>
          <a:bodyPr wrap="square" rtlCol="0">
            <a:spAutoFit/>
          </a:bodyPr>
          <a:lstStyle/>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De forme filamenteuse.</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Taille comprise entre 800</a:t>
            </a:r>
            <a:r>
              <a:rPr lang="fr-FR" sz="2400" b="1" baseline="30000" dirty="0" smtClean="0">
                <a:solidFill>
                  <a:schemeClr val="bg1"/>
                </a:solidFill>
                <a:latin typeface="Comic Sans MS" charset="0"/>
                <a:ea typeface="Comic Sans MS" charset="0"/>
                <a:cs typeface="Comic Sans MS" charset="0"/>
              </a:rPr>
              <a:t> </a:t>
            </a:r>
            <a:r>
              <a:rPr lang="fr-FR" sz="2400" b="1" dirty="0" smtClean="0">
                <a:solidFill>
                  <a:schemeClr val="bg1"/>
                </a:solidFill>
                <a:latin typeface="Comic Sans MS" charset="0"/>
                <a:ea typeface="Comic Sans MS" charset="0"/>
                <a:cs typeface="Comic Sans MS" charset="0"/>
              </a:rPr>
              <a:t>et 1000nm avec un diamètre de 80nm.</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Enveloppe lipidique composée de glycoprotéines GP.</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Matrice de 40 à 50nm composée de VP24 et VP40.</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Capside hélicoïdale de 20 à 30nm composée de nucléoprotéines NP et de VP30.</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Génome à ARN simple brin à polarité négative de 19Kb.</a:t>
            </a:r>
          </a:p>
          <a:p>
            <a:pPr marL="342900" indent="-342900">
              <a:buFont typeface="Arial" charset="0"/>
              <a:buChar char="•"/>
            </a:pPr>
            <a:r>
              <a:rPr lang="fr-FR" sz="2400" b="1" dirty="0" smtClean="0">
                <a:solidFill>
                  <a:schemeClr val="bg1"/>
                </a:solidFill>
                <a:latin typeface="Comic Sans MS" charset="0"/>
                <a:ea typeface="Comic Sans MS" charset="0"/>
                <a:cs typeface="Comic Sans MS" charset="0"/>
              </a:rPr>
              <a:t> VP35 ainsi qu’une polymérase L</a:t>
            </a:r>
          </a:p>
        </p:txBody>
      </p:sp>
      <p:sp>
        <p:nvSpPr>
          <p:cNvPr id="8" name="Bouée 7"/>
          <p:cNvSpPr/>
          <p:nvPr/>
        </p:nvSpPr>
        <p:spPr>
          <a:xfrm>
            <a:off x="2932044" y="3568223"/>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Bouée 8"/>
          <p:cNvSpPr/>
          <p:nvPr/>
        </p:nvSpPr>
        <p:spPr>
          <a:xfrm>
            <a:off x="3203240" y="3759830"/>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Bouée 9"/>
          <p:cNvSpPr/>
          <p:nvPr/>
        </p:nvSpPr>
        <p:spPr>
          <a:xfrm>
            <a:off x="3474436" y="3777643"/>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Bouée 10"/>
          <p:cNvSpPr/>
          <p:nvPr/>
        </p:nvSpPr>
        <p:spPr>
          <a:xfrm>
            <a:off x="3848336" y="4208339"/>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Bouée 11"/>
          <p:cNvSpPr/>
          <p:nvPr/>
        </p:nvSpPr>
        <p:spPr>
          <a:xfrm>
            <a:off x="4699315" y="4729907"/>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Bouée 12"/>
          <p:cNvSpPr/>
          <p:nvPr/>
        </p:nvSpPr>
        <p:spPr>
          <a:xfrm>
            <a:off x="4525261" y="4939102"/>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4771726" y="5280822"/>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Bouée 14"/>
          <p:cNvSpPr/>
          <p:nvPr/>
        </p:nvSpPr>
        <p:spPr>
          <a:xfrm>
            <a:off x="3519990" y="4439767"/>
            <a:ext cx="271196" cy="265051"/>
          </a:xfrm>
          <a:prstGeom prst="donut">
            <a:avLst>
              <a:gd name="adj" fmla="val 6009"/>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292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3)">
                                      <p:cBhvr>
                                        <p:cTn id="12" dur="1250"/>
                                        <p:tgtEl>
                                          <p:spTgt spid="9"/>
                                        </p:tgtEl>
                                      </p:cBhvr>
                                    </p:animEffect>
                                  </p:childTnLst>
                                </p:cTn>
                              </p:par>
                              <p:par>
                                <p:cTn id="13" presetID="21" presetClass="entr" presetSubtype="3"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3)">
                                      <p:cBhvr>
                                        <p:cTn id="15" dur="1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3"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3)">
                                      <p:cBhvr>
                                        <p:cTn id="20" dur="1250"/>
                                        <p:tgtEl>
                                          <p:spTgt spid="11"/>
                                        </p:tgtEl>
                                      </p:cBhvr>
                                    </p:animEffect>
                                  </p:childTnLst>
                                </p:cTn>
                              </p:par>
                              <p:par>
                                <p:cTn id="21" presetID="21" presetClass="entr" presetSubtype="3"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3)">
                                      <p:cBhvr>
                                        <p:cTn id="23" dur="1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3"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3)">
                                      <p:cBhvr>
                                        <p:cTn id="28" dur="125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3"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3)">
                                      <p:cBhvr>
                                        <p:cTn id="33" dur="125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3"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3)">
                                      <p:cBhvr>
                                        <p:cTn id="3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174148" y="-17459"/>
            <a:ext cx="12192000" cy="769441"/>
          </a:xfrm>
          <a:prstGeom prst="rect">
            <a:avLst/>
          </a:prstGeom>
          <a:noFill/>
          <a:effectLst>
            <a:glow rad="482600">
              <a:srgbClr val="511820"/>
            </a:glow>
          </a:effectLst>
        </p:spPr>
        <p:txBody>
          <a:bodyPr wrap="square" rtlCol="0">
            <a:spAutoFit/>
          </a:bodyPr>
          <a:lstStyle/>
          <a:p>
            <a:r>
              <a:rPr lang="fr-FR" sz="4400" b="1" dirty="0" smtClean="0">
                <a:solidFill>
                  <a:schemeClr val="bg1"/>
                </a:solidFill>
                <a:effectLst>
                  <a:glow rad="381000">
                    <a:srgbClr val="511820">
                      <a:alpha val="40000"/>
                    </a:srgbClr>
                  </a:glow>
                </a:effectLst>
                <a:latin typeface="Comic Sans MS" charset="0"/>
                <a:ea typeface="Comic Sans MS" charset="0"/>
                <a:cs typeface="Comic Sans MS" charset="0"/>
              </a:rPr>
              <a:t>Structure du génome :</a:t>
            </a:r>
            <a:endParaRPr lang="fr-FR" sz="4400" b="1" dirty="0">
              <a:solidFill>
                <a:schemeClr val="bg1"/>
              </a:solidFill>
              <a:effectLst>
                <a:glow rad="381000">
                  <a:srgbClr val="511820">
                    <a:alpha val="40000"/>
                  </a:srgbClr>
                </a:glow>
              </a:effectLst>
              <a:latin typeface="Comic Sans MS" charset="0"/>
              <a:ea typeface="Comic Sans MS" charset="0"/>
              <a:cs typeface="Comic Sans MS" charset="0"/>
            </a:endParaRPr>
          </a:p>
        </p:txBody>
      </p:sp>
      <p:pic>
        <p:nvPicPr>
          <p:cNvPr id="5" name="Image 4"/>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182674" y="868978"/>
            <a:ext cx="7010469" cy="3358015"/>
          </a:xfrm>
          <a:prstGeom prst="rect">
            <a:avLst/>
          </a:prstGeom>
          <a:ln>
            <a:noFill/>
          </a:ln>
          <a:effectLst>
            <a:softEdge rad="112500"/>
          </a:effectLst>
        </p:spPr>
      </p:pic>
      <p:sp>
        <p:nvSpPr>
          <p:cNvPr id="6" name="ZoneTexte 5"/>
          <p:cNvSpPr txBox="1"/>
          <p:nvPr/>
        </p:nvSpPr>
        <p:spPr>
          <a:xfrm>
            <a:off x="7165687" y="3255264"/>
            <a:ext cx="5342022" cy="1200329"/>
          </a:xfrm>
          <a:prstGeom prst="rect">
            <a:avLst/>
          </a:prstGeom>
          <a:noFill/>
        </p:spPr>
        <p:txBody>
          <a:bodyPr wrap="square" rtlCol="0">
            <a:spAutoFit/>
          </a:bodyPr>
          <a:lstStyle/>
          <a:p>
            <a:pPr marL="342900" indent="-342900">
              <a:buFont typeface="Arial" charset="0"/>
              <a:buChar char="•"/>
            </a:pPr>
            <a:r>
              <a:rPr lang="fr-FR" sz="2400" b="1" dirty="0" smtClean="0">
                <a:solidFill>
                  <a:schemeClr val="bg1"/>
                </a:solidFill>
                <a:effectLst>
                  <a:glow rad="190500">
                    <a:srgbClr val="511820"/>
                  </a:glow>
                </a:effectLst>
                <a:latin typeface="Comic Sans MS" charset="0"/>
                <a:ea typeface="Comic Sans MS" charset="0"/>
                <a:cs typeface="Comic Sans MS" charset="0"/>
              </a:rPr>
              <a:t>VP40 &amp; VP24 : </a:t>
            </a:r>
            <a:r>
              <a:rPr lang="fr-FR" sz="2400" b="1" dirty="0" smtClean="0">
                <a:solidFill>
                  <a:schemeClr val="bg1"/>
                </a:solidFill>
                <a:latin typeface="Comic Sans MS" charset="0"/>
                <a:ea typeface="Comic Sans MS" charset="0"/>
                <a:cs typeface="Comic Sans MS" charset="0"/>
              </a:rPr>
              <a:t>Protéines composants la matrice virale.</a:t>
            </a:r>
          </a:p>
          <a:p>
            <a:pPr marL="342900" indent="-342900">
              <a:buFont typeface="Arial" charset="0"/>
              <a:buChar char="•"/>
            </a:pPr>
            <a:endParaRPr lang="fr-FR" sz="2400" b="1" dirty="0">
              <a:solidFill>
                <a:schemeClr val="bg1"/>
              </a:solidFill>
              <a:latin typeface="Comic Sans MS" charset="0"/>
              <a:ea typeface="Comic Sans MS" charset="0"/>
              <a:cs typeface="Comic Sans MS" charset="0"/>
            </a:endParaRPr>
          </a:p>
        </p:txBody>
      </p:sp>
      <p:sp>
        <p:nvSpPr>
          <p:cNvPr id="7" name="ZoneTexte 6"/>
          <p:cNvSpPr txBox="1"/>
          <p:nvPr/>
        </p:nvSpPr>
        <p:spPr>
          <a:xfrm>
            <a:off x="174148" y="5671388"/>
            <a:ext cx="11053011" cy="461665"/>
          </a:xfrm>
          <a:prstGeom prst="rect">
            <a:avLst/>
          </a:prstGeom>
          <a:noFill/>
        </p:spPr>
        <p:txBody>
          <a:bodyPr wrap="square" rtlCol="0">
            <a:spAutoFit/>
          </a:bodyPr>
          <a:lstStyle/>
          <a:p>
            <a:pPr marL="342900" indent="-342900">
              <a:buFont typeface="Arial" charset="0"/>
              <a:buChar char="•"/>
            </a:pPr>
            <a:r>
              <a:rPr lang="fr-FR" sz="2400" b="1" dirty="0" smtClean="0">
                <a:solidFill>
                  <a:schemeClr val="bg1"/>
                </a:solidFill>
                <a:effectLst>
                  <a:glow rad="190500">
                    <a:srgbClr val="511820"/>
                  </a:glow>
                </a:effectLst>
                <a:latin typeface="Comic Sans MS" charset="0"/>
                <a:ea typeface="Comic Sans MS" charset="0"/>
                <a:cs typeface="Comic Sans MS" charset="0"/>
              </a:rPr>
              <a:t>Protéine L : </a:t>
            </a:r>
            <a:r>
              <a:rPr lang="fr-FR" sz="2400" b="1" dirty="0" smtClean="0">
                <a:solidFill>
                  <a:schemeClr val="bg1"/>
                </a:solidFill>
                <a:latin typeface="Comic Sans MS" charset="0"/>
                <a:ea typeface="Comic Sans MS" charset="0"/>
                <a:cs typeface="Comic Sans MS" charset="0"/>
              </a:rPr>
              <a:t>ARN-Polymérase à ARN-Dépendante (RDRP).</a:t>
            </a:r>
            <a:endParaRPr lang="fr-FR" sz="2400" b="1" dirty="0">
              <a:solidFill>
                <a:schemeClr val="bg1"/>
              </a:solidFill>
              <a:latin typeface="Comic Sans MS" charset="0"/>
              <a:ea typeface="Comic Sans MS" charset="0"/>
              <a:cs typeface="Comic Sans MS" charset="0"/>
            </a:endParaRPr>
          </a:p>
        </p:txBody>
      </p:sp>
      <p:sp>
        <p:nvSpPr>
          <p:cNvPr id="8" name="Flèche vers le bas 7"/>
          <p:cNvSpPr/>
          <p:nvPr/>
        </p:nvSpPr>
        <p:spPr>
          <a:xfrm rot="10800000">
            <a:off x="1017423" y="3255263"/>
            <a:ext cx="302435" cy="421587"/>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10800000">
            <a:off x="1741646" y="3256342"/>
            <a:ext cx="215012" cy="420507"/>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0800000">
            <a:off x="2264692" y="3255264"/>
            <a:ext cx="224227" cy="421586"/>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2878831" y="3255264"/>
            <a:ext cx="237197" cy="421586"/>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rot="10800000">
            <a:off x="3648290" y="3278040"/>
            <a:ext cx="211441" cy="398810"/>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0800000">
            <a:off x="4047891" y="3281106"/>
            <a:ext cx="246888" cy="395744"/>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800000">
            <a:off x="5454149" y="3255264"/>
            <a:ext cx="246888" cy="421586"/>
          </a:xfrm>
          <a:prstGeom prst="downArrow">
            <a:avLst/>
          </a:prstGeom>
          <a:solidFill>
            <a:srgbClr val="FF0000"/>
          </a:solidFill>
          <a:ln w="31750">
            <a:solidFill>
              <a:srgbClr val="511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7087001" y="1067838"/>
            <a:ext cx="5104999" cy="830997"/>
          </a:xfrm>
          <a:prstGeom prst="rect">
            <a:avLst/>
          </a:prstGeom>
          <a:noFill/>
        </p:spPr>
        <p:txBody>
          <a:bodyPr wrap="square" rtlCol="0">
            <a:spAutoFit/>
          </a:bodyPr>
          <a:lstStyle/>
          <a:p>
            <a:pPr marL="342900" indent="-342900">
              <a:buFont typeface="Arial" charset="0"/>
              <a:buChar char="•"/>
            </a:pPr>
            <a:r>
              <a:rPr lang="fr-FR" sz="2400" b="1" dirty="0">
                <a:solidFill>
                  <a:schemeClr val="bg1"/>
                </a:solidFill>
                <a:effectLst>
                  <a:glow rad="203200">
                    <a:srgbClr val="511820"/>
                  </a:glow>
                </a:effectLst>
                <a:latin typeface="Comic Sans MS" charset="0"/>
                <a:ea typeface="Comic Sans MS" charset="0"/>
                <a:cs typeface="Comic Sans MS" charset="0"/>
              </a:rPr>
              <a:t>Protéines NP : </a:t>
            </a:r>
            <a:r>
              <a:rPr lang="fr-FR" sz="2400" b="1" dirty="0">
                <a:solidFill>
                  <a:schemeClr val="bg1"/>
                </a:solidFill>
                <a:latin typeface="Comic Sans MS" charset="0"/>
                <a:ea typeface="Comic Sans MS" charset="0"/>
                <a:cs typeface="Comic Sans MS" charset="0"/>
              </a:rPr>
              <a:t>Composant majeur de la nucléocapside.</a:t>
            </a:r>
          </a:p>
        </p:txBody>
      </p:sp>
      <p:sp>
        <p:nvSpPr>
          <p:cNvPr id="16" name="ZoneTexte 15"/>
          <p:cNvSpPr txBox="1"/>
          <p:nvPr/>
        </p:nvSpPr>
        <p:spPr>
          <a:xfrm>
            <a:off x="7115264" y="1996437"/>
            <a:ext cx="4907360" cy="1200329"/>
          </a:xfrm>
          <a:prstGeom prst="rect">
            <a:avLst/>
          </a:prstGeom>
          <a:noFill/>
        </p:spPr>
        <p:txBody>
          <a:bodyPr wrap="square" rtlCol="0">
            <a:spAutoFit/>
          </a:bodyPr>
          <a:lstStyle/>
          <a:p>
            <a:pPr marL="342900" indent="-342900">
              <a:buFont typeface="Arial" charset="0"/>
              <a:buChar char="•"/>
            </a:pPr>
            <a:r>
              <a:rPr lang="fr-FR" sz="2400" b="1" dirty="0">
                <a:solidFill>
                  <a:schemeClr val="bg1"/>
                </a:solidFill>
                <a:effectLst>
                  <a:glow rad="190500">
                    <a:srgbClr val="511820"/>
                  </a:glow>
                </a:effectLst>
                <a:latin typeface="Comic Sans MS" charset="0"/>
                <a:ea typeface="Comic Sans MS" charset="0"/>
                <a:cs typeface="Comic Sans MS" charset="0"/>
              </a:rPr>
              <a:t>VP35 :</a:t>
            </a:r>
            <a:r>
              <a:rPr lang="fr-FR" sz="2400" b="1" dirty="0">
                <a:solidFill>
                  <a:schemeClr val="bg1"/>
                </a:solidFill>
                <a:latin typeface="Comic Sans MS" charset="0"/>
                <a:ea typeface="Comic Sans MS" charset="0"/>
                <a:cs typeface="Comic Sans MS" charset="0"/>
              </a:rPr>
              <a:t> Cofacteur de la L Polymérase impliqué dans la transcription de l’ARN.</a:t>
            </a:r>
          </a:p>
        </p:txBody>
      </p:sp>
      <p:sp>
        <p:nvSpPr>
          <p:cNvPr id="17" name="ZoneTexte 16"/>
          <p:cNvSpPr txBox="1"/>
          <p:nvPr/>
        </p:nvSpPr>
        <p:spPr>
          <a:xfrm>
            <a:off x="174148" y="4478368"/>
            <a:ext cx="11434493" cy="461665"/>
          </a:xfrm>
          <a:prstGeom prst="rect">
            <a:avLst/>
          </a:prstGeom>
          <a:noFill/>
        </p:spPr>
        <p:txBody>
          <a:bodyPr wrap="square" rtlCol="0">
            <a:spAutoFit/>
          </a:bodyPr>
          <a:lstStyle/>
          <a:p>
            <a:pPr marL="342900" indent="-342900">
              <a:buFont typeface="Arial" charset="0"/>
              <a:buChar char="•"/>
            </a:pPr>
            <a:r>
              <a:rPr lang="fr-FR" sz="2400" b="1" dirty="0">
                <a:solidFill>
                  <a:schemeClr val="bg1"/>
                </a:solidFill>
                <a:effectLst>
                  <a:glow rad="190500">
                    <a:srgbClr val="511820"/>
                  </a:glow>
                </a:effectLst>
                <a:latin typeface="Comic Sans MS" charset="0"/>
                <a:ea typeface="Comic Sans MS" charset="0"/>
                <a:cs typeface="Comic Sans MS" charset="0"/>
              </a:rPr>
              <a:t>Glycoprotéines GP : </a:t>
            </a:r>
            <a:r>
              <a:rPr lang="fr-FR" sz="2400" b="1" dirty="0">
                <a:solidFill>
                  <a:schemeClr val="bg1"/>
                </a:solidFill>
                <a:latin typeface="Comic Sans MS" charset="0"/>
                <a:ea typeface="Comic Sans MS" charset="0"/>
                <a:cs typeface="Comic Sans MS" charset="0"/>
              </a:rPr>
              <a:t>Permet la fixation aux cellules </a:t>
            </a:r>
            <a:r>
              <a:rPr lang="fr-FR" sz="2400" b="1" dirty="0" smtClean="0">
                <a:solidFill>
                  <a:schemeClr val="bg1"/>
                </a:solidFill>
                <a:latin typeface="Comic Sans MS" charset="0"/>
                <a:ea typeface="Comic Sans MS" charset="0"/>
                <a:cs typeface="Comic Sans MS" charset="0"/>
              </a:rPr>
              <a:t>hôtes.</a:t>
            </a:r>
            <a:endParaRPr lang="fr-FR" sz="2400" b="1" dirty="0">
              <a:solidFill>
                <a:schemeClr val="bg1"/>
              </a:solidFill>
              <a:latin typeface="Comic Sans MS" charset="0"/>
              <a:ea typeface="Comic Sans MS" charset="0"/>
              <a:cs typeface="Comic Sans MS" charset="0"/>
            </a:endParaRPr>
          </a:p>
        </p:txBody>
      </p:sp>
      <p:sp>
        <p:nvSpPr>
          <p:cNvPr id="18" name="ZoneTexte 17"/>
          <p:cNvSpPr txBox="1"/>
          <p:nvPr/>
        </p:nvSpPr>
        <p:spPr>
          <a:xfrm>
            <a:off x="182674" y="5074878"/>
            <a:ext cx="11843704" cy="461665"/>
          </a:xfrm>
          <a:prstGeom prst="rect">
            <a:avLst/>
          </a:prstGeom>
          <a:noFill/>
        </p:spPr>
        <p:txBody>
          <a:bodyPr wrap="square" rtlCol="0">
            <a:spAutoFit/>
          </a:bodyPr>
          <a:lstStyle/>
          <a:p>
            <a:pPr marL="342900" indent="-342900">
              <a:buFont typeface="Arial" charset="0"/>
              <a:buChar char="•"/>
            </a:pPr>
            <a:r>
              <a:rPr lang="fr-FR" sz="2400" b="1" dirty="0">
                <a:solidFill>
                  <a:schemeClr val="bg1"/>
                </a:solidFill>
                <a:effectLst>
                  <a:glow rad="190500">
                    <a:srgbClr val="511820"/>
                  </a:glow>
                </a:effectLst>
                <a:latin typeface="Comic Sans MS" charset="0"/>
                <a:ea typeface="Comic Sans MS" charset="0"/>
                <a:cs typeface="Comic Sans MS" charset="0"/>
              </a:rPr>
              <a:t>VP30 :</a:t>
            </a:r>
            <a:r>
              <a:rPr lang="fr-FR" sz="2400" b="1" dirty="0">
                <a:solidFill>
                  <a:schemeClr val="bg1"/>
                </a:solidFill>
                <a:latin typeface="Comic Sans MS" charset="0"/>
                <a:ea typeface="Comic Sans MS" charset="0"/>
                <a:cs typeface="Comic Sans MS" charset="0"/>
              </a:rPr>
              <a:t> Nucléoprotéine mineure impliquée dans la composition de la capside.</a:t>
            </a:r>
          </a:p>
        </p:txBody>
      </p:sp>
    </p:spTree>
    <p:extLst>
      <p:ext uri="{BB962C8B-B14F-4D97-AF65-F5344CB8AC3E}">
        <p14:creationId xmlns:p14="http://schemas.microsoft.com/office/powerpoint/2010/main" val="188188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mph" presetSubtype="0" fill="hold" grpId="1" nodeType="clickEffect">
                                  <p:stCondLst>
                                    <p:cond delay="0"/>
                                  </p:stCondLst>
                                  <p:childTnLst>
                                    <p:anim calcmode="discrete" valueType="str">
                                      <p:cBhvr>
                                        <p:cTn id="1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1" nodeType="clickEffect">
                                  <p:stCondLst>
                                    <p:cond delay="0"/>
                                  </p:stCondLst>
                                  <p:childTnLst>
                                    <p:anim calcmode="discrete" valueType="str">
                                      <p:cBhvr>
                                        <p:cTn id="3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mph" presetSubtype="0" fill="hold" grpId="1" nodeType="clickEffect">
                                  <p:stCondLst>
                                    <p:cond delay="0"/>
                                  </p:stCondLst>
                                  <p:childTnLst>
                                    <p:anim calcmode="discrete" valueType="str">
                                      <p:cBhvr>
                                        <p:cTn id="48" dur="1000" fill="hold"/>
                                        <p:tgtEl>
                                          <p:spTgt spid="10"/>
                                        </p:tgtEl>
                                        <p:attrNameLst>
                                          <p:attrName>style.visibility</p:attrName>
                                        </p:attrNameLst>
                                      </p:cBhvr>
                                      <p:tavLst>
                                        <p:tav tm="0">
                                          <p:val>
                                            <p:strVal val="hidden"/>
                                          </p:val>
                                        </p:tav>
                                        <p:tav tm="50000">
                                          <p:val>
                                            <p:strVal val="visible"/>
                                          </p:val>
                                        </p:tav>
                                      </p:tavLst>
                                    </p:anim>
                                  </p:childTnLst>
                                </p:cTn>
                              </p:par>
                              <p:par>
                                <p:cTn id="49" presetID="35" presetClass="emph" presetSubtype="0" fill="hold" grpId="1" nodeType="withEffect">
                                  <p:stCondLst>
                                    <p:cond delay="0"/>
                                  </p:stCondLst>
                                  <p:childTnLst>
                                    <p:anim calcmode="discrete" valueType="str">
                                      <p:cBhvr>
                                        <p:cTn id="5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mph" presetSubtype="0" fill="hold" grpId="1" nodeType="clickEffect">
                                  <p:stCondLst>
                                    <p:cond delay="0"/>
                                  </p:stCondLst>
                                  <p:childTnLst>
                                    <p:anim calcmode="discrete" valueType="str">
                                      <p:cBhvr>
                                        <p:cTn id="6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mph" presetSubtype="0" fill="hold" grpId="1" nodeType="clickEffect">
                                  <p:stCondLst>
                                    <p:cond delay="0"/>
                                  </p:stCondLst>
                                  <p:childTnLst>
                                    <p:anim calcmode="discrete" valueType="str">
                                      <p:cBhvr>
                                        <p:cTn id="78"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35" presetClass="emph" presetSubtype="0" fill="hold" grpId="1" nodeType="clickEffect">
                                  <p:stCondLst>
                                    <p:cond delay="0"/>
                                  </p:stCondLst>
                                  <p:childTnLst>
                                    <p:anim calcmode="discrete" valueType="str">
                                      <p:cBhvr>
                                        <p:cTn id="92"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pic>
        <p:nvPicPr>
          <p:cNvPr id="35" name="Imag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63" y="647759"/>
            <a:ext cx="10978174" cy="6080760"/>
          </a:xfrm>
          <a:prstGeom prst="rect">
            <a:avLst/>
          </a:prstGeom>
          <a:ln>
            <a:noFill/>
          </a:ln>
          <a:effectLst>
            <a:softEdge rad="112500"/>
          </a:effectLst>
        </p:spPr>
      </p:pic>
      <p:sp>
        <p:nvSpPr>
          <p:cNvPr id="2" name="ZoneTexte 1"/>
          <p:cNvSpPr txBox="1"/>
          <p:nvPr/>
        </p:nvSpPr>
        <p:spPr>
          <a:xfrm>
            <a:off x="0" y="0"/>
            <a:ext cx="12070080" cy="1323439"/>
          </a:xfrm>
          <a:prstGeom prst="rect">
            <a:avLst/>
          </a:prstGeom>
          <a:noFill/>
        </p:spPr>
        <p:txBody>
          <a:bodyPr wrap="square" rtlCol="0">
            <a:spAutoFit/>
          </a:bodyPr>
          <a:lstStyle/>
          <a:p>
            <a:r>
              <a:rPr lang="fr-FR" sz="4000" b="1" dirty="0" smtClean="0">
                <a:solidFill>
                  <a:schemeClr val="bg1"/>
                </a:solidFill>
                <a:effectLst>
                  <a:glow rad="190500">
                    <a:srgbClr val="511820"/>
                  </a:glow>
                </a:effectLst>
                <a:latin typeface="Comic Sans MS" charset="0"/>
                <a:ea typeface="Comic Sans MS" charset="0"/>
                <a:cs typeface="Comic Sans MS" charset="0"/>
              </a:rPr>
              <a:t>Cycle de réplication :</a:t>
            </a:r>
          </a:p>
          <a:p>
            <a:r>
              <a:rPr lang="fr-FR" sz="4000" b="1" dirty="0">
                <a:solidFill>
                  <a:schemeClr val="bg1"/>
                </a:solidFill>
                <a:effectLst>
                  <a:glow rad="190500">
                    <a:srgbClr val="511820"/>
                  </a:glow>
                </a:effectLst>
                <a:latin typeface="Comic Sans MS" charset="0"/>
                <a:ea typeface="Comic Sans MS" charset="0"/>
                <a:cs typeface="Comic Sans MS" charset="0"/>
              </a:rPr>
              <a:t> </a:t>
            </a:r>
            <a:endParaRPr lang="fr-FR" sz="4000" b="1" dirty="0">
              <a:solidFill>
                <a:schemeClr val="bg1"/>
              </a:solidFill>
              <a:effectLst>
                <a:glow>
                  <a:srgbClr val="511820"/>
                </a:glow>
              </a:effectLst>
              <a:latin typeface="Comic Sans MS" charset="0"/>
              <a:ea typeface="Comic Sans MS" charset="0"/>
              <a:cs typeface="Comic Sans MS" charset="0"/>
            </a:endParaRPr>
          </a:p>
        </p:txBody>
      </p:sp>
      <p:sp>
        <p:nvSpPr>
          <p:cNvPr id="4" name="ZoneTexte 3"/>
          <p:cNvSpPr txBox="1"/>
          <p:nvPr/>
        </p:nvSpPr>
        <p:spPr>
          <a:xfrm>
            <a:off x="9715429" y="1221436"/>
            <a:ext cx="1687830" cy="954107"/>
          </a:xfrm>
          <a:prstGeom prst="rect">
            <a:avLst/>
          </a:prstGeom>
          <a:noFill/>
        </p:spPr>
        <p:txBody>
          <a:bodyPr wrap="square" rtlCol="0">
            <a:spAutoFit/>
          </a:bodyPr>
          <a:lstStyle/>
          <a:p>
            <a:pPr algn="ctr"/>
            <a:r>
              <a:rPr lang="fr-FR" sz="1400" b="1" dirty="0">
                <a:latin typeface="Comic Sans MS" charset="0"/>
                <a:ea typeface="Comic Sans MS" charset="0"/>
                <a:cs typeface="Comic Sans MS" charset="0"/>
              </a:rPr>
              <a:t>Bourgeonnement à partir de la membrane cellulaire</a:t>
            </a:r>
          </a:p>
        </p:txBody>
      </p:sp>
      <p:cxnSp>
        <p:nvCxnSpPr>
          <p:cNvPr id="6" name="Connecteur droit avec flèche 5"/>
          <p:cNvCxnSpPr/>
          <p:nvPr/>
        </p:nvCxnSpPr>
        <p:spPr>
          <a:xfrm>
            <a:off x="7094379" y="1390713"/>
            <a:ext cx="268941" cy="291598"/>
          </a:xfrm>
          <a:prstGeom prst="straightConnector1">
            <a:avLst/>
          </a:prstGeom>
          <a:ln w="44450">
            <a:solidFill>
              <a:schemeClr val="tx1"/>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4858206" y="1432341"/>
            <a:ext cx="6525" cy="1082459"/>
          </a:xfrm>
          <a:prstGeom prst="straightConnector1">
            <a:avLst/>
          </a:prstGeom>
          <a:ln w="44450">
            <a:solidFill>
              <a:schemeClr val="tx1"/>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458510" y="1461960"/>
            <a:ext cx="1683138" cy="763424"/>
          </a:xfrm>
          <a:prstGeom prst="straightConnector1">
            <a:avLst/>
          </a:prstGeom>
          <a:ln w="44450">
            <a:solidFill>
              <a:schemeClr val="tx1"/>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078966" y="1052159"/>
            <a:ext cx="2837329" cy="338554"/>
          </a:xfrm>
          <a:prstGeom prst="rect">
            <a:avLst/>
          </a:prstGeom>
          <a:noFill/>
        </p:spPr>
        <p:txBody>
          <a:bodyPr wrap="square" rtlCol="0">
            <a:spAutoFit/>
          </a:bodyPr>
          <a:lstStyle/>
          <a:p>
            <a:r>
              <a:rPr lang="fr-FR" sz="1600" b="1" dirty="0">
                <a:latin typeface="Comic Sans MS" charset="0"/>
                <a:ea typeface="Comic Sans MS" charset="0"/>
                <a:cs typeface="Comic Sans MS" charset="0"/>
              </a:rPr>
              <a:t>V</a:t>
            </a:r>
            <a:r>
              <a:rPr lang="fr-FR" sz="1600" b="1" dirty="0" smtClean="0">
                <a:latin typeface="Comic Sans MS" charset="0"/>
                <a:ea typeface="Comic Sans MS" charset="0"/>
                <a:cs typeface="Comic Sans MS" charset="0"/>
              </a:rPr>
              <a:t>irions </a:t>
            </a:r>
            <a:r>
              <a:rPr lang="fr-FR" sz="1600" b="1" dirty="0">
                <a:latin typeface="Comic Sans MS" charset="0"/>
                <a:ea typeface="Comic Sans MS" charset="0"/>
                <a:cs typeface="Comic Sans MS" charset="0"/>
              </a:rPr>
              <a:t>extracellulaires</a:t>
            </a:r>
          </a:p>
        </p:txBody>
      </p:sp>
      <p:sp>
        <p:nvSpPr>
          <p:cNvPr id="17" name="ZoneTexte 16"/>
          <p:cNvSpPr txBox="1"/>
          <p:nvPr/>
        </p:nvSpPr>
        <p:spPr>
          <a:xfrm>
            <a:off x="4435917" y="838477"/>
            <a:ext cx="1694330" cy="584775"/>
          </a:xfrm>
          <a:prstGeom prst="rect">
            <a:avLst/>
          </a:prstGeom>
          <a:noFill/>
        </p:spPr>
        <p:txBody>
          <a:bodyPr wrap="square" rtlCol="0">
            <a:spAutoFit/>
          </a:bodyPr>
          <a:lstStyle/>
          <a:p>
            <a:r>
              <a:rPr lang="fr-FR" sz="1600" b="1" dirty="0">
                <a:latin typeface="Comic Sans MS" charset="0"/>
                <a:ea typeface="Comic Sans MS" charset="0"/>
                <a:cs typeface="Comic Sans MS" charset="0"/>
              </a:rPr>
              <a:t>A</a:t>
            </a:r>
            <a:r>
              <a:rPr lang="fr-FR" sz="1600" b="1" dirty="0" smtClean="0">
                <a:latin typeface="Comic Sans MS" charset="0"/>
                <a:ea typeface="Comic Sans MS" charset="0"/>
                <a:cs typeface="Comic Sans MS" charset="0"/>
              </a:rPr>
              <a:t>ttachement </a:t>
            </a:r>
            <a:r>
              <a:rPr lang="fr-FR" sz="1600" b="1" dirty="0">
                <a:latin typeface="Comic Sans MS" charset="0"/>
                <a:ea typeface="Comic Sans MS" charset="0"/>
                <a:cs typeface="Comic Sans MS" charset="0"/>
              </a:rPr>
              <a:t>du F</a:t>
            </a:r>
            <a:r>
              <a:rPr lang="fr-FR" sz="1600" b="1" dirty="0" smtClean="0">
                <a:latin typeface="Comic Sans MS" charset="0"/>
                <a:ea typeface="Comic Sans MS" charset="0"/>
                <a:cs typeface="Comic Sans MS" charset="0"/>
              </a:rPr>
              <a:t>ilovirus</a:t>
            </a:r>
            <a:endParaRPr lang="fr-FR" sz="1600" b="1" dirty="0">
              <a:latin typeface="Comic Sans MS" charset="0"/>
              <a:ea typeface="Comic Sans MS" charset="0"/>
              <a:cs typeface="Comic Sans MS" charset="0"/>
            </a:endParaRPr>
          </a:p>
        </p:txBody>
      </p:sp>
      <p:sp>
        <p:nvSpPr>
          <p:cNvPr id="20" name="ZoneTexte 19"/>
          <p:cNvSpPr txBox="1"/>
          <p:nvPr/>
        </p:nvSpPr>
        <p:spPr>
          <a:xfrm>
            <a:off x="755787" y="1152603"/>
            <a:ext cx="1771371" cy="307777"/>
          </a:xfrm>
          <a:prstGeom prst="rect">
            <a:avLst/>
          </a:prstGeom>
          <a:noFill/>
        </p:spPr>
        <p:txBody>
          <a:bodyPr wrap="square" rtlCol="0">
            <a:spAutoFit/>
          </a:bodyPr>
          <a:lstStyle/>
          <a:p>
            <a:r>
              <a:rPr lang="fr-FR" sz="1400" b="1" dirty="0">
                <a:latin typeface="Comic Sans MS" charset="0"/>
                <a:ea typeface="Comic Sans MS" charset="0"/>
                <a:cs typeface="Comic Sans MS" charset="0"/>
              </a:rPr>
              <a:t>M</a:t>
            </a:r>
            <a:r>
              <a:rPr lang="fr-FR" sz="1400" b="1" dirty="0" smtClean="0">
                <a:latin typeface="Comic Sans MS" charset="0"/>
                <a:ea typeface="Comic Sans MS" charset="0"/>
                <a:cs typeface="Comic Sans MS" charset="0"/>
              </a:rPr>
              <a:t>acro pinocytose</a:t>
            </a:r>
            <a:endParaRPr lang="fr-FR" sz="1400" b="1" dirty="0">
              <a:latin typeface="Comic Sans MS" charset="0"/>
              <a:ea typeface="Comic Sans MS" charset="0"/>
              <a:cs typeface="Comic Sans MS" charset="0"/>
            </a:endParaRPr>
          </a:p>
        </p:txBody>
      </p:sp>
      <p:sp>
        <p:nvSpPr>
          <p:cNvPr id="22" name="ZoneTexte 21"/>
          <p:cNvSpPr txBox="1"/>
          <p:nvPr/>
        </p:nvSpPr>
        <p:spPr>
          <a:xfrm>
            <a:off x="660047" y="3983153"/>
            <a:ext cx="1364973" cy="1169551"/>
          </a:xfrm>
          <a:prstGeom prst="rect">
            <a:avLst/>
          </a:prstGeom>
          <a:noFill/>
        </p:spPr>
        <p:txBody>
          <a:bodyPr wrap="square" rtlCol="0">
            <a:spAutoFit/>
          </a:bodyPr>
          <a:lstStyle/>
          <a:p>
            <a:pPr algn="ctr"/>
            <a:r>
              <a:rPr lang="fr-FR" sz="1400" b="1" dirty="0">
                <a:latin typeface="Comic Sans MS" charset="0"/>
                <a:ea typeface="Comic Sans MS" charset="0"/>
                <a:cs typeface="Comic Sans MS" charset="0"/>
              </a:rPr>
              <a:t>F</a:t>
            </a:r>
            <a:r>
              <a:rPr lang="fr-FR" sz="1400" b="1" dirty="0" smtClean="0">
                <a:latin typeface="Comic Sans MS" charset="0"/>
                <a:ea typeface="Comic Sans MS" charset="0"/>
                <a:cs typeface="Comic Sans MS" charset="0"/>
              </a:rPr>
              <a:t>usion </a:t>
            </a:r>
            <a:r>
              <a:rPr lang="fr-FR" sz="1400" b="1" dirty="0">
                <a:latin typeface="Comic Sans MS" charset="0"/>
                <a:ea typeface="Comic Sans MS" charset="0"/>
                <a:cs typeface="Comic Sans MS" charset="0"/>
              </a:rPr>
              <a:t>de l’enveloppe avec la membrane de l’endosome</a:t>
            </a:r>
          </a:p>
        </p:txBody>
      </p:sp>
      <p:sp>
        <p:nvSpPr>
          <p:cNvPr id="24" name="ZoneTexte 23"/>
          <p:cNvSpPr txBox="1"/>
          <p:nvPr/>
        </p:nvSpPr>
        <p:spPr>
          <a:xfrm>
            <a:off x="2956433" y="4675651"/>
            <a:ext cx="1479484" cy="954107"/>
          </a:xfrm>
          <a:prstGeom prst="rect">
            <a:avLst/>
          </a:prstGeom>
          <a:noFill/>
        </p:spPr>
        <p:txBody>
          <a:bodyPr wrap="square" rtlCol="0">
            <a:spAutoFit/>
          </a:bodyPr>
          <a:lstStyle/>
          <a:p>
            <a:pPr algn="ctr"/>
            <a:r>
              <a:rPr lang="fr-FR" sz="1400" b="1" dirty="0">
                <a:latin typeface="Comic Sans MS" charset="0"/>
                <a:ea typeface="Comic Sans MS" charset="0"/>
                <a:cs typeface="Comic Sans MS" charset="0"/>
              </a:rPr>
              <a:t>L</a:t>
            </a:r>
            <a:r>
              <a:rPr lang="fr-FR" sz="1400" b="1" dirty="0" smtClean="0">
                <a:latin typeface="Comic Sans MS" charset="0"/>
                <a:ea typeface="Comic Sans MS" charset="0"/>
                <a:cs typeface="Comic Sans MS" charset="0"/>
              </a:rPr>
              <a:t>argage </a:t>
            </a:r>
            <a:r>
              <a:rPr lang="fr-FR" sz="1400" b="1" dirty="0">
                <a:latin typeface="Comic Sans MS" charset="0"/>
                <a:ea typeface="Comic Sans MS" charset="0"/>
                <a:cs typeface="Comic Sans MS" charset="0"/>
              </a:rPr>
              <a:t>de la nucléocapside dans le cytoplasme</a:t>
            </a:r>
          </a:p>
        </p:txBody>
      </p:sp>
      <p:sp>
        <p:nvSpPr>
          <p:cNvPr id="25" name="ZoneTexte 24"/>
          <p:cNvSpPr txBox="1"/>
          <p:nvPr/>
        </p:nvSpPr>
        <p:spPr>
          <a:xfrm>
            <a:off x="4250221" y="6199108"/>
            <a:ext cx="2650696" cy="369332"/>
          </a:xfrm>
          <a:prstGeom prst="rect">
            <a:avLst/>
          </a:prstGeom>
          <a:noFill/>
        </p:spPr>
        <p:txBody>
          <a:bodyPr wrap="square" rtlCol="0">
            <a:spAutoFit/>
          </a:bodyPr>
          <a:lstStyle/>
          <a:p>
            <a:r>
              <a:rPr lang="fr-FR" b="1" dirty="0">
                <a:latin typeface="Comic Sans MS" charset="0"/>
                <a:ea typeface="Comic Sans MS" charset="0"/>
                <a:cs typeface="Comic Sans MS" charset="0"/>
              </a:rPr>
              <a:t>transcription virale</a:t>
            </a:r>
          </a:p>
        </p:txBody>
      </p:sp>
      <p:sp>
        <p:nvSpPr>
          <p:cNvPr id="27" name="ZoneTexte 26"/>
          <p:cNvSpPr txBox="1"/>
          <p:nvPr/>
        </p:nvSpPr>
        <p:spPr>
          <a:xfrm>
            <a:off x="8533899" y="4287770"/>
            <a:ext cx="1527313" cy="646331"/>
          </a:xfrm>
          <a:prstGeom prst="rect">
            <a:avLst/>
          </a:prstGeom>
          <a:noFill/>
        </p:spPr>
        <p:txBody>
          <a:bodyPr wrap="square" rtlCol="0">
            <a:spAutoFit/>
          </a:bodyPr>
          <a:lstStyle/>
          <a:p>
            <a:pPr algn="ctr"/>
            <a:r>
              <a:rPr lang="fr-FR" b="1" dirty="0">
                <a:latin typeface="Comic Sans MS" charset="0"/>
                <a:ea typeface="Comic Sans MS" charset="0"/>
                <a:cs typeface="Comic Sans MS" charset="0"/>
              </a:rPr>
              <a:t>réplication virale</a:t>
            </a:r>
          </a:p>
        </p:txBody>
      </p:sp>
      <p:sp>
        <p:nvSpPr>
          <p:cNvPr id="28" name="ZoneTexte 27"/>
          <p:cNvSpPr txBox="1"/>
          <p:nvPr/>
        </p:nvSpPr>
        <p:spPr>
          <a:xfrm>
            <a:off x="9650507" y="5588126"/>
            <a:ext cx="1446791" cy="369332"/>
          </a:xfrm>
          <a:prstGeom prst="rect">
            <a:avLst/>
          </a:prstGeom>
          <a:noFill/>
        </p:spPr>
        <p:txBody>
          <a:bodyPr wrap="square" rtlCol="0">
            <a:spAutoFit/>
          </a:bodyPr>
          <a:lstStyle/>
          <a:p>
            <a:r>
              <a:rPr lang="fr-FR" b="1" dirty="0" smtClean="0">
                <a:latin typeface="Comic Sans MS" charset="0"/>
                <a:ea typeface="Comic Sans MS" charset="0"/>
                <a:cs typeface="Comic Sans MS" charset="0"/>
              </a:rPr>
              <a:t>Noyau</a:t>
            </a:r>
            <a:endParaRPr lang="fr-FR" b="1" dirty="0">
              <a:latin typeface="Comic Sans MS" charset="0"/>
              <a:ea typeface="Comic Sans MS" charset="0"/>
              <a:cs typeface="Comic Sans MS" charset="0"/>
            </a:endParaRPr>
          </a:p>
        </p:txBody>
      </p:sp>
      <p:sp>
        <p:nvSpPr>
          <p:cNvPr id="31" name="ZoneTexte 30"/>
          <p:cNvSpPr txBox="1"/>
          <p:nvPr/>
        </p:nvSpPr>
        <p:spPr>
          <a:xfrm>
            <a:off x="3583365" y="3065605"/>
            <a:ext cx="1333711" cy="954107"/>
          </a:xfrm>
          <a:prstGeom prst="rect">
            <a:avLst/>
          </a:prstGeom>
          <a:noFill/>
        </p:spPr>
        <p:txBody>
          <a:bodyPr wrap="square" rtlCol="0">
            <a:spAutoFit/>
          </a:bodyPr>
          <a:lstStyle/>
          <a:p>
            <a:pPr algn="ctr"/>
            <a:r>
              <a:rPr lang="fr-FR" sz="1400" b="1" dirty="0">
                <a:latin typeface="Comic Sans MS" charset="0"/>
                <a:ea typeface="Comic Sans MS" charset="0"/>
                <a:cs typeface="Comic Sans MS" charset="0"/>
              </a:rPr>
              <a:t>traduction des protéines virales</a:t>
            </a:r>
          </a:p>
        </p:txBody>
      </p:sp>
      <p:cxnSp>
        <p:nvCxnSpPr>
          <p:cNvPr id="32" name="Connecteur droit avec flèche 31"/>
          <p:cNvCxnSpPr/>
          <p:nvPr/>
        </p:nvCxnSpPr>
        <p:spPr>
          <a:xfrm flipH="1">
            <a:off x="9530785" y="1351595"/>
            <a:ext cx="239443" cy="531561"/>
          </a:xfrm>
          <a:prstGeom prst="straightConnector1">
            <a:avLst/>
          </a:prstGeom>
          <a:ln w="44450">
            <a:solidFill>
              <a:schemeClr val="tx1"/>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5385948" y="1713879"/>
            <a:ext cx="1708431" cy="646331"/>
          </a:xfrm>
          <a:prstGeom prst="rect">
            <a:avLst/>
          </a:prstGeom>
          <a:noFill/>
        </p:spPr>
        <p:txBody>
          <a:bodyPr wrap="square" rtlCol="0">
            <a:spAutoFit/>
          </a:bodyPr>
          <a:lstStyle/>
          <a:p>
            <a:pPr algn="ctr"/>
            <a:r>
              <a:rPr lang="fr-FR" b="1" dirty="0" smtClean="0">
                <a:solidFill>
                  <a:srgbClr val="511820"/>
                </a:solidFill>
                <a:latin typeface="Comic Sans MS" charset="0"/>
                <a:ea typeface="Comic Sans MS" charset="0"/>
                <a:cs typeface="Comic Sans MS" charset="0"/>
              </a:rPr>
              <a:t>Complexe GP-TIM1</a:t>
            </a:r>
            <a:endParaRPr lang="fr-FR" b="1" dirty="0">
              <a:solidFill>
                <a:srgbClr val="511820"/>
              </a:solidFill>
              <a:latin typeface="Comic Sans MS" charset="0"/>
              <a:ea typeface="Comic Sans MS" charset="0"/>
              <a:cs typeface="Comic Sans MS" charset="0"/>
            </a:endParaRPr>
          </a:p>
        </p:txBody>
      </p:sp>
      <p:cxnSp>
        <p:nvCxnSpPr>
          <p:cNvPr id="21" name="Connecteur droit avec flèche 20"/>
          <p:cNvCxnSpPr/>
          <p:nvPr/>
        </p:nvCxnSpPr>
        <p:spPr>
          <a:xfrm flipH="1">
            <a:off x="4947505" y="2303692"/>
            <a:ext cx="1244664" cy="397966"/>
          </a:xfrm>
          <a:prstGeom prst="straightConnector1">
            <a:avLst/>
          </a:prstGeom>
          <a:ln w="44450">
            <a:solidFill>
              <a:srgbClr val="511820"/>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875718" y="5311543"/>
            <a:ext cx="682488" cy="307777"/>
          </a:xfrm>
          <a:prstGeom prst="rect">
            <a:avLst/>
          </a:prstGeom>
          <a:noFill/>
        </p:spPr>
        <p:txBody>
          <a:bodyPr wrap="square" rtlCol="0">
            <a:spAutoFit/>
          </a:bodyPr>
          <a:lstStyle/>
          <a:p>
            <a:r>
              <a:rPr lang="fr-FR" sz="1400" b="1" dirty="0" err="1" smtClean="0">
                <a:latin typeface="Comic Sans MS" charset="0"/>
                <a:ea typeface="Comic Sans MS" charset="0"/>
                <a:cs typeface="Comic Sans MS" charset="0"/>
              </a:rPr>
              <a:t>CatL</a:t>
            </a:r>
            <a:endParaRPr lang="fr-FR" sz="1400" b="1" dirty="0">
              <a:latin typeface="Comic Sans MS" charset="0"/>
              <a:ea typeface="Comic Sans MS" charset="0"/>
              <a:cs typeface="Comic Sans MS" charset="0"/>
            </a:endParaRPr>
          </a:p>
        </p:txBody>
      </p:sp>
      <p:sp>
        <p:nvSpPr>
          <p:cNvPr id="12" name="Ellipse 11"/>
          <p:cNvSpPr/>
          <p:nvPr/>
        </p:nvSpPr>
        <p:spPr>
          <a:xfrm>
            <a:off x="4818949" y="2569884"/>
            <a:ext cx="78509" cy="6387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344001" y="4168775"/>
            <a:ext cx="90858" cy="6281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Lune 17"/>
          <p:cNvSpPr/>
          <p:nvPr/>
        </p:nvSpPr>
        <p:spPr>
          <a:xfrm rot="13800000">
            <a:off x="2509777" y="4157123"/>
            <a:ext cx="61530" cy="96582"/>
          </a:xfrm>
          <a:prstGeom prst="mo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a:off x="2389430" y="4196522"/>
            <a:ext cx="45429" cy="912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2" idx="0"/>
          </p:cNvCxnSpPr>
          <p:nvPr/>
        </p:nvCxnSpPr>
        <p:spPr>
          <a:xfrm flipH="1">
            <a:off x="4858203" y="2569884"/>
            <a:ext cx="1" cy="131774"/>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935156" y="3757829"/>
            <a:ext cx="896039" cy="307777"/>
          </a:xfrm>
          <a:prstGeom prst="rect">
            <a:avLst/>
          </a:prstGeom>
          <a:noFill/>
        </p:spPr>
        <p:txBody>
          <a:bodyPr wrap="square" rtlCol="0">
            <a:spAutoFit/>
          </a:bodyPr>
          <a:lstStyle/>
          <a:p>
            <a:r>
              <a:rPr lang="fr-FR" sz="1400" b="1" dirty="0" smtClean="0">
                <a:solidFill>
                  <a:srgbClr val="511820"/>
                </a:solidFill>
                <a:latin typeface="Comic Sans MS" charset="0"/>
                <a:ea typeface="Comic Sans MS" charset="0"/>
                <a:cs typeface="Comic Sans MS" charset="0"/>
              </a:rPr>
              <a:t>NPC1</a:t>
            </a:r>
            <a:endParaRPr lang="fr-FR" sz="1400" b="1" dirty="0">
              <a:solidFill>
                <a:srgbClr val="511820"/>
              </a:solidFill>
              <a:latin typeface="Comic Sans MS" charset="0"/>
              <a:ea typeface="Comic Sans MS" charset="0"/>
              <a:cs typeface="Comic Sans MS" charset="0"/>
            </a:endParaRPr>
          </a:p>
        </p:txBody>
      </p:sp>
      <p:cxnSp>
        <p:nvCxnSpPr>
          <p:cNvPr id="36" name="Connecteur droit avec flèche 35"/>
          <p:cNvCxnSpPr/>
          <p:nvPr/>
        </p:nvCxnSpPr>
        <p:spPr>
          <a:xfrm flipH="1">
            <a:off x="2626439" y="3941612"/>
            <a:ext cx="306408" cy="254910"/>
          </a:xfrm>
          <a:prstGeom prst="straightConnector1">
            <a:avLst/>
          </a:prstGeom>
          <a:ln w="44450">
            <a:solidFill>
              <a:srgbClr val="511820"/>
            </a:solidFill>
            <a:tailEnd type="triangle"/>
          </a:ln>
          <a:effectLst>
            <a:glow>
              <a:schemeClr val="tx1"/>
            </a:glow>
          </a:effectLst>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875718" y="5119802"/>
            <a:ext cx="808918" cy="307777"/>
          </a:xfrm>
          <a:prstGeom prst="rect">
            <a:avLst/>
          </a:prstGeom>
          <a:noFill/>
        </p:spPr>
        <p:txBody>
          <a:bodyPr wrap="square" rtlCol="0">
            <a:spAutoFit/>
          </a:bodyPr>
          <a:lstStyle/>
          <a:p>
            <a:r>
              <a:rPr lang="fr-FR" sz="1400" b="1" dirty="0">
                <a:latin typeface="Comic Sans MS" charset="0"/>
                <a:ea typeface="Comic Sans MS" charset="0"/>
                <a:cs typeface="Comic Sans MS" charset="0"/>
              </a:rPr>
              <a:t>CatB</a:t>
            </a:r>
          </a:p>
        </p:txBody>
      </p:sp>
      <p:sp>
        <p:nvSpPr>
          <p:cNvPr id="39" name="ZoneTexte 38"/>
          <p:cNvSpPr txBox="1"/>
          <p:nvPr/>
        </p:nvSpPr>
        <p:spPr>
          <a:xfrm rot="20800464">
            <a:off x="6775225" y="5527562"/>
            <a:ext cx="462403" cy="307777"/>
          </a:xfrm>
          <a:prstGeom prst="rect">
            <a:avLst/>
          </a:prstGeom>
          <a:noFill/>
        </p:spPr>
        <p:txBody>
          <a:bodyPr wrap="square" rtlCol="0">
            <a:spAutoFit/>
          </a:bodyPr>
          <a:lstStyle/>
          <a:p>
            <a:r>
              <a:rPr lang="fr-FR" sz="1400" b="1" dirty="0" smtClean="0">
                <a:solidFill>
                  <a:srgbClr val="408254"/>
                </a:solidFill>
                <a:latin typeface="Comic Sans MS" charset="0"/>
                <a:ea typeface="Comic Sans MS" charset="0"/>
                <a:cs typeface="Comic Sans MS" charset="0"/>
              </a:rPr>
              <a:t>(-)</a:t>
            </a:r>
            <a:endParaRPr lang="fr-FR" sz="1400" b="1" dirty="0">
              <a:solidFill>
                <a:srgbClr val="408254"/>
              </a:solidFill>
              <a:latin typeface="Comic Sans MS" charset="0"/>
              <a:ea typeface="Comic Sans MS" charset="0"/>
              <a:cs typeface="Comic Sans MS" charset="0"/>
            </a:endParaRPr>
          </a:p>
        </p:txBody>
      </p:sp>
      <p:sp>
        <p:nvSpPr>
          <p:cNvPr id="40" name="ZoneTexte 39"/>
          <p:cNvSpPr txBox="1"/>
          <p:nvPr/>
        </p:nvSpPr>
        <p:spPr>
          <a:xfrm>
            <a:off x="5799135" y="5111411"/>
            <a:ext cx="447377" cy="307777"/>
          </a:xfrm>
          <a:prstGeom prst="rect">
            <a:avLst/>
          </a:prstGeom>
          <a:noFill/>
        </p:spPr>
        <p:txBody>
          <a:bodyPr wrap="square" rtlCol="0">
            <a:spAutoFit/>
          </a:bodyPr>
          <a:lstStyle/>
          <a:p>
            <a:r>
              <a:rPr lang="fr-FR" sz="1400" b="1" dirty="0" smtClean="0">
                <a:solidFill>
                  <a:srgbClr val="408254"/>
                </a:solidFill>
                <a:latin typeface="Comic Sans MS" charset="0"/>
                <a:ea typeface="Comic Sans MS" charset="0"/>
                <a:cs typeface="Comic Sans MS" charset="0"/>
              </a:rPr>
              <a:t>(+)</a:t>
            </a:r>
            <a:endParaRPr lang="fr-FR" sz="1400" b="1" dirty="0">
              <a:solidFill>
                <a:srgbClr val="408254"/>
              </a:solidFill>
              <a:latin typeface="Comic Sans MS" charset="0"/>
              <a:ea typeface="Comic Sans MS" charset="0"/>
              <a:cs typeface="Comic Sans MS" charset="0"/>
            </a:endParaRPr>
          </a:p>
        </p:txBody>
      </p:sp>
    </p:spTree>
    <p:extLst>
      <p:ext uri="{BB962C8B-B14F-4D97-AF65-F5344CB8AC3E}">
        <p14:creationId xmlns:p14="http://schemas.microsoft.com/office/powerpoint/2010/main" val="74365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0" grpId="0"/>
      <p:bldP spid="22" grpId="0"/>
      <p:bldP spid="24" grpId="0"/>
      <p:bldP spid="25" grpId="0"/>
      <p:bldP spid="27" grpId="0"/>
      <p:bldP spid="31" grpId="0"/>
      <p:bldP spid="3" grpId="0"/>
      <p:bldP spid="10" grpId="0"/>
      <p:bldP spid="34"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12192000" cy="5693866"/>
          </a:xfrm>
          <a:prstGeom prst="rect">
            <a:avLst/>
          </a:prstGeom>
          <a:noFill/>
        </p:spPr>
        <p:txBody>
          <a:bodyPr wrap="square" rtlCol="0">
            <a:spAutoFit/>
          </a:bodyPr>
          <a:lstStyle/>
          <a:p>
            <a:r>
              <a:rPr lang="fr-FR" sz="4000" b="1" dirty="0" smtClean="0">
                <a:solidFill>
                  <a:schemeClr val="bg1"/>
                </a:solidFill>
                <a:effectLst>
                  <a:glow rad="393700">
                    <a:srgbClr val="511820"/>
                  </a:glow>
                </a:effectLst>
                <a:latin typeface="Comic Sans MS" charset="0"/>
                <a:ea typeface="Comic Sans MS" charset="0"/>
                <a:cs typeface="Comic Sans MS" charset="0"/>
              </a:rPr>
              <a:t>Physiopathologie :</a:t>
            </a:r>
          </a:p>
          <a:p>
            <a:r>
              <a:rPr lang="fr-FR" sz="3600" b="1" dirty="0">
                <a:solidFill>
                  <a:schemeClr val="bg1"/>
                </a:solidFill>
                <a:effectLst>
                  <a:glow>
                    <a:srgbClr val="511820"/>
                  </a:glow>
                </a:effectLst>
                <a:latin typeface="Comic Sans MS" charset="0"/>
                <a:ea typeface="Comic Sans MS" charset="0"/>
                <a:cs typeface="Comic Sans MS" charset="0"/>
              </a:rPr>
              <a:t> </a:t>
            </a:r>
            <a:r>
              <a:rPr lang="fr-FR" sz="3600" b="1" dirty="0" smtClean="0">
                <a:solidFill>
                  <a:schemeClr val="bg1"/>
                </a:solidFill>
                <a:effectLst>
                  <a:glow>
                    <a:srgbClr val="511820"/>
                  </a:glow>
                </a:effectLst>
                <a:latin typeface="Comic Sans MS" charset="0"/>
                <a:ea typeface="Comic Sans MS" charset="0"/>
                <a:cs typeface="Comic Sans MS" charset="0"/>
              </a:rPr>
              <a:t>Le virus Ebola a un large tropisme capable d’infecter de nombreux types cellulaires, notamment: les cellules immunitaires puis les organes vitaux tel le foie et les reins. </a:t>
            </a:r>
          </a:p>
          <a:p>
            <a:endParaRPr lang="fr-FR" sz="3600" b="1" dirty="0" smtClean="0">
              <a:solidFill>
                <a:schemeClr val="bg1"/>
              </a:solidFill>
              <a:effectLst>
                <a:glow>
                  <a:srgbClr val="511820"/>
                </a:glow>
              </a:effectLst>
              <a:latin typeface="Comic Sans MS" charset="0"/>
              <a:ea typeface="Comic Sans MS" charset="0"/>
              <a:cs typeface="Comic Sans MS" charset="0"/>
            </a:endParaRPr>
          </a:p>
          <a:p>
            <a:r>
              <a:rPr lang="fr-FR" sz="3600" b="1" dirty="0">
                <a:solidFill>
                  <a:schemeClr val="bg1"/>
                </a:solidFill>
                <a:effectLst>
                  <a:glow>
                    <a:srgbClr val="511820"/>
                  </a:glow>
                </a:effectLst>
                <a:latin typeface="Comic Sans MS" charset="0"/>
                <a:ea typeface="Comic Sans MS" charset="0"/>
                <a:cs typeface="Comic Sans MS" charset="0"/>
              </a:rPr>
              <a:t> </a:t>
            </a:r>
            <a:r>
              <a:rPr lang="fr-FR" sz="3600" b="1" dirty="0" smtClean="0">
                <a:solidFill>
                  <a:schemeClr val="bg1"/>
                </a:solidFill>
                <a:effectLst>
                  <a:glow>
                    <a:srgbClr val="511820"/>
                  </a:glow>
                </a:effectLst>
                <a:latin typeface="Comic Sans MS" charset="0"/>
                <a:ea typeface="Comic Sans MS" charset="0"/>
                <a:cs typeface="Comic Sans MS" charset="0"/>
              </a:rPr>
              <a:t>La durée d’incubation moyenne est de huit à dix jours ( entre02 à 21 jours dans les cas extrêmes ) </a:t>
            </a:r>
          </a:p>
          <a:p>
            <a:endParaRPr lang="fr-FR" sz="3600" b="1" dirty="0">
              <a:solidFill>
                <a:schemeClr val="bg1"/>
              </a:solidFill>
              <a:effectLst>
                <a:glow>
                  <a:srgbClr val="511820"/>
                </a:glow>
              </a:effectLst>
              <a:latin typeface="Comic Sans MS" charset="0"/>
              <a:ea typeface="Comic Sans MS" charset="0"/>
              <a:cs typeface="Comic Sans MS" charset="0"/>
            </a:endParaRPr>
          </a:p>
          <a:p>
            <a:r>
              <a:rPr lang="fr-FR" sz="3600" b="1" dirty="0" smtClean="0">
                <a:solidFill>
                  <a:schemeClr val="bg1"/>
                </a:solidFill>
                <a:effectLst>
                  <a:glow>
                    <a:srgbClr val="511820"/>
                  </a:glow>
                </a:effectLst>
                <a:latin typeface="Comic Sans MS" charset="0"/>
                <a:ea typeface="Comic Sans MS" charset="0"/>
                <a:cs typeface="Comic Sans MS" charset="0"/>
              </a:rPr>
              <a:t> </a:t>
            </a:r>
          </a:p>
        </p:txBody>
      </p:sp>
    </p:spTree>
    <p:extLst>
      <p:ext uri="{BB962C8B-B14F-4D97-AF65-F5344CB8AC3E}">
        <p14:creationId xmlns:p14="http://schemas.microsoft.com/office/powerpoint/2010/main" val="7100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7242</TotalTime>
  <Words>1047</Words>
  <Application>Microsoft Macintosh PowerPoint</Application>
  <PresentationFormat>Grand écran</PresentationFormat>
  <Paragraphs>153</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Calibri</vt:lpstr>
      <vt:lpstr>Calibri Light</vt:lpstr>
      <vt:lpstr>Comic Sans MS</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117</cp:revision>
  <dcterms:created xsi:type="dcterms:W3CDTF">2017-04-18T13:26:38Z</dcterms:created>
  <dcterms:modified xsi:type="dcterms:W3CDTF">2017-04-24T10:06:18Z</dcterms:modified>
</cp:coreProperties>
</file>