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2" r:id="rId1"/>
  </p:sldMasterIdLst>
  <p:sldIdLst>
    <p:sldId id="256" r:id="rId2"/>
    <p:sldId id="257" r:id="rId3"/>
    <p:sldId id="258" r:id="rId4"/>
    <p:sldId id="259" r:id="rId5"/>
    <p:sldId id="260" r:id="rId6"/>
    <p:sldId id="261" r:id="rId7"/>
    <p:sldId id="262" r:id="rId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2" d="100"/>
          <a:sy n="72" d="100"/>
        </p:scale>
        <p:origin x="660"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9" name="Rectangle 8"/>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ctrTitle"/>
          </p:nvPr>
        </p:nvSpPr>
        <p:spPr>
          <a:xfrm>
            <a:off x="1154955" y="2099733"/>
            <a:ext cx="8825658" cy="2677648"/>
          </a:xfrm>
        </p:spPr>
        <p:txBody>
          <a:bodyPr anchor="b"/>
          <a:lstStyle>
            <a:lvl1pPr>
              <a:defRPr sz="5400"/>
            </a:lvl1pPr>
          </a:lstStyle>
          <a:p>
            <a:r>
              <a:rPr lang="fr-FR"/>
              <a:t>Modifiez le style du titre</a:t>
            </a:r>
            <a:endParaRPr lang="en-US" dirty="0"/>
          </a:p>
        </p:txBody>
      </p:sp>
      <p:sp>
        <p:nvSpPr>
          <p:cNvPr id="3" name="Subtitle 2"/>
          <p:cNvSpPr>
            <a:spLocks noGrp="1"/>
          </p:cNvSpPr>
          <p:nvPr>
            <p:ph type="subTitle" idx="1"/>
          </p:nvPr>
        </p:nvSpPr>
        <p:spPr bwMode="gray">
          <a:xfrm>
            <a:off x="1154955" y="4777380"/>
            <a:ext cx="8825658" cy="861420"/>
          </a:xfrm>
        </p:spPr>
        <p:txBody>
          <a:bodyPr anchor="t"/>
          <a:lstStyle>
            <a:lvl1pPr marL="0" indent="0" algn="l">
              <a:buNone/>
              <a:defRPr cap="all">
                <a:solidFill>
                  <a:schemeClr val="accent1">
                    <a:lumMod val="60000"/>
                    <a:lumOff val="4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a:t>Modifiez le style des sous-titres du masque</a:t>
            </a:r>
            <a:endParaRPr lang="en-US" dirty="0"/>
          </a:p>
        </p:txBody>
      </p:sp>
      <p:sp>
        <p:nvSpPr>
          <p:cNvPr id="4" name="Date Placeholder 3"/>
          <p:cNvSpPr>
            <a:spLocks noGrp="1"/>
          </p:cNvSpPr>
          <p:nvPr>
            <p:ph type="dt" sz="half" idx="10"/>
          </p:nvPr>
        </p:nvSpPr>
        <p:spPr bwMode="gray">
          <a:xfrm rot="5400000">
            <a:off x="10158984" y="1792224"/>
            <a:ext cx="990599" cy="304799"/>
          </a:xfrm>
        </p:spPr>
        <p:txBody>
          <a:bodyPr anchor="t"/>
          <a:lstStyle>
            <a:lvl1pPr algn="l">
              <a:defRPr b="0" i="0">
                <a:solidFill>
                  <a:schemeClr val="bg1">
                    <a:alpha val="60000"/>
                  </a:schemeClr>
                </a:solidFill>
              </a:defRPr>
            </a:lvl1pPr>
          </a:lstStyle>
          <a:p>
            <a:fld id="{E7F6A1D9-D323-4F4E-8655-25E2D32CE742}" type="datetime1">
              <a:rPr lang="en-US" smtClean="0"/>
              <a:t>11/10/2024</a:t>
            </a:fld>
            <a:endParaRPr lang="en-US"/>
          </a:p>
        </p:txBody>
      </p:sp>
      <p:sp>
        <p:nvSpPr>
          <p:cNvPr id="5" name="Footer Placeholder 4"/>
          <p:cNvSpPr>
            <a:spLocks noGrp="1"/>
          </p:cNvSpPr>
          <p:nvPr>
            <p:ph type="ftr" sz="quarter" idx="11"/>
          </p:nvPr>
        </p:nvSpPr>
        <p:spPr bwMode="gray">
          <a:xfrm rot="5400000">
            <a:off x="8951976" y="3227832"/>
            <a:ext cx="3859795" cy="304801"/>
          </a:xfrm>
        </p:spPr>
        <p:txBody>
          <a:bodyPr/>
          <a:lstStyle>
            <a:lvl1pPr>
              <a:defRPr b="0" i="0">
                <a:solidFill>
                  <a:schemeClr val="bg1">
                    <a:alpha val="60000"/>
                  </a:schemeClr>
                </a:solidFill>
              </a:defRPr>
            </a:lvl1pPr>
          </a:lstStyle>
          <a:p>
            <a:endParaRPr lang="en-US" dirty="0"/>
          </a:p>
        </p:txBody>
      </p:sp>
      <p:sp>
        <p:nvSpPr>
          <p:cNvPr id="11" name="Rectangle 1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12" name="Slide Number Placeholder 5"/>
          <p:cNvSpPr>
            <a:spLocks noGrp="1"/>
          </p:cNvSpPr>
          <p:nvPr>
            <p:ph type="sldNum" sz="quarter" idx="12"/>
          </p:nvPr>
        </p:nvSpPr>
        <p:spPr>
          <a:xfrm>
            <a:off x="10352540" y="295729"/>
            <a:ext cx="838199" cy="767687"/>
          </a:xfrm>
        </p:spPr>
        <p:txBody>
          <a:bodyPr/>
          <a:lstStyle/>
          <a:p>
            <a:fld id="{DFDF98CC-160E-494C-8C3C-8CDC5FA257DE}" type="slidenum">
              <a:rPr lang="en-US" smtClean="0"/>
              <a:pPr/>
              <a:t>‹N°›</a:t>
            </a:fld>
            <a:endParaRPr lang="en-US" dirty="0"/>
          </a:p>
        </p:txBody>
      </p:sp>
    </p:spTree>
    <p:extLst>
      <p:ext uri="{BB962C8B-B14F-4D97-AF65-F5344CB8AC3E}">
        <p14:creationId xmlns:p14="http://schemas.microsoft.com/office/powerpoint/2010/main" val="3662709520"/>
      </p:ext>
    </p:extLst>
  </p:cSld>
  <p:clrMapOvr>
    <a:masterClrMapping/>
  </p:clrMapOvr>
  <p:hf sldNum="0"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Image panoramique avec légende">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3" name="Rectangle 12"/>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Freeform 5"/>
            <p:cNvSpPr/>
            <p:nvPr/>
          </p:nvSpPr>
          <p:spPr bwMode="gray">
            <a:xfrm rot="10371525">
              <a:off x="263767" y="443825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1" name="Freeform 5"/>
            <p:cNvSpPr/>
            <p:nvPr/>
          </p:nvSpPr>
          <p:spPr bwMode="gray">
            <a:xfrm rot="10800000">
              <a:off x="459506" y="321130"/>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4969927"/>
            <a:ext cx="8825659" cy="566738"/>
          </a:xfrm>
        </p:spPr>
        <p:txBody>
          <a:bodyPr anchor="b">
            <a:normAutofit/>
          </a:bodyPr>
          <a:lstStyle>
            <a:lvl1pPr algn="l">
              <a:defRPr sz="2400" b="0"/>
            </a:lvl1pPr>
          </a:lstStyle>
          <a:p>
            <a:r>
              <a:rPr lang="fr-FR"/>
              <a:t>Modifiez le style du titre</a:t>
            </a:r>
            <a:endParaRPr lang="en-US" dirty="0"/>
          </a:p>
        </p:txBody>
      </p:sp>
      <p:sp>
        <p:nvSpPr>
          <p:cNvPr id="3" name="Picture Placeholder 2"/>
          <p:cNvSpPr>
            <a:spLocks noGrp="1" noChangeAspect="1"/>
          </p:cNvSpPr>
          <p:nvPr>
            <p:ph type="pic" idx="1"/>
          </p:nvPr>
        </p:nvSpPr>
        <p:spPr>
          <a:xfrm>
            <a:off x="1154954" y="685800"/>
            <a:ext cx="8825659" cy="3429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a:t>Cliquez sur l'icône pour ajouter une image</a:t>
            </a:r>
            <a:endParaRPr lang="en-US" dirty="0"/>
          </a:p>
        </p:txBody>
      </p:sp>
      <p:sp>
        <p:nvSpPr>
          <p:cNvPr id="4" name="Text Placeholder 3"/>
          <p:cNvSpPr>
            <a:spLocks noGrp="1"/>
          </p:cNvSpPr>
          <p:nvPr>
            <p:ph type="body" sz="half" idx="2"/>
          </p:nvPr>
        </p:nvSpPr>
        <p:spPr>
          <a:xfrm>
            <a:off x="1154954" y="5536665"/>
            <a:ext cx="8825658" cy="493712"/>
          </a:xfrm>
        </p:spPr>
        <p:txBody>
          <a:bodyPr>
            <a:normAutofit/>
          </a:bodyPr>
          <a:lstStyle>
            <a:lvl1pPr marL="0" indent="0">
              <a:buNone/>
              <a:defRPr sz="12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p>
            <a:fld id="{E7F6A1D9-D323-4F4E-8655-25E2D32CE742}" type="datetime1">
              <a:rPr lang="en-US" smtClean="0"/>
              <a:t>11/10/2024</a:t>
            </a:fld>
            <a:endParaRPr lang="en-US"/>
          </a:p>
        </p:txBody>
      </p:sp>
      <p:sp>
        <p:nvSpPr>
          <p:cNvPr id="6" name="Footer Placeholder 5"/>
          <p:cNvSpPr>
            <a:spLocks noGrp="1"/>
          </p:cNvSpPr>
          <p:nvPr>
            <p:ph type="ftr" sz="quarter" idx="11"/>
          </p:nvPr>
        </p:nvSpPr>
        <p:spPr/>
        <p:txBody>
          <a:bodyPr/>
          <a:lstStyle/>
          <a:p>
            <a:endParaRPr lang="en-US" dirty="0"/>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DFDF98CC-160E-494C-8C3C-8CDC5FA257DE}" type="slidenum">
              <a:rPr lang="en-US" smtClean="0"/>
              <a:pPr/>
              <a:t>‹N°›</a:t>
            </a:fld>
            <a:endParaRPr lang="en-US" dirty="0"/>
          </a:p>
        </p:txBody>
      </p:sp>
    </p:spTree>
    <p:extLst>
      <p:ext uri="{BB962C8B-B14F-4D97-AF65-F5344CB8AC3E}">
        <p14:creationId xmlns:p14="http://schemas.microsoft.com/office/powerpoint/2010/main" val="3127154494"/>
      </p:ext>
    </p:extLst>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Titre et légende">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Freeform 5"/>
            <p:cNvSpPr/>
            <p:nvPr/>
          </p:nvSpPr>
          <p:spPr bwMode="gray">
            <a:xfrm rot="21010068">
              <a:off x="8490951" y="271487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7" name="Freeform 5"/>
            <p:cNvSpPr/>
            <p:nvPr/>
          </p:nvSpPr>
          <p:spPr bwMode="gray">
            <a:xfrm>
              <a:off x="455612" y="2801319"/>
              <a:ext cx="11277600" cy="3602637"/>
            </a:xfrm>
            <a:custGeom>
              <a:avLst/>
              <a:gdLst/>
              <a:ahLst/>
              <a:cxnLst/>
              <a:rect l="l" t="t" r="r" b="b"/>
              <a:pathLst>
                <a:path w="10000" h="7946">
                  <a:moveTo>
                    <a:pt x="0" y="0"/>
                  </a:moveTo>
                  <a:lnTo>
                    <a:pt x="0" y="7945"/>
                  </a:lnTo>
                  <a:lnTo>
                    <a:pt x="10000" y="7946"/>
                  </a:lnTo>
                  <a:lnTo>
                    <a:pt x="10000" y="4"/>
                  </a:lnTo>
                  <a:lnTo>
                    <a:pt x="10000" y="4"/>
                  </a:lnTo>
                  <a:lnTo>
                    <a:pt x="9773" y="91"/>
                  </a:lnTo>
                  <a:lnTo>
                    <a:pt x="9547" y="175"/>
                  </a:lnTo>
                  <a:lnTo>
                    <a:pt x="9320" y="256"/>
                  </a:lnTo>
                  <a:lnTo>
                    <a:pt x="9092" y="326"/>
                  </a:lnTo>
                  <a:lnTo>
                    <a:pt x="8865" y="396"/>
                  </a:lnTo>
                  <a:lnTo>
                    <a:pt x="8637" y="462"/>
                  </a:lnTo>
                  <a:lnTo>
                    <a:pt x="8412" y="518"/>
                  </a:lnTo>
                  <a:lnTo>
                    <a:pt x="8184" y="571"/>
                  </a:lnTo>
                  <a:lnTo>
                    <a:pt x="7957" y="620"/>
                  </a:lnTo>
                  <a:lnTo>
                    <a:pt x="7734" y="662"/>
                  </a:lnTo>
                  <a:lnTo>
                    <a:pt x="7508" y="704"/>
                  </a:lnTo>
                  <a:lnTo>
                    <a:pt x="7285" y="739"/>
                  </a:lnTo>
                  <a:lnTo>
                    <a:pt x="7062" y="767"/>
                  </a:lnTo>
                  <a:lnTo>
                    <a:pt x="6840" y="795"/>
                  </a:lnTo>
                  <a:lnTo>
                    <a:pt x="6620" y="819"/>
                  </a:lnTo>
                  <a:lnTo>
                    <a:pt x="6402" y="837"/>
                  </a:lnTo>
                  <a:lnTo>
                    <a:pt x="6184" y="851"/>
                  </a:lnTo>
                  <a:lnTo>
                    <a:pt x="5968" y="865"/>
                  </a:lnTo>
                  <a:lnTo>
                    <a:pt x="5755" y="872"/>
                  </a:lnTo>
                  <a:lnTo>
                    <a:pt x="5542" y="879"/>
                  </a:lnTo>
                  <a:lnTo>
                    <a:pt x="5332" y="882"/>
                  </a:lnTo>
                  <a:lnTo>
                    <a:pt x="5124" y="879"/>
                  </a:lnTo>
                  <a:lnTo>
                    <a:pt x="4918" y="879"/>
                  </a:lnTo>
                  <a:lnTo>
                    <a:pt x="4714" y="872"/>
                  </a:lnTo>
                  <a:lnTo>
                    <a:pt x="4514" y="861"/>
                  </a:lnTo>
                  <a:lnTo>
                    <a:pt x="4316" y="851"/>
                  </a:lnTo>
                  <a:lnTo>
                    <a:pt x="4122" y="840"/>
                  </a:lnTo>
                  <a:lnTo>
                    <a:pt x="3929" y="823"/>
                  </a:lnTo>
                  <a:lnTo>
                    <a:pt x="3739" y="805"/>
                  </a:lnTo>
                  <a:lnTo>
                    <a:pt x="3553" y="788"/>
                  </a:lnTo>
                  <a:lnTo>
                    <a:pt x="3190" y="742"/>
                  </a:lnTo>
                  <a:lnTo>
                    <a:pt x="2842" y="693"/>
                  </a:lnTo>
                  <a:lnTo>
                    <a:pt x="2508" y="641"/>
                  </a:lnTo>
                  <a:lnTo>
                    <a:pt x="2192" y="585"/>
                  </a:lnTo>
                  <a:lnTo>
                    <a:pt x="1890" y="525"/>
                  </a:lnTo>
                  <a:lnTo>
                    <a:pt x="1610" y="462"/>
                  </a:lnTo>
                  <a:lnTo>
                    <a:pt x="1347" y="399"/>
                  </a:lnTo>
                  <a:lnTo>
                    <a:pt x="1105" y="336"/>
                  </a:lnTo>
                  <a:lnTo>
                    <a:pt x="883" y="277"/>
                  </a:lnTo>
                  <a:lnTo>
                    <a:pt x="686" y="221"/>
                  </a:lnTo>
                  <a:lnTo>
                    <a:pt x="508" y="168"/>
                  </a:lnTo>
                  <a:lnTo>
                    <a:pt x="358" y="123"/>
                  </a:lnTo>
                  <a:lnTo>
                    <a:pt x="232" y="81"/>
                  </a:lnTo>
                  <a:lnTo>
                    <a:pt x="59" y="21"/>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48798" y="1063417"/>
            <a:ext cx="8831816" cy="1372986"/>
          </a:xfrm>
        </p:spPr>
        <p:txBody>
          <a:bodyPr/>
          <a:lstStyle>
            <a:lvl1pPr>
              <a:defRPr sz="4000"/>
            </a:lvl1pPr>
          </a:lstStyle>
          <a:p>
            <a:r>
              <a:rPr lang="fr-FR"/>
              <a:t>Modifiez le style du titre</a:t>
            </a:r>
            <a:endParaRPr lang="en-US" dirty="0"/>
          </a:p>
        </p:txBody>
      </p:sp>
      <p:sp>
        <p:nvSpPr>
          <p:cNvPr id="8" name="Text Placeholder 3"/>
          <p:cNvSpPr>
            <a:spLocks noGrp="1"/>
          </p:cNvSpPr>
          <p:nvPr>
            <p:ph type="body" sz="half" idx="2"/>
          </p:nvPr>
        </p:nvSpPr>
        <p:spPr>
          <a:xfrm>
            <a:off x="1154954" y="3543300"/>
            <a:ext cx="8825659" cy="24765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E7F6A1D9-D323-4F4E-8655-25E2D32CE742}" type="datetime1">
              <a:rPr lang="en-US" smtClean="0"/>
              <a:t>11/10/2024</a:t>
            </a:fld>
            <a:endParaRPr lang="en-US"/>
          </a:p>
        </p:txBody>
      </p:sp>
      <p:sp>
        <p:nvSpPr>
          <p:cNvPr id="5" name="Footer Placeholder 4"/>
          <p:cNvSpPr>
            <a:spLocks noGrp="1"/>
          </p:cNvSpPr>
          <p:nvPr>
            <p:ph type="ftr" sz="quarter" idx="11"/>
          </p:nvPr>
        </p:nvSpPr>
        <p:spPr/>
        <p:txBody>
          <a:bodyPr/>
          <a:lstStyle/>
          <a:p>
            <a:endParaRPr lang="en-US" dirty="0"/>
          </a:p>
        </p:txBody>
      </p:sp>
      <p:sp>
        <p:nvSpPr>
          <p:cNvPr id="13" name="Rectangle 12"/>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FDF98CC-160E-494C-8C3C-8CDC5FA257DE}" type="slidenum">
              <a:rPr lang="en-US" smtClean="0"/>
              <a:pPr/>
              <a:t>‹N°›</a:t>
            </a:fld>
            <a:endParaRPr lang="en-US" dirty="0"/>
          </a:p>
        </p:txBody>
      </p:sp>
    </p:spTree>
    <p:extLst>
      <p:ext uri="{BB962C8B-B14F-4D97-AF65-F5344CB8AC3E}">
        <p14:creationId xmlns:p14="http://schemas.microsoft.com/office/powerpoint/2010/main" val="3174674098"/>
      </p:ext>
    </p:extLst>
  </p:cSld>
  <p:clrMapOvr>
    <a:masterClrMapping/>
  </p:clrMapOvr>
  <p:hf sldNum="0"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Citation avec légende">
    <p:spTree>
      <p:nvGrpSpPr>
        <p:cNvPr id="1" name=""/>
        <p:cNvGrpSpPr/>
        <p:nvPr/>
      </p:nvGrpSpPr>
      <p:grpSpPr>
        <a:xfrm>
          <a:off x="0" y="0"/>
          <a:ext cx="0" cy="0"/>
          <a:chOff x="0" y="0"/>
          <a:chExt cx="0" cy="0"/>
        </a:xfrm>
      </p:grpSpPr>
      <p:grpSp>
        <p:nvGrpSpPr>
          <p:cNvPr id="3" name="Group 2"/>
          <p:cNvGrpSpPr/>
          <p:nvPr/>
        </p:nvGrpSpPr>
        <p:grpSpPr>
          <a:xfrm>
            <a:off x="0" y="0"/>
            <a:ext cx="12192000" cy="6858000"/>
            <a:chOff x="0" y="0"/>
            <a:chExt cx="12192000" cy="6858000"/>
          </a:xfrm>
        </p:grpSpPr>
        <p:sp>
          <p:nvSpPr>
            <p:cNvPr id="17" name="Rectangle 16"/>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0" name="Oval 19"/>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Oval 22"/>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4" name="Oval 23"/>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Oval 24"/>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Freeform 5"/>
            <p:cNvSpPr/>
            <p:nvPr/>
          </p:nvSpPr>
          <p:spPr bwMode="gray">
            <a:xfrm rot="21010068">
              <a:off x="8490951" y="41851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8"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16" name="TextBox 15"/>
          <p:cNvSpPr txBox="1"/>
          <p:nvPr/>
        </p:nvSpPr>
        <p:spPr bwMode="gray">
          <a:xfrm>
            <a:off x="881566" y="607336"/>
            <a:ext cx="801912"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13" name="TextBox 12"/>
          <p:cNvSpPr txBox="1"/>
          <p:nvPr/>
        </p:nvSpPr>
        <p:spPr bwMode="gray">
          <a:xfrm>
            <a:off x="9884458" y="2613787"/>
            <a:ext cx="652763"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2" name="Title 1"/>
          <p:cNvSpPr>
            <a:spLocks noGrp="1"/>
          </p:cNvSpPr>
          <p:nvPr>
            <p:ph type="title"/>
          </p:nvPr>
        </p:nvSpPr>
        <p:spPr>
          <a:xfrm>
            <a:off x="1581878" y="982134"/>
            <a:ext cx="8453906" cy="2696632"/>
          </a:xfrm>
        </p:spPr>
        <p:txBody>
          <a:bodyPr/>
          <a:lstStyle>
            <a:lvl1pPr>
              <a:defRPr sz="4000"/>
            </a:lvl1pPr>
          </a:lstStyle>
          <a:p>
            <a:r>
              <a:rPr lang="fr-FR"/>
              <a:t>Modifiez le style du titre</a:t>
            </a:r>
            <a:endParaRPr lang="en-US" dirty="0"/>
          </a:p>
        </p:txBody>
      </p:sp>
      <p:sp>
        <p:nvSpPr>
          <p:cNvPr id="14" name="Text Placeholder 3"/>
          <p:cNvSpPr>
            <a:spLocks noGrp="1"/>
          </p:cNvSpPr>
          <p:nvPr>
            <p:ph type="body" sz="half" idx="13"/>
          </p:nvPr>
        </p:nvSpPr>
        <p:spPr bwMode="gray">
          <a:xfrm>
            <a:off x="1945945" y="3678766"/>
            <a:ext cx="7731219" cy="342174"/>
          </a:xfrm>
        </p:spPr>
        <p:txBody>
          <a:bodyPr anchor="t">
            <a:normAutofit/>
          </a:bodyPr>
          <a:lstStyle>
            <a:lvl1pPr marL="0" indent="0">
              <a:buNone/>
              <a:defRPr lang="en-US" sz="1400" b="0" i="0" kern="1200" cap="small" dirty="0">
                <a:solidFill>
                  <a:schemeClr val="accent1">
                    <a:lumMod val="60000"/>
                    <a:lumOff val="40000"/>
                  </a:schemeClr>
                </a:solidFill>
                <a:latin typeface="+mn-lt"/>
                <a:ea typeface="+mn-ea"/>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10" name="Text Placeholder 3"/>
          <p:cNvSpPr>
            <a:spLocks noGrp="1"/>
          </p:cNvSpPr>
          <p:nvPr>
            <p:ph type="body" sz="half" idx="2"/>
          </p:nvPr>
        </p:nvSpPr>
        <p:spPr>
          <a:xfrm>
            <a:off x="1154954" y="5029199"/>
            <a:ext cx="9244897" cy="997857"/>
          </a:xfrm>
        </p:spPr>
        <p:txBody>
          <a:bodyPr anchor="ct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E7F6A1D9-D323-4F4E-8655-25E2D32CE742}" type="datetime1">
              <a:rPr lang="en-US" smtClean="0"/>
              <a:t>11/10/2024</a:t>
            </a:fld>
            <a:endParaRPr lang="en-US"/>
          </a:p>
        </p:txBody>
      </p:sp>
      <p:sp>
        <p:nvSpPr>
          <p:cNvPr id="5" name="Footer Placeholder 4"/>
          <p:cNvSpPr>
            <a:spLocks noGrp="1"/>
          </p:cNvSpPr>
          <p:nvPr>
            <p:ph type="ftr" sz="quarter" idx="11"/>
          </p:nvPr>
        </p:nvSpPr>
        <p:spPr/>
        <p:txBody>
          <a:bodyPr/>
          <a:lstStyle/>
          <a:p>
            <a:endParaRPr lang="en-US" dirty="0"/>
          </a:p>
        </p:txBody>
      </p:sp>
      <p:sp>
        <p:nvSpPr>
          <p:cNvPr id="19" name="Rectangle 18"/>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FDF98CC-160E-494C-8C3C-8CDC5FA257DE}" type="slidenum">
              <a:rPr lang="en-US" smtClean="0"/>
              <a:pPr/>
              <a:t>‹N°›</a:t>
            </a:fld>
            <a:endParaRPr lang="en-US" dirty="0"/>
          </a:p>
        </p:txBody>
      </p:sp>
    </p:spTree>
    <p:extLst>
      <p:ext uri="{BB962C8B-B14F-4D97-AF65-F5344CB8AC3E}">
        <p14:creationId xmlns:p14="http://schemas.microsoft.com/office/powerpoint/2010/main" val="666722090"/>
      </p:ext>
    </p:extLst>
  </p:cSld>
  <p:clrMapOvr>
    <a:masterClrMapping/>
  </p:clrMapOvr>
  <p:hf sldNum="0"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Carte nom">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Freeform 5"/>
            <p:cNvSpPr/>
            <p:nvPr/>
          </p:nvSpPr>
          <p:spPr bwMode="gray">
            <a:xfrm rot="21010068">
              <a:off x="8490951" y="4193583"/>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370667"/>
            <a:ext cx="8825660" cy="1822514"/>
          </a:xfrm>
        </p:spPr>
        <p:txBody>
          <a:bodyPr anchor="b"/>
          <a:lstStyle>
            <a:lvl1pPr algn="l">
              <a:defRPr sz="4000" b="0" cap="none"/>
            </a:lvl1pPr>
          </a:lstStyle>
          <a:p>
            <a:r>
              <a:rPr lang="fr-FR"/>
              <a:t>Modifiez le style du titre</a:t>
            </a:r>
            <a:endParaRPr lang="en-US" dirty="0"/>
          </a:p>
        </p:txBody>
      </p:sp>
      <p:sp>
        <p:nvSpPr>
          <p:cNvPr id="3" name="Text Placeholder 2"/>
          <p:cNvSpPr>
            <a:spLocks noGrp="1"/>
          </p:cNvSpPr>
          <p:nvPr>
            <p:ph type="body" idx="1"/>
          </p:nvPr>
        </p:nvSpPr>
        <p:spPr>
          <a:xfrm>
            <a:off x="1154954" y="5024967"/>
            <a:ext cx="8825659" cy="860400"/>
          </a:xfrm>
        </p:spPr>
        <p:txBody>
          <a:bodyPr anchor="t"/>
          <a:lstStyle>
            <a:lvl1pPr marL="0" indent="0" algn="l">
              <a:buNone/>
              <a:defRPr sz="2000" cap="none">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E7F6A1D9-D323-4F4E-8655-25E2D32CE742}" type="datetime1">
              <a:rPr lang="en-US" smtClean="0"/>
              <a:t>11/10/2024</a:t>
            </a:fld>
            <a:endParaRPr lang="en-US"/>
          </a:p>
        </p:txBody>
      </p:sp>
      <p:sp>
        <p:nvSpPr>
          <p:cNvPr id="5" name="Footer Placeholder 4"/>
          <p:cNvSpPr>
            <a:spLocks noGrp="1"/>
          </p:cNvSpPr>
          <p:nvPr>
            <p:ph type="ftr" sz="quarter" idx="11"/>
          </p:nvPr>
        </p:nvSpPr>
        <p:spPr/>
        <p:txBody>
          <a:bodyPr/>
          <a:lstStyle/>
          <a:p>
            <a:endParaRPr lang="en-US" dirty="0"/>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FDF98CC-160E-494C-8C3C-8CDC5FA257DE}" type="slidenum">
              <a:rPr lang="en-US" smtClean="0"/>
              <a:pPr/>
              <a:t>‹N°›</a:t>
            </a:fld>
            <a:endParaRPr lang="en-US" dirty="0"/>
          </a:p>
        </p:txBody>
      </p:sp>
    </p:spTree>
    <p:extLst>
      <p:ext uri="{BB962C8B-B14F-4D97-AF65-F5344CB8AC3E}">
        <p14:creationId xmlns:p14="http://schemas.microsoft.com/office/powerpoint/2010/main" val="2141184245"/>
      </p:ext>
    </p:extLst>
  </p:cSld>
  <p:clrMapOvr>
    <a:masterClrMapping/>
  </p:clrMapOvr>
  <p:hf sldNum="0" hdr="0" ftr="0" dt="0"/>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onnes">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fr-FR"/>
              <a:t>Modifiez le style du titre</a:t>
            </a:r>
            <a:endParaRPr lang="en-US" dirty="0"/>
          </a:p>
        </p:txBody>
      </p:sp>
      <p:sp>
        <p:nvSpPr>
          <p:cNvPr id="3" name="Text Placeholder 2"/>
          <p:cNvSpPr>
            <a:spLocks noGrp="1"/>
          </p:cNvSpPr>
          <p:nvPr>
            <p:ph type="body" idx="1"/>
          </p:nvPr>
        </p:nvSpPr>
        <p:spPr>
          <a:xfrm>
            <a:off x="1154954" y="2603502"/>
            <a:ext cx="314187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16" name="Text Placeholder 3"/>
          <p:cNvSpPr>
            <a:spLocks noGrp="1"/>
          </p:cNvSpPr>
          <p:nvPr>
            <p:ph type="body" sz="half" idx="15"/>
          </p:nvPr>
        </p:nvSpPr>
        <p:spPr>
          <a:xfrm>
            <a:off x="1154953" y="3179764"/>
            <a:ext cx="314187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Text Placeholder 4"/>
          <p:cNvSpPr>
            <a:spLocks noGrp="1"/>
          </p:cNvSpPr>
          <p:nvPr>
            <p:ph type="body" sz="quarter" idx="3"/>
          </p:nvPr>
        </p:nvSpPr>
        <p:spPr>
          <a:xfrm>
            <a:off x="4512721" y="2603500"/>
            <a:ext cx="3147009"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19" name="Text Placeholder 3"/>
          <p:cNvSpPr>
            <a:spLocks noGrp="1"/>
          </p:cNvSpPr>
          <p:nvPr>
            <p:ph type="body" sz="half" idx="16"/>
          </p:nvPr>
        </p:nvSpPr>
        <p:spPr>
          <a:xfrm>
            <a:off x="4512721" y="3179763"/>
            <a:ext cx="314700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14" name="Text Placeholder 4"/>
          <p:cNvSpPr>
            <a:spLocks noGrp="1"/>
          </p:cNvSpPr>
          <p:nvPr>
            <p:ph type="body" sz="quarter" idx="13"/>
          </p:nvPr>
        </p:nvSpPr>
        <p:spPr>
          <a:xfrm>
            <a:off x="7888135" y="2603501"/>
            <a:ext cx="3145730"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20" name="Text Placeholder 3"/>
          <p:cNvSpPr>
            <a:spLocks noGrp="1"/>
          </p:cNvSpPr>
          <p:nvPr>
            <p:ph type="body" sz="half" idx="17"/>
          </p:nvPr>
        </p:nvSpPr>
        <p:spPr>
          <a:xfrm>
            <a:off x="7888329" y="3179762"/>
            <a:ext cx="3145536"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cxnSp>
        <p:nvCxnSpPr>
          <p:cNvPr id="17" name="Straight Connector 16"/>
          <p:cNvCxnSpPr/>
          <p:nvPr/>
        </p:nvCxnSpPr>
        <p:spPr>
          <a:xfrm>
            <a:off x="440397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77240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E7F6A1D9-D323-4F4E-8655-25E2D32CE742}" type="datetime1">
              <a:rPr lang="en-US" smtClean="0"/>
              <a:t>11/10/2024</a:t>
            </a:fld>
            <a:endParaRPr lang="en-US"/>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FDF98CC-160E-494C-8C3C-8CDC5FA257DE}" type="slidenum">
              <a:rPr lang="en-US" smtClean="0"/>
              <a:pPr/>
              <a:t>‹N°›</a:t>
            </a:fld>
            <a:endParaRPr lang="en-US" dirty="0"/>
          </a:p>
        </p:txBody>
      </p:sp>
    </p:spTree>
    <p:extLst>
      <p:ext uri="{BB962C8B-B14F-4D97-AF65-F5344CB8AC3E}">
        <p14:creationId xmlns:p14="http://schemas.microsoft.com/office/powerpoint/2010/main" val="4109803949"/>
      </p:ext>
    </p:extLst>
  </p:cSld>
  <p:clrMapOvr>
    <a:masterClrMapping/>
  </p:clrMapOvr>
  <p:hf sldNum="0" hdr="0" ftr="0" dt="0"/>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colonnes d’image">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fr-FR"/>
              <a:t>Modifiez le style du titre</a:t>
            </a:r>
            <a:endParaRPr lang="en-US" dirty="0"/>
          </a:p>
        </p:txBody>
      </p:sp>
      <p:sp>
        <p:nvSpPr>
          <p:cNvPr id="3" name="Text Placeholder 2"/>
          <p:cNvSpPr>
            <a:spLocks noGrp="1"/>
          </p:cNvSpPr>
          <p:nvPr>
            <p:ph type="body" idx="1"/>
          </p:nvPr>
        </p:nvSpPr>
        <p:spPr>
          <a:xfrm>
            <a:off x="1154954" y="4532844"/>
            <a:ext cx="305043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19" name="Picture Placeholder 2"/>
          <p:cNvSpPr>
            <a:spLocks noGrp="1" noChangeAspect="1"/>
          </p:cNvSpPr>
          <p:nvPr>
            <p:ph type="pic" idx="15"/>
          </p:nvPr>
        </p:nvSpPr>
        <p:spPr>
          <a:xfrm>
            <a:off x="1334553"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a:t>Cliquez sur l'icône pour ajouter une image</a:t>
            </a:r>
            <a:endParaRPr lang="en-US" dirty="0"/>
          </a:p>
        </p:txBody>
      </p:sp>
      <p:sp>
        <p:nvSpPr>
          <p:cNvPr id="22" name="Text Placeholder 3"/>
          <p:cNvSpPr>
            <a:spLocks noGrp="1"/>
          </p:cNvSpPr>
          <p:nvPr>
            <p:ph type="body" sz="half" idx="18"/>
          </p:nvPr>
        </p:nvSpPr>
        <p:spPr>
          <a:xfrm>
            <a:off x="1154954" y="5109106"/>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Text Placeholder 4"/>
          <p:cNvSpPr>
            <a:spLocks noGrp="1"/>
          </p:cNvSpPr>
          <p:nvPr>
            <p:ph type="body" sz="quarter" idx="3"/>
          </p:nvPr>
        </p:nvSpPr>
        <p:spPr>
          <a:xfrm>
            <a:off x="4568865" y="4532844"/>
            <a:ext cx="3050438" cy="576263"/>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1" name="Picture Placeholder 2"/>
          <p:cNvSpPr>
            <a:spLocks noGrp="1" noChangeAspect="1"/>
          </p:cNvSpPr>
          <p:nvPr>
            <p:ph type="pic" idx="21"/>
          </p:nvPr>
        </p:nvSpPr>
        <p:spPr>
          <a:xfrm>
            <a:off x="4748462" y="2603500"/>
            <a:ext cx="2691243"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a:t>Cliquez sur l'icône pour ajouter une image</a:t>
            </a:r>
            <a:endParaRPr lang="en-US" dirty="0"/>
          </a:p>
        </p:txBody>
      </p:sp>
      <p:sp>
        <p:nvSpPr>
          <p:cNvPr id="23" name="Text Placeholder 3"/>
          <p:cNvSpPr>
            <a:spLocks noGrp="1"/>
          </p:cNvSpPr>
          <p:nvPr>
            <p:ph type="body" sz="half" idx="19"/>
          </p:nvPr>
        </p:nvSpPr>
        <p:spPr>
          <a:xfrm>
            <a:off x="4570172" y="5109105"/>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14" name="Text Placeholder 4"/>
          <p:cNvSpPr>
            <a:spLocks noGrp="1"/>
          </p:cNvSpPr>
          <p:nvPr>
            <p:ph type="body" sz="quarter" idx="13"/>
          </p:nvPr>
        </p:nvSpPr>
        <p:spPr>
          <a:xfrm>
            <a:off x="7982775" y="4532845"/>
            <a:ext cx="3051095"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2" name="Picture Placeholder 2"/>
          <p:cNvSpPr>
            <a:spLocks noGrp="1" noChangeAspect="1"/>
          </p:cNvSpPr>
          <p:nvPr>
            <p:ph type="pic" idx="22"/>
          </p:nvPr>
        </p:nvSpPr>
        <p:spPr>
          <a:xfrm>
            <a:off x="8163031"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a:t>Cliquez sur l'icône pour ajouter une image</a:t>
            </a:r>
            <a:endParaRPr lang="en-US" dirty="0"/>
          </a:p>
        </p:txBody>
      </p:sp>
      <p:sp>
        <p:nvSpPr>
          <p:cNvPr id="24" name="Text Placeholder 3"/>
          <p:cNvSpPr>
            <a:spLocks noGrp="1"/>
          </p:cNvSpPr>
          <p:nvPr>
            <p:ph type="body" sz="half" idx="20"/>
          </p:nvPr>
        </p:nvSpPr>
        <p:spPr>
          <a:xfrm>
            <a:off x="7982775" y="5109104"/>
            <a:ext cx="3051096"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cxnSp>
        <p:nvCxnSpPr>
          <p:cNvPr id="43" name="Straight Connector 42"/>
          <p:cNvCxnSpPr/>
          <p:nvPr/>
        </p:nvCxnSpPr>
        <p:spPr>
          <a:xfrm>
            <a:off x="440583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44" name="Straight Connector 43"/>
          <p:cNvCxnSpPr/>
          <p:nvPr/>
        </p:nvCxnSpPr>
        <p:spPr>
          <a:xfrm>
            <a:off x="7797802"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E7F6A1D9-D323-4F4E-8655-25E2D32CE742}" type="datetime1">
              <a:rPr lang="en-US" smtClean="0"/>
              <a:t>11/10/2024</a:t>
            </a:fld>
            <a:endParaRPr lang="en-US"/>
          </a:p>
        </p:txBody>
      </p:sp>
      <p:sp>
        <p:nvSpPr>
          <p:cNvPr id="8" name="Footer Placeholder 7"/>
          <p:cNvSpPr>
            <a:spLocks noGrp="1"/>
          </p:cNvSpPr>
          <p:nvPr>
            <p:ph type="ftr" sz="quarter" idx="11"/>
          </p:nvPr>
        </p:nvSpPr>
        <p:spPr>
          <a:xfrm>
            <a:off x="561111" y="6391838"/>
            <a:ext cx="3644282" cy="304801"/>
          </a:xfrm>
        </p:spPr>
        <p:txBody>
          <a:bodyPr/>
          <a:lstStyle/>
          <a:p>
            <a:endParaRPr lang="en-US" dirty="0"/>
          </a:p>
        </p:txBody>
      </p:sp>
      <p:sp>
        <p:nvSpPr>
          <p:cNvPr id="9" name="Slide Number Placeholder 8"/>
          <p:cNvSpPr>
            <a:spLocks noGrp="1"/>
          </p:cNvSpPr>
          <p:nvPr>
            <p:ph type="sldNum" sz="quarter" idx="12"/>
          </p:nvPr>
        </p:nvSpPr>
        <p:spPr/>
        <p:txBody>
          <a:bodyPr/>
          <a:lstStyle/>
          <a:p>
            <a:fld id="{DFDF98CC-160E-494C-8C3C-8CDC5FA257DE}" type="slidenum">
              <a:rPr lang="en-US" smtClean="0"/>
              <a:pPr/>
              <a:t>‹N°›</a:t>
            </a:fld>
            <a:endParaRPr lang="en-US" dirty="0"/>
          </a:p>
        </p:txBody>
      </p:sp>
    </p:spTree>
    <p:extLst>
      <p:ext uri="{BB962C8B-B14F-4D97-AF65-F5344CB8AC3E}">
        <p14:creationId xmlns:p14="http://schemas.microsoft.com/office/powerpoint/2010/main" val="2592789058"/>
      </p:ext>
    </p:extLst>
  </p:cSld>
  <p:clrMapOvr>
    <a:masterClrMapping/>
  </p:clrMapOvr>
  <p:hf sldNum="0" hdr="0" ftr="0" dt="0"/>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p>
            <a:r>
              <a:rPr lang="fr-FR"/>
              <a:t>Modifiez le style du titre</a:t>
            </a:r>
            <a:endParaRPr lang="en-US" dirty="0"/>
          </a:p>
        </p:txBody>
      </p:sp>
      <p:sp>
        <p:nvSpPr>
          <p:cNvPr id="3" name="Vertical Text Placeholder 2"/>
          <p:cNvSpPr>
            <a:spLocks noGrp="1"/>
          </p:cNvSpPr>
          <p:nvPr>
            <p:ph type="body" orient="vert" idx="1"/>
          </p:nvPr>
        </p:nvSpPr>
        <p:spPr>
          <a:xfrm>
            <a:off x="1154954" y="2603500"/>
            <a:ext cx="8825659" cy="3416300"/>
          </a:xfrm>
        </p:spPr>
        <p:txBody>
          <a:bodyPr vert="eaVert" anchor="t" anchorCtr="0"/>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a:xfrm>
            <a:off x="10695439" y="6391838"/>
            <a:ext cx="990599" cy="304799"/>
          </a:xfrm>
        </p:spPr>
        <p:txBody>
          <a:bodyPr/>
          <a:lstStyle/>
          <a:p>
            <a:fld id="{E7F6A1D9-D323-4F4E-8655-25E2D32CE742}" type="datetime1">
              <a:rPr lang="en-US" smtClean="0"/>
              <a:t>11/10/2024</a:t>
            </a:fld>
            <a:endParaRPr lang="en-US"/>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FDF98CC-160E-494C-8C3C-8CDC5FA257DE}" type="slidenum">
              <a:rPr lang="en-US" smtClean="0"/>
              <a:pPr/>
              <a:t>‹N°›</a:t>
            </a:fld>
            <a:endParaRPr lang="en-US" dirty="0"/>
          </a:p>
        </p:txBody>
      </p:sp>
    </p:spTree>
    <p:extLst>
      <p:ext uri="{BB962C8B-B14F-4D97-AF65-F5344CB8AC3E}">
        <p14:creationId xmlns:p14="http://schemas.microsoft.com/office/powerpoint/2010/main" val="459916831"/>
      </p:ext>
    </p:extLst>
  </p:cSld>
  <p:clrMapOvr>
    <a:masterClrMapping/>
  </p:clrMapOvr>
  <p:hf sldNum="0" hdr="0" ftr="0" dt="0"/>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Titre vertical et texte">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2" name="Rectangle 11"/>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Rectangle 6"/>
            <p:cNvSpPr/>
            <p:nvPr/>
          </p:nvSpPr>
          <p:spPr bwMode="gray">
            <a:xfrm>
              <a:off x="414867" y="402165"/>
              <a:ext cx="6510866"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7" name="Freeform 5"/>
            <p:cNvSpPr/>
            <p:nvPr/>
          </p:nvSpPr>
          <p:spPr bwMode="gray">
            <a:xfrm rot="5101749">
              <a:off x="6294738" y="457773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0" name="Freeform 5"/>
            <p:cNvSpPr/>
            <p:nvPr/>
          </p:nvSpPr>
          <p:spPr bwMode="gray">
            <a:xfrm rot="5400000">
              <a:off x="44492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3"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Vertical Title 1"/>
          <p:cNvSpPr>
            <a:spLocks noGrp="1"/>
          </p:cNvSpPr>
          <p:nvPr>
            <p:ph type="title" orient="vert"/>
          </p:nvPr>
        </p:nvSpPr>
        <p:spPr>
          <a:xfrm>
            <a:off x="8585235" y="1278467"/>
            <a:ext cx="1409965" cy="4748590"/>
          </a:xfrm>
        </p:spPr>
        <p:txBody>
          <a:bodyPr vert="eaVert" anchor="b" anchorCtr="0"/>
          <a:lstStyle/>
          <a:p>
            <a:r>
              <a:rPr lang="fr-FR"/>
              <a:t>Modifiez le style du titre</a:t>
            </a:r>
            <a:endParaRPr lang="en-US" dirty="0"/>
          </a:p>
        </p:txBody>
      </p:sp>
      <p:sp>
        <p:nvSpPr>
          <p:cNvPr id="3" name="Vertical Text Placeholder 2"/>
          <p:cNvSpPr>
            <a:spLocks noGrp="1"/>
          </p:cNvSpPr>
          <p:nvPr>
            <p:ph type="body" orient="vert" idx="1"/>
          </p:nvPr>
        </p:nvSpPr>
        <p:spPr>
          <a:xfrm>
            <a:off x="1154954" y="1278467"/>
            <a:ext cx="6256025" cy="4748590"/>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a:xfrm>
            <a:off x="10653104" y="6391838"/>
            <a:ext cx="992135" cy="304799"/>
          </a:xfrm>
        </p:spPr>
        <p:txBody>
          <a:bodyPr/>
          <a:lstStyle/>
          <a:p>
            <a:fld id="{E7F6A1D9-D323-4F4E-8655-25E2D32CE742}" type="datetime1">
              <a:rPr lang="en-US" smtClean="0"/>
              <a:t>11/10/2024</a:t>
            </a:fld>
            <a:endParaRPr lang="en-US"/>
          </a:p>
        </p:txBody>
      </p:sp>
      <p:sp>
        <p:nvSpPr>
          <p:cNvPr id="5" name="Footer Placeholder 4"/>
          <p:cNvSpPr>
            <a:spLocks noGrp="1"/>
          </p:cNvSpPr>
          <p:nvPr>
            <p:ph type="ftr" sz="quarter" idx="11"/>
          </p:nvPr>
        </p:nvSpPr>
        <p:spPr/>
        <p:txBody>
          <a:bodyPr/>
          <a:lstStyle/>
          <a:p>
            <a:endParaRPr lang="en-US" dirty="0"/>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FDF98CC-160E-494C-8C3C-8CDC5FA257DE}" type="slidenum">
              <a:rPr lang="en-US" smtClean="0"/>
              <a:pPr/>
              <a:t>‹N°›</a:t>
            </a:fld>
            <a:endParaRPr lang="en-US" dirty="0"/>
          </a:p>
        </p:txBody>
      </p:sp>
    </p:spTree>
    <p:extLst>
      <p:ext uri="{BB962C8B-B14F-4D97-AF65-F5344CB8AC3E}">
        <p14:creationId xmlns:p14="http://schemas.microsoft.com/office/powerpoint/2010/main" val="98775234"/>
      </p:ext>
    </p:extLst>
  </p:cSld>
  <p:clrMapOvr>
    <a:masterClrMapping/>
  </p:clrMapOvr>
  <p:hf sldNum="0"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idx="1"/>
          </p:nvPr>
        </p:nvSpPr>
        <p:spPr>
          <a:xfrm>
            <a:off x="1154954" y="2603500"/>
            <a:ext cx="8825659" cy="3416300"/>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E7F6A1D9-D323-4F4E-8655-25E2D32CE742}" type="datetime1">
              <a:rPr lang="en-US" smtClean="0"/>
              <a:t>11/10/2024</a:t>
            </a:fld>
            <a:endParaRPr lang="en-US"/>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FDF98CC-160E-494C-8C3C-8CDC5FA257DE}" type="slidenum">
              <a:rPr lang="en-US" smtClean="0"/>
              <a:pPr/>
              <a:t>‹N°›</a:t>
            </a:fld>
            <a:endParaRPr lang="en-US" dirty="0"/>
          </a:p>
        </p:txBody>
      </p:sp>
    </p:spTree>
    <p:extLst>
      <p:ext uri="{BB962C8B-B14F-4D97-AF65-F5344CB8AC3E}">
        <p14:creationId xmlns:p14="http://schemas.microsoft.com/office/powerpoint/2010/main" val="266778896"/>
      </p:ext>
    </p:extLst>
  </p:cSld>
  <p:clrMapOvr>
    <a:masterClrMapping/>
  </p:clrMapOvr>
  <p:hf sldNum="0"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bwMode="gray">
            <a:xfrm>
              <a:off x="7289800" y="402165"/>
              <a:ext cx="44788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5"/>
            <p:cNvSpPr/>
            <p:nvPr/>
          </p:nvSpPr>
          <p:spPr bwMode="gray">
            <a:xfrm rot="16200000">
              <a:off x="3787244"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p:nvPr/>
          </p:nvSpPr>
          <p:spPr bwMode="gray">
            <a:xfrm rot="15922489">
              <a:off x="4698352"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677645"/>
            <a:ext cx="4351025" cy="2283824"/>
          </a:xfrm>
        </p:spPr>
        <p:txBody>
          <a:bodyPr anchor="ctr"/>
          <a:lstStyle>
            <a:lvl1pPr algn="l">
              <a:defRPr sz="4000" b="0" cap="none"/>
            </a:lvl1pPr>
          </a:lstStyle>
          <a:p>
            <a:r>
              <a:rPr lang="fr-FR"/>
              <a:t>Modifiez le style du titre</a:t>
            </a:r>
            <a:endParaRPr lang="en-US" dirty="0"/>
          </a:p>
        </p:txBody>
      </p:sp>
      <p:sp>
        <p:nvSpPr>
          <p:cNvPr id="3" name="Text Placeholder 2"/>
          <p:cNvSpPr>
            <a:spLocks noGrp="1"/>
          </p:cNvSpPr>
          <p:nvPr>
            <p:ph type="body" idx="1"/>
          </p:nvPr>
        </p:nvSpPr>
        <p:spPr>
          <a:xfrm>
            <a:off x="6895559" y="2677644"/>
            <a:ext cx="3757545" cy="2283824"/>
          </a:xfrm>
        </p:spPr>
        <p:txBody>
          <a:bodyPr anchor="ctr"/>
          <a:lstStyle>
            <a:lvl1pPr marL="0" indent="0" algn="l">
              <a:buNone/>
              <a:defRPr sz="2000" cap="all">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E7F6A1D9-D323-4F4E-8655-25E2D32CE742}" type="datetime1">
              <a:rPr lang="en-US" smtClean="0"/>
              <a:t>11/10/2024</a:t>
            </a:fld>
            <a:endParaRPr lang="en-US"/>
          </a:p>
        </p:txBody>
      </p:sp>
      <p:sp>
        <p:nvSpPr>
          <p:cNvPr id="5" name="Footer Placeholder 4"/>
          <p:cNvSpPr>
            <a:spLocks noGrp="1"/>
          </p:cNvSpPr>
          <p:nvPr>
            <p:ph type="ftr" sz="quarter" idx="11"/>
          </p:nvPr>
        </p:nvSpPr>
        <p:spPr/>
        <p:txBody>
          <a:bodyPr/>
          <a:lstStyle/>
          <a:p>
            <a:endParaRPr lang="en-US" dirty="0"/>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FDF98CC-160E-494C-8C3C-8CDC5FA257DE}" type="slidenum">
              <a:rPr lang="en-US" smtClean="0"/>
              <a:pPr/>
              <a:t>‹N°›</a:t>
            </a:fld>
            <a:endParaRPr lang="en-US" dirty="0"/>
          </a:p>
        </p:txBody>
      </p:sp>
    </p:spTree>
    <p:extLst>
      <p:ext uri="{BB962C8B-B14F-4D97-AF65-F5344CB8AC3E}">
        <p14:creationId xmlns:p14="http://schemas.microsoft.com/office/powerpoint/2010/main" val="4012470466"/>
      </p:ext>
    </p:extLst>
  </p:cSld>
  <p:clrMapOvr>
    <a:masterClrMapping/>
  </p:clrMapOvr>
  <p:hf sldNum="0"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sz="half" idx="1"/>
          </p:nvPr>
        </p:nvSpPr>
        <p:spPr>
          <a:xfrm>
            <a:off x="1154954" y="2603500"/>
            <a:ext cx="4825158" cy="3416301"/>
          </a:xfrm>
        </p:spPr>
        <p:txBody>
          <a:bodyPr>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Content Placeholder 3"/>
          <p:cNvSpPr>
            <a:spLocks noGrp="1"/>
          </p:cNvSpPr>
          <p:nvPr>
            <p:ph sz="half" idx="2"/>
          </p:nvPr>
        </p:nvSpPr>
        <p:spPr>
          <a:xfrm>
            <a:off x="6208712" y="2603500"/>
            <a:ext cx="4825159" cy="3416300"/>
          </a:xfrm>
        </p:spPr>
        <p:txBody>
          <a:bodyPr>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Date Placeholder 4"/>
          <p:cNvSpPr>
            <a:spLocks noGrp="1"/>
          </p:cNvSpPr>
          <p:nvPr>
            <p:ph type="dt" sz="half" idx="10"/>
          </p:nvPr>
        </p:nvSpPr>
        <p:spPr/>
        <p:txBody>
          <a:bodyPr/>
          <a:lstStyle/>
          <a:p>
            <a:fld id="{E7F6A1D9-D323-4F4E-8655-25E2D32CE742}" type="datetime1">
              <a:rPr lang="en-US" smtClean="0"/>
              <a:t>11/10/2024</a:t>
            </a:fld>
            <a:endParaRPr lang="en-US"/>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FDF98CC-160E-494C-8C3C-8CDC5FA257DE}" type="slidenum">
              <a:rPr lang="en-US" smtClean="0"/>
              <a:pPr/>
              <a:t>‹N°›</a:t>
            </a:fld>
            <a:endParaRPr lang="en-US" dirty="0"/>
          </a:p>
        </p:txBody>
      </p:sp>
    </p:spTree>
    <p:extLst>
      <p:ext uri="{BB962C8B-B14F-4D97-AF65-F5344CB8AC3E}">
        <p14:creationId xmlns:p14="http://schemas.microsoft.com/office/powerpoint/2010/main" val="1197655854"/>
      </p:ext>
    </p:extLst>
  </p:cSld>
  <p:clrMapOvr>
    <a:masterClrMapping/>
  </p:clrMapOvr>
  <p:hf sldNum="0"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fr-FR"/>
              <a:t>Modifiez le style du titre</a:t>
            </a:r>
            <a:endParaRPr lang="en-US" dirty="0"/>
          </a:p>
        </p:txBody>
      </p:sp>
      <p:sp>
        <p:nvSpPr>
          <p:cNvPr id="3" name="Text Placeholder 2"/>
          <p:cNvSpPr>
            <a:spLocks noGrp="1"/>
          </p:cNvSpPr>
          <p:nvPr>
            <p:ph type="body" idx="1"/>
          </p:nvPr>
        </p:nvSpPr>
        <p:spPr>
          <a:xfrm>
            <a:off x="1154954" y="2603500"/>
            <a:ext cx="4825157"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Content Placeholder 3"/>
          <p:cNvSpPr>
            <a:spLocks noGrp="1"/>
          </p:cNvSpPr>
          <p:nvPr>
            <p:ph sz="half" idx="2"/>
          </p:nvPr>
        </p:nvSpPr>
        <p:spPr>
          <a:xfrm>
            <a:off x="1154954" y="3179762"/>
            <a:ext cx="4825158" cy="2840039"/>
          </a:xfrm>
        </p:spPr>
        <p:txBody>
          <a:bodyPr>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Text Placeholder 4"/>
          <p:cNvSpPr>
            <a:spLocks noGrp="1"/>
          </p:cNvSpPr>
          <p:nvPr>
            <p:ph type="body" sz="quarter" idx="3"/>
          </p:nvPr>
        </p:nvSpPr>
        <p:spPr>
          <a:xfrm>
            <a:off x="6208712" y="2603500"/>
            <a:ext cx="4825159"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Content Placeholder 5"/>
          <p:cNvSpPr>
            <a:spLocks noGrp="1"/>
          </p:cNvSpPr>
          <p:nvPr>
            <p:ph sz="quarter" idx="4"/>
          </p:nvPr>
        </p:nvSpPr>
        <p:spPr>
          <a:xfrm>
            <a:off x="6208712" y="3179762"/>
            <a:ext cx="4825159" cy="2840039"/>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7" name="Date Placeholder 6"/>
          <p:cNvSpPr>
            <a:spLocks noGrp="1"/>
          </p:cNvSpPr>
          <p:nvPr>
            <p:ph type="dt" sz="half" idx="10"/>
          </p:nvPr>
        </p:nvSpPr>
        <p:spPr/>
        <p:txBody>
          <a:bodyPr/>
          <a:lstStyle/>
          <a:p>
            <a:fld id="{E7F6A1D9-D323-4F4E-8655-25E2D32CE742}" type="datetime1">
              <a:rPr lang="en-US" smtClean="0"/>
              <a:t>11/10/2024</a:t>
            </a:fld>
            <a:endParaRPr lang="en-US"/>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FDF98CC-160E-494C-8C3C-8CDC5FA257DE}" type="slidenum">
              <a:rPr lang="en-US" smtClean="0"/>
              <a:pPr/>
              <a:t>‹N°›</a:t>
            </a:fld>
            <a:endParaRPr lang="en-US" dirty="0"/>
          </a:p>
        </p:txBody>
      </p:sp>
    </p:spTree>
    <p:extLst>
      <p:ext uri="{BB962C8B-B14F-4D97-AF65-F5344CB8AC3E}">
        <p14:creationId xmlns:p14="http://schemas.microsoft.com/office/powerpoint/2010/main" val="3854589180"/>
      </p:ext>
    </p:extLst>
  </p:cSld>
  <p:clrMapOvr>
    <a:masterClrMapping/>
  </p:clrMapOvr>
  <p:hf sldNum="0"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9" name="Title 1"/>
          <p:cNvSpPr>
            <a:spLocks noGrp="1"/>
          </p:cNvSpPr>
          <p:nvPr>
            <p:ph type="title"/>
          </p:nvPr>
        </p:nvSpPr>
        <p:spPr>
          <a:xfrm>
            <a:off x="1154954" y="973668"/>
            <a:ext cx="8761413" cy="706964"/>
          </a:xfrm>
        </p:spPr>
        <p:txBody>
          <a:bodyPr/>
          <a:lstStyle>
            <a:lvl1pPr>
              <a:defRPr/>
            </a:lvl1pPr>
          </a:lstStyle>
          <a:p>
            <a:r>
              <a:rPr lang="fr-FR"/>
              <a:t>Modifiez le style du titre</a:t>
            </a:r>
            <a:endParaRPr lang="en-US" dirty="0"/>
          </a:p>
        </p:txBody>
      </p:sp>
      <p:sp>
        <p:nvSpPr>
          <p:cNvPr id="3" name="Date Placeholder 2"/>
          <p:cNvSpPr>
            <a:spLocks noGrp="1"/>
          </p:cNvSpPr>
          <p:nvPr>
            <p:ph type="dt" sz="half" idx="10"/>
          </p:nvPr>
        </p:nvSpPr>
        <p:spPr/>
        <p:txBody>
          <a:bodyPr/>
          <a:lstStyle/>
          <a:p>
            <a:fld id="{E7F6A1D9-D323-4F4E-8655-25E2D32CE742}" type="datetime1">
              <a:rPr lang="en-US" smtClean="0"/>
              <a:t>11/10/2024</a:t>
            </a:fld>
            <a:endParaRPr lang="en-US"/>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FDF98CC-160E-494C-8C3C-8CDC5FA257DE}" type="slidenum">
              <a:rPr lang="en-US" smtClean="0"/>
              <a:pPr/>
              <a:t>‹N°›</a:t>
            </a:fld>
            <a:endParaRPr lang="en-US" dirty="0"/>
          </a:p>
        </p:txBody>
      </p:sp>
    </p:spTree>
    <p:extLst>
      <p:ext uri="{BB962C8B-B14F-4D97-AF65-F5344CB8AC3E}">
        <p14:creationId xmlns:p14="http://schemas.microsoft.com/office/powerpoint/2010/main" val="2014940826"/>
      </p:ext>
    </p:extLst>
  </p:cSld>
  <p:clrMapOvr>
    <a:masterClrMapping/>
  </p:clrMapOvr>
  <p:hf sldNum="0"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7F6A1D9-D323-4F4E-8655-25E2D32CE742}" type="datetime1">
              <a:rPr lang="en-US" smtClean="0"/>
              <a:t>11/10/2024</a:t>
            </a:fld>
            <a:endParaRPr lang="en-US"/>
          </a:p>
        </p:txBody>
      </p:sp>
      <p:sp>
        <p:nvSpPr>
          <p:cNvPr id="3" name="Footer Placeholder 2"/>
          <p:cNvSpPr>
            <a:spLocks noGrp="1"/>
          </p:cNvSpPr>
          <p:nvPr>
            <p:ph type="ftr" sz="quarter" idx="11"/>
          </p:nvPr>
        </p:nvSpPr>
        <p:spPr/>
        <p:txBody>
          <a:bodyPr/>
          <a:lstStyle/>
          <a:p>
            <a:endParaRPr lang="en-US" dirty="0"/>
          </a:p>
        </p:txBody>
      </p:sp>
      <p:sp>
        <p:nvSpPr>
          <p:cNvPr id="7" name="Rectangle 6"/>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4" name="Slide Number Placeholder 3"/>
          <p:cNvSpPr>
            <a:spLocks noGrp="1"/>
          </p:cNvSpPr>
          <p:nvPr>
            <p:ph type="sldNum" sz="quarter" idx="12"/>
          </p:nvPr>
        </p:nvSpPr>
        <p:spPr/>
        <p:txBody>
          <a:bodyPr/>
          <a:lstStyle/>
          <a:p>
            <a:fld id="{DFDF98CC-160E-494C-8C3C-8CDC5FA257DE}" type="slidenum">
              <a:rPr lang="en-US" smtClean="0"/>
              <a:pPr/>
              <a:t>‹N°›</a:t>
            </a:fld>
            <a:endParaRPr lang="en-US" dirty="0"/>
          </a:p>
        </p:txBody>
      </p:sp>
    </p:spTree>
    <p:extLst>
      <p:ext uri="{BB962C8B-B14F-4D97-AF65-F5344CB8AC3E}">
        <p14:creationId xmlns:p14="http://schemas.microsoft.com/office/powerpoint/2010/main" val="3417032903"/>
      </p:ext>
    </p:extLst>
  </p:cSld>
  <p:clrMapOvr>
    <a:masterClrMapping/>
  </p:clrMapOvr>
  <p:hf sldNum="0"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5713412" y="402165"/>
              <a:ext cx="6055253"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8" name="Freeform 5"/>
            <p:cNvSpPr/>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2229377"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295400"/>
            <a:ext cx="2793158" cy="1600200"/>
          </a:xfrm>
        </p:spPr>
        <p:txBody>
          <a:bodyPr anchor="b"/>
          <a:lstStyle>
            <a:lvl1pPr algn="l">
              <a:defRPr sz="2400" b="0"/>
            </a:lvl1pPr>
          </a:lstStyle>
          <a:p>
            <a:r>
              <a:rPr lang="fr-FR"/>
              <a:t>Modifiez le style du titre</a:t>
            </a:r>
            <a:endParaRPr lang="en-US" dirty="0"/>
          </a:p>
        </p:txBody>
      </p:sp>
      <p:sp>
        <p:nvSpPr>
          <p:cNvPr id="3" name="Content Placeholder 2"/>
          <p:cNvSpPr>
            <a:spLocks noGrp="1"/>
          </p:cNvSpPr>
          <p:nvPr>
            <p:ph idx="1"/>
          </p:nvPr>
        </p:nvSpPr>
        <p:spPr>
          <a:xfrm>
            <a:off x="5781146" y="1447800"/>
            <a:ext cx="5190066" cy="4572000"/>
          </a:xfrm>
        </p:spPr>
        <p:txBody>
          <a:bodyPr anchor="ctr">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Text Placeholder 3"/>
          <p:cNvSpPr>
            <a:spLocks noGrp="1"/>
          </p:cNvSpPr>
          <p:nvPr>
            <p:ph type="body" sz="half" idx="2"/>
          </p:nvPr>
        </p:nvSpPr>
        <p:spPr bwMode="gray">
          <a:xfrm>
            <a:off x="1154954" y="3129280"/>
            <a:ext cx="2793158" cy="2895599"/>
          </a:xfrm>
        </p:spPr>
        <p:txBody>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p>
            <a:fld id="{E7F6A1D9-D323-4F4E-8655-25E2D32CE742}" type="datetime1">
              <a:rPr lang="en-US" smtClean="0"/>
              <a:t>11/10/2024</a:t>
            </a:fld>
            <a:endParaRPr lang="en-US"/>
          </a:p>
        </p:txBody>
      </p:sp>
      <p:sp>
        <p:nvSpPr>
          <p:cNvPr id="6" name="Footer Placeholder 5"/>
          <p:cNvSpPr>
            <a:spLocks noGrp="1"/>
          </p:cNvSpPr>
          <p:nvPr>
            <p:ph type="ftr" sz="quarter" idx="11"/>
          </p:nvPr>
        </p:nvSpPr>
        <p:spPr/>
        <p:txBody>
          <a:bodyPr/>
          <a:lstStyle/>
          <a:p>
            <a:endParaRPr lang="en-US" dirty="0"/>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DFDF98CC-160E-494C-8C3C-8CDC5FA257DE}" type="slidenum">
              <a:rPr lang="en-US" smtClean="0"/>
              <a:pPr/>
              <a:t>‹N°›</a:t>
            </a:fld>
            <a:endParaRPr lang="en-US" dirty="0"/>
          </a:p>
        </p:txBody>
      </p:sp>
    </p:spTree>
    <p:extLst>
      <p:ext uri="{BB962C8B-B14F-4D97-AF65-F5344CB8AC3E}">
        <p14:creationId xmlns:p14="http://schemas.microsoft.com/office/powerpoint/2010/main" val="4143762520"/>
      </p:ext>
    </p:extLst>
  </p:cSld>
  <p:clrMapOvr>
    <a:masterClrMapping/>
  </p:clrMapOvr>
  <p:hf sldNum="0"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6172200" y="402165"/>
              <a:ext cx="55964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22" name="Freeform 5"/>
            <p:cNvSpPr/>
            <p:nvPr/>
          </p:nvSpPr>
          <p:spPr bwMode="gray">
            <a:xfrm rot="15922489">
              <a:off x="4203594"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32954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693333"/>
            <a:ext cx="3865134" cy="1735667"/>
          </a:xfrm>
        </p:spPr>
        <p:txBody>
          <a:bodyPr anchor="b">
            <a:normAutofit/>
          </a:bodyPr>
          <a:lstStyle>
            <a:lvl1pPr algn="l">
              <a:defRPr sz="3600" b="0"/>
            </a:lvl1pPr>
          </a:lstStyle>
          <a:p>
            <a:r>
              <a:rPr lang="fr-FR"/>
              <a:t>Modifiez le style du titre</a:t>
            </a:r>
            <a:endParaRPr lang="en-US" dirty="0"/>
          </a:p>
        </p:txBody>
      </p:sp>
      <p:sp>
        <p:nvSpPr>
          <p:cNvPr id="3" name="Picture Placeholder 2"/>
          <p:cNvSpPr>
            <a:spLocks noGrp="1" noChangeAspect="1"/>
          </p:cNvSpPr>
          <p:nvPr>
            <p:ph type="pic" idx="1"/>
          </p:nvPr>
        </p:nvSpPr>
        <p:spPr>
          <a:xfrm>
            <a:off x="6547870" y="1143000"/>
            <a:ext cx="3227193"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marL="0" lvl="0" indent="0" algn="ctr">
              <a:buNone/>
            </a:pPr>
            <a:r>
              <a:rPr lang="fr-FR"/>
              <a:t>Cliquez sur l'icône pour ajouter une image</a:t>
            </a:r>
            <a:endParaRPr lang="en-US" dirty="0"/>
          </a:p>
        </p:txBody>
      </p:sp>
      <p:sp>
        <p:nvSpPr>
          <p:cNvPr id="4" name="Text Placeholder 3"/>
          <p:cNvSpPr>
            <a:spLocks noGrp="1"/>
          </p:cNvSpPr>
          <p:nvPr>
            <p:ph type="body" sz="half" idx="2"/>
          </p:nvPr>
        </p:nvSpPr>
        <p:spPr bwMode="gray">
          <a:xfrm>
            <a:off x="1154954" y="3657600"/>
            <a:ext cx="3859212" cy="1371600"/>
          </a:xfrm>
        </p:spPr>
        <p:txBody>
          <a:bodyPr>
            <a:normAutofit/>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p>
            <a:fld id="{E7F6A1D9-D323-4F4E-8655-25E2D32CE742}" type="datetime1">
              <a:rPr lang="en-US" smtClean="0"/>
              <a:t>11/10/2024</a:t>
            </a:fld>
            <a:endParaRPr lang="en-US"/>
          </a:p>
        </p:txBody>
      </p:sp>
      <p:sp>
        <p:nvSpPr>
          <p:cNvPr id="6" name="Footer Placeholder 5"/>
          <p:cNvSpPr>
            <a:spLocks noGrp="1"/>
          </p:cNvSpPr>
          <p:nvPr>
            <p:ph type="ftr" sz="quarter" idx="11"/>
          </p:nvPr>
        </p:nvSpPr>
        <p:spPr/>
        <p:txBody>
          <a:bodyPr/>
          <a:lstStyle/>
          <a:p>
            <a:endParaRPr lang="en-US" dirty="0"/>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DFDF98CC-160E-494C-8C3C-8CDC5FA257DE}" type="slidenum">
              <a:rPr lang="en-US" smtClean="0"/>
              <a:pPr/>
              <a:t>‹N°›</a:t>
            </a:fld>
            <a:endParaRPr lang="en-US" dirty="0"/>
          </a:p>
        </p:txBody>
      </p:sp>
    </p:spTree>
    <p:extLst>
      <p:ext uri="{BB962C8B-B14F-4D97-AF65-F5344CB8AC3E}">
        <p14:creationId xmlns:p14="http://schemas.microsoft.com/office/powerpoint/2010/main" val="1612288752"/>
      </p:ext>
    </p:extLst>
  </p:cSld>
  <p:clrMapOvr>
    <a:masterClrMapping/>
  </p:clrMapOvr>
  <p:hf sldNum="0"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jpe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7" name="Rectangle 6"/>
            <p:cNvSpPr/>
            <p:nvPr/>
          </p:nvSpPr>
          <p:spPr>
            <a:xfrm>
              <a:off x="0" y="0"/>
              <a:ext cx="12192000" cy="6858000"/>
            </a:xfrm>
            <a:prstGeom prst="rect">
              <a:avLst/>
            </a:prstGeom>
            <a:blipFill>
              <a:blip r:embed="rId19">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Freeform 5"/>
            <p:cNvSpPr/>
            <p:nvPr/>
          </p:nvSpPr>
          <p:spPr bwMode="gray">
            <a:xfrm rot="21010068">
              <a:off x="8490951" y="17975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9" name="Freeform 5"/>
            <p:cNvSpPr/>
            <p:nvPr/>
          </p:nvSpPr>
          <p:spPr bwMode="gray">
            <a:xfrm>
              <a:off x="459506" y="1866405"/>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4"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Placeholder 1"/>
          <p:cNvSpPr>
            <a:spLocks noGrp="1"/>
          </p:cNvSpPr>
          <p:nvPr>
            <p:ph type="title"/>
          </p:nvPr>
        </p:nvSpPr>
        <p:spPr bwMode="gray">
          <a:xfrm>
            <a:off x="1154954" y="973668"/>
            <a:ext cx="8761413" cy="706964"/>
          </a:xfrm>
          <a:prstGeom prst="rect">
            <a:avLst/>
          </a:prstGeom>
        </p:spPr>
        <p:txBody>
          <a:bodyPr vert="horz" lIns="91440" tIns="45720" rIns="91440" bIns="45720" rtlCol="0" anchor="ctr">
            <a:noAutofit/>
          </a:bodyPr>
          <a:lstStyle/>
          <a:p>
            <a:r>
              <a:rPr lang="fr-FR"/>
              <a:t>Modifiez le style du titre</a:t>
            </a:r>
            <a:endParaRPr lang="en-US" dirty="0"/>
          </a:p>
        </p:txBody>
      </p:sp>
      <p:sp>
        <p:nvSpPr>
          <p:cNvPr id="3" name="Text Placeholder 2"/>
          <p:cNvSpPr>
            <a:spLocks noGrp="1"/>
          </p:cNvSpPr>
          <p:nvPr>
            <p:ph type="body" idx="1"/>
          </p:nvPr>
        </p:nvSpPr>
        <p:spPr>
          <a:xfrm>
            <a:off x="1154954" y="2603500"/>
            <a:ext cx="8761413" cy="3416300"/>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2"/>
          </p:nvPr>
        </p:nvSpPr>
        <p:spPr>
          <a:xfrm>
            <a:off x="10653104" y="6391838"/>
            <a:ext cx="990599" cy="304799"/>
          </a:xfrm>
          <a:prstGeom prst="rect">
            <a:avLst/>
          </a:prstGeom>
        </p:spPr>
        <p:txBody>
          <a:bodyPr vert="horz" lIns="91440" tIns="45720" rIns="91440" bIns="45720" rtlCol="0" anchor="ctr"/>
          <a:lstStyle>
            <a:lvl1pPr algn="r">
              <a:defRPr sz="1000" b="1" i="0">
                <a:solidFill>
                  <a:schemeClr val="accent1"/>
                </a:solidFill>
              </a:defRPr>
            </a:lvl1pPr>
          </a:lstStyle>
          <a:p>
            <a:fld id="{E7F6A1D9-D323-4F4E-8655-25E2D32CE742}" type="datetime1">
              <a:rPr lang="en-US" smtClean="0"/>
              <a:t>11/10/2024</a:t>
            </a:fld>
            <a:endParaRPr lang="en-US"/>
          </a:p>
        </p:txBody>
      </p:sp>
      <p:sp>
        <p:nvSpPr>
          <p:cNvPr id="5" name="Footer Placeholder 4"/>
          <p:cNvSpPr>
            <a:spLocks noGrp="1"/>
          </p:cNvSpPr>
          <p:nvPr>
            <p:ph type="ftr" sz="quarter" idx="3"/>
          </p:nvPr>
        </p:nvSpPr>
        <p:spPr>
          <a:xfrm>
            <a:off x="561110" y="6391838"/>
            <a:ext cx="3859795" cy="304801"/>
          </a:xfrm>
          <a:prstGeom prst="rect">
            <a:avLst/>
          </a:prstGeom>
        </p:spPr>
        <p:txBody>
          <a:bodyPr vert="horz" lIns="91440" tIns="45720" rIns="91440" bIns="45720" rtlCol="0" anchor="ctr"/>
          <a:lstStyle>
            <a:lvl1pPr algn="l">
              <a:defRPr sz="1000" b="1" i="0">
                <a:solidFill>
                  <a:schemeClr val="accent1"/>
                </a:solidFill>
              </a:defRPr>
            </a:lvl1pPr>
          </a:lstStyle>
          <a:p>
            <a:endParaRPr lang="en-US" dirty="0"/>
          </a:p>
        </p:txBody>
      </p:sp>
      <p:sp>
        <p:nvSpPr>
          <p:cNvPr id="21" name="Rectangle 2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bg1"/>
                </a:solidFill>
              </a:defRPr>
            </a:lvl1pPr>
          </a:lstStyle>
          <a:p>
            <a:fld id="{DFDF98CC-160E-494C-8C3C-8CDC5FA257DE}" type="slidenum">
              <a:rPr lang="en-US" smtClean="0"/>
              <a:pPr/>
              <a:t>‹N°›</a:t>
            </a:fld>
            <a:endParaRPr lang="en-US" dirty="0"/>
          </a:p>
        </p:txBody>
      </p:sp>
    </p:spTree>
    <p:extLst>
      <p:ext uri="{BB962C8B-B14F-4D97-AF65-F5344CB8AC3E}">
        <p14:creationId xmlns:p14="http://schemas.microsoft.com/office/powerpoint/2010/main" val="1666073803"/>
      </p:ext>
    </p:extLst>
  </p:cSld>
  <p:clrMap bg1="lt1" tx1="dk1" bg2="lt2" tx2="dk2" accent1="accent1" accent2="accent2" accent3="accent3" accent4="accent4" accent5="accent5" accent6="accent6" hlink="hlink" folHlink="folHlink"/>
  <p:sldLayoutIdLst>
    <p:sldLayoutId id="2147483703" r:id="rId1"/>
    <p:sldLayoutId id="2147483704" r:id="rId2"/>
    <p:sldLayoutId id="2147483705" r:id="rId3"/>
    <p:sldLayoutId id="2147483706" r:id="rId4"/>
    <p:sldLayoutId id="2147483707" r:id="rId5"/>
    <p:sldLayoutId id="2147483708" r:id="rId6"/>
    <p:sldLayoutId id="2147483709" r:id="rId7"/>
    <p:sldLayoutId id="2147483710" r:id="rId8"/>
    <p:sldLayoutId id="2147483711" r:id="rId9"/>
    <p:sldLayoutId id="2147483712" r:id="rId10"/>
    <p:sldLayoutId id="2147483713" r:id="rId11"/>
    <p:sldLayoutId id="2147483714" r:id="rId12"/>
    <p:sldLayoutId id="2147483715" r:id="rId13"/>
    <p:sldLayoutId id="2147483716" r:id="rId14"/>
    <p:sldLayoutId id="2147483717" r:id="rId15"/>
    <p:sldLayoutId id="2147483718" r:id="rId16"/>
    <p:sldLayoutId id="2147483719" r:id="rId17"/>
  </p:sldLayoutIdLst>
  <p:hf sldNum="0" hdr="0" ftr="0" dt="0"/>
  <p:txStyles>
    <p:titleStyle>
      <a:lvl1pPr algn="l" defTabSz="457200" rtl="0" eaLnBrk="1" latinLnBrk="0" hangingPunct="1">
        <a:spcBef>
          <a:spcPct val="0"/>
        </a:spcBef>
        <a:buNone/>
        <a:defRPr sz="3600" b="0" i="0" kern="1200">
          <a:solidFill>
            <a:schemeClr val="bg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hyperlink" Target="https://www.memoireonline.com/10/19/11145/m_Enjeux-de-la-presse-en-ligne--l-heure-de-tout-numerique-dans-la-ville-de-Mbujimayi12.html"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descr="Couleurs pastel dans une conception de surface en dégradé">
            <a:extLst>
              <a:ext uri="{FF2B5EF4-FFF2-40B4-BE49-F238E27FC236}">
                <a16:creationId xmlns:a16="http://schemas.microsoft.com/office/drawing/2014/main" id="{ABC0148C-42AB-C5FF-8343-30632B03A116}"/>
              </a:ext>
            </a:extLst>
          </p:cNvPr>
          <p:cNvPicPr>
            <a:picLocks noChangeAspect="1"/>
          </p:cNvPicPr>
          <p:nvPr/>
        </p:nvPicPr>
        <p:blipFill>
          <a:blip r:embed="rId2"/>
          <a:srcRect t="13700" b="2030"/>
          <a:stretch/>
        </p:blipFill>
        <p:spPr>
          <a:xfrm>
            <a:off x="20" y="10"/>
            <a:ext cx="12191980" cy="6857990"/>
          </a:xfrm>
          <a:prstGeom prst="rect">
            <a:avLst/>
          </a:prstGeom>
        </p:spPr>
      </p:pic>
      <p:sp>
        <p:nvSpPr>
          <p:cNvPr id="2" name="Titre 1">
            <a:extLst>
              <a:ext uri="{FF2B5EF4-FFF2-40B4-BE49-F238E27FC236}">
                <a16:creationId xmlns:a16="http://schemas.microsoft.com/office/drawing/2014/main" id="{446FE21D-98E9-48A4-A871-A9E736C21A60}"/>
              </a:ext>
            </a:extLst>
          </p:cNvPr>
          <p:cNvSpPr>
            <a:spLocks noGrp="1"/>
          </p:cNvSpPr>
          <p:nvPr>
            <p:ph type="ctrTitle"/>
          </p:nvPr>
        </p:nvSpPr>
        <p:spPr>
          <a:xfrm>
            <a:off x="320039" y="5739969"/>
            <a:ext cx="8178501" cy="960120"/>
          </a:xfrm>
          <a:ln>
            <a:noFill/>
          </a:ln>
        </p:spPr>
        <p:txBody>
          <a:bodyPr anchor="ctr">
            <a:normAutofit/>
          </a:bodyPr>
          <a:lstStyle/>
          <a:p>
            <a:r>
              <a:rPr lang="fr-FR" sz="4400" dirty="0"/>
              <a:t>Communication </a:t>
            </a:r>
          </a:p>
        </p:txBody>
      </p:sp>
      <p:sp>
        <p:nvSpPr>
          <p:cNvPr id="3" name="Sous-titre 2">
            <a:extLst>
              <a:ext uri="{FF2B5EF4-FFF2-40B4-BE49-F238E27FC236}">
                <a16:creationId xmlns:a16="http://schemas.microsoft.com/office/drawing/2014/main" id="{17A7B908-6E3E-440E-BCB4-D3E261436D78}"/>
              </a:ext>
            </a:extLst>
          </p:cNvPr>
          <p:cNvSpPr>
            <a:spLocks noGrp="1"/>
          </p:cNvSpPr>
          <p:nvPr>
            <p:ph type="subTitle" idx="1"/>
          </p:nvPr>
        </p:nvSpPr>
        <p:spPr>
          <a:xfrm>
            <a:off x="8641975" y="5739969"/>
            <a:ext cx="3355309" cy="960120"/>
          </a:xfrm>
        </p:spPr>
        <p:txBody>
          <a:bodyPr anchor="ctr">
            <a:normAutofit/>
          </a:bodyPr>
          <a:lstStyle/>
          <a:p>
            <a:pPr algn="r"/>
            <a:r>
              <a:rPr lang="fr-FR" sz="2800" b="1" dirty="0" err="1">
                <a:solidFill>
                  <a:schemeClr val="accent4">
                    <a:lumMod val="75000"/>
                  </a:schemeClr>
                </a:solidFill>
                <a:latin typeface="Times New Roman" panose="02020603050405020304" pitchFamily="18" charset="0"/>
                <a:cs typeface="Times New Roman" panose="02020603050405020304" pitchFamily="18" charset="0"/>
              </a:rPr>
              <a:t>Pr.LANANE</a:t>
            </a:r>
            <a:r>
              <a:rPr lang="fr-FR" sz="2800" b="1" dirty="0">
                <a:solidFill>
                  <a:schemeClr val="accent4">
                    <a:lumMod val="75000"/>
                  </a:schemeClr>
                </a:solidFill>
                <a:latin typeface="Times New Roman" panose="02020603050405020304" pitchFamily="18" charset="0"/>
                <a:cs typeface="Times New Roman" panose="02020603050405020304" pitchFamily="18" charset="0"/>
              </a:rPr>
              <a:t> </a:t>
            </a:r>
            <a:r>
              <a:rPr lang="fr-FR" sz="2800" b="1" dirty="0" err="1">
                <a:solidFill>
                  <a:schemeClr val="accent4">
                    <a:lumMod val="75000"/>
                  </a:schemeClr>
                </a:solidFill>
                <a:latin typeface="Times New Roman" panose="02020603050405020304" pitchFamily="18" charset="0"/>
                <a:cs typeface="Times New Roman" panose="02020603050405020304" pitchFamily="18" charset="0"/>
              </a:rPr>
              <a:t>Massika</a:t>
            </a:r>
            <a:r>
              <a:rPr lang="fr-FR" sz="2800" b="1" dirty="0">
                <a:solidFill>
                  <a:schemeClr val="accent4">
                    <a:lumMod val="75000"/>
                  </a:schemeClr>
                </a:solidFill>
                <a:latin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val="408215280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1BB6DEA-02D9-4242-BB1A-8D75377A97E3}"/>
              </a:ext>
            </a:extLst>
          </p:cNvPr>
          <p:cNvSpPr>
            <a:spLocks noGrp="1"/>
          </p:cNvSpPr>
          <p:nvPr>
            <p:ph type="title"/>
          </p:nvPr>
        </p:nvSpPr>
        <p:spPr/>
        <p:txBody>
          <a:bodyPr/>
          <a:lstStyle/>
          <a:p>
            <a:r>
              <a:rPr lang="fr-FR" sz="28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Le modèle des usages et gratifications de </a:t>
            </a:r>
            <a:r>
              <a:rPr lang="fr-FR" sz="2800" dirty="0">
                <a:solidFill>
                  <a:schemeClr val="bg1"/>
                </a:solidFill>
                <a:effectLst/>
                <a:latin typeface="Arial" panose="020B0604020202020204" pitchFamily="34" charset="0"/>
                <a:ea typeface="Calibri" panose="020F0502020204030204" pitchFamily="34" charset="0"/>
              </a:rPr>
              <a:t>Elihu Katz </a:t>
            </a:r>
            <a:endParaRPr lang="fr-FR" sz="2800" dirty="0">
              <a:solidFill>
                <a:schemeClr val="bg1"/>
              </a:solidFill>
              <a:latin typeface="Times New Roman" panose="02020603050405020304" pitchFamily="18" charset="0"/>
              <a:cs typeface="Times New Roman" panose="02020603050405020304" pitchFamily="18" charset="0"/>
            </a:endParaRPr>
          </a:p>
        </p:txBody>
      </p:sp>
      <p:sp>
        <p:nvSpPr>
          <p:cNvPr id="3" name="Espace réservé du contenu 2">
            <a:extLst>
              <a:ext uri="{FF2B5EF4-FFF2-40B4-BE49-F238E27FC236}">
                <a16:creationId xmlns:a16="http://schemas.microsoft.com/office/drawing/2014/main" id="{C84CE7C6-25E1-4270-A202-949E88CFB7E7}"/>
              </a:ext>
            </a:extLst>
          </p:cNvPr>
          <p:cNvSpPr>
            <a:spLocks noGrp="1"/>
          </p:cNvSpPr>
          <p:nvPr>
            <p:ph idx="1"/>
          </p:nvPr>
        </p:nvSpPr>
        <p:spPr/>
        <p:txBody>
          <a:bodyPr>
            <a:normAutofit lnSpcReduction="10000"/>
          </a:bodyPr>
          <a:lstStyle/>
          <a:p>
            <a:pPr algn="just"/>
            <a:r>
              <a:rPr lang="fr-FR" sz="2400" b="1" dirty="0">
                <a:latin typeface="Times New Roman" panose="02020603050405020304" pitchFamily="18" charset="0"/>
                <a:cs typeface="Times New Roman" panose="02020603050405020304" pitchFamily="18" charset="0"/>
              </a:rPr>
              <a:t>Introduction :</a:t>
            </a:r>
          </a:p>
          <a:p>
            <a:pPr algn="just"/>
            <a:r>
              <a:rPr lang="fr-FR" sz="24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Le modèle des usages et gratifications est le résultat d'une amalgamation du fonctionnalisme donc les effets des médias et de la psychologie donc usages des médias et auditoire actif. L'émergence du modèle des usages et gratifications est attribuable aux études sur les gratifications liées aux émissions de radio des années 40 avec notamment les recherches sur les motifs des auditeurs de musique classique à la radio ce qui motivait les gens à écouter la radio.</a:t>
            </a:r>
            <a:endParaRPr lang="fr-FR" sz="2400" dirty="0">
              <a:effectLst/>
              <a:latin typeface="Times New Roman" panose="02020603050405020304" pitchFamily="18" charset="0"/>
              <a:ea typeface="Times New Roman" panose="02020603050405020304" pitchFamily="18" charset="0"/>
              <a:cs typeface="Times New Roman" panose="02020603050405020304" pitchFamily="18" charset="0"/>
            </a:endParaRPr>
          </a:p>
          <a:p>
            <a:endParaRPr lang="fr-FR" dirty="0"/>
          </a:p>
        </p:txBody>
      </p:sp>
    </p:spTree>
    <p:extLst>
      <p:ext uri="{BB962C8B-B14F-4D97-AF65-F5344CB8AC3E}">
        <p14:creationId xmlns:p14="http://schemas.microsoft.com/office/powerpoint/2010/main" val="24631510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3B06331-2276-412F-8EE7-9FBB27F794CC}"/>
              </a:ext>
            </a:extLst>
          </p:cNvPr>
          <p:cNvSpPr>
            <a:spLocks noGrp="1"/>
          </p:cNvSpPr>
          <p:nvPr>
            <p:ph type="title"/>
          </p:nvPr>
        </p:nvSpPr>
        <p:spPr/>
        <p:txBody>
          <a:bodyPr/>
          <a:lstStyle/>
          <a:p>
            <a:r>
              <a:rPr lang="fr-FR" dirty="0"/>
              <a:t>Explication du modèle </a:t>
            </a:r>
          </a:p>
        </p:txBody>
      </p:sp>
      <p:sp>
        <p:nvSpPr>
          <p:cNvPr id="3" name="Espace réservé du contenu 2">
            <a:extLst>
              <a:ext uri="{FF2B5EF4-FFF2-40B4-BE49-F238E27FC236}">
                <a16:creationId xmlns:a16="http://schemas.microsoft.com/office/drawing/2014/main" id="{68E3977E-8AE0-49EA-8935-DDD674073E6E}"/>
              </a:ext>
            </a:extLst>
          </p:cNvPr>
          <p:cNvSpPr>
            <a:spLocks noGrp="1"/>
          </p:cNvSpPr>
          <p:nvPr>
            <p:ph idx="1"/>
          </p:nvPr>
        </p:nvSpPr>
        <p:spPr/>
        <p:txBody>
          <a:bodyPr>
            <a:normAutofit/>
          </a:bodyPr>
          <a:lstStyle/>
          <a:p>
            <a:pPr algn="just"/>
            <a:r>
              <a:rPr lang="fr-FR" sz="24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L</a:t>
            </a:r>
            <a:r>
              <a:rPr lang="fr-FR" sz="2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e modèle de recherche des usages et gratifications est une « tentative d'expliquer un phénomène en interrogeant un individu sur la façon dont il utilise les communications, au lieu d'autres ressources dans son environnement, afin de satisfaire ses besoins et atteindre ses objectifs »</a:t>
            </a:r>
          </a:p>
          <a:p>
            <a:pPr algn="just"/>
            <a:r>
              <a:rPr lang="fr-FR" sz="24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 l’inverse des études qui l’avaient précédé , il se concentre sur le récepteur et ses motivations  que sur les effets des médias et l'émetteur du message.</a:t>
            </a:r>
            <a:endParaRPr lang="fr-FR"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50186208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1578823-52E6-4334-8DFB-C247927A0395}"/>
              </a:ext>
            </a:extLst>
          </p:cNvPr>
          <p:cNvSpPr>
            <a:spLocks noGrp="1"/>
          </p:cNvSpPr>
          <p:nvPr>
            <p:ph type="title"/>
          </p:nvPr>
        </p:nvSpPr>
        <p:spPr/>
        <p:txBody>
          <a:bodyPr/>
          <a:lstStyle/>
          <a:p>
            <a:endParaRPr lang="fr-FR"/>
          </a:p>
        </p:txBody>
      </p:sp>
      <p:sp>
        <p:nvSpPr>
          <p:cNvPr id="3" name="Espace réservé du contenu 2">
            <a:extLst>
              <a:ext uri="{FF2B5EF4-FFF2-40B4-BE49-F238E27FC236}">
                <a16:creationId xmlns:a16="http://schemas.microsoft.com/office/drawing/2014/main" id="{4884C5AE-566A-4B07-BA01-F730498EDFB5}"/>
              </a:ext>
            </a:extLst>
          </p:cNvPr>
          <p:cNvSpPr>
            <a:spLocks noGrp="1"/>
          </p:cNvSpPr>
          <p:nvPr>
            <p:ph idx="1"/>
          </p:nvPr>
        </p:nvSpPr>
        <p:spPr/>
        <p:txBody>
          <a:bodyPr>
            <a:normAutofit/>
          </a:bodyPr>
          <a:lstStyle/>
          <a:p>
            <a:pPr algn="just"/>
            <a:r>
              <a:rPr lang="fr-FR" sz="2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Selon Katz, </a:t>
            </a:r>
            <a:r>
              <a:rPr lang="fr-FR" sz="24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Blumler</a:t>
            </a:r>
            <a:r>
              <a:rPr lang="fr-FR" sz="2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&amp; </a:t>
            </a:r>
            <a:r>
              <a:rPr lang="fr-FR" sz="24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Gurevitch</a:t>
            </a:r>
            <a:r>
              <a:rPr lang="fr-FR" sz="2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(1974), les quatre interprétations fonctionnelles des médias ont d'abord été développées par Lasswell en 1948 d'un point de vue macrosociologique et revu en 1960 par Wright au niveau macro et microsociologique. Ces interprétations indiquaient que les médias ont des fonctions de surveillance, de corrélation, de divertissement et de transmission culturelle pour la société en général, sur le plan individuel et les sous-groupes de la société.</a:t>
            </a:r>
            <a:endParaRPr lang="fr-FR"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5879652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2F3229A-8184-46B8-8AF3-BFDF7D75E48B}"/>
              </a:ext>
            </a:extLst>
          </p:cNvPr>
          <p:cNvSpPr>
            <a:spLocks noGrp="1"/>
          </p:cNvSpPr>
          <p:nvPr>
            <p:ph type="title"/>
          </p:nvPr>
        </p:nvSpPr>
        <p:spPr/>
        <p:txBody>
          <a:bodyPr/>
          <a:lstStyle/>
          <a:p>
            <a:endParaRPr lang="fr-FR"/>
          </a:p>
        </p:txBody>
      </p:sp>
      <p:sp>
        <p:nvSpPr>
          <p:cNvPr id="3" name="Espace réservé du contenu 2">
            <a:extLst>
              <a:ext uri="{FF2B5EF4-FFF2-40B4-BE49-F238E27FC236}">
                <a16:creationId xmlns:a16="http://schemas.microsoft.com/office/drawing/2014/main" id="{4AEBEE30-BE06-44B6-8A41-BFA056580C08}"/>
              </a:ext>
            </a:extLst>
          </p:cNvPr>
          <p:cNvSpPr>
            <a:spLocks noGrp="1"/>
          </p:cNvSpPr>
          <p:nvPr>
            <p:ph idx="1"/>
          </p:nvPr>
        </p:nvSpPr>
        <p:spPr/>
        <p:txBody>
          <a:bodyPr>
            <a:normAutofit/>
          </a:bodyPr>
          <a:lstStyle/>
          <a:p>
            <a:r>
              <a:rPr lang="fr-FR" sz="2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En raison de la variété de fonctions liées à l'usage des médias, ont regroupé les fonctions proposées précédemment sur le plan des besoins individuels « un individu utilise les communications de masse pour se connecter (parfois se déconnecter) à travers des relations instrumentales, affectives ou d'intégration avec d'autres (soi-même, famille, amis, nation, etc.) ». Ce regroupement tente d'expliquer les différents aspects liés au besoin d'être « connecté ».</a:t>
            </a:r>
            <a:endParaRPr lang="fr-FR"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6660220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5DFEC0B-2342-41F9-9A62-D1839D0CEF4B}"/>
              </a:ext>
            </a:extLst>
          </p:cNvPr>
          <p:cNvSpPr>
            <a:spLocks noGrp="1"/>
          </p:cNvSpPr>
          <p:nvPr>
            <p:ph type="title"/>
          </p:nvPr>
        </p:nvSpPr>
        <p:spPr/>
        <p:txBody>
          <a:bodyPr/>
          <a:lstStyle/>
          <a:p>
            <a:endParaRPr lang="fr-FR"/>
          </a:p>
        </p:txBody>
      </p:sp>
      <p:sp>
        <p:nvSpPr>
          <p:cNvPr id="3" name="Espace réservé du contenu 2">
            <a:extLst>
              <a:ext uri="{FF2B5EF4-FFF2-40B4-BE49-F238E27FC236}">
                <a16:creationId xmlns:a16="http://schemas.microsoft.com/office/drawing/2014/main" id="{06C3670F-BA33-4134-8445-02994DFD8B96}"/>
              </a:ext>
            </a:extLst>
          </p:cNvPr>
          <p:cNvSpPr>
            <a:spLocks noGrp="1"/>
          </p:cNvSpPr>
          <p:nvPr>
            <p:ph idx="1"/>
          </p:nvPr>
        </p:nvSpPr>
        <p:spPr/>
        <p:txBody>
          <a:bodyPr>
            <a:normAutofit/>
          </a:bodyPr>
          <a:lstStyle/>
          <a:p>
            <a:pPr algn="just"/>
            <a:r>
              <a:rPr lang="fr-FR" sz="2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Katz, </a:t>
            </a:r>
            <a:r>
              <a:rPr lang="fr-FR" sz="24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Blumler</a:t>
            </a:r>
            <a:r>
              <a:rPr lang="fr-FR" sz="2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&amp; </a:t>
            </a:r>
            <a:r>
              <a:rPr lang="fr-FR" sz="24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Gurevitch</a:t>
            </a:r>
            <a:r>
              <a:rPr lang="fr-FR" sz="2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(1974), ont trouvé qu'il y avait une « tendance » empirique en ce qui concerne la préférence pour l'utilisation de différents médias selon les types de connexions. Par exemple, les livres et le cinéma sont associés aux besoins d'accomplissement de soi. Ils permettent à un individu de connecter avec lui-même. Les journaux, la radio et la télévision connectent davantage les individus avec la société (Katz, </a:t>
            </a:r>
            <a:r>
              <a:rPr lang="fr-FR" sz="24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Blumler</a:t>
            </a:r>
            <a:r>
              <a:rPr lang="fr-FR" sz="2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&amp; </a:t>
            </a:r>
            <a:r>
              <a:rPr lang="fr-FR" sz="24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Gurevitch</a:t>
            </a:r>
            <a:r>
              <a:rPr lang="fr-FR" sz="2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1974).</a:t>
            </a:r>
            <a:endParaRPr lang="fr-FR"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36127151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36AE32B-CCEF-4382-8E09-AE2F470965E7}"/>
              </a:ext>
            </a:extLst>
          </p:cNvPr>
          <p:cNvSpPr>
            <a:spLocks noGrp="1"/>
          </p:cNvSpPr>
          <p:nvPr>
            <p:ph type="title"/>
          </p:nvPr>
        </p:nvSpPr>
        <p:spPr/>
        <p:txBody>
          <a:bodyPr/>
          <a:lstStyle/>
          <a:p>
            <a:r>
              <a:rPr lang="fr-FR" dirty="0"/>
              <a:t>Liste bibliographique </a:t>
            </a:r>
          </a:p>
        </p:txBody>
      </p:sp>
      <p:sp>
        <p:nvSpPr>
          <p:cNvPr id="3" name="Espace réservé du contenu 2">
            <a:extLst>
              <a:ext uri="{FF2B5EF4-FFF2-40B4-BE49-F238E27FC236}">
                <a16:creationId xmlns:a16="http://schemas.microsoft.com/office/drawing/2014/main" id="{D08CA2E7-8764-43E7-B32F-2E7125AED0BA}"/>
              </a:ext>
            </a:extLst>
          </p:cNvPr>
          <p:cNvSpPr>
            <a:spLocks noGrp="1"/>
          </p:cNvSpPr>
          <p:nvPr>
            <p:ph idx="1"/>
          </p:nvPr>
        </p:nvSpPr>
        <p:spPr/>
        <p:txBody>
          <a:bodyPr/>
          <a:lstStyle/>
          <a:p>
            <a:pPr algn="just"/>
            <a:r>
              <a:rPr lang="fr-FR" sz="2000" dirty="0">
                <a:solidFill>
                  <a:schemeClr val="tx1"/>
                </a:solidFill>
                <a:latin typeface="Times New Roman" panose="02020603050405020304" pitchFamily="18" charset="0"/>
                <a:cs typeface="Times New Roman" panose="02020603050405020304" pitchFamily="18" charset="0"/>
              </a:rPr>
              <a:t>1.PERRY </a:t>
            </a:r>
            <a:r>
              <a:rPr lang="fr-FR" sz="2000" dirty="0" err="1">
                <a:solidFill>
                  <a:schemeClr val="tx1"/>
                </a:solidFill>
                <a:latin typeface="Times New Roman" panose="02020603050405020304" pitchFamily="18" charset="0"/>
                <a:cs typeface="Times New Roman" panose="02020603050405020304" pitchFamily="18" charset="0"/>
              </a:rPr>
              <a:t>David.K</a:t>
            </a:r>
            <a:r>
              <a:rPr lang="fr-FR" sz="2000" dirty="0">
                <a:solidFill>
                  <a:schemeClr val="tx1"/>
                </a:solidFill>
                <a:latin typeface="Times New Roman" panose="02020603050405020304" pitchFamily="18" charset="0"/>
                <a:cs typeface="Times New Roman" panose="02020603050405020304" pitchFamily="18" charset="0"/>
              </a:rPr>
              <a:t> , « </a:t>
            </a:r>
            <a:r>
              <a:rPr lang="fr-FR" sz="2000" dirty="0" err="1">
                <a:solidFill>
                  <a:schemeClr val="tx1"/>
                </a:solidFill>
                <a:latin typeface="Times New Roman" panose="02020603050405020304" pitchFamily="18" charset="0"/>
                <a:cs typeface="Times New Roman" panose="02020603050405020304" pitchFamily="18" charset="0"/>
              </a:rPr>
              <a:t>Théoris</a:t>
            </a:r>
            <a:r>
              <a:rPr lang="fr-FR" sz="2000" dirty="0">
                <a:solidFill>
                  <a:schemeClr val="tx1"/>
                </a:solidFill>
                <a:latin typeface="Times New Roman" panose="02020603050405020304" pitchFamily="18" charset="0"/>
                <a:cs typeface="Times New Roman" panose="02020603050405020304" pitchFamily="18" charset="0"/>
              </a:rPr>
              <a:t> et recherche en communication de masse :contextes et conséquences »,Routledge Imprimer, New York ,2001.</a:t>
            </a:r>
          </a:p>
          <a:p>
            <a:pPr algn="just"/>
            <a:r>
              <a:rPr lang="fr-FR" sz="2000" dirty="0">
                <a:solidFill>
                  <a:schemeClr val="tx1"/>
                </a:solidFill>
                <a:latin typeface="Times New Roman" panose="02020603050405020304" pitchFamily="18" charset="0"/>
                <a:cs typeface="Times New Roman" panose="02020603050405020304" pitchFamily="18" charset="0"/>
              </a:rPr>
              <a:t>2.RUGGIERO </a:t>
            </a:r>
            <a:r>
              <a:rPr lang="fr-FR" sz="2000" dirty="0" err="1">
                <a:solidFill>
                  <a:schemeClr val="tx1"/>
                </a:solidFill>
                <a:latin typeface="Times New Roman" panose="02020603050405020304" pitchFamily="18" charset="0"/>
                <a:cs typeface="Times New Roman" panose="02020603050405020304" pitchFamily="18" charset="0"/>
              </a:rPr>
              <a:t>Thomas.E</a:t>
            </a:r>
            <a:r>
              <a:rPr lang="fr-FR" sz="2000" dirty="0">
                <a:solidFill>
                  <a:schemeClr val="tx1"/>
                </a:solidFill>
                <a:latin typeface="Times New Roman" panose="02020603050405020304" pitchFamily="18" charset="0"/>
                <a:cs typeface="Times New Roman" panose="02020603050405020304" pitchFamily="18" charset="0"/>
              </a:rPr>
              <a:t> ,« Théorie des usages et des gratifications aux XXIe siècle », in Communication de masse et société, n°1,Paris,2009.</a:t>
            </a:r>
          </a:p>
          <a:p>
            <a:pPr algn="just"/>
            <a:r>
              <a:rPr lang="fr-FR" sz="2000" dirty="0">
                <a:solidFill>
                  <a:schemeClr val="tx1"/>
                </a:solidFill>
                <a:latin typeface="Times New Roman" panose="02020603050405020304" pitchFamily="18" charset="0"/>
                <a:cs typeface="Times New Roman" panose="02020603050405020304" pitchFamily="18" charset="0"/>
              </a:rPr>
              <a:t>3.</a:t>
            </a:r>
            <a:r>
              <a:rPr lang="fr-FR" sz="2000" u="sng"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hlinkClick r:id="rId2">
                  <a:extLst>
                    <a:ext uri="{A12FA001-AC4F-418D-AE19-62706E023703}">
                      <ahyp:hlinkClr xmlns:ahyp="http://schemas.microsoft.com/office/drawing/2018/hyperlinkcolor" val="tx"/>
                    </a:ext>
                  </a:extLst>
                </a:hlinkClick>
              </a:rPr>
              <a:t> https://www.memoireonline.com/10/19/11145/m_Enjeux-de-la-presse-en-ligne--l-heure-de-tout-numerique-dans-la-ville-de-Mbujimayi12.html</a:t>
            </a:r>
            <a:endParaRPr lang="fr-FR" sz="20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p>
            <a:endParaRPr lang="fr-FR" dirty="0"/>
          </a:p>
        </p:txBody>
      </p:sp>
    </p:spTree>
    <p:extLst>
      <p:ext uri="{BB962C8B-B14F-4D97-AF65-F5344CB8AC3E}">
        <p14:creationId xmlns:p14="http://schemas.microsoft.com/office/powerpoint/2010/main" val="111592892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lle d’ions">
  <a:themeElements>
    <a:clrScheme name="Salle d’ions">
      <a:dk1>
        <a:sysClr val="windowText" lastClr="000000"/>
      </a:dk1>
      <a:lt1>
        <a:sysClr val="window" lastClr="FFFFFF"/>
      </a:lt1>
      <a:dk2>
        <a:srgbClr val="3B3059"/>
      </a:dk2>
      <a:lt2>
        <a:srgbClr val="EBEBEB"/>
      </a:lt2>
      <a:accent1>
        <a:srgbClr val="B31166"/>
      </a:accent1>
      <a:accent2>
        <a:srgbClr val="E33D6F"/>
      </a:accent2>
      <a:accent3>
        <a:srgbClr val="E45F3C"/>
      </a:accent3>
      <a:accent4>
        <a:srgbClr val="E9943A"/>
      </a:accent4>
      <a:accent5>
        <a:srgbClr val="9B6BF2"/>
      </a:accent5>
      <a:accent6>
        <a:srgbClr val="D53DD0"/>
      </a:accent6>
      <a:hlink>
        <a:srgbClr val="8F8F8F"/>
      </a:hlink>
      <a:folHlink>
        <a:srgbClr val="A5A5A5"/>
      </a:folHlink>
    </a:clrScheme>
    <a:fontScheme name="Salle d’ions">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Salle d’ions">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8000"/>
                <a:hueMod val="124000"/>
                <a:satMod val="148000"/>
                <a:lumMod val="124000"/>
              </a:schemeClr>
            </a:gs>
            <a:gs pos="100000">
              <a:schemeClr val="phClr">
                <a:shade val="76000"/>
                <a:hueMod val="89000"/>
                <a:satMod val="164000"/>
                <a:lumMod val="56000"/>
              </a:schemeClr>
            </a:gs>
          </a:gsLst>
          <a:path path="circle">
            <a:fillToRect l="45000" t="65000" r="125000" b="100000"/>
          </a:path>
        </a:gradFill>
        <a:blipFill rotWithShape="1">
          <a:blip xmlns:r="http://schemas.openxmlformats.org/officeDocument/2006/relationships" r:embed="rId1">
            <a:duotone>
              <a:schemeClr val="phClr">
                <a:shade val="69000"/>
                <a:hueMod val="91000"/>
                <a:satMod val="164000"/>
                <a:lumMod val="74000"/>
              </a:schemeClr>
              <a:schemeClr val="phClr">
                <a:hueMod val="124000"/>
                <a:satMod val="140000"/>
                <a:lumMod val="142000"/>
              </a:schemeClr>
            </a:duotone>
          </a:blip>
          <a:stretch/>
        </a:blipFill>
      </a:bgFillStyleLst>
    </a:fmtScheme>
  </a:themeElements>
  <a:objectDefaults/>
  <a:extraClrSchemeLst/>
  <a:extLst>
    <a:ext uri="{05A4C25C-085E-4340-85A3-A5531E510DB2}">
      <thm15:themeFamily xmlns:thm15="http://schemas.microsoft.com/office/thememl/2012/main" name="Ion Boardroom" id="{FC33163D-4339-46B1-8EED-24C834239D99}" vid="{B8502691-933B-45FE-8764-BA278511EF27}"/>
    </a:ext>
  </a:extLst>
</a:theme>
</file>

<file path=docProps/app.xml><?xml version="1.0" encoding="utf-8"?>
<Properties xmlns="http://schemas.openxmlformats.org/officeDocument/2006/extended-properties" xmlns:vt="http://schemas.openxmlformats.org/officeDocument/2006/docPropsVTypes">
  <Template>Ion Boardroom</Template>
  <TotalTime>32</TotalTime>
  <Words>492</Words>
  <Application>Microsoft Office PowerPoint</Application>
  <PresentationFormat>Grand écran</PresentationFormat>
  <Paragraphs>15</Paragraphs>
  <Slides>7</Slides>
  <Notes>0</Notes>
  <HiddenSlides>0</HiddenSlides>
  <MMClips>0</MMClips>
  <ScaleCrop>false</ScaleCrop>
  <HeadingPairs>
    <vt:vector size="6" baseType="variant">
      <vt:variant>
        <vt:lpstr>Polices utilisées</vt:lpstr>
      </vt:variant>
      <vt:variant>
        <vt:i4>4</vt:i4>
      </vt:variant>
      <vt:variant>
        <vt:lpstr>Thème</vt:lpstr>
      </vt:variant>
      <vt:variant>
        <vt:i4>1</vt:i4>
      </vt:variant>
      <vt:variant>
        <vt:lpstr>Titres des diapositives</vt:lpstr>
      </vt:variant>
      <vt:variant>
        <vt:i4>7</vt:i4>
      </vt:variant>
    </vt:vector>
  </HeadingPairs>
  <TitlesOfParts>
    <vt:vector size="12" baseType="lpstr">
      <vt:lpstr>Arial</vt:lpstr>
      <vt:lpstr>Century Gothic</vt:lpstr>
      <vt:lpstr>Times New Roman</vt:lpstr>
      <vt:lpstr>Wingdings 3</vt:lpstr>
      <vt:lpstr>Salle d’ions</vt:lpstr>
      <vt:lpstr>Communication </vt:lpstr>
      <vt:lpstr>Le modèle des usages et gratifications de Elihu Katz </vt:lpstr>
      <vt:lpstr>Explication du modèle </vt:lpstr>
      <vt:lpstr>Présentation PowerPoint</vt:lpstr>
      <vt:lpstr>Présentation PowerPoint</vt:lpstr>
      <vt:lpstr>Présentation PowerPoint</vt:lpstr>
      <vt:lpstr>Liste bibliographique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Communication </dc:title>
  <dc:creator>Ordi</dc:creator>
  <cp:lastModifiedBy>Ordi</cp:lastModifiedBy>
  <cp:revision>1</cp:revision>
  <dcterms:created xsi:type="dcterms:W3CDTF">2024-11-10T08:00:48Z</dcterms:created>
  <dcterms:modified xsi:type="dcterms:W3CDTF">2024-11-10T08:33:00Z</dcterms:modified>
</cp:coreProperties>
</file>