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922" y="2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34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668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4104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671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7115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654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482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16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427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96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1440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23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54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85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52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686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B849B-1344-431A-B2A4-A1C16091BD9B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A770DB4-D187-4250-96CC-A69D3DECB6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707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7C2A64-5ADE-6E15-963A-F4D9D7123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4584" y="1166219"/>
            <a:ext cx="9596871" cy="2262781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Conférence sur les nouvelles tendances marketing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76EE13-7256-3D77-933F-CBA096D70B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2410" y="4323468"/>
            <a:ext cx="8915399" cy="1126283"/>
          </a:xfrm>
        </p:spPr>
        <p:txBody>
          <a:bodyPr/>
          <a:lstStyle/>
          <a:p>
            <a:r>
              <a:rPr lang="fr-FR" b="1" dirty="0"/>
              <a:t>Enseignant : Dr BOUDA</a:t>
            </a:r>
          </a:p>
        </p:txBody>
      </p:sp>
    </p:spTree>
    <p:extLst>
      <p:ext uri="{BB962C8B-B14F-4D97-AF65-F5344CB8AC3E}">
        <p14:creationId xmlns:p14="http://schemas.microsoft.com/office/powerpoint/2010/main" val="4182266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E7DA7B-C107-0770-1A39-14F77D8E2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Objectifs du module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2F14DF-A92A-A7CF-EB08-3985F0823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1917" y="2133600"/>
            <a:ext cx="9162695" cy="3777622"/>
          </a:xfrm>
        </p:spPr>
        <p:txBody>
          <a:bodyPr>
            <a:normAutofit/>
          </a:bodyPr>
          <a:lstStyle/>
          <a:p>
            <a:r>
              <a:rPr lang="fr-FR" sz="2800" dirty="0"/>
              <a:t>Familiariser les étudiants inscrits en Master 2 aux nouvelles tendances en marketing.</a:t>
            </a:r>
          </a:p>
          <a:p>
            <a:r>
              <a:rPr lang="fr-FR" sz="2800" dirty="0"/>
              <a:t>Découvrir les nouveaux concepts récemment apparus dans le commerce et le marketing.</a:t>
            </a:r>
          </a:p>
          <a:p>
            <a:r>
              <a:rPr lang="fr-FR" sz="2800" dirty="0"/>
              <a:t>Permettre aux étudiants de chercher, d’exposer, de débattre sur des thématiques nouvelles.</a:t>
            </a:r>
          </a:p>
        </p:txBody>
      </p:sp>
    </p:spTree>
    <p:extLst>
      <p:ext uri="{BB962C8B-B14F-4D97-AF65-F5344CB8AC3E}">
        <p14:creationId xmlns:p14="http://schemas.microsoft.com/office/powerpoint/2010/main" val="153817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480198-DD22-AD59-D7AB-0FA3790A9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4249" y="347816"/>
            <a:ext cx="8911687" cy="849455"/>
          </a:xfrm>
        </p:spPr>
        <p:txBody>
          <a:bodyPr/>
          <a:lstStyle/>
          <a:p>
            <a:r>
              <a:rPr lang="fr-FR" b="1" dirty="0"/>
              <a:t>Thématiques à aborder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46A4DA-E1EC-D1C8-6522-D66E314D6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4239" y="1111753"/>
            <a:ext cx="8209865" cy="5486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fr-FR" sz="2000" b="1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Le </a:t>
            </a:r>
            <a:r>
              <a:rPr lang="fr-FR" sz="2000" b="1" dirty="0">
                <a:ea typeface="Aptos" panose="020B0004020202020204" pitchFamily="34" charset="0"/>
                <a:cs typeface="Arial" panose="020B0604020202020204" pitchFamily="34" charset="0"/>
              </a:rPr>
              <a:t>m</a:t>
            </a:r>
            <a:r>
              <a:rPr lang="fr-FR" sz="2000" b="1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arketing social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fr-FR" sz="2000" b="1" dirty="0">
                <a:cs typeface="Arial" panose="020B0604020202020204" pitchFamily="34" charset="0"/>
              </a:rPr>
              <a:t>Le marketing vert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fr-FR" sz="2000" b="1" dirty="0">
                <a:cs typeface="Arial" panose="020B0604020202020204" pitchFamily="34" charset="0"/>
              </a:rPr>
              <a:t>Le marketing inversé (Reverse Marketing)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fr-FR" sz="2000" b="1" dirty="0">
                <a:cs typeface="Arial" panose="020B0604020202020204" pitchFamily="34" charset="0"/>
              </a:rPr>
              <a:t>Le neuromarketing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fr-FR" sz="2000" b="1" dirty="0">
                <a:cs typeface="Arial" panose="020B0604020202020204" pitchFamily="34" charset="0"/>
              </a:rPr>
              <a:t>Le marketing politique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fr-FR" sz="2000" b="1" dirty="0">
                <a:cs typeface="Arial" panose="020B0604020202020204" pitchFamily="34" charset="0"/>
              </a:rPr>
              <a:t>Le marketing sportif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fr-FR" sz="2000" b="1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Marketing des réseaux sociaux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fr-FR" sz="2000" b="1" dirty="0"/>
              <a:t>Marketing de contenu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fr-FR" sz="2000" b="1" dirty="0"/>
              <a:t>Marketing de la </a:t>
            </a:r>
            <a:r>
              <a:rPr lang="fr-FR" sz="2000" b="1" dirty="0" err="1"/>
              <a:t>co-création</a:t>
            </a:r>
            <a:endParaRPr lang="fr-FR" sz="2000" b="1" dirty="0"/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fr-FR" sz="2000" b="1" dirty="0"/>
              <a:t>Marketing d’automatisation (Marketing Automation)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endParaRPr lang="fr-FR" sz="2000" b="1" dirty="0">
              <a:cs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2582828749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295</TotalTime>
  <Words>96</Words>
  <Application>Microsoft Office PowerPoint</Application>
  <PresentationFormat>Grand écran</PresentationFormat>
  <Paragraphs>17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Aptos</vt:lpstr>
      <vt:lpstr>Arial</vt:lpstr>
      <vt:lpstr>Century Gothic</vt:lpstr>
      <vt:lpstr>Wingdings 3</vt:lpstr>
      <vt:lpstr>Brin</vt:lpstr>
      <vt:lpstr>Conférence sur les nouvelles tendances marketing</vt:lpstr>
      <vt:lpstr>Objectifs du module</vt:lpstr>
      <vt:lpstr>Thématiques à aborder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Nassima BOUDA 931</dc:creator>
  <cp:lastModifiedBy>Nabil BOUDA</cp:lastModifiedBy>
  <cp:revision>3</cp:revision>
  <cp:lastPrinted>2025-09-30T19:00:56Z</cp:lastPrinted>
  <dcterms:created xsi:type="dcterms:W3CDTF">2024-10-05T19:35:45Z</dcterms:created>
  <dcterms:modified xsi:type="dcterms:W3CDTF">2025-12-06T12:15:58Z</dcterms:modified>
</cp:coreProperties>
</file>