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11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6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28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6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7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8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71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7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8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69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42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15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8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41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5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5F301-2784-4C58-AF3C-0F4534C69E0D}" type="datetimeFigureOut">
              <a:rPr lang="fr-FR" smtClean="0"/>
              <a:t>25/01/2024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8133D1-003E-4CDC-9DF4-5ACBA4C354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81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3000" advTm="3000">
        <p:cut/>
      </p:transition>
    </mc:Choice>
    <mc:Fallback xmlns="">
      <p:transition spd="slow" advTm="3000"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9213" y="1609344"/>
            <a:ext cx="8915399" cy="3168037"/>
          </a:xfrm>
        </p:spPr>
        <p:txBody>
          <a:bodyPr>
            <a:normAutofit fontScale="90000"/>
          </a:bodyPr>
          <a:lstStyle/>
          <a:p>
            <a:pPr algn="ctr" rtl="1"/>
            <a:r>
              <a:rPr lang="ar-DZ" dirty="0" smtClean="0"/>
              <a:t>ملخص </a:t>
            </a:r>
            <a:r>
              <a:rPr lang="ar-DZ" dirty="0"/>
              <a:t>للأعمال موجهة</a:t>
            </a:r>
            <a:r>
              <a:rPr lang="ar-DZ" dirty="0" smtClean="0"/>
              <a:t> عبر الخط</a:t>
            </a:r>
            <a:br>
              <a:rPr lang="ar-DZ" dirty="0" smtClean="0"/>
            </a:br>
            <a:r>
              <a:rPr lang="ar-DZ" dirty="0" smtClean="0"/>
              <a:t>للنظرية العامة للجريمة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 rtl="1"/>
            <a:r>
              <a:rPr lang="ar-DZ" sz="3600" dirty="0" smtClean="0"/>
              <a:t>من إعداد الدكتورة </a:t>
            </a:r>
            <a:r>
              <a:rPr lang="ar-DZ" sz="3600" dirty="0" err="1" smtClean="0"/>
              <a:t>دموش</a:t>
            </a:r>
            <a:r>
              <a:rPr lang="ar-DZ" sz="3600" dirty="0" smtClean="0"/>
              <a:t> حكيمة</a:t>
            </a:r>
          </a:p>
          <a:p>
            <a:pPr algn="ctr" rtl="1"/>
            <a:r>
              <a:rPr lang="ar-DZ" sz="3600" dirty="0" smtClean="0"/>
              <a:t>أستاذة محاضرة قسم أ</a:t>
            </a:r>
            <a:r>
              <a:rPr lang="fr-FR" sz="3600" dirty="0" smtClean="0"/>
              <a:t> </a:t>
            </a:r>
          </a:p>
          <a:p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0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5827">
        <p:cut/>
      </p:transition>
    </mc:Choice>
    <mc:Fallback>
      <p:transition spd="slow" advTm="2582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/>
              <a:t>البحث الأول</a:t>
            </a:r>
            <a:r>
              <a:rPr lang="fr-FR" dirty="0"/>
              <a:t/>
            </a:r>
            <a:br>
              <a:rPr lang="fr-FR" dirty="0"/>
            </a:br>
            <a:r>
              <a:rPr lang="ar-DZ" dirty="0"/>
              <a:t>مبدأ شرعية الجرائم والعقوبات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/>
            <a:r>
              <a:rPr lang="ar-DZ" dirty="0"/>
              <a:t>1-</a:t>
            </a:r>
            <a:r>
              <a:rPr lang="ar-DZ" b="1" dirty="0"/>
              <a:t> </a:t>
            </a:r>
            <a:r>
              <a:rPr lang="ar-SA" b="1" dirty="0"/>
              <a:t>معنى المبدأ</a:t>
            </a:r>
            <a:r>
              <a:rPr lang="ar-SA" dirty="0"/>
              <a:t>:   لا يمكن تجريم فعل أو اصدار عقوبة أو تدبير أمن إلا إذا نص القانون على ذلك. </a:t>
            </a:r>
            <a:endParaRPr lang="fr-FR" dirty="0"/>
          </a:p>
          <a:p>
            <a:pPr algn="r" rtl="1"/>
            <a:r>
              <a:rPr lang="ar-DZ" dirty="0"/>
              <a:t>2</a:t>
            </a:r>
            <a:r>
              <a:rPr lang="ar-DZ" b="1" dirty="0"/>
              <a:t>-أساسه القانوني </a:t>
            </a:r>
            <a:r>
              <a:rPr lang="ar-DZ" dirty="0"/>
              <a:t>: </a:t>
            </a:r>
            <a:r>
              <a:rPr lang="ar-SA" dirty="0"/>
              <a:t>نص المادة01 من قانون العقوبات (</a:t>
            </a:r>
            <a:r>
              <a:rPr lang="ar-SA" b="1" dirty="0"/>
              <a:t>(لا جريمة ولا عقوبة او تدابير أمن بغير القانون</a:t>
            </a:r>
            <a:r>
              <a:rPr lang="ar-SA" dirty="0"/>
              <a:t>))</a:t>
            </a:r>
            <a:r>
              <a:rPr lang="ar-DZ" dirty="0"/>
              <a:t>.</a:t>
            </a:r>
            <a:endParaRPr lang="fr-FR" dirty="0"/>
          </a:p>
          <a:p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1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9191">
        <p:cut/>
      </p:transition>
    </mc:Choice>
    <mc:Fallback>
      <p:transition spd="slow" advTm="2919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DZ" dirty="0"/>
              <a:t>البحث الثاني</a:t>
            </a:r>
            <a:r>
              <a:rPr lang="fr-FR" dirty="0"/>
              <a:t/>
            </a:r>
            <a:br>
              <a:rPr lang="fr-FR" dirty="0"/>
            </a:br>
            <a:r>
              <a:rPr lang="ar-DZ" dirty="0"/>
              <a:t>تطبيق القانون من حيث المكان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/>
              <a:t>1-</a:t>
            </a:r>
            <a:r>
              <a:rPr lang="ar-DZ" b="1" dirty="0"/>
              <a:t> مضمون وأساس مبدأ شخصية ومبدأ إقليمية </a:t>
            </a:r>
            <a:r>
              <a:rPr lang="ar-DZ" b="1" dirty="0" smtClean="0"/>
              <a:t>القوانين</a:t>
            </a:r>
            <a:endParaRPr lang="fr-FR" dirty="0"/>
          </a:p>
          <a:p>
            <a:pPr algn="r" rtl="1"/>
            <a:r>
              <a:rPr lang="ar-DZ" dirty="0"/>
              <a:t>2-</a:t>
            </a:r>
            <a:r>
              <a:rPr lang="ar-DZ" b="1" dirty="0"/>
              <a:t> مبدأ الإقليمية هو الأصل في تطبيق قانون العقوبات الجزائري: </a:t>
            </a:r>
            <a:endParaRPr lang="fr-FR" dirty="0"/>
          </a:p>
          <a:p>
            <a:pPr lvl="0" algn="r" rtl="1"/>
            <a:r>
              <a:rPr lang="ar-DZ" dirty="0"/>
              <a:t>المادة 4 من القانون المدني الجزائري</a:t>
            </a:r>
            <a:endParaRPr lang="fr-FR" dirty="0"/>
          </a:p>
          <a:p>
            <a:pPr lvl="0" algn="r" rtl="1"/>
            <a:r>
              <a:rPr lang="ar-DZ" dirty="0"/>
              <a:t>المادة 3/1 من قانون العقوبات</a:t>
            </a:r>
            <a:endParaRPr lang="fr-FR" dirty="0"/>
          </a:p>
          <a:p>
            <a:pPr algn="r" rtl="1"/>
            <a:r>
              <a:rPr lang="ar-DZ" dirty="0"/>
              <a:t>3-</a:t>
            </a:r>
            <a:r>
              <a:rPr lang="ar-DZ" b="1" dirty="0"/>
              <a:t> الاستثناءات الواردة على مبدأ إقليمية قانون العقوبات الجزائري</a:t>
            </a:r>
            <a:endParaRPr lang="fr-FR" dirty="0"/>
          </a:p>
          <a:p>
            <a:pPr lvl="0" algn="r" rtl="1"/>
            <a:r>
              <a:rPr lang="ar-DZ" dirty="0"/>
              <a:t>التطبيق الشخصي لقانون العقوبات</a:t>
            </a:r>
            <a:endParaRPr lang="fr-FR" dirty="0"/>
          </a:p>
          <a:p>
            <a:pPr lvl="0" algn="r" rtl="1"/>
            <a:r>
              <a:rPr lang="ar-DZ" dirty="0"/>
              <a:t>التطبيق العيني لقانون العقوبات</a:t>
            </a:r>
            <a:endParaRPr lang="fr-FR" dirty="0"/>
          </a:p>
          <a:p>
            <a:pPr algn="r"/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0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6702">
        <p:cut/>
      </p:transition>
    </mc:Choice>
    <mc:Fallback>
      <p:transition spd="slow" advTm="46702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DZ" dirty="0"/>
              <a:t> البحث الثالث</a:t>
            </a:r>
            <a:r>
              <a:rPr lang="fr-FR" dirty="0"/>
              <a:t/>
            </a:r>
            <a:br>
              <a:rPr lang="fr-FR" dirty="0"/>
            </a:br>
            <a:r>
              <a:rPr lang="ar-DZ" dirty="0" smtClean="0"/>
              <a:t>تطبيق </a:t>
            </a:r>
            <a:r>
              <a:rPr lang="ar-DZ" dirty="0"/>
              <a:t>قانون العقوبات من حيث الزمان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 rtl="1"/>
            <a:r>
              <a:rPr lang="ar-DZ" dirty="0"/>
              <a:t>الأصل: عدم رجعية النصوص الجنائية</a:t>
            </a:r>
            <a:endParaRPr lang="fr-FR" dirty="0"/>
          </a:p>
          <a:p>
            <a:pPr lvl="0" algn="just" rtl="1"/>
            <a:r>
              <a:rPr lang="ar-DZ" dirty="0"/>
              <a:t>نص المادة 02 من قانون العقوبات: ((</a:t>
            </a:r>
            <a:r>
              <a:rPr lang="ar-DZ" b="1" dirty="0"/>
              <a:t>لا يسري قانون العقوبات على الماضي...))</a:t>
            </a:r>
            <a:endParaRPr lang="fr-FR" dirty="0"/>
          </a:p>
          <a:p>
            <a:pPr algn="just" rtl="1"/>
            <a:r>
              <a:rPr lang="ar-DZ" b="1" dirty="0"/>
              <a:t>نص </a:t>
            </a:r>
            <a:r>
              <a:rPr lang="ar-DZ" dirty="0"/>
              <a:t>المادة 58 من الدستور الجزائري «</a:t>
            </a:r>
            <a:r>
              <a:rPr lang="ar-DZ" b="1" dirty="0"/>
              <a:t>لا إدانة إلا بمقتضى قانون صادر قبل ارتكاب الفعل المجرم</a:t>
            </a:r>
            <a:r>
              <a:rPr lang="ar-DZ" dirty="0"/>
              <a:t>».</a:t>
            </a:r>
            <a:endParaRPr lang="fr-FR" dirty="0"/>
          </a:p>
          <a:p>
            <a:pPr lvl="0" algn="just" rtl="1"/>
            <a:r>
              <a:rPr lang="ar-DZ" dirty="0"/>
              <a:t>الاستثناء: </a:t>
            </a:r>
            <a:r>
              <a:rPr lang="ar-DZ" b="1" dirty="0"/>
              <a:t>القانون الأصلح للمتهم</a:t>
            </a:r>
            <a:r>
              <a:rPr lang="ar-DZ" dirty="0"/>
              <a:t> </a:t>
            </a:r>
            <a:endParaRPr lang="fr-FR" dirty="0"/>
          </a:p>
          <a:p>
            <a:pPr algn="just" rtl="1"/>
            <a:r>
              <a:rPr lang="ar-DZ" dirty="0"/>
              <a:t>- الفقرة 2 من المادة 2 من قانون العقوبات ((... </a:t>
            </a:r>
            <a:r>
              <a:rPr lang="ar-DZ" b="1" dirty="0"/>
              <a:t>إلا ما كان منه أقل شدة</a:t>
            </a:r>
            <a:r>
              <a:rPr lang="ar-DZ" dirty="0"/>
              <a:t>))</a:t>
            </a:r>
            <a:endParaRPr lang="fr-FR" dirty="0"/>
          </a:p>
          <a:p>
            <a:pPr algn="just" rtl="1"/>
            <a:r>
              <a:rPr lang="ar-DZ" dirty="0"/>
              <a:t>-شروطه:</a:t>
            </a:r>
            <a:endParaRPr lang="fr-FR" dirty="0"/>
          </a:p>
          <a:p>
            <a:pPr algn="just" rtl="1"/>
            <a:r>
              <a:rPr lang="ar-DZ" dirty="0"/>
              <a:t>-إذا كان القانون الجديد يقر عقوبة أقل شدة من العقوبة المقررة في القانون القديم.</a:t>
            </a:r>
            <a:endParaRPr lang="fr-FR" dirty="0"/>
          </a:p>
          <a:p>
            <a:pPr algn="just" rtl="1"/>
            <a:r>
              <a:rPr lang="ar-DZ" dirty="0"/>
              <a:t>- أن لا يكون المتهم قد استنفذ كل طرق الطعن.</a:t>
            </a:r>
            <a:endParaRPr lang="fr-FR" dirty="0"/>
          </a:p>
          <a:p>
            <a:pPr algn="just" rtl="1"/>
            <a:r>
              <a:rPr lang="ar-DZ" dirty="0"/>
              <a:t>- إذا تضمن القانون الجديد إباحة فعل كان مجرما في ظل التشريع القديم.</a:t>
            </a:r>
            <a:endParaRPr lang="fr-FR" dirty="0"/>
          </a:p>
          <a:p>
            <a:pPr algn="just" rtl="1"/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1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5645">
        <p:cut/>
      </p:transition>
    </mc:Choice>
    <mc:Fallback>
      <p:transition spd="slow" advTm="55645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/>
              <a:t>البحث الرابع </a:t>
            </a:r>
            <a:r>
              <a:rPr lang="fr-FR" dirty="0"/>
              <a:t/>
            </a:r>
            <a:br>
              <a:rPr lang="fr-FR" dirty="0"/>
            </a:br>
            <a:r>
              <a:rPr lang="ar-DZ" dirty="0"/>
              <a:t>أسباب الاباحة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1"/>
            <a:r>
              <a:rPr lang="ar-DZ" b="1" dirty="0"/>
              <a:t>معنى أسباب الاباحة: </a:t>
            </a:r>
            <a:r>
              <a:rPr lang="ar-SA" dirty="0"/>
              <a:t>هي أسباب إذا ما توافرت في الفعل أو السلوك الإجرامي أخرجته من دائرة الإجرام إلى دائرة الإباحة</a:t>
            </a:r>
            <a:endParaRPr lang="fr-FR" dirty="0"/>
          </a:p>
          <a:p>
            <a:pPr lvl="0" algn="just" rtl="1"/>
            <a:r>
              <a:rPr lang="ar-DZ" b="1" dirty="0"/>
              <a:t>صوره</a:t>
            </a:r>
            <a:endParaRPr lang="fr-FR" b="1" dirty="0"/>
          </a:p>
          <a:p>
            <a:pPr lvl="0" algn="just" rtl="1"/>
            <a:r>
              <a:rPr lang="ar-DZ" b="1" dirty="0"/>
              <a:t>فعل </a:t>
            </a:r>
            <a:r>
              <a:rPr lang="ar-DZ" b="1" dirty="0" smtClean="0"/>
              <a:t>يأمر </a:t>
            </a:r>
            <a:r>
              <a:rPr lang="ar-DZ" b="1" dirty="0"/>
              <a:t>أو </a:t>
            </a:r>
            <a:r>
              <a:rPr lang="ar-DZ" b="1" dirty="0" smtClean="0"/>
              <a:t>يأذن </a:t>
            </a:r>
            <a:r>
              <a:rPr lang="ar-DZ" b="1" dirty="0"/>
              <a:t>به القانون</a:t>
            </a:r>
            <a:endParaRPr lang="fr-FR" dirty="0"/>
          </a:p>
          <a:p>
            <a:pPr algn="just" rtl="1"/>
            <a:r>
              <a:rPr lang="ar-DZ" b="1" dirty="0"/>
              <a:t>-اذن القانون</a:t>
            </a:r>
            <a:endParaRPr lang="fr-FR" dirty="0"/>
          </a:p>
          <a:p>
            <a:pPr algn="just" rtl="1"/>
            <a:r>
              <a:rPr lang="ar-DZ" b="1" dirty="0" smtClean="0"/>
              <a:t>-</a:t>
            </a:r>
            <a:r>
              <a:rPr lang="ar-DZ" b="1" dirty="0"/>
              <a:t>الدفاع الشرعي</a:t>
            </a:r>
            <a:r>
              <a:rPr lang="ar-DZ" dirty="0"/>
              <a:t>، المادة 39 و 40 من قانون العقوبات</a:t>
            </a:r>
            <a:endParaRPr lang="fr-FR" dirty="0"/>
          </a:p>
          <a:p>
            <a:pPr algn="just" rtl="1"/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5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7251">
        <p:cut/>
      </p:transition>
    </mc:Choice>
    <mc:Fallback>
      <p:transition spd="slow" advTm="3725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/>
              <a:t>البحث الخامس </a:t>
            </a:r>
            <a:r>
              <a:rPr lang="fr-FR" dirty="0"/>
              <a:t/>
            </a:r>
            <a:br>
              <a:rPr lang="fr-FR" dirty="0"/>
            </a:br>
            <a:r>
              <a:rPr lang="ar-DZ" dirty="0"/>
              <a:t>المساهمة الجنائية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rtl="1"/>
            <a:r>
              <a:rPr lang="ar-DZ" dirty="0"/>
              <a:t>1- </a:t>
            </a:r>
            <a:r>
              <a:rPr lang="ar-SA" b="1" dirty="0"/>
              <a:t>تعريف المساهمـة الجنائيـة  </a:t>
            </a:r>
            <a:r>
              <a:rPr lang="ar-SA" dirty="0"/>
              <a:t>قيام عدة جناة بارتكاب سلوك إجرامي بموجب اتفاق بينهم سابق أو معاصر . </a:t>
            </a:r>
            <a:endParaRPr lang="fr-FR" dirty="0"/>
          </a:p>
          <a:p>
            <a:pPr algn="just" rtl="1"/>
            <a:r>
              <a:rPr lang="ar-SA" b="1" dirty="0"/>
              <a:t>2-شروط المساهمة الجنائية:</a:t>
            </a:r>
            <a:r>
              <a:rPr lang="ar-SA" dirty="0"/>
              <a:t> </a:t>
            </a:r>
            <a:endParaRPr lang="fr-FR" dirty="0"/>
          </a:p>
          <a:p>
            <a:pPr algn="just" rtl="1"/>
            <a:r>
              <a:rPr lang="fr-FR" b="1" dirty="0"/>
              <a:t> </a:t>
            </a:r>
            <a:r>
              <a:rPr lang="ar-SA" b="1" dirty="0"/>
              <a:t>-تعدد الجناة</a:t>
            </a:r>
            <a:endParaRPr lang="fr-FR" dirty="0"/>
          </a:p>
          <a:p>
            <a:pPr algn="just" rtl="1"/>
            <a:r>
              <a:rPr lang="ar-SA" b="1" dirty="0"/>
              <a:t>-وحدة الجريمة </a:t>
            </a:r>
            <a:endParaRPr lang="fr-FR" dirty="0"/>
          </a:p>
          <a:p>
            <a:pPr algn="just" rtl="1"/>
            <a:r>
              <a:rPr lang="ar-SA" b="1" dirty="0"/>
              <a:t>-وقوع الجريمة </a:t>
            </a:r>
            <a:endParaRPr lang="fr-FR" dirty="0"/>
          </a:p>
          <a:p>
            <a:pPr algn="just" rtl="1"/>
            <a:r>
              <a:rPr lang="ar-SA" b="1" dirty="0"/>
              <a:t>3-أنواع المساهمة الجنائية </a:t>
            </a:r>
            <a:endParaRPr lang="fr-FR" dirty="0"/>
          </a:p>
          <a:p>
            <a:pPr algn="just" rtl="1"/>
            <a:r>
              <a:rPr lang="ar-SA" b="1" dirty="0"/>
              <a:t>أ-المساهمة الأصلية: </a:t>
            </a:r>
            <a:r>
              <a:rPr lang="ar-SA" dirty="0"/>
              <a:t>المادة 41 و 45 من قانون العقوبات </a:t>
            </a:r>
            <a:endParaRPr lang="fr-FR" dirty="0"/>
          </a:p>
          <a:p>
            <a:pPr algn="just" rtl="1"/>
            <a:r>
              <a:rPr lang="ar-SA" b="1" dirty="0"/>
              <a:t>- الفاعل المباشر </a:t>
            </a:r>
            <a:endParaRPr lang="fr-FR" dirty="0"/>
          </a:p>
          <a:p>
            <a:pPr algn="just" rtl="1"/>
            <a:r>
              <a:rPr lang="ar-SA" b="1" dirty="0"/>
              <a:t>-المحرض</a:t>
            </a:r>
            <a:endParaRPr lang="fr-FR" dirty="0"/>
          </a:p>
          <a:p>
            <a:pPr algn="just" rtl="1"/>
            <a:r>
              <a:rPr lang="ar-SA" b="1" dirty="0"/>
              <a:t>-الفاعل المعنوي</a:t>
            </a:r>
            <a:endParaRPr lang="fr-FR" dirty="0"/>
          </a:p>
          <a:p>
            <a:pPr algn="just" rtl="1"/>
            <a:r>
              <a:rPr lang="ar-SA" dirty="0"/>
              <a:t>-</a:t>
            </a:r>
            <a:r>
              <a:rPr lang="ar-SA" b="1" dirty="0"/>
              <a:t> ب المساهمة التبعية:</a:t>
            </a:r>
            <a:r>
              <a:rPr lang="ar-SA" dirty="0"/>
              <a:t>  </a:t>
            </a:r>
            <a:endParaRPr lang="fr-FR" dirty="0"/>
          </a:p>
          <a:p>
            <a:pPr algn="just" rtl="1"/>
            <a:r>
              <a:rPr lang="ar-SA" dirty="0"/>
              <a:t> المواد </a:t>
            </a:r>
            <a:r>
              <a:rPr lang="ar-SA" dirty="0" smtClean="0"/>
              <a:t>42</a:t>
            </a:r>
            <a:r>
              <a:rPr lang="ar-DZ" dirty="0" smtClean="0"/>
              <a:t> </a:t>
            </a:r>
            <a:r>
              <a:rPr lang="ar-SA" dirty="0" smtClean="0"/>
              <a:t>و</a:t>
            </a:r>
            <a:r>
              <a:rPr lang="ar-DZ" dirty="0" smtClean="0"/>
              <a:t> </a:t>
            </a:r>
            <a:r>
              <a:rPr lang="ar-SA" dirty="0" smtClean="0"/>
              <a:t>43 </a:t>
            </a:r>
            <a:r>
              <a:rPr lang="ar-SA" dirty="0"/>
              <a:t>من قانون العقوبات</a:t>
            </a:r>
            <a:endParaRPr lang="fr-FR" dirty="0"/>
          </a:p>
          <a:p>
            <a:pPr algn="r" rtl="1"/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5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717">
        <p:cut/>
      </p:transition>
    </mc:Choice>
    <mc:Fallback>
      <p:transition spd="slow" advTm="5071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</TotalTime>
  <Words>325</Words>
  <Application>Microsoft Office PowerPoint</Application>
  <PresentationFormat>Grand écran</PresentationFormat>
  <Paragraphs>43</Paragraphs>
  <Slides>6</Slides>
  <Notes>0</Notes>
  <HiddenSlides>0</HiddenSlides>
  <MMClips>6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Tahoma</vt:lpstr>
      <vt:lpstr>Wingdings 3</vt:lpstr>
      <vt:lpstr>Brin</vt:lpstr>
      <vt:lpstr>ملخص للأعمال موجهة عبر الخط للنظرية العامة للجريمة </vt:lpstr>
      <vt:lpstr>البحث الأول مبدأ شرعية الجرائم والعقوبات</vt:lpstr>
      <vt:lpstr>البحث الثاني تطبيق القانون من حيث المكان </vt:lpstr>
      <vt:lpstr> البحث الثالث تطبيق قانون العقوبات من حيث الزمان</vt:lpstr>
      <vt:lpstr>البحث الرابع  أسباب الاباحة </vt:lpstr>
      <vt:lpstr>البحث الخامس  المساهمة الجنائية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البحث الأول</dc:title>
  <dc:creator>Moi</dc:creator>
  <cp:lastModifiedBy>Moi</cp:lastModifiedBy>
  <cp:revision>40</cp:revision>
  <dcterms:created xsi:type="dcterms:W3CDTF">2024-01-25T18:45:58Z</dcterms:created>
  <dcterms:modified xsi:type="dcterms:W3CDTF">2024-01-25T21:50:32Z</dcterms:modified>
</cp:coreProperties>
</file>