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9" r:id="rId3"/>
    <p:sldId id="260" r:id="rId4"/>
    <p:sldId id="261" r:id="rId5"/>
    <p:sldId id="262" r:id="rId6"/>
    <p:sldId id="283" r:id="rId7"/>
    <p:sldId id="284" r:id="rId8"/>
    <p:sldId id="285" r:id="rId9"/>
    <p:sldId id="286" r:id="rId10"/>
    <p:sldId id="287" r:id="rId11"/>
    <p:sldId id="288" r:id="rId12"/>
    <p:sldId id="289" r:id="rId13"/>
    <p:sldId id="290" r:id="rId14"/>
    <p:sldId id="291" r:id="rId15"/>
    <p:sldId id="263" r:id="rId16"/>
    <p:sldId id="264" r:id="rId17"/>
    <p:sldId id="265" r:id="rId18"/>
    <p:sldId id="266" r:id="rId19"/>
    <p:sldId id="267" r:id="rId20"/>
    <p:sldId id="268" r:id="rId21"/>
    <p:sldId id="269" r:id="rId22"/>
    <p:sldId id="270" r:id="rId23"/>
    <p:sldId id="271" r:id="rId24"/>
    <p:sldId id="272" r:id="rId25"/>
    <p:sldId id="295" r:id="rId26"/>
    <p:sldId id="273" r:id="rId27"/>
    <p:sldId id="274" r:id="rId28"/>
    <p:sldId id="275" r:id="rId29"/>
    <p:sldId id="276" r:id="rId30"/>
    <p:sldId id="277" r:id="rId31"/>
    <p:sldId id="278" r:id="rId32"/>
    <p:sldId id="279" r:id="rId33"/>
    <p:sldId id="280" r:id="rId34"/>
    <p:sldId id="294" r:id="rId35"/>
    <p:sldId id="281" r:id="rId36"/>
    <p:sldId id="293" r:id="rId37"/>
    <p:sldId id="296" r:id="rId38"/>
    <p:sldId id="297" r:id="rId39"/>
    <p:sldId id="298" r:id="rId40"/>
    <p:sldId id="299" r:id="rId41"/>
    <p:sldId id="300" r:id="rId42"/>
    <p:sldId id="301" r:id="rId43"/>
    <p:sldId id="282"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43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8FD2CD-2F2E-479F-826D-4D453CF57E3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A7FEF605-0AEE-427E-BD53-A1845117B8F7}">
      <dgm:prSet phldrT="[Texte]"/>
      <dgm:spPr/>
      <dgm:t>
        <a:bodyPr/>
        <a:lstStyle/>
        <a:p>
          <a:r>
            <a:rPr lang="fr-FR" dirty="0" smtClean="0"/>
            <a:t>Fonction publique hospitalière</a:t>
          </a:r>
          <a:endParaRPr lang="fr-FR" dirty="0"/>
        </a:p>
      </dgm:t>
    </dgm:pt>
    <dgm:pt modelId="{F63BA2CB-BB7A-4905-834E-8C9020864D33}" type="parTrans" cxnId="{59C0098C-F7AD-4D47-8F9B-E2743C9FD412}">
      <dgm:prSet/>
      <dgm:spPr/>
      <dgm:t>
        <a:bodyPr/>
        <a:lstStyle/>
        <a:p>
          <a:endParaRPr lang="fr-FR"/>
        </a:p>
      </dgm:t>
    </dgm:pt>
    <dgm:pt modelId="{3E0A78B6-68F3-4E9A-8E31-CCB045785951}" type="sibTrans" cxnId="{59C0098C-F7AD-4D47-8F9B-E2743C9FD412}">
      <dgm:prSet/>
      <dgm:spPr/>
      <dgm:t>
        <a:bodyPr/>
        <a:lstStyle/>
        <a:p>
          <a:endParaRPr lang="fr-FR"/>
        </a:p>
      </dgm:t>
    </dgm:pt>
    <dgm:pt modelId="{FF88B410-ECB1-43AF-824A-94A0557EA3DF}">
      <dgm:prSet phldrT="[Texte]"/>
      <dgm:spPr/>
      <dgm:t>
        <a:bodyPr/>
        <a:lstStyle/>
        <a:p>
          <a:r>
            <a:rPr lang="fr-FR" dirty="0" smtClean="0"/>
            <a:t>Éducation nationale (psy scolaire, conseiller d’orientation)</a:t>
          </a:r>
          <a:endParaRPr lang="fr-FR" dirty="0"/>
        </a:p>
      </dgm:t>
    </dgm:pt>
    <dgm:pt modelId="{3994E7BC-2C91-439A-8F42-BD05B15D675C}" type="parTrans" cxnId="{CB37D214-D4CB-46CA-A320-F529A5E75DAE}">
      <dgm:prSet/>
      <dgm:spPr/>
      <dgm:t>
        <a:bodyPr/>
        <a:lstStyle/>
        <a:p>
          <a:endParaRPr lang="fr-FR"/>
        </a:p>
      </dgm:t>
    </dgm:pt>
    <dgm:pt modelId="{CEA9C991-D13F-4C38-B7EA-6265D8C4DAEB}" type="sibTrans" cxnId="{CB37D214-D4CB-46CA-A320-F529A5E75DAE}">
      <dgm:prSet/>
      <dgm:spPr/>
      <dgm:t>
        <a:bodyPr/>
        <a:lstStyle/>
        <a:p>
          <a:endParaRPr lang="fr-FR"/>
        </a:p>
      </dgm:t>
    </dgm:pt>
    <dgm:pt modelId="{4BB55C9A-62C0-46FD-91E6-87D25BDC5E8A}">
      <dgm:prSet phldrT="[Texte]"/>
      <dgm:spPr/>
      <dgm:t>
        <a:bodyPr/>
        <a:lstStyle/>
        <a:p>
          <a:r>
            <a:rPr lang="fr-FR" dirty="0" smtClean="0"/>
            <a:t>Associations</a:t>
          </a:r>
          <a:endParaRPr lang="fr-FR" dirty="0"/>
        </a:p>
      </dgm:t>
    </dgm:pt>
    <dgm:pt modelId="{FF2A313F-E6BC-43AC-A2CC-E5885F664E4F}" type="parTrans" cxnId="{FB59DDFE-A34A-4177-93B8-190DC6C442B5}">
      <dgm:prSet/>
      <dgm:spPr/>
      <dgm:t>
        <a:bodyPr/>
        <a:lstStyle/>
        <a:p>
          <a:endParaRPr lang="fr-FR"/>
        </a:p>
      </dgm:t>
    </dgm:pt>
    <dgm:pt modelId="{EEA4FAB3-6E40-40A4-A4C2-7211DFA2AE4D}" type="sibTrans" cxnId="{FB59DDFE-A34A-4177-93B8-190DC6C442B5}">
      <dgm:prSet/>
      <dgm:spPr/>
      <dgm:t>
        <a:bodyPr/>
        <a:lstStyle/>
        <a:p>
          <a:endParaRPr lang="fr-FR"/>
        </a:p>
      </dgm:t>
    </dgm:pt>
    <dgm:pt modelId="{E93668E4-9ED7-47C8-88B4-3D7BACADA5F0}">
      <dgm:prSet phldrT="[Texte]"/>
      <dgm:spPr/>
      <dgm:t>
        <a:bodyPr/>
        <a:lstStyle/>
        <a:p>
          <a:r>
            <a:rPr lang="fr-FR" dirty="0" smtClean="0"/>
            <a:t>Entreprises</a:t>
          </a:r>
          <a:endParaRPr lang="fr-FR" dirty="0"/>
        </a:p>
      </dgm:t>
    </dgm:pt>
    <dgm:pt modelId="{5A68D4A4-2602-4457-B32C-4E95378B424D}" type="parTrans" cxnId="{716E8819-36BD-46B0-896C-0236476C73AC}">
      <dgm:prSet/>
      <dgm:spPr/>
      <dgm:t>
        <a:bodyPr/>
        <a:lstStyle/>
        <a:p>
          <a:endParaRPr lang="fr-FR"/>
        </a:p>
      </dgm:t>
    </dgm:pt>
    <dgm:pt modelId="{6E12A2FC-A368-41A6-B161-CD1B8064C3DE}" type="sibTrans" cxnId="{716E8819-36BD-46B0-896C-0236476C73AC}">
      <dgm:prSet/>
      <dgm:spPr/>
      <dgm:t>
        <a:bodyPr/>
        <a:lstStyle/>
        <a:p>
          <a:endParaRPr lang="fr-FR"/>
        </a:p>
      </dgm:t>
    </dgm:pt>
    <dgm:pt modelId="{A2C2AA73-ACC2-4E89-8C02-E49C6DE34966}">
      <dgm:prSet phldrT="[Texte]"/>
      <dgm:spPr/>
      <dgm:t>
        <a:bodyPr/>
        <a:lstStyle/>
        <a:p>
          <a:r>
            <a:rPr lang="fr-FR" dirty="0" smtClean="0"/>
            <a:t>Libéral </a:t>
          </a:r>
          <a:endParaRPr lang="fr-FR" dirty="0"/>
        </a:p>
      </dgm:t>
    </dgm:pt>
    <dgm:pt modelId="{BB3B181B-5B72-4227-8452-1F8F14B674D6}" type="parTrans" cxnId="{CB8ECA8F-E675-40C2-BC9F-77070F18A8A3}">
      <dgm:prSet/>
      <dgm:spPr/>
      <dgm:t>
        <a:bodyPr/>
        <a:lstStyle/>
        <a:p>
          <a:endParaRPr lang="fr-FR"/>
        </a:p>
      </dgm:t>
    </dgm:pt>
    <dgm:pt modelId="{4C181DD0-BC35-460A-83D7-9A7DAF4BD6A4}" type="sibTrans" cxnId="{CB8ECA8F-E675-40C2-BC9F-77070F18A8A3}">
      <dgm:prSet/>
      <dgm:spPr/>
      <dgm:t>
        <a:bodyPr/>
        <a:lstStyle/>
        <a:p>
          <a:endParaRPr lang="fr-FR"/>
        </a:p>
      </dgm:t>
    </dgm:pt>
    <dgm:pt modelId="{54738B36-8B3A-403C-81F1-990905BEF708}">
      <dgm:prSet phldrT="[Texte]"/>
      <dgm:spPr/>
      <dgm:t>
        <a:bodyPr/>
        <a:lstStyle/>
        <a:p>
          <a:r>
            <a:rPr lang="fr-FR" dirty="0" smtClean="0"/>
            <a:t>Domaine de recherche</a:t>
          </a:r>
          <a:endParaRPr lang="fr-FR" dirty="0"/>
        </a:p>
      </dgm:t>
    </dgm:pt>
    <dgm:pt modelId="{5D6E02DF-12EB-4F0C-9561-FC60B1CCBFCC}" type="parTrans" cxnId="{9C694393-8BAA-4883-903D-68011BB556A6}">
      <dgm:prSet/>
      <dgm:spPr/>
      <dgm:t>
        <a:bodyPr/>
        <a:lstStyle/>
        <a:p>
          <a:endParaRPr lang="fr-FR"/>
        </a:p>
      </dgm:t>
    </dgm:pt>
    <dgm:pt modelId="{C3D690E4-D1AC-4BB7-9F41-D4F159DB7BA5}" type="sibTrans" cxnId="{9C694393-8BAA-4883-903D-68011BB556A6}">
      <dgm:prSet/>
      <dgm:spPr/>
      <dgm:t>
        <a:bodyPr/>
        <a:lstStyle/>
        <a:p>
          <a:endParaRPr lang="fr-FR"/>
        </a:p>
      </dgm:t>
    </dgm:pt>
    <dgm:pt modelId="{ECA5297C-E2E0-46FB-8F07-74756B90D2FC}" type="pres">
      <dgm:prSet presAssocID="{988FD2CD-2F2E-479F-826D-4D453CF57E31}" presName="diagram" presStyleCnt="0">
        <dgm:presLayoutVars>
          <dgm:dir/>
          <dgm:resizeHandles val="exact"/>
        </dgm:presLayoutVars>
      </dgm:prSet>
      <dgm:spPr/>
      <dgm:t>
        <a:bodyPr/>
        <a:lstStyle/>
        <a:p>
          <a:endParaRPr lang="fr-FR"/>
        </a:p>
      </dgm:t>
    </dgm:pt>
    <dgm:pt modelId="{30971690-BCE3-46E7-859B-06724C920A67}" type="pres">
      <dgm:prSet presAssocID="{A7FEF605-0AEE-427E-BD53-A1845117B8F7}" presName="node" presStyleLbl="node1" presStyleIdx="0" presStyleCnt="6">
        <dgm:presLayoutVars>
          <dgm:bulletEnabled val="1"/>
        </dgm:presLayoutVars>
      </dgm:prSet>
      <dgm:spPr/>
      <dgm:t>
        <a:bodyPr/>
        <a:lstStyle/>
        <a:p>
          <a:endParaRPr lang="fr-FR"/>
        </a:p>
      </dgm:t>
    </dgm:pt>
    <dgm:pt modelId="{EF665411-5B3A-4565-84A2-D4ABDD1230F7}" type="pres">
      <dgm:prSet presAssocID="{3E0A78B6-68F3-4E9A-8E31-CCB045785951}" presName="sibTrans" presStyleCnt="0"/>
      <dgm:spPr/>
    </dgm:pt>
    <dgm:pt modelId="{68D1E773-3FC0-4292-B6DA-AD9E76B8CE20}" type="pres">
      <dgm:prSet presAssocID="{FF88B410-ECB1-43AF-824A-94A0557EA3DF}" presName="node" presStyleLbl="node1" presStyleIdx="1" presStyleCnt="6">
        <dgm:presLayoutVars>
          <dgm:bulletEnabled val="1"/>
        </dgm:presLayoutVars>
      </dgm:prSet>
      <dgm:spPr/>
      <dgm:t>
        <a:bodyPr/>
        <a:lstStyle/>
        <a:p>
          <a:endParaRPr lang="fr-FR"/>
        </a:p>
      </dgm:t>
    </dgm:pt>
    <dgm:pt modelId="{30814508-D41F-4059-851E-1D9C34238520}" type="pres">
      <dgm:prSet presAssocID="{CEA9C991-D13F-4C38-B7EA-6265D8C4DAEB}" presName="sibTrans" presStyleCnt="0"/>
      <dgm:spPr/>
    </dgm:pt>
    <dgm:pt modelId="{8E61FBC1-DCEB-4CD2-A338-8DC91689CCBA}" type="pres">
      <dgm:prSet presAssocID="{4BB55C9A-62C0-46FD-91E6-87D25BDC5E8A}" presName="node" presStyleLbl="node1" presStyleIdx="2" presStyleCnt="6">
        <dgm:presLayoutVars>
          <dgm:bulletEnabled val="1"/>
        </dgm:presLayoutVars>
      </dgm:prSet>
      <dgm:spPr/>
      <dgm:t>
        <a:bodyPr/>
        <a:lstStyle/>
        <a:p>
          <a:endParaRPr lang="fr-FR"/>
        </a:p>
      </dgm:t>
    </dgm:pt>
    <dgm:pt modelId="{9A35A568-E48A-474F-92DF-6AEF8902C0D3}" type="pres">
      <dgm:prSet presAssocID="{EEA4FAB3-6E40-40A4-A4C2-7211DFA2AE4D}" presName="sibTrans" presStyleCnt="0"/>
      <dgm:spPr/>
    </dgm:pt>
    <dgm:pt modelId="{3D90927C-E4C6-4B8D-8087-25A2B7B94713}" type="pres">
      <dgm:prSet presAssocID="{E93668E4-9ED7-47C8-88B4-3D7BACADA5F0}" presName="node" presStyleLbl="node1" presStyleIdx="3" presStyleCnt="6">
        <dgm:presLayoutVars>
          <dgm:bulletEnabled val="1"/>
        </dgm:presLayoutVars>
      </dgm:prSet>
      <dgm:spPr/>
      <dgm:t>
        <a:bodyPr/>
        <a:lstStyle/>
        <a:p>
          <a:endParaRPr lang="fr-FR"/>
        </a:p>
      </dgm:t>
    </dgm:pt>
    <dgm:pt modelId="{B5E7AB96-4207-4C7D-AB50-21319EF6AB2D}" type="pres">
      <dgm:prSet presAssocID="{6E12A2FC-A368-41A6-B161-CD1B8064C3DE}" presName="sibTrans" presStyleCnt="0"/>
      <dgm:spPr/>
    </dgm:pt>
    <dgm:pt modelId="{BD4DFC6D-4CA4-41E3-9214-1959C16242AD}" type="pres">
      <dgm:prSet presAssocID="{A2C2AA73-ACC2-4E89-8C02-E49C6DE34966}" presName="node" presStyleLbl="node1" presStyleIdx="4" presStyleCnt="6">
        <dgm:presLayoutVars>
          <dgm:bulletEnabled val="1"/>
        </dgm:presLayoutVars>
      </dgm:prSet>
      <dgm:spPr/>
      <dgm:t>
        <a:bodyPr/>
        <a:lstStyle/>
        <a:p>
          <a:endParaRPr lang="fr-FR"/>
        </a:p>
      </dgm:t>
    </dgm:pt>
    <dgm:pt modelId="{8518E4A4-6CB7-43ED-A57B-4D7172BE7CF4}" type="pres">
      <dgm:prSet presAssocID="{4C181DD0-BC35-460A-83D7-9A7DAF4BD6A4}" presName="sibTrans" presStyleCnt="0"/>
      <dgm:spPr/>
    </dgm:pt>
    <dgm:pt modelId="{9B25A82B-1899-483D-840E-2CF7041D98D7}" type="pres">
      <dgm:prSet presAssocID="{54738B36-8B3A-403C-81F1-990905BEF708}" presName="node" presStyleLbl="node1" presStyleIdx="5" presStyleCnt="6">
        <dgm:presLayoutVars>
          <dgm:bulletEnabled val="1"/>
        </dgm:presLayoutVars>
      </dgm:prSet>
      <dgm:spPr/>
      <dgm:t>
        <a:bodyPr/>
        <a:lstStyle/>
        <a:p>
          <a:endParaRPr lang="fr-FR"/>
        </a:p>
      </dgm:t>
    </dgm:pt>
  </dgm:ptLst>
  <dgm:cxnLst>
    <dgm:cxn modelId="{9C694393-8BAA-4883-903D-68011BB556A6}" srcId="{988FD2CD-2F2E-479F-826D-4D453CF57E31}" destId="{54738B36-8B3A-403C-81F1-990905BEF708}" srcOrd="5" destOrd="0" parTransId="{5D6E02DF-12EB-4F0C-9561-FC60B1CCBFCC}" sibTransId="{C3D690E4-D1AC-4BB7-9F41-D4F159DB7BA5}"/>
    <dgm:cxn modelId="{CB37D214-D4CB-46CA-A320-F529A5E75DAE}" srcId="{988FD2CD-2F2E-479F-826D-4D453CF57E31}" destId="{FF88B410-ECB1-43AF-824A-94A0557EA3DF}" srcOrd="1" destOrd="0" parTransId="{3994E7BC-2C91-439A-8F42-BD05B15D675C}" sibTransId="{CEA9C991-D13F-4C38-B7EA-6265D8C4DAEB}"/>
    <dgm:cxn modelId="{2688406A-AB06-47A7-B84F-F87533EC04C6}" type="presOf" srcId="{E93668E4-9ED7-47C8-88B4-3D7BACADA5F0}" destId="{3D90927C-E4C6-4B8D-8087-25A2B7B94713}" srcOrd="0" destOrd="0" presId="urn:microsoft.com/office/officeart/2005/8/layout/default"/>
    <dgm:cxn modelId="{0D2B5AA0-03C2-4976-816D-47BDD52E8770}" type="presOf" srcId="{A2C2AA73-ACC2-4E89-8C02-E49C6DE34966}" destId="{BD4DFC6D-4CA4-41E3-9214-1959C16242AD}" srcOrd="0" destOrd="0" presId="urn:microsoft.com/office/officeart/2005/8/layout/default"/>
    <dgm:cxn modelId="{59C0098C-F7AD-4D47-8F9B-E2743C9FD412}" srcId="{988FD2CD-2F2E-479F-826D-4D453CF57E31}" destId="{A7FEF605-0AEE-427E-BD53-A1845117B8F7}" srcOrd="0" destOrd="0" parTransId="{F63BA2CB-BB7A-4905-834E-8C9020864D33}" sibTransId="{3E0A78B6-68F3-4E9A-8E31-CCB045785951}"/>
    <dgm:cxn modelId="{6561F25D-E796-4F35-9A7A-BEEFA73FD2A7}" type="presOf" srcId="{988FD2CD-2F2E-479F-826D-4D453CF57E31}" destId="{ECA5297C-E2E0-46FB-8F07-74756B90D2FC}" srcOrd="0" destOrd="0" presId="urn:microsoft.com/office/officeart/2005/8/layout/default"/>
    <dgm:cxn modelId="{A594496A-1F17-4550-B2A2-A2823D22A955}" type="presOf" srcId="{FF88B410-ECB1-43AF-824A-94A0557EA3DF}" destId="{68D1E773-3FC0-4292-B6DA-AD9E76B8CE20}" srcOrd="0" destOrd="0" presId="urn:microsoft.com/office/officeart/2005/8/layout/default"/>
    <dgm:cxn modelId="{FB59DDFE-A34A-4177-93B8-190DC6C442B5}" srcId="{988FD2CD-2F2E-479F-826D-4D453CF57E31}" destId="{4BB55C9A-62C0-46FD-91E6-87D25BDC5E8A}" srcOrd="2" destOrd="0" parTransId="{FF2A313F-E6BC-43AC-A2CC-E5885F664E4F}" sibTransId="{EEA4FAB3-6E40-40A4-A4C2-7211DFA2AE4D}"/>
    <dgm:cxn modelId="{AAFA8275-3C79-48E1-9ACE-C1DB277F61E3}" type="presOf" srcId="{4BB55C9A-62C0-46FD-91E6-87D25BDC5E8A}" destId="{8E61FBC1-DCEB-4CD2-A338-8DC91689CCBA}" srcOrd="0" destOrd="0" presId="urn:microsoft.com/office/officeart/2005/8/layout/default"/>
    <dgm:cxn modelId="{CB8ECA8F-E675-40C2-BC9F-77070F18A8A3}" srcId="{988FD2CD-2F2E-479F-826D-4D453CF57E31}" destId="{A2C2AA73-ACC2-4E89-8C02-E49C6DE34966}" srcOrd="4" destOrd="0" parTransId="{BB3B181B-5B72-4227-8452-1F8F14B674D6}" sibTransId="{4C181DD0-BC35-460A-83D7-9A7DAF4BD6A4}"/>
    <dgm:cxn modelId="{716E8819-36BD-46B0-896C-0236476C73AC}" srcId="{988FD2CD-2F2E-479F-826D-4D453CF57E31}" destId="{E93668E4-9ED7-47C8-88B4-3D7BACADA5F0}" srcOrd="3" destOrd="0" parTransId="{5A68D4A4-2602-4457-B32C-4E95378B424D}" sibTransId="{6E12A2FC-A368-41A6-B161-CD1B8064C3DE}"/>
    <dgm:cxn modelId="{BE1CD4E6-3883-4ECF-A9FA-6C10C7453E1C}" type="presOf" srcId="{A7FEF605-0AEE-427E-BD53-A1845117B8F7}" destId="{30971690-BCE3-46E7-859B-06724C920A67}" srcOrd="0" destOrd="0" presId="urn:microsoft.com/office/officeart/2005/8/layout/default"/>
    <dgm:cxn modelId="{3E9FED98-58BE-4C5A-ACD9-BF8E24114A0B}" type="presOf" srcId="{54738B36-8B3A-403C-81F1-990905BEF708}" destId="{9B25A82B-1899-483D-840E-2CF7041D98D7}" srcOrd="0" destOrd="0" presId="urn:microsoft.com/office/officeart/2005/8/layout/default"/>
    <dgm:cxn modelId="{2578A24C-35CF-447B-92B4-1A7162312508}" type="presParOf" srcId="{ECA5297C-E2E0-46FB-8F07-74756B90D2FC}" destId="{30971690-BCE3-46E7-859B-06724C920A67}" srcOrd="0" destOrd="0" presId="urn:microsoft.com/office/officeart/2005/8/layout/default"/>
    <dgm:cxn modelId="{BB087C07-CEEE-4B22-A0F0-C93A32CC2935}" type="presParOf" srcId="{ECA5297C-E2E0-46FB-8F07-74756B90D2FC}" destId="{EF665411-5B3A-4565-84A2-D4ABDD1230F7}" srcOrd="1" destOrd="0" presId="urn:microsoft.com/office/officeart/2005/8/layout/default"/>
    <dgm:cxn modelId="{814F4C0B-B61D-4002-9F83-6EBC68BD38AE}" type="presParOf" srcId="{ECA5297C-E2E0-46FB-8F07-74756B90D2FC}" destId="{68D1E773-3FC0-4292-B6DA-AD9E76B8CE20}" srcOrd="2" destOrd="0" presId="urn:microsoft.com/office/officeart/2005/8/layout/default"/>
    <dgm:cxn modelId="{C6AB3DB9-0162-4536-B18A-2C1B3A0897DF}" type="presParOf" srcId="{ECA5297C-E2E0-46FB-8F07-74756B90D2FC}" destId="{30814508-D41F-4059-851E-1D9C34238520}" srcOrd="3" destOrd="0" presId="urn:microsoft.com/office/officeart/2005/8/layout/default"/>
    <dgm:cxn modelId="{E32422FB-E1B2-403F-93B3-7EBA1C5DE9D3}" type="presParOf" srcId="{ECA5297C-E2E0-46FB-8F07-74756B90D2FC}" destId="{8E61FBC1-DCEB-4CD2-A338-8DC91689CCBA}" srcOrd="4" destOrd="0" presId="urn:microsoft.com/office/officeart/2005/8/layout/default"/>
    <dgm:cxn modelId="{B6EF15D1-7F4E-4B61-B43F-919D52A779EA}" type="presParOf" srcId="{ECA5297C-E2E0-46FB-8F07-74756B90D2FC}" destId="{9A35A568-E48A-474F-92DF-6AEF8902C0D3}" srcOrd="5" destOrd="0" presId="urn:microsoft.com/office/officeart/2005/8/layout/default"/>
    <dgm:cxn modelId="{AF31A7C6-F269-4A4E-AE2D-3493E6F1B7C4}" type="presParOf" srcId="{ECA5297C-E2E0-46FB-8F07-74756B90D2FC}" destId="{3D90927C-E4C6-4B8D-8087-25A2B7B94713}" srcOrd="6" destOrd="0" presId="urn:microsoft.com/office/officeart/2005/8/layout/default"/>
    <dgm:cxn modelId="{1FB8B4D4-D536-4F9D-B200-3A55FBD75A87}" type="presParOf" srcId="{ECA5297C-E2E0-46FB-8F07-74756B90D2FC}" destId="{B5E7AB96-4207-4C7D-AB50-21319EF6AB2D}" srcOrd="7" destOrd="0" presId="urn:microsoft.com/office/officeart/2005/8/layout/default"/>
    <dgm:cxn modelId="{9F220C11-CA2C-4E8F-B2B2-08EFB9F7E236}" type="presParOf" srcId="{ECA5297C-E2E0-46FB-8F07-74756B90D2FC}" destId="{BD4DFC6D-4CA4-41E3-9214-1959C16242AD}" srcOrd="8" destOrd="0" presId="urn:microsoft.com/office/officeart/2005/8/layout/default"/>
    <dgm:cxn modelId="{DCE7C49C-5BAA-4B68-90F2-9F0606657766}" type="presParOf" srcId="{ECA5297C-E2E0-46FB-8F07-74756B90D2FC}" destId="{8518E4A4-6CB7-43ED-A57B-4D7172BE7CF4}" srcOrd="9" destOrd="0" presId="urn:microsoft.com/office/officeart/2005/8/layout/default"/>
    <dgm:cxn modelId="{9745327E-E328-4879-8E83-255BB57EA156}" type="presParOf" srcId="{ECA5297C-E2E0-46FB-8F07-74756B90D2FC}" destId="{9B25A82B-1899-483D-840E-2CF7041D98D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C9E15E5-0721-46F8-AA72-920554D77CE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850D089-CC0F-41A6-A4AD-166115D8D291}">
      <dgm:prSet phldrT="[Texte]"/>
      <dgm:spPr/>
      <dgm:t>
        <a:bodyPr/>
        <a:lstStyle/>
        <a:p>
          <a:r>
            <a:rPr lang="fr-FR" dirty="0" smtClean="0"/>
            <a:t>4</a:t>
          </a:r>
          <a:endParaRPr lang="fr-FR" dirty="0"/>
        </a:p>
      </dgm:t>
    </dgm:pt>
    <dgm:pt modelId="{03D5DF72-A40B-44EC-8F20-6A8F31F93A89}" type="parTrans" cxnId="{E21930B3-062E-4D3F-A0A5-7A3727D5F254}">
      <dgm:prSet/>
      <dgm:spPr/>
      <dgm:t>
        <a:bodyPr/>
        <a:lstStyle/>
        <a:p>
          <a:endParaRPr lang="fr-FR"/>
        </a:p>
      </dgm:t>
    </dgm:pt>
    <dgm:pt modelId="{71EFD95A-279E-4F1F-AB09-F822AD88B521}" type="sibTrans" cxnId="{E21930B3-062E-4D3F-A0A5-7A3727D5F254}">
      <dgm:prSet/>
      <dgm:spPr/>
      <dgm:t>
        <a:bodyPr/>
        <a:lstStyle/>
        <a:p>
          <a:endParaRPr lang="fr-FR"/>
        </a:p>
      </dgm:t>
    </dgm:pt>
    <dgm:pt modelId="{E613125A-9298-4973-A58C-ECA2E1A90510}">
      <dgm:prSet phldrT="[Texte]"/>
      <dgm:spPr/>
      <dgm:t>
        <a:bodyPr/>
        <a:lstStyle/>
        <a:p>
          <a:r>
            <a:rPr lang="fr-FR" dirty="0" smtClean="0"/>
            <a:t>Le psychologue doit veiller à communiquer son savoir dans l’exactitude et la véracité.</a:t>
          </a:r>
          <a:endParaRPr lang="fr-FR" dirty="0"/>
        </a:p>
      </dgm:t>
    </dgm:pt>
    <dgm:pt modelId="{0549A093-4DC4-4A42-8E6A-F59757704A97}" type="parTrans" cxnId="{B3561CB0-4987-4698-B4AA-42011291F799}">
      <dgm:prSet/>
      <dgm:spPr/>
      <dgm:t>
        <a:bodyPr/>
        <a:lstStyle/>
        <a:p>
          <a:endParaRPr lang="fr-FR"/>
        </a:p>
      </dgm:t>
    </dgm:pt>
    <dgm:pt modelId="{7F9911FD-C3DC-429F-B9D9-90D39DEC32B8}" type="sibTrans" cxnId="{B3561CB0-4987-4698-B4AA-42011291F799}">
      <dgm:prSet/>
      <dgm:spPr/>
      <dgm:t>
        <a:bodyPr/>
        <a:lstStyle/>
        <a:p>
          <a:endParaRPr lang="fr-FR"/>
        </a:p>
      </dgm:t>
    </dgm:pt>
    <dgm:pt modelId="{DBEEECE9-0A00-4896-854D-4994329E911C}">
      <dgm:prSet phldrT="[Texte]"/>
      <dgm:spPr/>
      <dgm:t>
        <a:bodyPr/>
        <a:lstStyle/>
        <a:p>
          <a:r>
            <a:rPr lang="fr-FR" dirty="0" smtClean="0"/>
            <a:t>5</a:t>
          </a:r>
          <a:endParaRPr lang="fr-FR" dirty="0"/>
        </a:p>
      </dgm:t>
    </dgm:pt>
    <dgm:pt modelId="{50E4677D-0D7F-4B7A-BA86-6FFA612D12BE}" type="parTrans" cxnId="{C1C0A501-9B51-430D-8A2F-D30D2ABFAC64}">
      <dgm:prSet/>
      <dgm:spPr/>
      <dgm:t>
        <a:bodyPr/>
        <a:lstStyle/>
        <a:p>
          <a:endParaRPr lang="fr-FR"/>
        </a:p>
      </dgm:t>
    </dgm:pt>
    <dgm:pt modelId="{75AACB4E-4FCC-4D97-B128-5A083D57AD52}" type="sibTrans" cxnId="{C1C0A501-9B51-430D-8A2F-D30D2ABFAC64}">
      <dgm:prSet/>
      <dgm:spPr/>
      <dgm:t>
        <a:bodyPr/>
        <a:lstStyle/>
        <a:p>
          <a:endParaRPr lang="fr-FR"/>
        </a:p>
      </dgm:t>
    </dgm:pt>
    <dgm:pt modelId="{89B5B3EE-4266-4E3E-AD06-21EC90030DAD}">
      <dgm:prSet phldrT="[Texte]"/>
      <dgm:spPr/>
      <dgm:t>
        <a:bodyPr/>
        <a:lstStyle/>
        <a:p>
          <a:r>
            <a:rPr lang="fr-FR" dirty="0" smtClean="0"/>
            <a:t>Le psychologue doit reconna</a:t>
          </a:r>
          <a:r>
            <a:rPr lang="fr-FR" dirty="0" smtClean="0">
              <a:latin typeface="Century Gothic"/>
            </a:rPr>
            <a:t>ître et faire </a:t>
          </a:r>
          <a:r>
            <a:rPr lang="fr-FR" dirty="0" smtClean="0"/>
            <a:t>reconna</a:t>
          </a:r>
          <a:r>
            <a:rPr lang="fr-FR" dirty="0" smtClean="0">
              <a:latin typeface="Century Gothic"/>
            </a:rPr>
            <a:t>ître la paternité des outils et des idées développées dans sa discipline.</a:t>
          </a:r>
          <a:endParaRPr lang="fr-FR" dirty="0"/>
        </a:p>
      </dgm:t>
    </dgm:pt>
    <dgm:pt modelId="{8A249B96-4846-4873-9110-83080588E4CF}" type="parTrans" cxnId="{85D81613-B95E-4195-856C-2C811A736130}">
      <dgm:prSet/>
      <dgm:spPr/>
      <dgm:t>
        <a:bodyPr/>
        <a:lstStyle/>
        <a:p>
          <a:endParaRPr lang="fr-FR"/>
        </a:p>
      </dgm:t>
    </dgm:pt>
    <dgm:pt modelId="{A1EBED52-DDA0-47E6-9BC0-13649E585066}" type="sibTrans" cxnId="{85D81613-B95E-4195-856C-2C811A736130}">
      <dgm:prSet/>
      <dgm:spPr/>
      <dgm:t>
        <a:bodyPr/>
        <a:lstStyle/>
        <a:p>
          <a:endParaRPr lang="fr-FR"/>
        </a:p>
      </dgm:t>
    </dgm:pt>
    <dgm:pt modelId="{587CDAA2-1B75-48B1-9BF4-8D6A6E91FEF0}">
      <dgm:prSet phldrT="[Texte]"/>
      <dgm:spPr/>
      <dgm:t>
        <a:bodyPr/>
        <a:lstStyle/>
        <a:p>
          <a:r>
            <a:rPr lang="fr-FR" dirty="0" smtClean="0"/>
            <a:t>6</a:t>
          </a:r>
          <a:endParaRPr lang="fr-FR" dirty="0"/>
        </a:p>
      </dgm:t>
    </dgm:pt>
    <dgm:pt modelId="{0718BB9D-81A0-4107-B54E-9D627CF89052}" type="parTrans" cxnId="{6666F48F-60AB-45F2-B634-7EB2E3A8F99E}">
      <dgm:prSet/>
      <dgm:spPr/>
      <dgm:t>
        <a:bodyPr/>
        <a:lstStyle/>
        <a:p>
          <a:endParaRPr lang="fr-FR"/>
        </a:p>
      </dgm:t>
    </dgm:pt>
    <dgm:pt modelId="{778C1E0C-AC47-4855-AD2A-DB77C8D50CB1}" type="sibTrans" cxnId="{6666F48F-60AB-45F2-B634-7EB2E3A8F99E}">
      <dgm:prSet/>
      <dgm:spPr/>
      <dgm:t>
        <a:bodyPr/>
        <a:lstStyle/>
        <a:p>
          <a:endParaRPr lang="fr-FR"/>
        </a:p>
      </dgm:t>
    </dgm:pt>
    <dgm:pt modelId="{479288F4-7E28-4C9D-BCF7-2E084348FE0D}">
      <dgm:prSet phldrT="[Texte]"/>
      <dgm:spPr/>
      <dgm:t>
        <a:bodyPr/>
        <a:lstStyle/>
        <a:p>
          <a:r>
            <a:rPr lang="fr-FR" dirty="0" smtClean="0"/>
            <a:t>Le psychologue a le devoir de contribuer à la formation et à l’encadrement de ses jeunes confrères.</a:t>
          </a:r>
          <a:endParaRPr lang="fr-FR" dirty="0"/>
        </a:p>
      </dgm:t>
    </dgm:pt>
    <dgm:pt modelId="{32740CDD-FDD7-4A3B-8855-EAAE5DD01E25}" type="parTrans" cxnId="{B42E562B-77A7-4763-B630-8C65284FCF2B}">
      <dgm:prSet/>
      <dgm:spPr/>
      <dgm:t>
        <a:bodyPr/>
        <a:lstStyle/>
        <a:p>
          <a:endParaRPr lang="fr-FR"/>
        </a:p>
      </dgm:t>
    </dgm:pt>
    <dgm:pt modelId="{DEB62284-B569-4AC6-8E6B-132E7E36E62E}" type="sibTrans" cxnId="{B42E562B-77A7-4763-B630-8C65284FCF2B}">
      <dgm:prSet/>
      <dgm:spPr/>
      <dgm:t>
        <a:bodyPr/>
        <a:lstStyle/>
        <a:p>
          <a:endParaRPr lang="fr-FR"/>
        </a:p>
      </dgm:t>
    </dgm:pt>
    <dgm:pt modelId="{7740B5CE-1ECA-41B1-9441-469DD7FF1D4B}" type="pres">
      <dgm:prSet presAssocID="{2C9E15E5-0721-46F8-AA72-920554D77CE7}" presName="linearFlow" presStyleCnt="0">
        <dgm:presLayoutVars>
          <dgm:dir/>
          <dgm:animLvl val="lvl"/>
          <dgm:resizeHandles val="exact"/>
        </dgm:presLayoutVars>
      </dgm:prSet>
      <dgm:spPr/>
      <dgm:t>
        <a:bodyPr/>
        <a:lstStyle/>
        <a:p>
          <a:endParaRPr lang="fr-FR"/>
        </a:p>
      </dgm:t>
    </dgm:pt>
    <dgm:pt modelId="{36406D7C-FD09-474F-BCD6-79E60BFB76FF}" type="pres">
      <dgm:prSet presAssocID="{6850D089-CC0F-41A6-A4AD-166115D8D291}" presName="composite" presStyleCnt="0"/>
      <dgm:spPr/>
    </dgm:pt>
    <dgm:pt modelId="{388918AC-FA16-477B-81A1-4A9D615A8927}" type="pres">
      <dgm:prSet presAssocID="{6850D089-CC0F-41A6-A4AD-166115D8D291}" presName="parentText" presStyleLbl="alignNode1" presStyleIdx="0" presStyleCnt="3">
        <dgm:presLayoutVars>
          <dgm:chMax val="1"/>
          <dgm:bulletEnabled val="1"/>
        </dgm:presLayoutVars>
      </dgm:prSet>
      <dgm:spPr/>
      <dgm:t>
        <a:bodyPr/>
        <a:lstStyle/>
        <a:p>
          <a:endParaRPr lang="fr-FR"/>
        </a:p>
      </dgm:t>
    </dgm:pt>
    <dgm:pt modelId="{63B97BF8-6369-4777-BD06-9C028F914C76}" type="pres">
      <dgm:prSet presAssocID="{6850D089-CC0F-41A6-A4AD-166115D8D291}" presName="descendantText" presStyleLbl="alignAcc1" presStyleIdx="0" presStyleCnt="3">
        <dgm:presLayoutVars>
          <dgm:bulletEnabled val="1"/>
        </dgm:presLayoutVars>
      </dgm:prSet>
      <dgm:spPr/>
      <dgm:t>
        <a:bodyPr/>
        <a:lstStyle/>
        <a:p>
          <a:endParaRPr lang="fr-FR"/>
        </a:p>
      </dgm:t>
    </dgm:pt>
    <dgm:pt modelId="{90FEEFDB-E879-4DD1-8DE1-B11B95A21042}" type="pres">
      <dgm:prSet presAssocID="{71EFD95A-279E-4F1F-AB09-F822AD88B521}" presName="sp" presStyleCnt="0"/>
      <dgm:spPr/>
    </dgm:pt>
    <dgm:pt modelId="{2ACA445D-1959-4ABB-9FB5-0E0A04BFB3F9}" type="pres">
      <dgm:prSet presAssocID="{DBEEECE9-0A00-4896-854D-4994329E911C}" presName="composite" presStyleCnt="0"/>
      <dgm:spPr/>
    </dgm:pt>
    <dgm:pt modelId="{E48960C1-5797-46E9-93CF-4191C34090DD}" type="pres">
      <dgm:prSet presAssocID="{DBEEECE9-0A00-4896-854D-4994329E911C}" presName="parentText" presStyleLbl="alignNode1" presStyleIdx="1" presStyleCnt="3">
        <dgm:presLayoutVars>
          <dgm:chMax val="1"/>
          <dgm:bulletEnabled val="1"/>
        </dgm:presLayoutVars>
      </dgm:prSet>
      <dgm:spPr/>
      <dgm:t>
        <a:bodyPr/>
        <a:lstStyle/>
        <a:p>
          <a:endParaRPr lang="fr-FR"/>
        </a:p>
      </dgm:t>
    </dgm:pt>
    <dgm:pt modelId="{E6482322-3405-4CDD-802A-C6929425CEE0}" type="pres">
      <dgm:prSet presAssocID="{DBEEECE9-0A00-4896-854D-4994329E911C}" presName="descendantText" presStyleLbl="alignAcc1" presStyleIdx="1" presStyleCnt="3">
        <dgm:presLayoutVars>
          <dgm:bulletEnabled val="1"/>
        </dgm:presLayoutVars>
      </dgm:prSet>
      <dgm:spPr/>
      <dgm:t>
        <a:bodyPr/>
        <a:lstStyle/>
        <a:p>
          <a:endParaRPr lang="fr-FR"/>
        </a:p>
      </dgm:t>
    </dgm:pt>
    <dgm:pt modelId="{43C8AF28-A678-46BE-9BF9-3344CE09BC0E}" type="pres">
      <dgm:prSet presAssocID="{75AACB4E-4FCC-4D97-B128-5A083D57AD52}" presName="sp" presStyleCnt="0"/>
      <dgm:spPr/>
    </dgm:pt>
    <dgm:pt modelId="{8E1AFAD7-CEA5-42C1-8BA8-20D81CFCEF6B}" type="pres">
      <dgm:prSet presAssocID="{587CDAA2-1B75-48B1-9BF4-8D6A6E91FEF0}" presName="composite" presStyleCnt="0"/>
      <dgm:spPr/>
    </dgm:pt>
    <dgm:pt modelId="{56F2323F-5369-4686-82F6-F8F8A586B456}" type="pres">
      <dgm:prSet presAssocID="{587CDAA2-1B75-48B1-9BF4-8D6A6E91FEF0}" presName="parentText" presStyleLbl="alignNode1" presStyleIdx="2" presStyleCnt="3">
        <dgm:presLayoutVars>
          <dgm:chMax val="1"/>
          <dgm:bulletEnabled val="1"/>
        </dgm:presLayoutVars>
      </dgm:prSet>
      <dgm:spPr/>
      <dgm:t>
        <a:bodyPr/>
        <a:lstStyle/>
        <a:p>
          <a:endParaRPr lang="fr-FR"/>
        </a:p>
      </dgm:t>
    </dgm:pt>
    <dgm:pt modelId="{48F6BDA5-C5B0-473B-BB53-8136DFF273AC}" type="pres">
      <dgm:prSet presAssocID="{587CDAA2-1B75-48B1-9BF4-8D6A6E91FEF0}" presName="descendantText" presStyleLbl="alignAcc1" presStyleIdx="2" presStyleCnt="3">
        <dgm:presLayoutVars>
          <dgm:bulletEnabled val="1"/>
        </dgm:presLayoutVars>
      </dgm:prSet>
      <dgm:spPr/>
      <dgm:t>
        <a:bodyPr/>
        <a:lstStyle/>
        <a:p>
          <a:endParaRPr lang="fr-FR"/>
        </a:p>
      </dgm:t>
    </dgm:pt>
  </dgm:ptLst>
  <dgm:cxnLst>
    <dgm:cxn modelId="{6666F48F-60AB-45F2-B634-7EB2E3A8F99E}" srcId="{2C9E15E5-0721-46F8-AA72-920554D77CE7}" destId="{587CDAA2-1B75-48B1-9BF4-8D6A6E91FEF0}" srcOrd="2" destOrd="0" parTransId="{0718BB9D-81A0-4107-B54E-9D627CF89052}" sibTransId="{778C1E0C-AC47-4855-AD2A-DB77C8D50CB1}"/>
    <dgm:cxn modelId="{14886F99-E7E0-4B6C-81A1-0986A2167787}" type="presOf" srcId="{479288F4-7E28-4C9D-BCF7-2E084348FE0D}" destId="{48F6BDA5-C5B0-473B-BB53-8136DFF273AC}" srcOrd="0" destOrd="0" presId="urn:microsoft.com/office/officeart/2005/8/layout/chevron2"/>
    <dgm:cxn modelId="{C1C0A501-9B51-430D-8A2F-D30D2ABFAC64}" srcId="{2C9E15E5-0721-46F8-AA72-920554D77CE7}" destId="{DBEEECE9-0A00-4896-854D-4994329E911C}" srcOrd="1" destOrd="0" parTransId="{50E4677D-0D7F-4B7A-BA86-6FFA612D12BE}" sibTransId="{75AACB4E-4FCC-4D97-B128-5A083D57AD52}"/>
    <dgm:cxn modelId="{E21930B3-062E-4D3F-A0A5-7A3727D5F254}" srcId="{2C9E15E5-0721-46F8-AA72-920554D77CE7}" destId="{6850D089-CC0F-41A6-A4AD-166115D8D291}" srcOrd="0" destOrd="0" parTransId="{03D5DF72-A40B-44EC-8F20-6A8F31F93A89}" sibTransId="{71EFD95A-279E-4F1F-AB09-F822AD88B521}"/>
    <dgm:cxn modelId="{E0E5E9C1-564A-4BAB-8C34-DE6B96B15C8C}" type="presOf" srcId="{587CDAA2-1B75-48B1-9BF4-8D6A6E91FEF0}" destId="{56F2323F-5369-4686-82F6-F8F8A586B456}" srcOrd="0" destOrd="0" presId="urn:microsoft.com/office/officeart/2005/8/layout/chevron2"/>
    <dgm:cxn modelId="{FFFA10FE-0733-4A50-8FEB-347F80CA524B}" type="presOf" srcId="{89B5B3EE-4266-4E3E-AD06-21EC90030DAD}" destId="{E6482322-3405-4CDD-802A-C6929425CEE0}" srcOrd="0" destOrd="0" presId="urn:microsoft.com/office/officeart/2005/8/layout/chevron2"/>
    <dgm:cxn modelId="{AD276C59-4BB1-4928-806D-8247773CDBD2}" type="presOf" srcId="{6850D089-CC0F-41A6-A4AD-166115D8D291}" destId="{388918AC-FA16-477B-81A1-4A9D615A8927}" srcOrd="0" destOrd="0" presId="urn:microsoft.com/office/officeart/2005/8/layout/chevron2"/>
    <dgm:cxn modelId="{D2711825-6FC9-45C7-976A-A7B7438EBDF0}" type="presOf" srcId="{DBEEECE9-0A00-4896-854D-4994329E911C}" destId="{E48960C1-5797-46E9-93CF-4191C34090DD}" srcOrd="0" destOrd="0" presId="urn:microsoft.com/office/officeart/2005/8/layout/chevron2"/>
    <dgm:cxn modelId="{B42E562B-77A7-4763-B630-8C65284FCF2B}" srcId="{587CDAA2-1B75-48B1-9BF4-8D6A6E91FEF0}" destId="{479288F4-7E28-4C9D-BCF7-2E084348FE0D}" srcOrd="0" destOrd="0" parTransId="{32740CDD-FDD7-4A3B-8855-EAAE5DD01E25}" sibTransId="{DEB62284-B569-4AC6-8E6B-132E7E36E62E}"/>
    <dgm:cxn modelId="{3895787D-9791-43C9-BABA-91E8E9FD5B74}" type="presOf" srcId="{E613125A-9298-4973-A58C-ECA2E1A90510}" destId="{63B97BF8-6369-4777-BD06-9C028F914C76}" srcOrd="0" destOrd="0" presId="urn:microsoft.com/office/officeart/2005/8/layout/chevron2"/>
    <dgm:cxn modelId="{85D81613-B95E-4195-856C-2C811A736130}" srcId="{DBEEECE9-0A00-4896-854D-4994329E911C}" destId="{89B5B3EE-4266-4E3E-AD06-21EC90030DAD}" srcOrd="0" destOrd="0" parTransId="{8A249B96-4846-4873-9110-83080588E4CF}" sibTransId="{A1EBED52-DDA0-47E6-9BC0-13649E585066}"/>
    <dgm:cxn modelId="{B3561CB0-4987-4698-B4AA-42011291F799}" srcId="{6850D089-CC0F-41A6-A4AD-166115D8D291}" destId="{E613125A-9298-4973-A58C-ECA2E1A90510}" srcOrd="0" destOrd="0" parTransId="{0549A093-4DC4-4A42-8E6A-F59757704A97}" sibTransId="{7F9911FD-C3DC-429F-B9D9-90D39DEC32B8}"/>
    <dgm:cxn modelId="{4A87BADD-F3DB-48CD-B98C-B8E35D79F316}" type="presOf" srcId="{2C9E15E5-0721-46F8-AA72-920554D77CE7}" destId="{7740B5CE-1ECA-41B1-9441-469DD7FF1D4B}" srcOrd="0" destOrd="0" presId="urn:microsoft.com/office/officeart/2005/8/layout/chevron2"/>
    <dgm:cxn modelId="{B31A5BF8-6260-41F9-A28C-955D8D722907}" type="presParOf" srcId="{7740B5CE-1ECA-41B1-9441-469DD7FF1D4B}" destId="{36406D7C-FD09-474F-BCD6-79E60BFB76FF}" srcOrd="0" destOrd="0" presId="urn:microsoft.com/office/officeart/2005/8/layout/chevron2"/>
    <dgm:cxn modelId="{6B9194B0-7FFA-4FB1-9218-30438C359CD0}" type="presParOf" srcId="{36406D7C-FD09-474F-BCD6-79E60BFB76FF}" destId="{388918AC-FA16-477B-81A1-4A9D615A8927}" srcOrd="0" destOrd="0" presId="urn:microsoft.com/office/officeart/2005/8/layout/chevron2"/>
    <dgm:cxn modelId="{678F40A4-2544-4846-85E3-1F384A0BDC62}" type="presParOf" srcId="{36406D7C-FD09-474F-BCD6-79E60BFB76FF}" destId="{63B97BF8-6369-4777-BD06-9C028F914C76}" srcOrd="1" destOrd="0" presId="urn:microsoft.com/office/officeart/2005/8/layout/chevron2"/>
    <dgm:cxn modelId="{59FCE761-FAC9-46AC-A4EE-FFF16C0925F1}" type="presParOf" srcId="{7740B5CE-1ECA-41B1-9441-469DD7FF1D4B}" destId="{90FEEFDB-E879-4DD1-8DE1-B11B95A21042}" srcOrd="1" destOrd="0" presId="urn:microsoft.com/office/officeart/2005/8/layout/chevron2"/>
    <dgm:cxn modelId="{ECD2F723-E7D0-4451-9447-01039F8FCE46}" type="presParOf" srcId="{7740B5CE-1ECA-41B1-9441-469DD7FF1D4B}" destId="{2ACA445D-1959-4ABB-9FB5-0E0A04BFB3F9}" srcOrd="2" destOrd="0" presId="urn:microsoft.com/office/officeart/2005/8/layout/chevron2"/>
    <dgm:cxn modelId="{A7C03BF4-F5F9-491F-8AAD-DE83748203B4}" type="presParOf" srcId="{2ACA445D-1959-4ABB-9FB5-0E0A04BFB3F9}" destId="{E48960C1-5797-46E9-93CF-4191C34090DD}" srcOrd="0" destOrd="0" presId="urn:microsoft.com/office/officeart/2005/8/layout/chevron2"/>
    <dgm:cxn modelId="{E2B20FB4-F908-4926-B835-FF0551949C6C}" type="presParOf" srcId="{2ACA445D-1959-4ABB-9FB5-0E0A04BFB3F9}" destId="{E6482322-3405-4CDD-802A-C6929425CEE0}" srcOrd="1" destOrd="0" presId="urn:microsoft.com/office/officeart/2005/8/layout/chevron2"/>
    <dgm:cxn modelId="{6892D558-3AD8-402E-B47A-C7E3C600E274}" type="presParOf" srcId="{7740B5CE-1ECA-41B1-9441-469DD7FF1D4B}" destId="{43C8AF28-A678-46BE-9BF9-3344CE09BC0E}" srcOrd="3" destOrd="0" presId="urn:microsoft.com/office/officeart/2005/8/layout/chevron2"/>
    <dgm:cxn modelId="{6A295945-2E65-459A-BC31-ADB60FB961E6}" type="presParOf" srcId="{7740B5CE-1ECA-41B1-9441-469DD7FF1D4B}" destId="{8E1AFAD7-CEA5-42C1-8BA8-20D81CFCEF6B}" srcOrd="4" destOrd="0" presId="urn:microsoft.com/office/officeart/2005/8/layout/chevron2"/>
    <dgm:cxn modelId="{373826D8-D470-4B3C-91E5-80D343852958}" type="presParOf" srcId="{8E1AFAD7-CEA5-42C1-8BA8-20D81CFCEF6B}" destId="{56F2323F-5369-4686-82F6-F8F8A586B456}" srcOrd="0" destOrd="0" presId="urn:microsoft.com/office/officeart/2005/8/layout/chevron2"/>
    <dgm:cxn modelId="{2AD9905B-8FD3-4EB0-83ED-146AF8CA1E5F}" type="presParOf" srcId="{8E1AFAD7-CEA5-42C1-8BA8-20D81CFCEF6B}" destId="{48F6BDA5-C5B0-473B-BB53-8136DFF273A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8BE265E-ADAF-45BA-80C1-0973803BE41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28DB73EE-F6A8-41FE-9A2F-5D13D2ABE9EA}">
      <dgm:prSet phldrT="[Texte]"/>
      <dgm:spPr/>
      <dgm:t>
        <a:bodyPr/>
        <a:lstStyle/>
        <a:p>
          <a:r>
            <a:rPr lang="fr-FR" dirty="0" smtClean="0"/>
            <a:t>1</a:t>
          </a:r>
          <a:endParaRPr lang="fr-FR" dirty="0"/>
        </a:p>
      </dgm:t>
    </dgm:pt>
    <dgm:pt modelId="{90CCF94D-45FC-49D4-B55E-B532E86A4149}" type="parTrans" cxnId="{6F6E313D-E64D-4A1A-A092-3687560FEE5B}">
      <dgm:prSet/>
      <dgm:spPr/>
      <dgm:t>
        <a:bodyPr/>
        <a:lstStyle/>
        <a:p>
          <a:endParaRPr lang="fr-FR"/>
        </a:p>
      </dgm:t>
    </dgm:pt>
    <dgm:pt modelId="{82FBB53D-E586-47D8-8906-CC0702ACCFD2}" type="sibTrans" cxnId="{6F6E313D-E64D-4A1A-A092-3687560FEE5B}">
      <dgm:prSet/>
      <dgm:spPr/>
      <dgm:t>
        <a:bodyPr/>
        <a:lstStyle/>
        <a:p>
          <a:endParaRPr lang="fr-FR"/>
        </a:p>
      </dgm:t>
    </dgm:pt>
    <dgm:pt modelId="{391DF57A-6A14-4225-9B61-844D5B585A0C}">
      <dgm:prSet phldrT="[Texte]"/>
      <dgm:spPr/>
      <dgm:t>
        <a:bodyPr/>
        <a:lstStyle/>
        <a:p>
          <a:r>
            <a:rPr lang="fr-FR" dirty="0" smtClean="0"/>
            <a:t>Le psychologue a le devoir de soutenir ses confrères dans la défense de la déontologie dans quelque pays que ce soit.</a:t>
          </a:r>
          <a:endParaRPr lang="fr-FR" dirty="0"/>
        </a:p>
      </dgm:t>
    </dgm:pt>
    <dgm:pt modelId="{7D1C9487-2B1A-41CC-B914-E1B9DCFCFF22}" type="parTrans" cxnId="{CCB14E5D-2B01-4EC5-9DB7-633002134A5B}">
      <dgm:prSet/>
      <dgm:spPr/>
      <dgm:t>
        <a:bodyPr/>
        <a:lstStyle/>
        <a:p>
          <a:endParaRPr lang="fr-FR"/>
        </a:p>
      </dgm:t>
    </dgm:pt>
    <dgm:pt modelId="{68C4E57D-8C3E-476C-9A6E-C3D8FE348D7F}" type="sibTrans" cxnId="{CCB14E5D-2B01-4EC5-9DB7-633002134A5B}">
      <dgm:prSet/>
      <dgm:spPr/>
      <dgm:t>
        <a:bodyPr/>
        <a:lstStyle/>
        <a:p>
          <a:endParaRPr lang="fr-FR"/>
        </a:p>
      </dgm:t>
    </dgm:pt>
    <dgm:pt modelId="{0A6A3ACC-B6B5-40F4-ACEE-23093E46B035}">
      <dgm:prSet phldrT="[Texte]"/>
      <dgm:spPr/>
      <dgm:t>
        <a:bodyPr/>
        <a:lstStyle/>
        <a:p>
          <a:r>
            <a:rPr lang="fr-FR" dirty="0" smtClean="0"/>
            <a:t>2</a:t>
          </a:r>
          <a:endParaRPr lang="fr-FR" dirty="0"/>
        </a:p>
      </dgm:t>
    </dgm:pt>
    <dgm:pt modelId="{3FA716F0-8ED3-4A03-B081-46D7597A5B03}" type="parTrans" cxnId="{82A2FC4B-1C52-4699-AAFF-6AE2DD1399A8}">
      <dgm:prSet/>
      <dgm:spPr/>
      <dgm:t>
        <a:bodyPr/>
        <a:lstStyle/>
        <a:p>
          <a:endParaRPr lang="fr-FR"/>
        </a:p>
      </dgm:t>
    </dgm:pt>
    <dgm:pt modelId="{C51368EB-ACB7-46C8-8FAE-DECED87DE973}" type="sibTrans" cxnId="{82A2FC4B-1C52-4699-AAFF-6AE2DD1399A8}">
      <dgm:prSet/>
      <dgm:spPr/>
      <dgm:t>
        <a:bodyPr/>
        <a:lstStyle/>
        <a:p>
          <a:endParaRPr lang="fr-FR"/>
        </a:p>
      </dgm:t>
    </dgm:pt>
    <dgm:pt modelId="{86A84CE0-4DE9-469E-9E82-C04C887ABA80}">
      <dgm:prSet phldrT="[Texte]"/>
      <dgm:spPr/>
      <dgm:t>
        <a:bodyPr/>
        <a:lstStyle/>
        <a:p>
          <a:r>
            <a:rPr lang="fr-FR" dirty="0" smtClean="0"/>
            <a:t>Le psychologue doit condamner l’utilisation du normal et du pathologique à des fins répressives dans le domaine politique et social, dans quelque pays que ce soit.</a:t>
          </a:r>
          <a:endParaRPr lang="fr-FR" dirty="0"/>
        </a:p>
      </dgm:t>
    </dgm:pt>
    <dgm:pt modelId="{4A255C35-DC37-4B76-AEB9-5E5984048EE1}" type="parTrans" cxnId="{DB0A2234-764B-4DEB-8BC3-DBADE869DD12}">
      <dgm:prSet/>
      <dgm:spPr/>
      <dgm:t>
        <a:bodyPr/>
        <a:lstStyle/>
        <a:p>
          <a:endParaRPr lang="fr-FR"/>
        </a:p>
      </dgm:t>
    </dgm:pt>
    <dgm:pt modelId="{F25F6CBA-0DD4-4BA4-923E-54B9FFE0013D}" type="sibTrans" cxnId="{DB0A2234-764B-4DEB-8BC3-DBADE869DD12}">
      <dgm:prSet/>
      <dgm:spPr/>
      <dgm:t>
        <a:bodyPr/>
        <a:lstStyle/>
        <a:p>
          <a:endParaRPr lang="fr-FR"/>
        </a:p>
      </dgm:t>
    </dgm:pt>
    <dgm:pt modelId="{3B147F2F-37E3-434D-A672-043DA81F5D67}">
      <dgm:prSet phldrT="[Texte]"/>
      <dgm:spPr/>
      <dgm:t>
        <a:bodyPr/>
        <a:lstStyle/>
        <a:p>
          <a:r>
            <a:rPr lang="fr-FR" dirty="0" smtClean="0"/>
            <a:t>3</a:t>
          </a:r>
          <a:endParaRPr lang="fr-FR" dirty="0"/>
        </a:p>
      </dgm:t>
    </dgm:pt>
    <dgm:pt modelId="{37237D20-643B-4932-9617-74876B326E9F}" type="parTrans" cxnId="{D7104D46-55B0-4D20-8A06-DC0BABFCA48F}">
      <dgm:prSet/>
      <dgm:spPr/>
      <dgm:t>
        <a:bodyPr/>
        <a:lstStyle/>
        <a:p>
          <a:endParaRPr lang="fr-FR"/>
        </a:p>
      </dgm:t>
    </dgm:pt>
    <dgm:pt modelId="{1430DA2D-97ED-4E64-85C7-2ECAB7E1FAFA}" type="sibTrans" cxnId="{D7104D46-55B0-4D20-8A06-DC0BABFCA48F}">
      <dgm:prSet/>
      <dgm:spPr/>
      <dgm:t>
        <a:bodyPr/>
        <a:lstStyle/>
        <a:p>
          <a:endParaRPr lang="fr-FR"/>
        </a:p>
      </dgm:t>
    </dgm:pt>
    <dgm:pt modelId="{BB77DB9A-7B50-437C-8C18-ED2AB4779D4F}">
      <dgm:prSet phldrT="[Texte]"/>
      <dgm:spPr/>
      <dgm:t>
        <a:bodyPr/>
        <a:lstStyle/>
        <a:p>
          <a:r>
            <a:rPr lang="fr-FR" dirty="0" smtClean="0"/>
            <a:t>Le psychologue a le devoir de dénoncer toute pratique qui va à l’encontre des règles éthiques et déontologiques de sa profession dans quelque pays que ce soit.</a:t>
          </a:r>
          <a:endParaRPr lang="fr-FR" dirty="0"/>
        </a:p>
      </dgm:t>
    </dgm:pt>
    <dgm:pt modelId="{5F203830-B325-4A80-A391-147BB7896938}" type="parTrans" cxnId="{54BE02BB-69B5-47A7-AA12-50E11649AFC8}">
      <dgm:prSet/>
      <dgm:spPr/>
      <dgm:t>
        <a:bodyPr/>
        <a:lstStyle/>
        <a:p>
          <a:endParaRPr lang="fr-FR"/>
        </a:p>
      </dgm:t>
    </dgm:pt>
    <dgm:pt modelId="{8910BC1F-A4B1-473D-B51E-F1D6DE4E5011}" type="sibTrans" cxnId="{54BE02BB-69B5-47A7-AA12-50E11649AFC8}">
      <dgm:prSet/>
      <dgm:spPr/>
      <dgm:t>
        <a:bodyPr/>
        <a:lstStyle/>
        <a:p>
          <a:endParaRPr lang="fr-FR"/>
        </a:p>
      </dgm:t>
    </dgm:pt>
    <dgm:pt modelId="{5B6E032E-62FC-4E7B-B9F2-8BE4FD10E15D}" type="pres">
      <dgm:prSet presAssocID="{E8BE265E-ADAF-45BA-80C1-0973803BE41C}" presName="linearFlow" presStyleCnt="0">
        <dgm:presLayoutVars>
          <dgm:dir/>
          <dgm:animLvl val="lvl"/>
          <dgm:resizeHandles val="exact"/>
        </dgm:presLayoutVars>
      </dgm:prSet>
      <dgm:spPr/>
      <dgm:t>
        <a:bodyPr/>
        <a:lstStyle/>
        <a:p>
          <a:endParaRPr lang="fr-FR"/>
        </a:p>
      </dgm:t>
    </dgm:pt>
    <dgm:pt modelId="{B6BA21AE-7B96-4093-9BE4-74BDC9AF69FD}" type="pres">
      <dgm:prSet presAssocID="{28DB73EE-F6A8-41FE-9A2F-5D13D2ABE9EA}" presName="composite" presStyleCnt="0"/>
      <dgm:spPr/>
    </dgm:pt>
    <dgm:pt modelId="{393788F5-66A8-4508-B12A-693EC5E847DB}" type="pres">
      <dgm:prSet presAssocID="{28DB73EE-F6A8-41FE-9A2F-5D13D2ABE9EA}" presName="parentText" presStyleLbl="alignNode1" presStyleIdx="0" presStyleCnt="3">
        <dgm:presLayoutVars>
          <dgm:chMax val="1"/>
          <dgm:bulletEnabled val="1"/>
        </dgm:presLayoutVars>
      </dgm:prSet>
      <dgm:spPr/>
      <dgm:t>
        <a:bodyPr/>
        <a:lstStyle/>
        <a:p>
          <a:endParaRPr lang="fr-FR"/>
        </a:p>
      </dgm:t>
    </dgm:pt>
    <dgm:pt modelId="{5A2CBEB9-6A32-47F4-B3A5-DF59C8A50841}" type="pres">
      <dgm:prSet presAssocID="{28DB73EE-F6A8-41FE-9A2F-5D13D2ABE9EA}" presName="descendantText" presStyleLbl="alignAcc1" presStyleIdx="0" presStyleCnt="3">
        <dgm:presLayoutVars>
          <dgm:bulletEnabled val="1"/>
        </dgm:presLayoutVars>
      </dgm:prSet>
      <dgm:spPr/>
      <dgm:t>
        <a:bodyPr/>
        <a:lstStyle/>
        <a:p>
          <a:endParaRPr lang="fr-FR"/>
        </a:p>
      </dgm:t>
    </dgm:pt>
    <dgm:pt modelId="{8F9A4783-0E6B-4C21-9AFD-213C44732366}" type="pres">
      <dgm:prSet presAssocID="{82FBB53D-E586-47D8-8906-CC0702ACCFD2}" presName="sp" presStyleCnt="0"/>
      <dgm:spPr/>
    </dgm:pt>
    <dgm:pt modelId="{0189FC5A-A57D-49FE-83CF-B96515155EF7}" type="pres">
      <dgm:prSet presAssocID="{0A6A3ACC-B6B5-40F4-ACEE-23093E46B035}" presName="composite" presStyleCnt="0"/>
      <dgm:spPr/>
    </dgm:pt>
    <dgm:pt modelId="{EC3E0B33-F393-4263-A612-2733F008B357}" type="pres">
      <dgm:prSet presAssocID="{0A6A3ACC-B6B5-40F4-ACEE-23093E46B035}" presName="parentText" presStyleLbl="alignNode1" presStyleIdx="1" presStyleCnt="3">
        <dgm:presLayoutVars>
          <dgm:chMax val="1"/>
          <dgm:bulletEnabled val="1"/>
        </dgm:presLayoutVars>
      </dgm:prSet>
      <dgm:spPr/>
      <dgm:t>
        <a:bodyPr/>
        <a:lstStyle/>
        <a:p>
          <a:endParaRPr lang="fr-FR"/>
        </a:p>
      </dgm:t>
    </dgm:pt>
    <dgm:pt modelId="{396F4F49-9182-4F28-9C1B-E925156D290A}" type="pres">
      <dgm:prSet presAssocID="{0A6A3ACC-B6B5-40F4-ACEE-23093E46B035}" presName="descendantText" presStyleLbl="alignAcc1" presStyleIdx="1" presStyleCnt="3">
        <dgm:presLayoutVars>
          <dgm:bulletEnabled val="1"/>
        </dgm:presLayoutVars>
      </dgm:prSet>
      <dgm:spPr/>
      <dgm:t>
        <a:bodyPr/>
        <a:lstStyle/>
        <a:p>
          <a:endParaRPr lang="fr-FR"/>
        </a:p>
      </dgm:t>
    </dgm:pt>
    <dgm:pt modelId="{B9F380CF-EF07-4BF3-8DAD-C93F6F32FB25}" type="pres">
      <dgm:prSet presAssocID="{C51368EB-ACB7-46C8-8FAE-DECED87DE973}" presName="sp" presStyleCnt="0"/>
      <dgm:spPr/>
    </dgm:pt>
    <dgm:pt modelId="{5A179D62-3B39-41D4-9454-440E1BE24A75}" type="pres">
      <dgm:prSet presAssocID="{3B147F2F-37E3-434D-A672-043DA81F5D67}" presName="composite" presStyleCnt="0"/>
      <dgm:spPr/>
    </dgm:pt>
    <dgm:pt modelId="{52B99CFE-F3E8-41F0-94B1-13C08379EFE9}" type="pres">
      <dgm:prSet presAssocID="{3B147F2F-37E3-434D-A672-043DA81F5D67}" presName="parentText" presStyleLbl="alignNode1" presStyleIdx="2" presStyleCnt="3">
        <dgm:presLayoutVars>
          <dgm:chMax val="1"/>
          <dgm:bulletEnabled val="1"/>
        </dgm:presLayoutVars>
      </dgm:prSet>
      <dgm:spPr/>
      <dgm:t>
        <a:bodyPr/>
        <a:lstStyle/>
        <a:p>
          <a:endParaRPr lang="fr-FR"/>
        </a:p>
      </dgm:t>
    </dgm:pt>
    <dgm:pt modelId="{4F9887EE-B914-44C5-A6B3-6467FFF620DD}" type="pres">
      <dgm:prSet presAssocID="{3B147F2F-37E3-434D-A672-043DA81F5D67}" presName="descendantText" presStyleLbl="alignAcc1" presStyleIdx="2" presStyleCnt="3">
        <dgm:presLayoutVars>
          <dgm:bulletEnabled val="1"/>
        </dgm:presLayoutVars>
      </dgm:prSet>
      <dgm:spPr/>
      <dgm:t>
        <a:bodyPr/>
        <a:lstStyle/>
        <a:p>
          <a:endParaRPr lang="fr-FR"/>
        </a:p>
      </dgm:t>
    </dgm:pt>
  </dgm:ptLst>
  <dgm:cxnLst>
    <dgm:cxn modelId="{CCB14E5D-2B01-4EC5-9DB7-633002134A5B}" srcId="{28DB73EE-F6A8-41FE-9A2F-5D13D2ABE9EA}" destId="{391DF57A-6A14-4225-9B61-844D5B585A0C}" srcOrd="0" destOrd="0" parTransId="{7D1C9487-2B1A-41CC-B914-E1B9DCFCFF22}" sibTransId="{68C4E57D-8C3E-476C-9A6E-C3D8FE348D7F}"/>
    <dgm:cxn modelId="{54BE02BB-69B5-47A7-AA12-50E11649AFC8}" srcId="{3B147F2F-37E3-434D-A672-043DA81F5D67}" destId="{BB77DB9A-7B50-437C-8C18-ED2AB4779D4F}" srcOrd="0" destOrd="0" parTransId="{5F203830-B325-4A80-A391-147BB7896938}" sibTransId="{8910BC1F-A4B1-473D-B51E-F1D6DE4E5011}"/>
    <dgm:cxn modelId="{82161798-3F6E-4B5A-B9D1-A8F3AE2DA13A}" type="presOf" srcId="{0A6A3ACC-B6B5-40F4-ACEE-23093E46B035}" destId="{EC3E0B33-F393-4263-A612-2733F008B357}" srcOrd="0" destOrd="0" presId="urn:microsoft.com/office/officeart/2005/8/layout/chevron2"/>
    <dgm:cxn modelId="{2BD4037C-F7CA-4A1C-A874-EC7F36697AF7}" type="presOf" srcId="{E8BE265E-ADAF-45BA-80C1-0973803BE41C}" destId="{5B6E032E-62FC-4E7B-B9F2-8BE4FD10E15D}" srcOrd="0" destOrd="0" presId="urn:microsoft.com/office/officeart/2005/8/layout/chevron2"/>
    <dgm:cxn modelId="{D7104D46-55B0-4D20-8A06-DC0BABFCA48F}" srcId="{E8BE265E-ADAF-45BA-80C1-0973803BE41C}" destId="{3B147F2F-37E3-434D-A672-043DA81F5D67}" srcOrd="2" destOrd="0" parTransId="{37237D20-643B-4932-9617-74876B326E9F}" sibTransId="{1430DA2D-97ED-4E64-85C7-2ECAB7E1FAFA}"/>
    <dgm:cxn modelId="{CAB0DC00-07F7-42F2-A40B-2DC0F6BA6E3C}" type="presOf" srcId="{3B147F2F-37E3-434D-A672-043DA81F5D67}" destId="{52B99CFE-F3E8-41F0-94B1-13C08379EFE9}" srcOrd="0" destOrd="0" presId="urn:microsoft.com/office/officeart/2005/8/layout/chevron2"/>
    <dgm:cxn modelId="{77A80563-97DD-4B7C-A9C8-893C8266812C}" type="presOf" srcId="{391DF57A-6A14-4225-9B61-844D5B585A0C}" destId="{5A2CBEB9-6A32-47F4-B3A5-DF59C8A50841}" srcOrd="0" destOrd="0" presId="urn:microsoft.com/office/officeart/2005/8/layout/chevron2"/>
    <dgm:cxn modelId="{6F6E313D-E64D-4A1A-A092-3687560FEE5B}" srcId="{E8BE265E-ADAF-45BA-80C1-0973803BE41C}" destId="{28DB73EE-F6A8-41FE-9A2F-5D13D2ABE9EA}" srcOrd="0" destOrd="0" parTransId="{90CCF94D-45FC-49D4-B55E-B532E86A4149}" sibTransId="{82FBB53D-E586-47D8-8906-CC0702ACCFD2}"/>
    <dgm:cxn modelId="{6FB88C4C-539A-4B7E-8D12-E700681B6241}" type="presOf" srcId="{28DB73EE-F6A8-41FE-9A2F-5D13D2ABE9EA}" destId="{393788F5-66A8-4508-B12A-693EC5E847DB}" srcOrd="0" destOrd="0" presId="urn:microsoft.com/office/officeart/2005/8/layout/chevron2"/>
    <dgm:cxn modelId="{DC339277-EA8C-44D8-9D36-F66A82714733}" type="presOf" srcId="{86A84CE0-4DE9-469E-9E82-C04C887ABA80}" destId="{396F4F49-9182-4F28-9C1B-E925156D290A}" srcOrd="0" destOrd="0" presId="urn:microsoft.com/office/officeart/2005/8/layout/chevron2"/>
    <dgm:cxn modelId="{DB0A2234-764B-4DEB-8BC3-DBADE869DD12}" srcId="{0A6A3ACC-B6B5-40F4-ACEE-23093E46B035}" destId="{86A84CE0-4DE9-469E-9E82-C04C887ABA80}" srcOrd="0" destOrd="0" parTransId="{4A255C35-DC37-4B76-AEB9-5E5984048EE1}" sibTransId="{F25F6CBA-0DD4-4BA4-923E-54B9FFE0013D}"/>
    <dgm:cxn modelId="{3845E972-987C-42FE-A22F-ED68E1E1A969}" type="presOf" srcId="{BB77DB9A-7B50-437C-8C18-ED2AB4779D4F}" destId="{4F9887EE-B914-44C5-A6B3-6467FFF620DD}" srcOrd="0" destOrd="0" presId="urn:microsoft.com/office/officeart/2005/8/layout/chevron2"/>
    <dgm:cxn modelId="{82A2FC4B-1C52-4699-AAFF-6AE2DD1399A8}" srcId="{E8BE265E-ADAF-45BA-80C1-0973803BE41C}" destId="{0A6A3ACC-B6B5-40F4-ACEE-23093E46B035}" srcOrd="1" destOrd="0" parTransId="{3FA716F0-8ED3-4A03-B081-46D7597A5B03}" sibTransId="{C51368EB-ACB7-46C8-8FAE-DECED87DE973}"/>
    <dgm:cxn modelId="{3272A6D0-2086-4308-9AD2-2EE84BB98FDC}" type="presParOf" srcId="{5B6E032E-62FC-4E7B-B9F2-8BE4FD10E15D}" destId="{B6BA21AE-7B96-4093-9BE4-74BDC9AF69FD}" srcOrd="0" destOrd="0" presId="urn:microsoft.com/office/officeart/2005/8/layout/chevron2"/>
    <dgm:cxn modelId="{41F97578-8650-45B0-BA40-03824715A087}" type="presParOf" srcId="{B6BA21AE-7B96-4093-9BE4-74BDC9AF69FD}" destId="{393788F5-66A8-4508-B12A-693EC5E847DB}" srcOrd="0" destOrd="0" presId="urn:microsoft.com/office/officeart/2005/8/layout/chevron2"/>
    <dgm:cxn modelId="{3D732B6C-464D-4698-9CB0-565E48834388}" type="presParOf" srcId="{B6BA21AE-7B96-4093-9BE4-74BDC9AF69FD}" destId="{5A2CBEB9-6A32-47F4-B3A5-DF59C8A50841}" srcOrd="1" destOrd="0" presId="urn:microsoft.com/office/officeart/2005/8/layout/chevron2"/>
    <dgm:cxn modelId="{1CA45F18-7DAE-4CEA-B781-1F399E59EB6E}" type="presParOf" srcId="{5B6E032E-62FC-4E7B-B9F2-8BE4FD10E15D}" destId="{8F9A4783-0E6B-4C21-9AFD-213C44732366}" srcOrd="1" destOrd="0" presId="urn:microsoft.com/office/officeart/2005/8/layout/chevron2"/>
    <dgm:cxn modelId="{BF09840B-BF54-417D-829E-3643B3EB9F59}" type="presParOf" srcId="{5B6E032E-62FC-4E7B-B9F2-8BE4FD10E15D}" destId="{0189FC5A-A57D-49FE-83CF-B96515155EF7}" srcOrd="2" destOrd="0" presId="urn:microsoft.com/office/officeart/2005/8/layout/chevron2"/>
    <dgm:cxn modelId="{C09E9A50-9218-4A0D-96CC-136F2CB898AE}" type="presParOf" srcId="{0189FC5A-A57D-49FE-83CF-B96515155EF7}" destId="{EC3E0B33-F393-4263-A612-2733F008B357}" srcOrd="0" destOrd="0" presId="urn:microsoft.com/office/officeart/2005/8/layout/chevron2"/>
    <dgm:cxn modelId="{FF90E113-0CC7-4D68-ABD3-AE4320E734CF}" type="presParOf" srcId="{0189FC5A-A57D-49FE-83CF-B96515155EF7}" destId="{396F4F49-9182-4F28-9C1B-E925156D290A}" srcOrd="1" destOrd="0" presId="urn:microsoft.com/office/officeart/2005/8/layout/chevron2"/>
    <dgm:cxn modelId="{E9EEDAD5-3F43-4714-8585-3A5D7B59FD53}" type="presParOf" srcId="{5B6E032E-62FC-4E7B-B9F2-8BE4FD10E15D}" destId="{B9F380CF-EF07-4BF3-8DAD-C93F6F32FB25}" srcOrd="3" destOrd="0" presId="urn:microsoft.com/office/officeart/2005/8/layout/chevron2"/>
    <dgm:cxn modelId="{EC46559A-4203-4EAE-A730-308EE0B952B0}" type="presParOf" srcId="{5B6E032E-62FC-4E7B-B9F2-8BE4FD10E15D}" destId="{5A179D62-3B39-41D4-9454-440E1BE24A75}" srcOrd="4" destOrd="0" presId="urn:microsoft.com/office/officeart/2005/8/layout/chevron2"/>
    <dgm:cxn modelId="{3A7EE262-3308-4DFC-9227-3BB1C6A1E202}" type="presParOf" srcId="{5A179D62-3B39-41D4-9454-440E1BE24A75}" destId="{52B99CFE-F3E8-41F0-94B1-13C08379EFE9}" srcOrd="0" destOrd="0" presId="urn:microsoft.com/office/officeart/2005/8/layout/chevron2"/>
    <dgm:cxn modelId="{E0C16623-3495-404D-9311-BA6683A8F252}" type="presParOf" srcId="{5A179D62-3B39-41D4-9454-440E1BE24A75}" destId="{4F9887EE-B914-44C5-A6B3-6467FFF620D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47177F-1CB1-411A-91EA-2D02B763AE4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9C4A1235-638F-4BD0-BA45-E5421B817C68}">
      <dgm:prSet phldrT="[Texte]"/>
      <dgm:spPr/>
      <dgm:t>
        <a:bodyPr/>
        <a:lstStyle/>
        <a:p>
          <a:r>
            <a:rPr lang="fr-FR" dirty="0" smtClean="0"/>
            <a:t>1</a:t>
          </a:r>
          <a:endParaRPr lang="fr-FR" dirty="0"/>
        </a:p>
      </dgm:t>
    </dgm:pt>
    <dgm:pt modelId="{29C1410C-4C16-48C3-8B47-B5D57EEC57D9}" type="parTrans" cxnId="{05870E52-5276-4F1D-91CD-478BBA214CD5}">
      <dgm:prSet/>
      <dgm:spPr/>
      <dgm:t>
        <a:bodyPr/>
        <a:lstStyle/>
        <a:p>
          <a:endParaRPr lang="fr-FR"/>
        </a:p>
      </dgm:t>
    </dgm:pt>
    <dgm:pt modelId="{E958642F-63BC-41BA-A129-FA17BDBD46C2}" type="sibTrans" cxnId="{05870E52-5276-4F1D-91CD-478BBA214CD5}">
      <dgm:prSet/>
      <dgm:spPr/>
      <dgm:t>
        <a:bodyPr/>
        <a:lstStyle/>
        <a:p>
          <a:endParaRPr lang="fr-FR"/>
        </a:p>
      </dgm:t>
    </dgm:pt>
    <dgm:pt modelId="{A13F5604-AEE2-4762-B66C-F48571777BC8}">
      <dgm:prSet phldrT="[Texte]"/>
      <dgm:spPr/>
      <dgm:t>
        <a:bodyPr/>
        <a:lstStyle/>
        <a:p>
          <a:r>
            <a:rPr lang="fr-FR" dirty="0" smtClean="0"/>
            <a:t>Dans l’exercice de sa profession, le psychologue doit s’engager à mettre en œuvre tous les moyens qui </a:t>
          </a:r>
          <a:r>
            <a:rPr lang="fr-FR" b="1" dirty="0" smtClean="0"/>
            <a:t>respectent la dignité humaine </a:t>
          </a:r>
          <a:endParaRPr lang="fr-FR" b="1" dirty="0"/>
        </a:p>
      </dgm:t>
    </dgm:pt>
    <dgm:pt modelId="{624A925F-88C6-41BD-8D0D-2D7F8758B9AD}" type="parTrans" cxnId="{536105E6-8A16-44D3-9ED4-8A5F503BADC0}">
      <dgm:prSet/>
      <dgm:spPr/>
      <dgm:t>
        <a:bodyPr/>
        <a:lstStyle/>
        <a:p>
          <a:endParaRPr lang="fr-FR"/>
        </a:p>
      </dgm:t>
    </dgm:pt>
    <dgm:pt modelId="{2B415D53-5DD6-4555-9F69-B8DB025489A3}" type="sibTrans" cxnId="{536105E6-8A16-44D3-9ED4-8A5F503BADC0}">
      <dgm:prSet/>
      <dgm:spPr/>
      <dgm:t>
        <a:bodyPr/>
        <a:lstStyle/>
        <a:p>
          <a:endParaRPr lang="fr-FR"/>
        </a:p>
      </dgm:t>
    </dgm:pt>
    <dgm:pt modelId="{C79E12C3-472E-4AF0-944F-960C4852B243}">
      <dgm:prSet phldrT="[Texte]"/>
      <dgm:spPr/>
      <dgm:t>
        <a:bodyPr/>
        <a:lstStyle/>
        <a:p>
          <a:r>
            <a:rPr lang="fr-FR" dirty="0" smtClean="0"/>
            <a:t>2</a:t>
          </a:r>
          <a:endParaRPr lang="fr-FR" dirty="0"/>
        </a:p>
      </dgm:t>
    </dgm:pt>
    <dgm:pt modelId="{53C177CA-7088-4E5E-AFC6-3BCE44D96025}" type="parTrans" cxnId="{4AD63702-4101-4310-8433-1640CC5A0E61}">
      <dgm:prSet/>
      <dgm:spPr/>
      <dgm:t>
        <a:bodyPr/>
        <a:lstStyle/>
        <a:p>
          <a:endParaRPr lang="fr-FR"/>
        </a:p>
      </dgm:t>
    </dgm:pt>
    <dgm:pt modelId="{EDDB4A39-6848-4B4F-90EB-5E3DFCFC2DD5}" type="sibTrans" cxnId="{4AD63702-4101-4310-8433-1640CC5A0E61}">
      <dgm:prSet/>
      <dgm:spPr/>
      <dgm:t>
        <a:bodyPr/>
        <a:lstStyle/>
        <a:p>
          <a:endParaRPr lang="fr-FR"/>
        </a:p>
      </dgm:t>
    </dgm:pt>
    <dgm:pt modelId="{E1ACE8F8-D33E-4F9E-B834-F2B3818976A8}">
      <dgm:prSet phldrT="[Texte]"/>
      <dgm:spPr/>
      <dgm:t>
        <a:bodyPr/>
        <a:lstStyle/>
        <a:p>
          <a:r>
            <a:rPr lang="fr-FR" dirty="0" smtClean="0"/>
            <a:t>Dans l’exercice de sa profession, le psychologue doit </a:t>
          </a:r>
          <a:r>
            <a:rPr lang="fr-FR" b="1" dirty="0" smtClean="0"/>
            <a:t>se référer </a:t>
          </a:r>
          <a:r>
            <a:rPr lang="fr-FR" dirty="0" smtClean="0"/>
            <a:t>en toutes circonstances </a:t>
          </a:r>
          <a:r>
            <a:rPr lang="fr-FR" b="1" dirty="0" smtClean="0"/>
            <a:t>à l’éthique</a:t>
          </a:r>
          <a:r>
            <a:rPr lang="fr-FR" dirty="0" smtClean="0"/>
            <a:t> </a:t>
          </a:r>
          <a:r>
            <a:rPr lang="fr-FR" b="1" dirty="0" smtClean="0"/>
            <a:t>de sa profession </a:t>
          </a:r>
          <a:r>
            <a:rPr lang="fr-FR" dirty="0" smtClean="0"/>
            <a:t>qui exige </a:t>
          </a:r>
          <a:r>
            <a:rPr lang="fr-FR" b="1" dirty="0" smtClean="0"/>
            <a:t>la compréhension et l’analyse et non le jugement. </a:t>
          </a:r>
          <a:r>
            <a:rPr lang="fr-FR" b="0" dirty="0" smtClean="0"/>
            <a:t>Dans les cas de conflits ou de difficultés d’interprétation des normes sociales, il doit mettre les règles éthiques au dessus de toute considération.</a:t>
          </a:r>
          <a:endParaRPr lang="fr-FR" b="1" dirty="0"/>
        </a:p>
      </dgm:t>
    </dgm:pt>
    <dgm:pt modelId="{1E978306-6A79-4523-A64B-A0DE07B655B2}" type="parTrans" cxnId="{07E7D429-074B-44D3-BF8B-48B5AD7FFF68}">
      <dgm:prSet/>
      <dgm:spPr/>
      <dgm:t>
        <a:bodyPr/>
        <a:lstStyle/>
        <a:p>
          <a:endParaRPr lang="fr-FR"/>
        </a:p>
      </dgm:t>
    </dgm:pt>
    <dgm:pt modelId="{3D8A2480-8177-4E73-A962-CFF6DC34C5B7}" type="sibTrans" cxnId="{07E7D429-074B-44D3-BF8B-48B5AD7FFF68}">
      <dgm:prSet/>
      <dgm:spPr/>
      <dgm:t>
        <a:bodyPr/>
        <a:lstStyle/>
        <a:p>
          <a:endParaRPr lang="fr-FR"/>
        </a:p>
      </dgm:t>
    </dgm:pt>
    <dgm:pt modelId="{7A892FE8-AD9C-4F96-AB74-5BC91F1F1469}" type="pres">
      <dgm:prSet presAssocID="{9F47177F-1CB1-411A-91EA-2D02B763AE44}" presName="linearFlow" presStyleCnt="0">
        <dgm:presLayoutVars>
          <dgm:dir/>
          <dgm:animLvl val="lvl"/>
          <dgm:resizeHandles val="exact"/>
        </dgm:presLayoutVars>
      </dgm:prSet>
      <dgm:spPr/>
      <dgm:t>
        <a:bodyPr/>
        <a:lstStyle/>
        <a:p>
          <a:endParaRPr lang="fr-FR"/>
        </a:p>
      </dgm:t>
    </dgm:pt>
    <dgm:pt modelId="{80AC85F8-C737-4B9D-8391-0A8BFABFE99B}" type="pres">
      <dgm:prSet presAssocID="{9C4A1235-638F-4BD0-BA45-E5421B817C68}" presName="composite" presStyleCnt="0"/>
      <dgm:spPr/>
    </dgm:pt>
    <dgm:pt modelId="{7C620926-2F20-4258-86B1-ECB20DB7BB59}" type="pres">
      <dgm:prSet presAssocID="{9C4A1235-638F-4BD0-BA45-E5421B817C68}" presName="parentText" presStyleLbl="alignNode1" presStyleIdx="0" presStyleCnt="2">
        <dgm:presLayoutVars>
          <dgm:chMax val="1"/>
          <dgm:bulletEnabled val="1"/>
        </dgm:presLayoutVars>
      </dgm:prSet>
      <dgm:spPr/>
      <dgm:t>
        <a:bodyPr/>
        <a:lstStyle/>
        <a:p>
          <a:endParaRPr lang="fr-FR"/>
        </a:p>
      </dgm:t>
    </dgm:pt>
    <dgm:pt modelId="{ACD87234-9FFF-4C04-8F2A-D068829A1AD8}" type="pres">
      <dgm:prSet presAssocID="{9C4A1235-638F-4BD0-BA45-E5421B817C68}" presName="descendantText" presStyleLbl="alignAcc1" presStyleIdx="0" presStyleCnt="2">
        <dgm:presLayoutVars>
          <dgm:bulletEnabled val="1"/>
        </dgm:presLayoutVars>
      </dgm:prSet>
      <dgm:spPr/>
      <dgm:t>
        <a:bodyPr/>
        <a:lstStyle/>
        <a:p>
          <a:endParaRPr lang="fr-FR"/>
        </a:p>
      </dgm:t>
    </dgm:pt>
    <dgm:pt modelId="{72EDDF55-7A46-42F1-A48B-C4F92A2468C9}" type="pres">
      <dgm:prSet presAssocID="{E958642F-63BC-41BA-A129-FA17BDBD46C2}" presName="sp" presStyleCnt="0"/>
      <dgm:spPr/>
    </dgm:pt>
    <dgm:pt modelId="{E37746DF-4BDD-4032-B7A0-ADB17CD8E94B}" type="pres">
      <dgm:prSet presAssocID="{C79E12C3-472E-4AF0-944F-960C4852B243}" presName="composite" presStyleCnt="0"/>
      <dgm:spPr/>
    </dgm:pt>
    <dgm:pt modelId="{000C71C8-1186-4F7C-A13D-D1B3942E3862}" type="pres">
      <dgm:prSet presAssocID="{C79E12C3-472E-4AF0-944F-960C4852B243}" presName="parentText" presStyleLbl="alignNode1" presStyleIdx="1" presStyleCnt="2">
        <dgm:presLayoutVars>
          <dgm:chMax val="1"/>
          <dgm:bulletEnabled val="1"/>
        </dgm:presLayoutVars>
      </dgm:prSet>
      <dgm:spPr/>
      <dgm:t>
        <a:bodyPr/>
        <a:lstStyle/>
        <a:p>
          <a:endParaRPr lang="fr-FR"/>
        </a:p>
      </dgm:t>
    </dgm:pt>
    <dgm:pt modelId="{997D06B5-BDEF-4DB3-BAB2-186F414361BA}" type="pres">
      <dgm:prSet presAssocID="{C79E12C3-472E-4AF0-944F-960C4852B243}" presName="descendantText" presStyleLbl="alignAcc1" presStyleIdx="1" presStyleCnt="2">
        <dgm:presLayoutVars>
          <dgm:bulletEnabled val="1"/>
        </dgm:presLayoutVars>
      </dgm:prSet>
      <dgm:spPr/>
      <dgm:t>
        <a:bodyPr/>
        <a:lstStyle/>
        <a:p>
          <a:endParaRPr lang="fr-FR"/>
        </a:p>
      </dgm:t>
    </dgm:pt>
  </dgm:ptLst>
  <dgm:cxnLst>
    <dgm:cxn modelId="{4AD63702-4101-4310-8433-1640CC5A0E61}" srcId="{9F47177F-1CB1-411A-91EA-2D02B763AE44}" destId="{C79E12C3-472E-4AF0-944F-960C4852B243}" srcOrd="1" destOrd="0" parTransId="{53C177CA-7088-4E5E-AFC6-3BCE44D96025}" sibTransId="{EDDB4A39-6848-4B4F-90EB-5E3DFCFC2DD5}"/>
    <dgm:cxn modelId="{0DA9B6AA-BD3F-4EEC-AE5E-774B06192BFC}" type="presOf" srcId="{9C4A1235-638F-4BD0-BA45-E5421B817C68}" destId="{7C620926-2F20-4258-86B1-ECB20DB7BB59}" srcOrd="0" destOrd="0" presId="urn:microsoft.com/office/officeart/2005/8/layout/chevron2"/>
    <dgm:cxn modelId="{05870E52-5276-4F1D-91CD-478BBA214CD5}" srcId="{9F47177F-1CB1-411A-91EA-2D02B763AE44}" destId="{9C4A1235-638F-4BD0-BA45-E5421B817C68}" srcOrd="0" destOrd="0" parTransId="{29C1410C-4C16-48C3-8B47-B5D57EEC57D9}" sibTransId="{E958642F-63BC-41BA-A129-FA17BDBD46C2}"/>
    <dgm:cxn modelId="{1661D597-D1AA-43FC-9A4A-30F5ED2B41A5}" type="presOf" srcId="{E1ACE8F8-D33E-4F9E-B834-F2B3818976A8}" destId="{997D06B5-BDEF-4DB3-BAB2-186F414361BA}" srcOrd="0" destOrd="0" presId="urn:microsoft.com/office/officeart/2005/8/layout/chevron2"/>
    <dgm:cxn modelId="{0C0B850E-0EB9-4486-8816-A92396F6D818}" type="presOf" srcId="{C79E12C3-472E-4AF0-944F-960C4852B243}" destId="{000C71C8-1186-4F7C-A13D-D1B3942E3862}" srcOrd="0" destOrd="0" presId="urn:microsoft.com/office/officeart/2005/8/layout/chevron2"/>
    <dgm:cxn modelId="{A52C7B1F-0D8C-46DE-BB46-200B42536526}" type="presOf" srcId="{A13F5604-AEE2-4762-B66C-F48571777BC8}" destId="{ACD87234-9FFF-4C04-8F2A-D068829A1AD8}" srcOrd="0" destOrd="0" presId="urn:microsoft.com/office/officeart/2005/8/layout/chevron2"/>
    <dgm:cxn modelId="{144AC6D4-1EC3-4CAA-8C5F-F9D2F890326F}" type="presOf" srcId="{9F47177F-1CB1-411A-91EA-2D02B763AE44}" destId="{7A892FE8-AD9C-4F96-AB74-5BC91F1F1469}" srcOrd="0" destOrd="0" presId="urn:microsoft.com/office/officeart/2005/8/layout/chevron2"/>
    <dgm:cxn modelId="{07E7D429-074B-44D3-BF8B-48B5AD7FFF68}" srcId="{C79E12C3-472E-4AF0-944F-960C4852B243}" destId="{E1ACE8F8-D33E-4F9E-B834-F2B3818976A8}" srcOrd="0" destOrd="0" parTransId="{1E978306-6A79-4523-A64B-A0DE07B655B2}" sibTransId="{3D8A2480-8177-4E73-A962-CFF6DC34C5B7}"/>
    <dgm:cxn modelId="{536105E6-8A16-44D3-9ED4-8A5F503BADC0}" srcId="{9C4A1235-638F-4BD0-BA45-E5421B817C68}" destId="{A13F5604-AEE2-4762-B66C-F48571777BC8}" srcOrd="0" destOrd="0" parTransId="{624A925F-88C6-41BD-8D0D-2D7F8758B9AD}" sibTransId="{2B415D53-5DD6-4555-9F69-B8DB025489A3}"/>
    <dgm:cxn modelId="{3ED5A51E-90FF-4344-88CB-F48719A06FFE}" type="presParOf" srcId="{7A892FE8-AD9C-4F96-AB74-5BC91F1F1469}" destId="{80AC85F8-C737-4B9D-8391-0A8BFABFE99B}" srcOrd="0" destOrd="0" presId="urn:microsoft.com/office/officeart/2005/8/layout/chevron2"/>
    <dgm:cxn modelId="{B51BA3C0-A422-4BCE-85BF-1E327D30A5BF}" type="presParOf" srcId="{80AC85F8-C737-4B9D-8391-0A8BFABFE99B}" destId="{7C620926-2F20-4258-86B1-ECB20DB7BB59}" srcOrd="0" destOrd="0" presId="urn:microsoft.com/office/officeart/2005/8/layout/chevron2"/>
    <dgm:cxn modelId="{D7923ECA-8971-495C-B542-8624E7982FF2}" type="presParOf" srcId="{80AC85F8-C737-4B9D-8391-0A8BFABFE99B}" destId="{ACD87234-9FFF-4C04-8F2A-D068829A1AD8}" srcOrd="1" destOrd="0" presId="urn:microsoft.com/office/officeart/2005/8/layout/chevron2"/>
    <dgm:cxn modelId="{8AFAE629-67B1-445F-A8AB-87C226B438E3}" type="presParOf" srcId="{7A892FE8-AD9C-4F96-AB74-5BC91F1F1469}" destId="{72EDDF55-7A46-42F1-A48B-C4F92A2468C9}" srcOrd="1" destOrd="0" presId="urn:microsoft.com/office/officeart/2005/8/layout/chevron2"/>
    <dgm:cxn modelId="{4C6E5D58-CB28-40DE-A481-35BF0B4F789B}" type="presParOf" srcId="{7A892FE8-AD9C-4F96-AB74-5BC91F1F1469}" destId="{E37746DF-4BDD-4032-B7A0-ADB17CD8E94B}" srcOrd="2" destOrd="0" presId="urn:microsoft.com/office/officeart/2005/8/layout/chevron2"/>
    <dgm:cxn modelId="{33318FD0-78FE-42F5-817F-2F961B974501}" type="presParOf" srcId="{E37746DF-4BDD-4032-B7A0-ADB17CD8E94B}" destId="{000C71C8-1186-4F7C-A13D-D1B3942E3862}" srcOrd="0" destOrd="0" presId="urn:microsoft.com/office/officeart/2005/8/layout/chevron2"/>
    <dgm:cxn modelId="{AEF6F605-B644-4E8A-8BF6-9D8C157E8D7C}" type="presParOf" srcId="{E37746DF-4BDD-4032-B7A0-ADB17CD8E94B}" destId="{997D06B5-BDEF-4DB3-BAB2-186F414361B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AF36BE-DF15-40F7-8190-4F566ADF649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098409AB-36CD-44C3-8002-5F8C2EE9B02A}">
      <dgm:prSet phldrT="[Texte]"/>
      <dgm:spPr/>
      <dgm:t>
        <a:bodyPr/>
        <a:lstStyle/>
        <a:p>
          <a:r>
            <a:rPr lang="fr-FR" dirty="0" smtClean="0"/>
            <a:t>3</a:t>
          </a:r>
          <a:endParaRPr lang="fr-FR" dirty="0"/>
        </a:p>
      </dgm:t>
    </dgm:pt>
    <dgm:pt modelId="{E15AFFCE-5179-4E75-925E-218E72CCE5BF}" type="parTrans" cxnId="{B18D68D7-ADE3-45D8-9F7C-6FDE1BD45812}">
      <dgm:prSet/>
      <dgm:spPr/>
      <dgm:t>
        <a:bodyPr/>
        <a:lstStyle/>
        <a:p>
          <a:endParaRPr lang="fr-FR"/>
        </a:p>
      </dgm:t>
    </dgm:pt>
    <dgm:pt modelId="{EF340C23-3D8A-4C2E-9698-CDB0C552341D}" type="sibTrans" cxnId="{B18D68D7-ADE3-45D8-9F7C-6FDE1BD45812}">
      <dgm:prSet/>
      <dgm:spPr/>
      <dgm:t>
        <a:bodyPr/>
        <a:lstStyle/>
        <a:p>
          <a:endParaRPr lang="fr-FR"/>
        </a:p>
      </dgm:t>
    </dgm:pt>
    <dgm:pt modelId="{3D530B8D-3781-42F5-A7C1-8FFAB72360A3}">
      <dgm:prSet phldrT="[Texte]"/>
      <dgm:spPr/>
      <dgm:t>
        <a:bodyPr/>
        <a:lstStyle/>
        <a:p>
          <a:r>
            <a:rPr lang="fr-FR" dirty="0" smtClean="0"/>
            <a:t>Le psychologue doit être </a:t>
          </a:r>
          <a:r>
            <a:rPr lang="fr-FR" b="1" dirty="0" smtClean="0"/>
            <a:t>prudent</a:t>
          </a:r>
          <a:r>
            <a:rPr lang="fr-FR" dirty="0" smtClean="0"/>
            <a:t> et </a:t>
          </a:r>
          <a:r>
            <a:rPr lang="fr-FR" b="1" dirty="0" smtClean="0"/>
            <a:t>faire preuve d’objectivité</a:t>
          </a:r>
          <a:r>
            <a:rPr lang="fr-FR" dirty="0" smtClean="0"/>
            <a:t>, en particulier devant des situations où les notions relatives à la normalité et à la pathologie se trouvent utilisées et appliquées à des personnes  </a:t>
          </a:r>
          <a:endParaRPr lang="fr-FR" dirty="0"/>
        </a:p>
      </dgm:t>
    </dgm:pt>
    <dgm:pt modelId="{BE802F9C-D2FE-4790-8A92-2214558E7FBE}" type="parTrans" cxnId="{DA4FED08-E91F-4DD3-A86A-0E86FDCD84EC}">
      <dgm:prSet/>
      <dgm:spPr/>
      <dgm:t>
        <a:bodyPr/>
        <a:lstStyle/>
        <a:p>
          <a:endParaRPr lang="fr-FR"/>
        </a:p>
      </dgm:t>
    </dgm:pt>
    <dgm:pt modelId="{1F089A68-9C21-49B1-B00C-17E46D4A7B92}" type="sibTrans" cxnId="{DA4FED08-E91F-4DD3-A86A-0E86FDCD84EC}">
      <dgm:prSet/>
      <dgm:spPr/>
      <dgm:t>
        <a:bodyPr/>
        <a:lstStyle/>
        <a:p>
          <a:endParaRPr lang="fr-FR"/>
        </a:p>
      </dgm:t>
    </dgm:pt>
    <dgm:pt modelId="{91E23BC8-88C3-4F33-93DC-9D40170BFCFB}">
      <dgm:prSet phldrT="[Texte]"/>
      <dgm:spPr/>
      <dgm:t>
        <a:bodyPr/>
        <a:lstStyle/>
        <a:p>
          <a:r>
            <a:rPr lang="fr-FR" dirty="0" smtClean="0"/>
            <a:t>4</a:t>
          </a:r>
          <a:endParaRPr lang="fr-FR" dirty="0"/>
        </a:p>
      </dgm:t>
    </dgm:pt>
    <dgm:pt modelId="{A396A3E7-AE5C-4FC9-8808-575706459DA1}" type="parTrans" cxnId="{E30922FE-E8D8-4412-9E2E-E9A66CB63B3E}">
      <dgm:prSet/>
      <dgm:spPr/>
      <dgm:t>
        <a:bodyPr/>
        <a:lstStyle/>
        <a:p>
          <a:endParaRPr lang="fr-FR"/>
        </a:p>
      </dgm:t>
    </dgm:pt>
    <dgm:pt modelId="{F680B89D-C200-40A3-AD70-1C5835155BA9}" type="sibTrans" cxnId="{E30922FE-E8D8-4412-9E2E-E9A66CB63B3E}">
      <dgm:prSet/>
      <dgm:spPr/>
      <dgm:t>
        <a:bodyPr/>
        <a:lstStyle/>
        <a:p>
          <a:endParaRPr lang="fr-FR"/>
        </a:p>
      </dgm:t>
    </dgm:pt>
    <dgm:pt modelId="{CCCF6606-F82F-4CE1-AF83-5277438790C4}">
      <dgm:prSet phldrT="[Texte]"/>
      <dgm:spPr/>
      <dgm:t>
        <a:bodyPr/>
        <a:lstStyle/>
        <a:p>
          <a:r>
            <a:rPr lang="fr-FR" dirty="0" smtClean="0"/>
            <a:t>Le psychologue est </a:t>
          </a:r>
          <a:r>
            <a:rPr lang="fr-FR" b="1" dirty="0" smtClean="0"/>
            <a:t>responsable du choix et de l’application des méthodes qu’il utilise</a:t>
          </a:r>
          <a:r>
            <a:rPr lang="fr-FR" dirty="0" smtClean="0"/>
            <a:t>. Il doit donc s’assurer que celles-ci ne sont pas en désaccord avec les principes déontologiques énoncés</a:t>
          </a:r>
          <a:endParaRPr lang="fr-FR" dirty="0"/>
        </a:p>
      </dgm:t>
    </dgm:pt>
    <dgm:pt modelId="{02ED8EBF-AF24-412E-8681-D92CB4840AF5}" type="parTrans" cxnId="{5632184E-6F37-4D41-B8C2-86D14A7FCE1C}">
      <dgm:prSet/>
      <dgm:spPr/>
      <dgm:t>
        <a:bodyPr/>
        <a:lstStyle/>
        <a:p>
          <a:endParaRPr lang="fr-FR"/>
        </a:p>
      </dgm:t>
    </dgm:pt>
    <dgm:pt modelId="{AC9EB5F8-1C84-4A6C-84DF-9B1139F70306}" type="sibTrans" cxnId="{5632184E-6F37-4D41-B8C2-86D14A7FCE1C}">
      <dgm:prSet/>
      <dgm:spPr/>
      <dgm:t>
        <a:bodyPr/>
        <a:lstStyle/>
        <a:p>
          <a:endParaRPr lang="fr-FR"/>
        </a:p>
      </dgm:t>
    </dgm:pt>
    <dgm:pt modelId="{B334219D-632E-499D-8FD0-EEF06F41D692}" type="pres">
      <dgm:prSet presAssocID="{E1AF36BE-DF15-40F7-8190-4F566ADF6490}" presName="linearFlow" presStyleCnt="0">
        <dgm:presLayoutVars>
          <dgm:dir/>
          <dgm:animLvl val="lvl"/>
          <dgm:resizeHandles val="exact"/>
        </dgm:presLayoutVars>
      </dgm:prSet>
      <dgm:spPr/>
      <dgm:t>
        <a:bodyPr/>
        <a:lstStyle/>
        <a:p>
          <a:endParaRPr lang="fr-FR"/>
        </a:p>
      </dgm:t>
    </dgm:pt>
    <dgm:pt modelId="{F4DE9957-3442-4483-AA05-3B89EC6EEB48}" type="pres">
      <dgm:prSet presAssocID="{098409AB-36CD-44C3-8002-5F8C2EE9B02A}" presName="composite" presStyleCnt="0"/>
      <dgm:spPr/>
    </dgm:pt>
    <dgm:pt modelId="{2E6B3604-8BFF-46E1-ABA5-32CB94C0E654}" type="pres">
      <dgm:prSet presAssocID="{098409AB-36CD-44C3-8002-5F8C2EE9B02A}" presName="parentText" presStyleLbl="alignNode1" presStyleIdx="0" presStyleCnt="2">
        <dgm:presLayoutVars>
          <dgm:chMax val="1"/>
          <dgm:bulletEnabled val="1"/>
        </dgm:presLayoutVars>
      </dgm:prSet>
      <dgm:spPr/>
      <dgm:t>
        <a:bodyPr/>
        <a:lstStyle/>
        <a:p>
          <a:endParaRPr lang="fr-FR"/>
        </a:p>
      </dgm:t>
    </dgm:pt>
    <dgm:pt modelId="{44209550-7EBA-4A6C-BD6C-CE0ABAD3DCD8}" type="pres">
      <dgm:prSet presAssocID="{098409AB-36CD-44C3-8002-5F8C2EE9B02A}" presName="descendantText" presStyleLbl="alignAcc1" presStyleIdx="0" presStyleCnt="2">
        <dgm:presLayoutVars>
          <dgm:bulletEnabled val="1"/>
        </dgm:presLayoutVars>
      </dgm:prSet>
      <dgm:spPr/>
      <dgm:t>
        <a:bodyPr/>
        <a:lstStyle/>
        <a:p>
          <a:endParaRPr lang="fr-FR"/>
        </a:p>
      </dgm:t>
    </dgm:pt>
    <dgm:pt modelId="{0EF5689D-5177-40C3-8238-0E9D26C33EC3}" type="pres">
      <dgm:prSet presAssocID="{EF340C23-3D8A-4C2E-9698-CDB0C552341D}" presName="sp" presStyleCnt="0"/>
      <dgm:spPr/>
    </dgm:pt>
    <dgm:pt modelId="{8621F518-B3E4-42A9-AD97-E7577237198A}" type="pres">
      <dgm:prSet presAssocID="{91E23BC8-88C3-4F33-93DC-9D40170BFCFB}" presName="composite" presStyleCnt="0"/>
      <dgm:spPr/>
    </dgm:pt>
    <dgm:pt modelId="{F3F00BDC-84BD-4457-96B1-7ABF189BAF0C}" type="pres">
      <dgm:prSet presAssocID="{91E23BC8-88C3-4F33-93DC-9D40170BFCFB}" presName="parentText" presStyleLbl="alignNode1" presStyleIdx="1" presStyleCnt="2">
        <dgm:presLayoutVars>
          <dgm:chMax val="1"/>
          <dgm:bulletEnabled val="1"/>
        </dgm:presLayoutVars>
      </dgm:prSet>
      <dgm:spPr/>
      <dgm:t>
        <a:bodyPr/>
        <a:lstStyle/>
        <a:p>
          <a:endParaRPr lang="fr-FR"/>
        </a:p>
      </dgm:t>
    </dgm:pt>
    <dgm:pt modelId="{34A04D7E-6500-4860-A5B8-50D24067F60C}" type="pres">
      <dgm:prSet presAssocID="{91E23BC8-88C3-4F33-93DC-9D40170BFCFB}" presName="descendantText" presStyleLbl="alignAcc1" presStyleIdx="1" presStyleCnt="2">
        <dgm:presLayoutVars>
          <dgm:bulletEnabled val="1"/>
        </dgm:presLayoutVars>
      </dgm:prSet>
      <dgm:spPr/>
      <dgm:t>
        <a:bodyPr/>
        <a:lstStyle/>
        <a:p>
          <a:endParaRPr lang="fr-FR"/>
        </a:p>
      </dgm:t>
    </dgm:pt>
  </dgm:ptLst>
  <dgm:cxnLst>
    <dgm:cxn modelId="{F0B08C71-A35C-4F0F-9464-26B517F227D5}" type="presOf" srcId="{098409AB-36CD-44C3-8002-5F8C2EE9B02A}" destId="{2E6B3604-8BFF-46E1-ABA5-32CB94C0E654}" srcOrd="0" destOrd="0" presId="urn:microsoft.com/office/officeart/2005/8/layout/chevron2"/>
    <dgm:cxn modelId="{006053C1-D3B3-4B6A-ACB2-9E034FED94F6}" type="presOf" srcId="{CCCF6606-F82F-4CE1-AF83-5277438790C4}" destId="{34A04D7E-6500-4860-A5B8-50D24067F60C}" srcOrd="0" destOrd="0" presId="urn:microsoft.com/office/officeart/2005/8/layout/chevron2"/>
    <dgm:cxn modelId="{B18D68D7-ADE3-45D8-9F7C-6FDE1BD45812}" srcId="{E1AF36BE-DF15-40F7-8190-4F566ADF6490}" destId="{098409AB-36CD-44C3-8002-5F8C2EE9B02A}" srcOrd="0" destOrd="0" parTransId="{E15AFFCE-5179-4E75-925E-218E72CCE5BF}" sibTransId="{EF340C23-3D8A-4C2E-9698-CDB0C552341D}"/>
    <dgm:cxn modelId="{E30922FE-E8D8-4412-9E2E-E9A66CB63B3E}" srcId="{E1AF36BE-DF15-40F7-8190-4F566ADF6490}" destId="{91E23BC8-88C3-4F33-93DC-9D40170BFCFB}" srcOrd="1" destOrd="0" parTransId="{A396A3E7-AE5C-4FC9-8808-575706459DA1}" sibTransId="{F680B89D-C200-40A3-AD70-1C5835155BA9}"/>
    <dgm:cxn modelId="{F5B918B1-9ED2-42C5-B0CC-92D26F5D7B82}" type="presOf" srcId="{91E23BC8-88C3-4F33-93DC-9D40170BFCFB}" destId="{F3F00BDC-84BD-4457-96B1-7ABF189BAF0C}" srcOrd="0" destOrd="0" presId="urn:microsoft.com/office/officeart/2005/8/layout/chevron2"/>
    <dgm:cxn modelId="{701F8FF0-36DE-47F5-8998-17F0CE1093B0}" type="presOf" srcId="{3D530B8D-3781-42F5-A7C1-8FFAB72360A3}" destId="{44209550-7EBA-4A6C-BD6C-CE0ABAD3DCD8}" srcOrd="0" destOrd="0" presId="urn:microsoft.com/office/officeart/2005/8/layout/chevron2"/>
    <dgm:cxn modelId="{05101044-C7CB-47EE-9778-D730F5244CDE}" type="presOf" srcId="{E1AF36BE-DF15-40F7-8190-4F566ADF6490}" destId="{B334219D-632E-499D-8FD0-EEF06F41D692}" srcOrd="0" destOrd="0" presId="urn:microsoft.com/office/officeart/2005/8/layout/chevron2"/>
    <dgm:cxn modelId="{DA4FED08-E91F-4DD3-A86A-0E86FDCD84EC}" srcId="{098409AB-36CD-44C3-8002-5F8C2EE9B02A}" destId="{3D530B8D-3781-42F5-A7C1-8FFAB72360A3}" srcOrd="0" destOrd="0" parTransId="{BE802F9C-D2FE-4790-8A92-2214558E7FBE}" sibTransId="{1F089A68-9C21-49B1-B00C-17E46D4A7B92}"/>
    <dgm:cxn modelId="{5632184E-6F37-4D41-B8C2-86D14A7FCE1C}" srcId="{91E23BC8-88C3-4F33-93DC-9D40170BFCFB}" destId="{CCCF6606-F82F-4CE1-AF83-5277438790C4}" srcOrd="0" destOrd="0" parTransId="{02ED8EBF-AF24-412E-8681-D92CB4840AF5}" sibTransId="{AC9EB5F8-1C84-4A6C-84DF-9B1139F70306}"/>
    <dgm:cxn modelId="{E01FD797-E351-40AA-8C12-02D882E0DB13}" type="presParOf" srcId="{B334219D-632E-499D-8FD0-EEF06F41D692}" destId="{F4DE9957-3442-4483-AA05-3B89EC6EEB48}" srcOrd="0" destOrd="0" presId="urn:microsoft.com/office/officeart/2005/8/layout/chevron2"/>
    <dgm:cxn modelId="{9CFD5464-121D-4BBF-8D54-7F34D2630CE3}" type="presParOf" srcId="{F4DE9957-3442-4483-AA05-3B89EC6EEB48}" destId="{2E6B3604-8BFF-46E1-ABA5-32CB94C0E654}" srcOrd="0" destOrd="0" presId="urn:microsoft.com/office/officeart/2005/8/layout/chevron2"/>
    <dgm:cxn modelId="{EE54071A-E0AC-4FAF-BDED-70150E9B2EE6}" type="presParOf" srcId="{F4DE9957-3442-4483-AA05-3B89EC6EEB48}" destId="{44209550-7EBA-4A6C-BD6C-CE0ABAD3DCD8}" srcOrd="1" destOrd="0" presId="urn:microsoft.com/office/officeart/2005/8/layout/chevron2"/>
    <dgm:cxn modelId="{228AB087-B276-41F9-A521-8F4267229BC6}" type="presParOf" srcId="{B334219D-632E-499D-8FD0-EEF06F41D692}" destId="{0EF5689D-5177-40C3-8238-0E9D26C33EC3}" srcOrd="1" destOrd="0" presId="urn:microsoft.com/office/officeart/2005/8/layout/chevron2"/>
    <dgm:cxn modelId="{53B7A6A1-DD5B-4276-B6AF-1DFCE72418FC}" type="presParOf" srcId="{B334219D-632E-499D-8FD0-EEF06F41D692}" destId="{8621F518-B3E4-42A9-AD97-E7577237198A}" srcOrd="2" destOrd="0" presId="urn:microsoft.com/office/officeart/2005/8/layout/chevron2"/>
    <dgm:cxn modelId="{C77F0F8F-A871-4CF5-B6EE-AA0E31D04FAC}" type="presParOf" srcId="{8621F518-B3E4-42A9-AD97-E7577237198A}" destId="{F3F00BDC-84BD-4457-96B1-7ABF189BAF0C}" srcOrd="0" destOrd="0" presId="urn:microsoft.com/office/officeart/2005/8/layout/chevron2"/>
    <dgm:cxn modelId="{456C830B-21BD-4840-8FE5-1EC8A2E76A1D}" type="presParOf" srcId="{8621F518-B3E4-42A9-AD97-E7577237198A}" destId="{34A04D7E-6500-4860-A5B8-50D24067F60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72070B-6A63-4C80-9D2B-23B456FFE42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78EC0211-EA7E-4889-AC5D-008A11D261D9}">
      <dgm:prSet phldrT="[Texte]"/>
      <dgm:spPr/>
      <dgm:t>
        <a:bodyPr/>
        <a:lstStyle/>
        <a:p>
          <a:r>
            <a:rPr lang="fr-FR" dirty="0" smtClean="0"/>
            <a:t>5</a:t>
          </a:r>
          <a:endParaRPr lang="fr-FR" dirty="0"/>
        </a:p>
      </dgm:t>
    </dgm:pt>
    <dgm:pt modelId="{76CD0E78-3F36-4A1B-B8FD-830BE70DFE56}" type="parTrans" cxnId="{298529FE-B1D8-4F82-81CE-E76F2049FA99}">
      <dgm:prSet/>
      <dgm:spPr/>
      <dgm:t>
        <a:bodyPr/>
        <a:lstStyle/>
        <a:p>
          <a:endParaRPr lang="fr-FR"/>
        </a:p>
      </dgm:t>
    </dgm:pt>
    <dgm:pt modelId="{47BCE008-D72B-4AAE-82E6-8A85E6C77E9D}" type="sibTrans" cxnId="{298529FE-B1D8-4F82-81CE-E76F2049FA99}">
      <dgm:prSet/>
      <dgm:spPr/>
      <dgm:t>
        <a:bodyPr/>
        <a:lstStyle/>
        <a:p>
          <a:endParaRPr lang="fr-FR"/>
        </a:p>
      </dgm:t>
    </dgm:pt>
    <dgm:pt modelId="{F6F4E9E9-689D-483A-ABC1-5E0FD6C00DEA}">
      <dgm:prSet phldrT="[Texte]"/>
      <dgm:spPr/>
      <dgm:t>
        <a:bodyPr/>
        <a:lstStyle/>
        <a:p>
          <a:r>
            <a:rPr lang="fr-FR" dirty="0" smtClean="0"/>
            <a:t>La vente du matériel psychotechnique doit être destinée uniquement aux personnes exerçant la fonction de psychologue.</a:t>
          </a:r>
          <a:endParaRPr lang="fr-FR" dirty="0"/>
        </a:p>
      </dgm:t>
    </dgm:pt>
    <dgm:pt modelId="{B92CE503-E3CD-4AC0-8756-C1113B43A8FD}" type="parTrans" cxnId="{B7C4B752-7A88-4B39-B1A2-FCBA236FAE96}">
      <dgm:prSet/>
      <dgm:spPr/>
      <dgm:t>
        <a:bodyPr/>
        <a:lstStyle/>
        <a:p>
          <a:endParaRPr lang="fr-FR"/>
        </a:p>
      </dgm:t>
    </dgm:pt>
    <dgm:pt modelId="{EAD441B3-742A-4D5A-853C-0916D577499F}" type="sibTrans" cxnId="{B7C4B752-7A88-4B39-B1A2-FCBA236FAE96}">
      <dgm:prSet/>
      <dgm:spPr/>
      <dgm:t>
        <a:bodyPr/>
        <a:lstStyle/>
        <a:p>
          <a:endParaRPr lang="fr-FR"/>
        </a:p>
      </dgm:t>
    </dgm:pt>
    <dgm:pt modelId="{D261F6DD-B176-45B8-82A6-30958FDDBBE4}">
      <dgm:prSet phldrT="[Texte]"/>
      <dgm:spPr/>
      <dgm:t>
        <a:bodyPr/>
        <a:lstStyle/>
        <a:p>
          <a:r>
            <a:rPr lang="fr-FR" dirty="0" smtClean="0"/>
            <a:t>6</a:t>
          </a:r>
          <a:endParaRPr lang="fr-FR" dirty="0"/>
        </a:p>
      </dgm:t>
    </dgm:pt>
    <dgm:pt modelId="{C37B7D94-5863-4794-A5A3-BFF79944C000}" type="parTrans" cxnId="{0B65AEF3-9C61-40FB-8C6F-08BC0292A5B8}">
      <dgm:prSet/>
      <dgm:spPr/>
      <dgm:t>
        <a:bodyPr/>
        <a:lstStyle/>
        <a:p>
          <a:endParaRPr lang="fr-FR"/>
        </a:p>
      </dgm:t>
    </dgm:pt>
    <dgm:pt modelId="{8A0E6684-74BB-47BD-97E6-FF98F994C660}" type="sibTrans" cxnId="{0B65AEF3-9C61-40FB-8C6F-08BC0292A5B8}">
      <dgm:prSet/>
      <dgm:spPr/>
      <dgm:t>
        <a:bodyPr/>
        <a:lstStyle/>
        <a:p>
          <a:endParaRPr lang="fr-FR"/>
        </a:p>
      </dgm:t>
    </dgm:pt>
    <dgm:pt modelId="{D365DD4A-2A8A-4C94-9257-1A962433A593}">
      <dgm:prSet phldrT="[Texte]"/>
      <dgm:spPr/>
      <dgm:t>
        <a:bodyPr/>
        <a:lstStyle/>
        <a:p>
          <a:r>
            <a:rPr lang="fr-FR" dirty="0" smtClean="0"/>
            <a:t>Le psychologue doit veiller à ce que la diffusion du savoir psychologique et la conduite des  activités de recherche se déroulent dans le respect de la déontologie de sa profession</a:t>
          </a:r>
          <a:endParaRPr lang="fr-FR" dirty="0"/>
        </a:p>
      </dgm:t>
    </dgm:pt>
    <dgm:pt modelId="{F6806ABE-2761-477B-9F91-099EC0EA9DFB}" type="parTrans" cxnId="{EB259FE7-C1F3-43BA-A7A6-9299C46C03C9}">
      <dgm:prSet/>
      <dgm:spPr/>
      <dgm:t>
        <a:bodyPr/>
        <a:lstStyle/>
        <a:p>
          <a:endParaRPr lang="fr-FR"/>
        </a:p>
      </dgm:t>
    </dgm:pt>
    <dgm:pt modelId="{B6C0A54E-9879-4088-8C22-DFC7F885FDB4}" type="sibTrans" cxnId="{EB259FE7-C1F3-43BA-A7A6-9299C46C03C9}">
      <dgm:prSet/>
      <dgm:spPr/>
      <dgm:t>
        <a:bodyPr/>
        <a:lstStyle/>
        <a:p>
          <a:endParaRPr lang="fr-FR"/>
        </a:p>
      </dgm:t>
    </dgm:pt>
    <dgm:pt modelId="{B851F2BB-10F8-4D58-8E4D-320BC061E651}">
      <dgm:prSet phldrT="[Texte]"/>
      <dgm:spPr/>
      <dgm:t>
        <a:bodyPr/>
        <a:lstStyle/>
        <a:p>
          <a:r>
            <a:rPr lang="fr-FR" dirty="0" smtClean="0"/>
            <a:t>7</a:t>
          </a:r>
          <a:endParaRPr lang="fr-FR" dirty="0"/>
        </a:p>
      </dgm:t>
    </dgm:pt>
    <dgm:pt modelId="{0989EFA8-268C-44DD-83ED-852FF3646B08}" type="parTrans" cxnId="{DEB5F306-BE50-40A9-AC41-825BC1E7AB04}">
      <dgm:prSet/>
      <dgm:spPr/>
      <dgm:t>
        <a:bodyPr/>
        <a:lstStyle/>
        <a:p>
          <a:endParaRPr lang="fr-FR"/>
        </a:p>
      </dgm:t>
    </dgm:pt>
    <dgm:pt modelId="{638B76B1-9726-401C-AA34-BDF661DBFB0F}" type="sibTrans" cxnId="{DEB5F306-BE50-40A9-AC41-825BC1E7AB04}">
      <dgm:prSet/>
      <dgm:spPr/>
      <dgm:t>
        <a:bodyPr/>
        <a:lstStyle/>
        <a:p>
          <a:endParaRPr lang="fr-FR"/>
        </a:p>
      </dgm:t>
    </dgm:pt>
    <dgm:pt modelId="{60445B69-2779-4958-B243-CC1BEFED86ED}">
      <dgm:prSet phldrT="[Texte]"/>
      <dgm:spPr/>
      <dgm:t>
        <a:bodyPr/>
        <a:lstStyle/>
        <a:p>
          <a:r>
            <a:rPr lang="fr-FR" dirty="0" smtClean="0"/>
            <a:t>Dans l’exercice de sa profession, le psychologue doit faire appliquer la déontologie propre à sa profession dans les domaines où il exerce</a:t>
          </a:r>
          <a:endParaRPr lang="fr-FR" dirty="0"/>
        </a:p>
      </dgm:t>
    </dgm:pt>
    <dgm:pt modelId="{762E1E64-1101-4E16-B20B-562AAFCCF9E3}" type="parTrans" cxnId="{A4DF1444-1EF0-488E-BEE9-7ADAB589E3B1}">
      <dgm:prSet/>
      <dgm:spPr/>
      <dgm:t>
        <a:bodyPr/>
        <a:lstStyle/>
        <a:p>
          <a:endParaRPr lang="fr-FR"/>
        </a:p>
      </dgm:t>
    </dgm:pt>
    <dgm:pt modelId="{79EC48AD-3C3B-4781-8860-A5EAE15A7E0D}" type="sibTrans" cxnId="{A4DF1444-1EF0-488E-BEE9-7ADAB589E3B1}">
      <dgm:prSet/>
      <dgm:spPr/>
      <dgm:t>
        <a:bodyPr/>
        <a:lstStyle/>
        <a:p>
          <a:endParaRPr lang="fr-FR"/>
        </a:p>
      </dgm:t>
    </dgm:pt>
    <dgm:pt modelId="{9EE371C5-67CB-40D7-886B-7C617120E26F}" type="pres">
      <dgm:prSet presAssocID="{8572070B-6A63-4C80-9D2B-23B456FFE42E}" presName="linearFlow" presStyleCnt="0">
        <dgm:presLayoutVars>
          <dgm:dir/>
          <dgm:animLvl val="lvl"/>
          <dgm:resizeHandles val="exact"/>
        </dgm:presLayoutVars>
      </dgm:prSet>
      <dgm:spPr/>
      <dgm:t>
        <a:bodyPr/>
        <a:lstStyle/>
        <a:p>
          <a:endParaRPr lang="fr-FR"/>
        </a:p>
      </dgm:t>
    </dgm:pt>
    <dgm:pt modelId="{B246736D-8693-42DC-A865-772DCD71D019}" type="pres">
      <dgm:prSet presAssocID="{78EC0211-EA7E-4889-AC5D-008A11D261D9}" presName="composite" presStyleCnt="0"/>
      <dgm:spPr/>
    </dgm:pt>
    <dgm:pt modelId="{DC12AE43-7B3C-4CFF-865A-E3366318E591}" type="pres">
      <dgm:prSet presAssocID="{78EC0211-EA7E-4889-AC5D-008A11D261D9}" presName="parentText" presStyleLbl="alignNode1" presStyleIdx="0" presStyleCnt="3">
        <dgm:presLayoutVars>
          <dgm:chMax val="1"/>
          <dgm:bulletEnabled val="1"/>
        </dgm:presLayoutVars>
      </dgm:prSet>
      <dgm:spPr/>
      <dgm:t>
        <a:bodyPr/>
        <a:lstStyle/>
        <a:p>
          <a:endParaRPr lang="fr-FR"/>
        </a:p>
      </dgm:t>
    </dgm:pt>
    <dgm:pt modelId="{163861B6-BBA6-4212-AFCE-44AAE63BB4B9}" type="pres">
      <dgm:prSet presAssocID="{78EC0211-EA7E-4889-AC5D-008A11D261D9}" presName="descendantText" presStyleLbl="alignAcc1" presStyleIdx="0" presStyleCnt="3">
        <dgm:presLayoutVars>
          <dgm:bulletEnabled val="1"/>
        </dgm:presLayoutVars>
      </dgm:prSet>
      <dgm:spPr/>
      <dgm:t>
        <a:bodyPr/>
        <a:lstStyle/>
        <a:p>
          <a:endParaRPr lang="fr-FR"/>
        </a:p>
      </dgm:t>
    </dgm:pt>
    <dgm:pt modelId="{432A79A9-7818-4F35-948C-BA5764B0A6AC}" type="pres">
      <dgm:prSet presAssocID="{47BCE008-D72B-4AAE-82E6-8A85E6C77E9D}" presName="sp" presStyleCnt="0"/>
      <dgm:spPr/>
    </dgm:pt>
    <dgm:pt modelId="{7E294C3B-E983-4CEE-A7F3-F8C7A331292F}" type="pres">
      <dgm:prSet presAssocID="{D261F6DD-B176-45B8-82A6-30958FDDBBE4}" presName="composite" presStyleCnt="0"/>
      <dgm:spPr/>
    </dgm:pt>
    <dgm:pt modelId="{1A7D2094-D021-4EF8-BDB8-F09D21BF394E}" type="pres">
      <dgm:prSet presAssocID="{D261F6DD-B176-45B8-82A6-30958FDDBBE4}" presName="parentText" presStyleLbl="alignNode1" presStyleIdx="1" presStyleCnt="3">
        <dgm:presLayoutVars>
          <dgm:chMax val="1"/>
          <dgm:bulletEnabled val="1"/>
        </dgm:presLayoutVars>
      </dgm:prSet>
      <dgm:spPr/>
      <dgm:t>
        <a:bodyPr/>
        <a:lstStyle/>
        <a:p>
          <a:endParaRPr lang="fr-FR"/>
        </a:p>
      </dgm:t>
    </dgm:pt>
    <dgm:pt modelId="{4E9F63CD-4E4C-4DEF-8912-0247636450A0}" type="pres">
      <dgm:prSet presAssocID="{D261F6DD-B176-45B8-82A6-30958FDDBBE4}" presName="descendantText" presStyleLbl="alignAcc1" presStyleIdx="1" presStyleCnt="3">
        <dgm:presLayoutVars>
          <dgm:bulletEnabled val="1"/>
        </dgm:presLayoutVars>
      </dgm:prSet>
      <dgm:spPr/>
      <dgm:t>
        <a:bodyPr/>
        <a:lstStyle/>
        <a:p>
          <a:endParaRPr lang="fr-FR"/>
        </a:p>
      </dgm:t>
    </dgm:pt>
    <dgm:pt modelId="{73E35177-15FD-465A-B0DE-3FD792E89700}" type="pres">
      <dgm:prSet presAssocID="{8A0E6684-74BB-47BD-97E6-FF98F994C660}" presName="sp" presStyleCnt="0"/>
      <dgm:spPr/>
    </dgm:pt>
    <dgm:pt modelId="{DA37D6B1-C372-4124-8CAE-24FC7C2B84A3}" type="pres">
      <dgm:prSet presAssocID="{B851F2BB-10F8-4D58-8E4D-320BC061E651}" presName="composite" presStyleCnt="0"/>
      <dgm:spPr/>
    </dgm:pt>
    <dgm:pt modelId="{2D520D9C-B1C7-47D5-8C14-D9352A10FA61}" type="pres">
      <dgm:prSet presAssocID="{B851F2BB-10F8-4D58-8E4D-320BC061E651}" presName="parentText" presStyleLbl="alignNode1" presStyleIdx="2" presStyleCnt="3">
        <dgm:presLayoutVars>
          <dgm:chMax val="1"/>
          <dgm:bulletEnabled val="1"/>
        </dgm:presLayoutVars>
      </dgm:prSet>
      <dgm:spPr/>
      <dgm:t>
        <a:bodyPr/>
        <a:lstStyle/>
        <a:p>
          <a:endParaRPr lang="fr-FR"/>
        </a:p>
      </dgm:t>
    </dgm:pt>
    <dgm:pt modelId="{CD0EC062-C6F6-4227-8A86-1593CB9F805B}" type="pres">
      <dgm:prSet presAssocID="{B851F2BB-10F8-4D58-8E4D-320BC061E651}" presName="descendantText" presStyleLbl="alignAcc1" presStyleIdx="2" presStyleCnt="3">
        <dgm:presLayoutVars>
          <dgm:bulletEnabled val="1"/>
        </dgm:presLayoutVars>
      </dgm:prSet>
      <dgm:spPr/>
      <dgm:t>
        <a:bodyPr/>
        <a:lstStyle/>
        <a:p>
          <a:endParaRPr lang="fr-FR"/>
        </a:p>
      </dgm:t>
    </dgm:pt>
  </dgm:ptLst>
  <dgm:cxnLst>
    <dgm:cxn modelId="{4F8654DE-2E0B-42E6-8B14-9C55F01064DA}" type="presOf" srcId="{D261F6DD-B176-45B8-82A6-30958FDDBBE4}" destId="{1A7D2094-D021-4EF8-BDB8-F09D21BF394E}" srcOrd="0" destOrd="0" presId="urn:microsoft.com/office/officeart/2005/8/layout/chevron2"/>
    <dgm:cxn modelId="{ACEECE3F-28C7-4E99-B3E8-A7884101CEE8}" type="presOf" srcId="{D365DD4A-2A8A-4C94-9257-1A962433A593}" destId="{4E9F63CD-4E4C-4DEF-8912-0247636450A0}" srcOrd="0" destOrd="0" presId="urn:microsoft.com/office/officeart/2005/8/layout/chevron2"/>
    <dgm:cxn modelId="{AD1DDD2F-3BCD-4CAE-B3B2-F95DCD909780}" type="presOf" srcId="{60445B69-2779-4958-B243-CC1BEFED86ED}" destId="{CD0EC062-C6F6-4227-8A86-1593CB9F805B}" srcOrd="0" destOrd="0" presId="urn:microsoft.com/office/officeart/2005/8/layout/chevron2"/>
    <dgm:cxn modelId="{DEB5F306-BE50-40A9-AC41-825BC1E7AB04}" srcId="{8572070B-6A63-4C80-9D2B-23B456FFE42E}" destId="{B851F2BB-10F8-4D58-8E4D-320BC061E651}" srcOrd="2" destOrd="0" parTransId="{0989EFA8-268C-44DD-83ED-852FF3646B08}" sibTransId="{638B76B1-9726-401C-AA34-BDF661DBFB0F}"/>
    <dgm:cxn modelId="{763CF07E-8ABF-4FC2-9C84-1A4AD0067C92}" type="presOf" srcId="{F6F4E9E9-689D-483A-ABC1-5E0FD6C00DEA}" destId="{163861B6-BBA6-4212-AFCE-44AAE63BB4B9}" srcOrd="0" destOrd="0" presId="urn:microsoft.com/office/officeart/2005/8/layout/chevron2"/>
    <dgm:cxn modelId="{193BE1DE-4684-4B94-BEAA-F9D214EB6026}" type="presOf" srcId="{78EC0211-EA7E-4889-AC5D-008A11D261D9}" destId="{DC12AE43-7B3C-4CFF-865A-E3366318E591}" srcOrd="0" destOrd="0" presId="urn:microsoft.com/office/officeart/2005/8/layout/chevron2"/>
    <dgm:cxn modelId="{82CEA185-87A4-4E49-A67E-C70B679FE3EF}" type="presOf" srcId="{8572070B-6A63-4C80-9D2B-23B456FFE42E}" destId="{9EE371C5-67CB-40D7-886B-7C617120E26F}" srcOrd="0" destOrd="0" presId="urn:microsoft.com/office/officeart/2005/8/layout/chevron2"/>
    <dgm:cxn modelId="{B7C4B752-7A88-4B39-B1A2-FCBA236FAE96}" srcId="{78EC0211-EA7E-4889-AC5D-008A11D261D9}" destId="{F6F4E9E9-689D-483A-ABC1-5E0FD6C00DEA}" srcOrd="0" destOrd="0" parTransId="{B92CE503-E3CD-4AC0-8756-C1113B43A8FD}" sibTransId="{EAD441B3-742A-4D5A-853C-0916D577499F}"/>
    <dgm:cxn modelId="{EB259FE7-C1F3-43BA-A7A6-9299C46C03C9}" srcId="{D261F6DD-B176-45B8-82A6-30958FDDBBE4}" destId="{D365DD4A-2A8A-4C94-9257-1A962433A593}" srcOrd="0" destOrd="0" parTransId="{F6806ABE-2761-477B-9F91-099EC0EA9DFB}" sibTransId="{B6C0A54E-9879-4088-8C22-DFC7F885FDB4}"/>
    <dgm:cxn modelId="{A36900E3-2C89-4628-AE57-4A8613DE881E}" type="presOf" srcId="{B851F2BB-10F8-4D58-8E4D-320BC061E651}" destId="{2D520D9C-B1C7-47D5-8C14-D9352A10FA61}" srcOrd="0" destOrd="0" presId="urn:microsoft.com/office/officeart/2005/8/layout/chevron2"/>
    <dgm:cxn modelId="{298529FE-B1D8-4F82-81CE-E76F2049FA99}" srcId="{8572070B-6A63-4C80-9D2B-23B456FFE42E}" destId="{78EC0211-EA7E-4889-AC5D-008A11D261D9}" srcOrd="0" destOrd="0" parTransId="{76CD0E78-3F36-4A1B-B8FD-830BE70DFE56}" sibTransId="{47BCE008-D72B-4AAE-82E6-8A85E6C77E9D}"/>
    <dgm:cxn modelId="{A4DF1444-1EF0-488E-BEE9-7ADAB589E3B1}" srcId="{B851F2BB-10F8-4D58-8E4D-320BC061E651}" destId="{60445B69-2779-4958-B243-CC1BEFED86ED}" srcOrd="0" destOrd="0" parTransId="{762E1E64-1101-4E16-B20B-562AAFCCF9E3}" sibTransId="{79EC48AD-3C3B-4781-8860-A5EAE15A7E0D}"/>
    <dgm:cxn modelId="{0B65AEF3-9C61-40FB-8C6F-08BC0292A5B8}" srcId="{8572070B-6A63-4C80-9D2B-23B456FFE42E}" destId="{D261F6DD-B176-45B8-82A6-30958FDDBBE4}" srcOrd="1" destOrd="0" parTransId="{C37B7D94-5863-4794-A5A3-BFF79944C000}" sibTransId="{8A0E6684-74BB-47BD-97E6-FF98F994C660}"/>
    <dgm:cxn modelId="{FAD66B5D-69EF-48FB-A807-E481DB27C126}" type="presParOf" srcId="{9EE371C5-67CB-40D7-886B-7C617120E26F}" destId="{B246736D-8693-42DC-A865-772DCD71D019}" srcOrd="0" destOrd="0" presId="urn:microsoft.com/office/officeart/2005/8/layout/chevron2"/>
    <dgm:cxn modelId="{17D4B9CF-B712-402C-AF8E-E8BE179FDBA6}" type="presParOf" srcId="{B246736D-8693-42DC-A865-772DCD71D019}" destId="{DC12AE43-7B3C-4CFF-865A-E3366318E591}" srcOrd="0" destOrd="0" presId="urn:microsoft.com/office/officeart/2005/8/layout/chevron2"/>
    <dgm:cxn modelId="{B92FF1D5-36CC-4602-A6D6-FE210042CCF8}" type="presParOf" srcId="{B246736D-8693-42DC-A865-772DCD71D019}" destId="{163861B6-BBA6-4212-AFCE-44AAE63BB4B9}" srcOrd="1" destOrd="0" presId="urn:microsoft.com/office/officeart/2005/8/layout/chevron2"/>
    <dgm:cxn modelId="{A55D6EAA-3790-4B0C-A87A-BDE48DA0D083}" type="presParOf" srcId="{9EE371C5-67CB-40D7-886B-7C617120E26F}" destId="{432A79A9-7818-4F35-948C-BA5764B0A6AC}" srcOrd="1" destOrd="0" presId="urn:microsoft.com/office/officeart/2005/8/layout/chevron2"/>
    <dgm:cxn modelId="{9FE785C3-E9A9-4392-BB80-3BE0243DF9E4}" type="presParOf" srcId="{9EE371C5-67CB-40D7-886B-7C617120E26F}" destId="{7E294C3B-E983-4CEE-A7F3-F8C7A331292F}" srcOrd="2" destOrd="0" presId="urn:microsoft.com/office/officeart/2005/8/layout/chevron2"/>
    <dgm:cxn modelId="{6075CD3E-0C65-42FC-BDCC-284F07826882}" type="presParOf" srcId="{7E294C3B-E983-4CEE-A7F3-F8C7A331292F}" destId="{1A7D2094-D021-4EF8-BDB8-F09D21BF394E}" srcOrd="0" destOrd="0" presId="urn:microsoft.com/office/officeart/2005/8/layout/chevron2"/>
    <dgm:cxn modelId="{94F37E02-09C6-4176-B3BB-742C2356E993}" type="presParOf" srcId="{7E294C3B-E983-4CEE-A7F3-F8C7A331292F}" destId="{4E9F63CD-4E4C-4DEF-8912-0247636450A0}" srcOrd="1" destOrd="0" presId="urn:microsoft.com/office/officeart/2005/8/layout/chevron2"/>
    <dgm:cxn modelId="{E52324C2-17CB-4383-A909-9210BB9D6224}" type="presParOf" srcId="{9EE371C5-67CB-40D7-886B-7C617120E26F}" destId="{73E35177-15FD-465A-B0DE-3FD792E89700}" srcOrd="3" destOrd="0" presId="urn:microsoft.com/office/officeart/2005/8/layout/chevron2"/>
    <dgm:cxn modelId="{13FAD90A-611F-4DAE-9642-9122B987891F}" type="presParOf" srcId="{9EE371C5-67CB-40D7-886B-7C617120E26F}" destId="{DA37D6B1-C372-4124-8CAE-24FC7C2B84A3}" srcOrd="4" destOrd="0" presId="urn:microsoft.com/office/officeart/2005/8/layout/chevron2"/>
    <dgm:cxn modelId="{D489C83A-4A6F-4BA4-89EA-8401EE8FC69D}" type="presParOf" srcId="{DA37D6B1-C372-4124-8CAE-24FC7C2B84A3}" destId="{2D520D9C-B1C7-47D5-8C14-D9352A10FA61}" srcOrd="0" destOrd="0" presId="urn:microsoft.com/office/officeart/2005/8/layout/chevron2"/>
    <dgm:cxn modelId="{53D711DA-7C7F-4591-AB3C-B68599103BE9}" type="presParOf" srcId="{DA37D6B1-C372-4124-8CAE-24FC7C2B84A3}" destId="{CD0EC062-C6F6-4227-8A86-1593CB9F805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E12043-CB13-461D-9B16-011EE9D69332}"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40679FD-A8A2-4B52-AAEE-FAD8E505C230}">
      <dgm:prSet phldrT="[Texte]"/>
      <dgm:spPr/>
      <dgm:t>
        <a:bodyPr/>
        <a:lstStyle/>
        <a:p>
          <a:r>
            <a:rPr lang="fr-FR" dirty="0" smtClean="0"/>
            <a:t>1</a:t>
          </a:r>
          <a:endParaRPr lang="fr-FR" dirty="0"/>
        </a:p>
      </dgm:t>
    </dgm:pt>
    <dgm:pt modelId="{5E5BDE58-E483-4157-9EE9-8768C8067433}" type="parTrans" cxnId="{727F1BCD-DD23-417F-9B1D-22CCD84EA1DA}">
      <dgm:prSet/>
      <dgm:spPr/>
      <dgm:t>
        <a:bodyPr/>
        <a:lstStyle/>
        <a:p>
          <a:endParaRPr lang="fr-FR"/>
        </a:p>
      </dgm:t>
    </dgm:pt>
    <dgm:pt modelId="{CE57C6FC-7303-4922-A3FA-B8AE1DDE1198}" type="sibTrans" cxnId="{727F1BCD-DD23-417F-9B1D-22CCD84EA1DA}">
      <dgm:prSet/>
      <dgm:spPr/>
      <dgm:t>
        <a:bodyPr/>
        <a:lstStyle/>
        <a:p>
          <a:endParaRPr lang="fr-FR"/>
        </a:p>
      </dgm:t>
    </dgm:pt>
    <dgm:pt modelId="{94F0C0AE-ECCA-4E03-92A5-6315FEB32F89}">
      <dgm:prSet phldrT="[Texte]"/>
      <dgm:spPr/>
      <dgm:t>
        <a:bodyPr/>
        <a:lstStyle/>
        <a:p>
          <a:r>
            <a:rPr lang="fr-FR" dirty="0" smtClean="0"/>
            <a:t>Dans l’exercice de sa profession, le psychologue est soumis à la règle du </a:t>
          </a:r>
          <a:r>
            <a:rPr lang="fr-FR" b="1" dirty="0" smtClean="0"/>
            <a:t>secret professionne</a:t>
          </a:r>
          <a:r>
            <a:rPr lang="fr-FR" dirty="0" smtClean="0"/>
            <a:t>l. Ce secret touche à </a:t>
          </a:r>
          <a:r>
            <a:rPr lang="fr-FR" b="1" dirty="0" smtClean="0"/>
            <a:t>tout ce que le psychologue a vu, entendu ou compris</a:t>
          </a:r>
          <a:r>
            <a:rPr lang="fr-FR" dirty="0" smtClean="0"/>
            <a:t>, dans sa vie professionnelle, </a:t>
          </a:r>
          <a:r>
            <a:rPr lang="fr-FR" b="1" dirty="0" smtClean="0"/>
            <a:t>concernant la vie privée des personnes</a:t>
          </a:r>
          <a:r>
            <a:rPr lang="fr-FR" dirty="0" smtClean="0"/>
            <a:t> physiques et morales </a:t>
          </a:r>
          <a:endParaRPr lang="fr-FR" dirty="0"/>
        </a:p>
      </dgm:t>
    </dgm:pt>
    <dgm:pt modelId="{3A74772D-E3F4-45F0-998E-727083EF3335}" type="parTrans" cxnId="{81236EB2-2B15-476A-BA4C-A16F36306535}">
      <dgm:prSet/>
      <dgm:spPr/>
      <dgm:t>
        <a:bodyPr/>
        <a:lstStyle/>
        <a:p>
          <a:endParaRPr lang="fr-FR"/>
        </a:p>
      </dgm:t>
    </dgm:pt>
    <dgm:pt modelId="{95F1B897-97BA-4EC9-ABC5-83A5E837AA1F}" type="sibTrans" cxnId="{81236EB2-2B15-476A-BA4C-A16F36306535}">
      <dgm:prSet/>
      <dgm:spPr/>
      <dgm:t>
        <a:bodyPr/>
        <a:lstStyle/>
        <a:p>
          <a:endParaRPr lang="fr-FR"/>
        </a:p>
      </dgm:t>
    </dgm:pt>
    <dgm:pt modelId="{F3E7E61B-4590-4D00-97F2-3F88072EE690}">
      <dgm:prSet phldrT="[Texte]"/>
      <dgm:spPr/>
      <dgm:t>
        <a:bodyPr/>
        <a:lstStyle/>
        <a:p>
          <a:r>
            <a:rPr lang="fr-FR" dirty="0" smtClean="0"/>
            <a:t>2</a:t>
          </a:r>
          <a:endParaRPr lang="fr-FR" dirty="0"/>
        </a:p>
      </dgm:t>
    </dgm:pt>
    <dgm:pt modelId="{9A967116-61FC-4513-A085-484B6F170C2E}" type="parTrans" cxnId="{DC0FC05F-F613-4181-96BB-DC4A1C890534}">
      <dgm:prSet/>
      <dgm:spPr/>
      <dgm:t>
        <a:bodyPr/>
        <a:lstStyle/>
        <a:p>
          <a:endParaRPr lang="fr-FR"/>
        </a:p>
      </dgm:t>
    </dgm:pt>
    <dgm:pt modelId="{875FFC19-DD87-4882-864B-7E00138AAD05}" type="sibTrans" cxnId="{DC0FC05F-F613-4181-96BB-DC4A1C890534}">
      <dgm:prSet/>
      <dgm:spPr/>
      <dgm:t>
        <a:bodyPr/>
        <a:lstStyle/>
        <a:p>
          <a:endParaRPr lang="fr-FR"/>
        </a:p>
      </dgm:t>
    </dgm:pt>
    <dgm:pt modelId="{EE93E730-FCA7-4ECD-A58A-A4268A7F8283}">
      <dgm:prSet phldrT="[Texte]"/>
      <dgm:spPr/>
      <dgm:t>
        <a:bodyPr/>
        <a:lstStyle/>
        <a:p>
          <a:r>
            <a:rPr lang="fr-FR" dirty="0" smtClean="0"/>
            <a:t>Le secret professionnel doit être respecté dans la parole et dans l’écrit. Pour cette raison, les documents de travail du psychologue doivent être rédigés de manière à sauvegarder ce secret. S’il est amené à constituer des fichiers de données, il doit veiller au respect du secret relatif à l’identité des personnes.</a:t>
          </a:r>
          <a:endParaRPr lang="fr-FR" dirty="0"/>
        </a:p>
      </dgm:t>
    </dgm:pt>
    <dgm:pt modelId="{3F5F7B8B-4FB3-4A74-B7A2-257C9D76C0DD}" type="parTrans" cxnId="{3D8FC749-3821-42AE-93E9-D3CB09837F88}">
      <dgm:prSet/>
      <dgm:spPr/>
      <dgm:t>
        <a:bodyPr/>
        <a:lstStyle/>
        <a:p>
          <a:endParaRPr lang="fr-FR"/>
        </a:p>
      </dgm:t>
    </dgm:pt>
    <dgm:pt modelId="{21C3AA14-9536-43AB-B934-5D1291B1BDEE}" type="sibTrans" cxnId="{3D8FC749-3821-42AE-93E9-D3CB09837F88}">
      <dgm:prSet/>
      <dgm:spPr/>
      <dgm:t>
        <a:bodyPr/>
        <a:lstStyle/>
        <a:p>
          <a:endParaRPr lang="fr-FR"/>
        </a:p>
      </dgm:t>
    </dgm:pt>
    <dgm:pt modelId="{75B54EF1-D155-41AE-85EA-8F4FC72547E0}" type="pres">
      <dgm:prSet presAssocID="{31E12043-CB13-461D-9B16-011EE9D69332}" presName="linearFlow" presStyleCnt="0">
        <dgm:presLayoutVars>
          <dgm:dir/>
          <dgm:animLvl val="lvl"/>
          <dgm:resizeHandles val="exact"/>
        </dgm:presLayoutVars>
      </dgm:prSet>
      <dgm:spPr/>
      <dgm:t>
        <a:bodyPr/>
        <a:lstStyle/>
        <a:p>
          <a:endParaRPr lang="fr-FR"/>
        </a:p>
      </dgm:t>
    </dgm:pt>
    <dgm:pt modelId="{3561A124-D3EB-4E0D-89E1-70C8D7F89A3D}" type="pres">
      <dgm:prSet presAssocID="{640679FD-A8A2-4B52-AAEE-FAD8E505C230}" presName="composite" presStyleCnt="0"/>
      <dgm:spPr/>
    </dgm:pt>
    <dgm:pt modelId="{A58901E6-78E3-47BD-AF0B-C8778F2CDAE4}" type="pres">
      <dgm:prSet presAssocID="{640679FD-A8A2-4B52-AAEE-FAD8E505C230}" presName="parentText" presStyleLbl="alignNode1" presStyleIdx="0" presStyleCnt="2">
        <dgm:presLayoutVars>
          <dgm:chMax val="1"/>
          <dgm:bulletEnabled val="1"/>
        </dgm:presLayoutVars>
      </dgm:prSet>
      <dgm:spPr/>
      <dgm:t>
        <a:bodyPr/>
        <a:lstStyle/>
        <a:p>
          <a:endParaRPr lang="fr-FR"/>
        </a:p>
      </dgm:t>
    </dgm:pt>
    <dgm:pt modelId="{FF3350AE-0ADE-4772-9980-E14E5F69B623}" type="pres">
      <dgm:prSet presAssocID="{640679FD-A8A2-4B52-AAEE-FAD8E505C230}" presName="descendantText" presStyleLbl="alignAcc1" presStyleIdx="0" presStyleCnt="2">
        <dgm:presLayoutVars>
          <dgm:bulletEnabled val="1"/>
        </dgm:presLayoutVars>
      </dgm:prSet>
      <dgm:spPr/>
      <dgm:t>
        <a:bodyPr/>
        <a:lstStyle/>
        <a:p>
          <a:endParaRPr lang="fr-FR"/>
        </a:p>
      </dgm:t>
    </dgm:pt>
    <dgm:pt modelId="{E5EEA651-2570-44F1-8E31-7B36FEE25E5C}" type="pres">
      <dgm:prSet presAssocID="{CE57C6FC-7303-4922-A3FA-B8AE1DDE1198}" presName="sp" presStyleCnt="0"/>
      <dgm:spPr/>
    </dgm:pt>
    <dgm:pt modelId="{B7B0C49B-43B6-4DC7-8D56-113296C928AA}" type="pres">
      <dgm:prSet presAssocID="{F3E7E61B-4590-4D00-97F2-3F88072EE690}" presName="composite" presStyleCnt="0"/>
      <dgm:spPr/>
    </dgm:pt>
    <dgm:pt modelId="{95F4A0C1-AF23-408C-92B2-F04EC051E5D7}" type="pres">
      <dgm:prSet presAssocID="{F3E7E61B-4590-4D00-97F2-3F88072EE690}" presName="parentText" presStyleLbl="alignNode1" presStyleIdx="1" presStyleCnt="2">
        <dgm:presLayoutVars>
          <dgm:chMax val="1"/>
          <dgm:bulletEnabled val="1"/>
        </dgm:presLayoutVars>
      </dgm:prSet>
      <dgm:spPr/>
      <dgm:t>
        <a:bodyPr/>
        <a:lstStyle/>
        <a:p>
          <a:endParaRPr lang="fr-FR"/>
        </a:p>
      </dgm:t>
    </dgm:pt>
    <dgm:pt modelId="{845FE7A4-E638-4C22-A3B3-A750653B55E7}" type="pres">
      <dgm:prSet presAssocID="{F3E7E61B-4590-4D00-97F2-3F88072EE690}" presName="descendantText" presStyleLbl="alignAcc1" presStyleIdx="1" presStyleCnt="2">
        <dgm:presLayoutVars>
          <dgm:bulletEnabled val="1"/>
        </dgm:presLayoutVars>
      </dgm:prSet>
      <dgm:spPr/>
      <dgm:t>
        <a:bodyPr/>
        <a:lstStyle/>
        <a:p>
          <a:endParaRPr lang="fr-FR"/>
        </a:p>
      </dgm:t>
    </dgm:pt>
  </dgm:ptLst>
  <dgm:cxnLst>
    <dgm:cxn modelId="{727F1BCD-DD23-417F-9B1D-22CCD84EA1DA}" srcId="{31E12043-CB13-461D-9B16-011EE9D69332}" destId="{640679FD-A8A2-4B52-AAEE-FAD8E505C230}" srcOrd="0" destOrd="0" parTransId="{5E5BDE58-E483-4157-9EE9-8768C8067433}" sibTransId="{CE57C6FC-7303-4922-A3FA-B8AE1DDE1198}"/>
    <dgm:cxn modelId="{4A6B20C3-77B6-4AE4-BE84-D66D5F01EADF}" type="presOf" srcId="{EE93E730-FCA7-4ECD-A58A-A4268A7F8283}" destId="{845FE7A4-E638-4C22-A3B3-A750653B55E7}" srcOrd="0" destOrd="0" presId="urn:microsoft.com/office/officeart/2005/8/layout/chevron2"/>
    <dgm:cxn modelId="{81236EB2-2B15-476A-BA4C-A16F36306535}" srcId="{640679FD-A8A2-4B52-AAEE-FAD8E505C230}" destId="{94F0C0AE-ECCA-4E03-92A5-6315FEB32F89}" srcOrd="0" destOrd="0" parTransId="{3A74772D-E3F4-45F0-998E-727083EF3335}" sibTransId="{95F1B897-97BA-4EC9-ABC5-83A5E837AA1F}"/>
    <dgm:cxn modelId="{3D8FC749-3821-42AE-93E9-D3CB09837F88}" srcId="{F3E7E61B-4590-4D00-97F2-3F88072EE690}" destId="{EE93E730-FCA7-4ECD-A58A-A4268A7F8283}" srcOrd="0" destOrd="0" parTransId="{3F5F7B8B-4FB3-4A74-B7A2-257C9D76C0DD}" sibTransId="{21C3AA14-9536-43AB-B934-5D1291B1BDEE}"/>
    <dgm:cxn modelId="{7EFB2D9D-B8C8-4463-9BC2-737CEB7200B3}" type="presOf" srcId="{94F0C0AE-ECCA-4E03-92A5-6315FEB32F89}" destId="{FF3350AE-0ADE-4772-9980-E14E5F69B623}" srcOrd="0" destOrd="0" presId="urn:microsoft.com/office/officeart/2005/8/layout/chevron2"/>
    <dgm:cxn modelId="{AEB43FB0-B90B-4AB9-BBFF-8ECED9781E9C}" type="presOf" srcId="{F3E7E61B-4590-4D00-97F2-3F88072EE690}" destId="{95F4A0C1-AF23-408C-92B2-F04EC051E5D7}" srcOrd="0" destOrd="0" presId="urn:microsoft.com/office/officeart/2005/8/layout/chevron2"/>
    <dgm:cxn modelId="{DC0FC05F-F613-4181-96BB-DC4A1C890534}" srcId="{31E12043-CB13-461D-9B16-011EE9D69332}" destId="{F3E7E61B-4590-4D00-97F2-3F88072EE690}" srcOrd="1" destOrd="0" parTransId="{9A967116-61FC-4513-A085-484B6F170C2E}" sibTransId="{875FFC19-DD87-4882-864B-7E00138AAD05}"/>
    <dgm:cxn modelId="{EE68EEC3-56D1-412B-B065-167805F3871C}" type="presOf" srcId="{31E12043-CB13-461D-9B16-011EE9D69332}" destId="{75B54EF1-D155-41AE-85EA-8F4FC72547E0}" srcOrd="0" destOrd="0" presId="urn:microsoft.com/office/officeart/2005/8/layout/chevron2"/>
    <dgm:cxn modelId="{B22E5BAD-D502-45AE-8470-30E09CDFA8E4}" type="presOf" srcId="{640679FD-A8A2-4B52-AAEE-FAD8E505C230}" destId="{A58901E6-78E3-47BD-AF0B-C8778F2CDAE4}" srcOrd="0" destOrd="0" presId="urn:microsoft.com/office/officeart/2005/8/layout/chevron2"/>
    <dgm:cxn modelId="{0241EFD5-1D0E-45E1-8412-4D1EB5862686}" type="presParOf" srcId="{75B54EF1-D155-41AE-85EA-8F4FC72547E0}" destId="{3561A124-D3EB-4E0D-89E1-70C8D7F89A3D}" srcOrd="0" destOrd="0" presId="urn:microsoft.com/office/officeart/2005/8/layout/chevron2"/>
    <dgm:cxn modelId="{B99AF8CF-CC63-4212-979E-F66ABF7D298E}" type="presParOf" srcId="{3561A124-D3EB-4E0D-89E1-70C8D7F89A3D}" destId="{A58901E6-78E3-47BD-AF0B-C8778F2CDAE4}" srcOrd="0" destOrd="0" presId="urn:microsoft.com/office/officeart/2005/8/layout/chevron2"/>
    <dgm:cxn modelId="{1E50316C-F962-4BFA-8CD4-08FF90DA649A}" type="presParOf" srcId="{3561A124-D3EB-4E0D-89E1-70C8D7F89A3D}" destId="{FF3350AE-0ADE-4772-9980-E14E5F69B623}" srcOrd="1" destOrd="0" presId="urn:microsoft.com/office/officeart/2005/8/layout/chevron2"/>
    <dgm:cxn modelId="{2DB34E07-8F20-4B4B-AF94-6586CEBBB26D}" type="presParOf" srcId="{75B54EF1-D155-41AE-85EA-8F4FC72547E0}" destId="{E5EEA651-2570-44F1-8E31-7B36FEE25E5C}" srcOrd="1" destOrd="0" presId="urn:microsoft.com/office/officeart/2005/8/layout/chevron2"/>
    <dgm:cxn modelId="{2DFA4333-5CE5-4CE9-8B9A-D719B082EF30}" type="presParOf" srcId="{75B54EF1-D155-41AE-85EA-8F4FC72547E0}" destId="{B7B0C49B-43B6-4DC7-8D56-113296C928AA}" srcOrd="2" destOrd="0" presId="urn:microsoft.com/office/officeart/2005/8/layout/chevron2"/>
    <dgm:cxn modelId="{02580313-6F06-49DA-9A78-4110BEF1CFBD}" type="presParOf" srcId="{B7B0C49B-43B6-4DC7-8D56-113296C928AA}" destId="{95F4A0C1-AF23-408C-92B2-F04EC051E5D7}" srcOrd="0" destOrd="0" presId="urn:microsoft.com/office/officeart/2005/8/layout/chevron2"/>
    <dgm:cxn modelId="{708D65D8-4E78-4F7D-B4B6-A26CA463D2E4}" type="presParOf" srcId="{B7B0C49B-43B6-4DC7-8D56-113296C928AA}" destId="{845FE7A4-E638-4C22-A3B3-A750653B55E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A9D92F-0CC2-49D7-A6AE-17C3E93688C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BF59026A-0CA8-41E9-9976-AD1325D1A6A7}">
      <dgm:prSet phldrT="[Texte]"/>
      <dgm:spPr/>
      <dgm:t>
        <a:bodyPr/>
        <a:lstStyle/>
        <a:p>
          <a:r>
            <a:rPr lang="fr-FR" dirty="0" smtClean="0"/>
            <a:t>3</a:t>
          </a:r>
          <a:endParaRPr lang="fr-FR" dirty="0"/>
        </a:p>
      </dgm:t>
    </dgm:pt>
    <dgm:pt modelId="{2EDDC424-3DAC-4473-8E4B-B4E1A05BCD0A}" type="parTrans" cxnId="{67AB08FE-D16F-403D-B600-439D867DF714}">
      <dgm:prSet/>
      <dgm:spPr/>
      <dgm:t>
        <a:bodyPr/>
        <a:lstStyle/>
        <a:p>
          <a:endParaRPr lang="fr-FR"/>
        </a:p>
      </dgm:t>
    </dgm:pt>
    <dgm:pt modelId="{06F2D24D-8FF1-4745-81C4-690A763E7DFC}" type="sibTrans" cxnId="{67AB08FE-D16F-403D-B600-439D867DF714}">
      <dgm:prSet/>
      <dgm:spPr/>
      <dgm:t>
        <a:bodyPr/>
        <a:lstStyle/>
        <a:p>
          <a:endParaRPr lang="fr-FR"/>
        </a:p>
      </dgm:t>
    </dgm:pt>
    <dgm:pt modelId="{666C28DB-E5AE-4426-94AE-31F998F02F22}">
      <dgm:prSet phldrT="[Texte]"/>
      <dgm:spPr/>
      <dgm:t>
        <a:bodyPr/>
        <a:lstStyle/>
        <a:p>
          <a:r>
            <a:rPr lang="fr-FR" dirty="0" smtClean="0"/>
            <a:t>En dehors d’indications légales, le psychologue ne peut être soumis à </a:t>
          </a:r>
          <a:r>
            <a:rPr lang="fr-FR" b="1" dirty="0" smtClean="0"/>
            <a:t>aucune obligation de fournir des informations touchant le secret professionnel.</a:t>
          </a:r>
          <a:endParaRPr lang="fr-FR" b="1" dirty="0"/>
        </a:p>
      </dgm:t>
    </dgm:pt>
    <dgm:pt modelId="{C51D83ED-E7AC-4020-ACDD-E42D130E8070}" type="parTrans" cxnId="{0DF00FD1-AF41-4567-9DCE-948E85273F88}">
      <dgm:prSet/>
      <dgm:spPr/>
      <dgm:t>
        <a:bodyPr/>
        <a:lstStyle/>
        <a:p>
          <a:endParaRPr lang="fr-FR"/>
        </a:p>
      </dgm:t>
    </dgm:pt>
    <dgm:pt modelId="{42C3E4CA-9DF5-4427-9E5D-2061D5737FCB}" type="sibTrans" cxnId="{0DF00FD1-AF41-4567-9DCE-948E85273F88}">
      <dgm:prSet/>
      <dgm:spPr/>
      <dgm:t>
        <a:bodyPr/>
        <a:lstStyle/>
        <a:p>
          <a:endParaRPr lang="fr-FR"/>
        </a:p>
      </dgm:t>
    </dgm:pt>
    <dgm:pt modelId="{FD89D980-5525-4425-AACA-74A984EF86D7}">
      <dgm:prSet phldrT="[Texte]"/>
      <dgm:spPr/>
      <dgm:t>
        <a:bodyPr/>
        <a:lstStyle/>
        <a:p>
          <a:r>
            <a:rPr lang="fr-FR" dirty="0" smtClean="0"/>
            <a:t>4</a:t>
          </a:r>
          <a:endParaRPr lang="fr-FR" dirty="0"/>
        </a:p>
      </dgm:t>
    </dgm:pt>
    <dgm:pt modelId="{3FFF482D-3FE4-4CA0-B078-9F47CBC4009D}" type="parTrans" cxnId="{8B9F06E9-5112-4F9F-A5C2-19B281839553}">
      <dgm:prSet/>
      <dgm:spPr/>
      <dgm:t>
        <a:bodyPr/>
        <a:lstStyle/>
        <a:p>
          <a:endParaRPr lang="fr-FR"/>
        </a:p>
      </dgm:t>
    </dgm:pt>
    <dgm:pt modelId="{9EA36BF3-01BF-43A0-BDBE-442EA61EE087}" type="sibTrans" cxnId="{8B9F06E9-5112-4F9F-A5C2-19B281839553}">
      <dgm:prSet/>
      <dgm:spPr/>
      <dgm:t>
        <a:bodyPr/>
        <a:lstStyle/>
        <a:p>
          <a:endParaRPr lang="fr-FR"/>
        </a:p>
      </dgm:t>
    </dgm:pt>
    <dgm:pt modelId="{171697AB-AF8A-4906-A0DF-ED09E4990919}">
      <dgm:prSet phldrT="[Texte]"/>
      <dgm:spPr/>
      <dgm:t>
        <a:bodyPr/>
        <a:lstStyle/>
        <a:p>
          <a:r>
            <a:rPr lang="fr-FR" dirty="0" smtClean="0"/>
            <a:t>Dans le cas particulier où ce sont des informations à caractère confidentiel qui lui indiquent des situations susceptibles de porter atteinte à l’intégrité psychique ou physique de la personne qui le consulte ou à celle d’un tiers, le psychologue évalue en conscience la conduite à tenir, en tenant compte des prescriptions légales en matière de secret professionnel et d’assistance à personne en danger. Le psychologue peut éclairer sa décision en prenant conseil auprès des collègues expérimentés.</a:t>
          </a:r>
          <a:endParaRPr lang="fr-FR" dirty="0"/>
        </a:p>
      </dgm:t>
    </dgm:pt>
    <dgm:pt modelId="{E808712D-9C65-4D62-A3E1-68C1D829E66A}" type="parTrans" cxnId="{BEA07368-F6DC-449B-BB8F-9AE695DFE122}">
      <dgm:prSet/>
      <dgm:spPr/>
      <dgm:t>
        <a:bodyPr/>
        <a:lstStyle/>
        <a:p>
          <a:endParaRPr lang="fr-FR"/>
        </a:p>
      </dgm:t>
    </dgm:pt>
    <dgm:pt modelId="{56C1CCC3-C785-46DC-BD11-B5C2E4289BFE}" type="sibTrans" cxnId="{BEA07368-F6DC-449B-BB8F-9AE695DFE122}">
      <dgm:prSet/>
      <dgm:spPr/>
      <dgm:t>
        <a:bodyPr/>
        <a:lstStyle/>
        <a:p>
          <a:endParaRPr lang="fr-FR"/>
        </a:p>
      </dgm:t>
    </dgm:pt>
    <dgm:pt modelId="{DD12DB63-055C-4489-92F7-B823A68D669C}" type="pres">
      <dgm:prSet presAssocID="{F9A9D92F-0CC2-49D7-A6AE-17C3E93688CD}" presName="linearFlow" presStyleCnt="0">
        <dgm:presLayoutVars>
          <dgm:dir/>
          <dgm:animLvl val="lvl"/>
          <dgm:resizeHandles val="exact"/>
        </dgm:presLayoutVars>
      </dgm:prSet>
      <dgm:spPr/>
      <dgm:t>
        <a:bodyPr/>
        <a:lstStyle/>
        <a:p>
          <a:endParaRPr lang="fr-FR"/>
        </a:p>
      </dgm:t>
    </dgm:pt>
    <dgm:pt modelId="{0252C465-48B7-438E-82BA-3EF7033A241D}" type="pres">
      <dgm:prSet presAssocID="{BF59026A-0CA8-41E9-9976-AD1325D1A6A7}" presName="composite" presStyleCnt="0"/>
      <dgm:spPr/>
    </dgm:pt>
    <dgm:pt modelId="{B2DAEFEA-7380-4417-858A-608D61DF0D27}" type="pres">
      <dgm:prSet presAssocID="{BF59026A-0CA8-41E9-9976-AD1325D1A6A7}" presName="parentText" presStyleLbl="alignNode1" presStyleIdx="0" presStyleCnt="2">
        <dgm:presLayoutVars>
          <dgm:chMax val="1"/>
          <dgm:bulletEnabled val="1"/>
        </dgm:presLayoutVars>
      </dgm:prSet>
      <dgm:spPr/>
      <dgm:t>
        <a:bodyPr/>
        <a:lstStyle/>
        <a:p>
          <a:endParaRPr lang="fr-FR"/>
        </a:p>
      </dgm:t>
    </dgm:pt>
    <dgm:pt modelId="{9990AB6E-BA2E-4414-877B-7D73A972BFCB}" type="pres">
      <dgm:prSet presAssocID="{BF59026A-0CA8-41E9-9976-AD1325D1A6A7}" presName="descendantText" presStyleLbl="alignAcc1" presStyleIdx="0" presStyleCnt="2">
        <dgm:presLayoutVars>
          <dgm:bulletEnabled val="1"/>
        </dgm:presLayoutVars>
      </dgm:prSet>
      <dgm:spPr/>
      <dgm:t>
        <a:bodyPr/>
        <a:lstStyle/>
        <a:p>
          <a:endParaRPr lang="fr-FR"/>
        </a:p>
      </dgm:t>
    </dgm:pt>
    <dgm:pt modelId="{AA3AE971-A752-4790-B7F0-C705429C7186}" type="pres">
      <dgm:prSet presAssocID="{06F2D24D-8FF1-4745-81C4-690A763E7DFC}" presName="sp" presStyleCnt="0"/>
      <dgm:spPr/>
    </dgm:pt>
    <dgm:pt modelId="{E17ABD55-4432-4FAE-B03F-73BBD7911F36}" type="pres">
      <dgm:prSet presAssocID="{FD89D980-5525-4425-AACA-74A984EF86D7}" presName="composite" presStyleCnt="0"/>
      <dgm:spPr/>
    </dgm:pt>
    <dgm:pt modelId="{114F6FEC-964F-4BA2-9498-94CD0773DF5B}" type="pres">
      <dgm:prSet presAssocID="{FD89D980-5525-4425-AACA-74A984EF86D7}" presName="parentText" presStyleLbl="alignNode1" presStyleIdx="1" presStyleCnt="2">
        <dgm:presLayoutVars>
          <dgm:chMax val="1"/>
          <dgm:bulletEnabled val="1"/>
        </dgm:presLayoutVars>
      </dgm:prSet>
      <dgm:spPr/>
      <dgm:t>
        <a:bodyPr/>
        <a:lstStyle/>
        <a:p>
          <a:endParaRPr lang="fr-FR"/>
        </a:p>
      </dgm:t>
    </dgm:pt>
    <dgm:pt modelId="{4E6184F1-375D-4ECB-98B8-643904320EBF}" type="pres">
      <dgm:prSet presAssocID="{FD89D980-5525-4425-AACA-74A984EF86D7}" presName="descendantText" presStyleLbl="alignAcc1" presStyleIdx="1" presStyleCnt="2" custScaleY="176049">
        <dgm:presLayoutVars>
          <dgm:bulletEnabled val="1"/>
        </dgm:presLayoutVars>
      </dgm:prSet>
      <dgm:spPr/>
      <dgm:t>
        <a:bodyPr/>
        <a:lstStyle/>
        <a:p>
          <a:endParaRPr lang="fr-FR"/>
        </a:p>
      </dgm:t>
    </dgm:pt>
  </dgm:ptLst>
  <dgm:cxnLst>
    <dgm:cxn modelId="{81F0A511-A327-4070-95FA-E2E848BF070C}" type="presOf" srcId="{FD89D980-5525-4425-AACA-74A984EF86D7}" destId="{114F6FEC-964F-4BA2-9498-94CD0773DF5B}" srcOrd="0" destOrd="0" presId="urn:microsoft.com/office/officeart/2005/8/layout/chevron2"/>
    <dgm:cxn modelId="{A7A6C963-F299-4FFF-A11A-9E931296104A}" type="presOf" srcId="{F9A9D92F-0CC2-49D7-A6AE-17C3E93688CD}" destId="{DD12DB63-055C-4489-92F7-B823A68D669C}" srcOrd="0" destOrd="0" presId="urn:microsoft.com/office/officeart/2005/8/layout/chevron2"/>
    <dgm:cxn modelId="{101AAF52-5FD8-4DB3-9F38-FBD2C734A2F0}" type="presOf" srcId="{BF59026A-0CA8-41E9-9976-AD1325D1A6A7}" destId="{B2DAEFEA-7380-4417-858A-608D61DF0D27}" srcOrd="0" destOrd="0" presId="urn:microsoft.com/office/officeart/2005/8/layout/chevron2"/>
    <dgm:cxn modelId="{0DF00FD1-AF41-4567-9DCE-948E85273F88}" srcId="{BF59026A-0CA8-41E9-9976-AD1325D1A6A7}" destId="{666C28DB-E5AE-4426-94AE-31F998F02F22}" srcOrd="0" destOrd="0" parTransId="{C51D83ED-E7AC-4020-ACDD-E42D130E8070}" sibTransId="{42C3E4CA-9DF5-4427-9E5D-2061D5737FCB}"/>
    <dgm:cxn modelId="{22B006DB-B5E6-4916-8EA4-DB63AA5D0C3D}" type="presOf" srcId="{171697AB-AF8A-4906-A0DF-ED09E4990919}" destId="{4E6184F1-375D-4ECB-98B8-643904320EBF}" srcOrd="0" destOrd="0" presId="urn:microsoft.com/office/officeart/2005/8/layout/chevron2"/>
    <dgm:cxn modelId="{BEA07368-F6DC-449B-BB8F-9AE695DFE122}" srcId="{FD89D980-5525-4425-AACA-74A984EF86D7}" destId="{171697AB-AF8A-4906-A0DF-ED09E4990919}" srcOrd="0" destOrd="0" parTransId="{E808712D-9C65-4D62-A3E1-68C1D829E66A}" sibTransId="{56C1CCC3-C785-46DC-BD11-B5C2E4289BFE}"/>
    <dgm:cxn modelId="{67AB08FE-D16F-403D-B600-439D867DF714}" srcId="{F9A9D92F-0CC2-49D7-A6AE-17C3E93688CD}" destId="{BF59026A-0CA8-41E9-9976-AD1325D1A6A7}" srcOrd="0" destOrd="0" parTransId="{2EDDC424-3DAC-4473-8E4B-B4E1A05BCD0A}" sibTransId="{06F2D24D-8FF1-4745-81C4-690A763E7DFC}"/>
    <dgm:cxn modelId="{8B9F06E9-5112-4F9F-A5C2-19B281839553}" srcId="{F9A9D92F-0CC2-49D7-A6AE-17C3E93688CD}" destId="{FD89D980-5525-4425-AACA-74A984EF86D7}" srcOrd="1" destOrd="0" parTransId="{3FFF482D-3FE4-4CA0-B078-9F47CBC4009D}" sibTransId="{9EA36BF3-01BF-43A0-BDBE-442EA61EE087}"/>
    <dgm:cxn modelId="{B1410637-7057-4502-A285-F4E415FB531E}" type="presOf" srcId="{666C28DB-E5AE-4426-94AE-31F998F02F22}" destId="{9990AB6E-BA2E-4414-877B-7D73A972BFCB}" srcOrd="0" destOrd="0" presId="urn:microsoft.com/office/officeart/2005/8/layout/chevron2"/>
    <dgm:cxn modelId="{30C10CF3-AADC-4595-87AA-3F4572439CD8}" type="presParOf" srcId="{DD12DB63-055C-4489-92F7-B823A68D669C}" destId="{0252C465-48B7-438E-82BA-3EF7033A241D}" srcOrd="0" destOrd="0" presId="urn:microsoft.com/office/officeart/2005/8/layout/chevron2"/>
    <dgm:cxn modelId="{EF6689CC-85B5-4CAF-9778-2708DEEC334D}" type="presParOf" srcId="{0252C465-48B7-438E-82BA-3EF7033A241D}" destId="{B2DAEFEA-7380-4417-858A-608D61DF0D27}" srcOrd="0" destOrd="0" presId="urn:microsoft.com/office/officeart/2005/8/layout/chevron2"/>
    <dgm:cxn modelId="{B613FC9E-0E8E-44A8-B188-60B987489EAC}" type="presParOf" srcId="{0252C465-48B7-438E-82BA-3EF7033A241D}" destId="{9990AB6E-BA2E-4414-877B-7D73A972BFCB}" srcOrd="1" destOrd="0" presId="urn:microsoft.com/office/officeart/2005/8/layout/chevron2"/>
    <dgm:cxn modelId="{4F6C8BA5-DF86-4DA6-A295-998BD6385020}" type="presParOf" srcId="{DD12DB63-055C-4489-92F7-B823A68D669C}" destId="{AA3AE971-A752-4790-B7F0-C705429C7186}" srcOrd="1" destOrd="0" presId="urn:microsoft.com/office/officeart/2005/8/layout/chevron2"/>
    <dgm:cxn modelId="{BD35545E-7918-45BA-B556-9469DE0CED17}" type="presParOf" srcId="{DD12DB63-055C-4489-92F7-B823A68D669C}" destId="{E17ABD55-4432-4FAE-B03F-73BBD7911F36}" srcOrd="2" destOrd="0" presId="urn:microsoft.com/office/officeart/2005/8/layout/chevron2"/>
    <dgm:cxn modelId="{08D79F0B-89D2-4648-AD74-2A263A824F89}" type="presParOf" srcId="{E17ABD55-4432-4FAE-B03F-73BBD7911F36}" destId="{114F6FEC-964F-4BA2-9498-94CD0773DF5B}" srcOrd="0" destOrd="0" presId="urn:microsoft.com/office/officeart/2005/8/layout/chevron2"/>
    <dgm:cxn modelId="{30975558-F81F-4C6B-A324-F0F3CCA3DF7D}" type="presParOf" srcId="{E17ABD55-4432-4FAE-B03F-73BBD7911F36}" destId="{4E6184F1-375D-4ECB-98B8-643904320EB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8B770E4-826B-433F-9975-49C2BFD6032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FC53E8B5-E744-41E2-AFC5-69C10AF45A61}">
      <dgm:prSet phldrT="[Texte]"/>
      <dgm:spPr/>
      <dgm:t>
        <a:bodyPr/>
        <a:lstStyle/>
        <a:p>
          <a:r>
            <a:rPr lang="fr-FR" dirty="0" smtClean="0"/>
            <a:t>1</a:t>
          </a:r>
          <a:endParaRPr lang="fr-FR" dirty="0"/>
        </a:p>
      </dgm:t>
    </dgm:pt>
    <dgm:pt modelId="{8DBDB94C-8012-405C-B884-FC24B6BCB585}" type="parTrans" cxnId="{ED9CF9C5-7131-4F3C-B65F-0BF73268E989}">
      <dgm:prSet/>
      <dgm:spPr/>
      <dgm:t>
        <a:bodyPr/>
        <a:lstStyle/>
        <a:p>
          <a:endParaRPr lang="fr-FR"/>
        </a:p>
      </dgm:t>
    </dgm:pt>
    <dgm:pt modelId="{3A928469-0E28-4216-96A3-34D325452A8C}" type="sibTrans" cxnId="{ED9CF9C5-7131-4F3C-B65F-0BF73268E989}">
      <dgm:prSet/>
      <dgm:spPr/>
      <dgm:t>
        <a:bodyPr/>
        <a:lstStyle/>
        <a:p>
          <a:endParaRPr lang="fr-FR"/>
        </a:p>
      </dgm:t>
    </dgm:pt>
    <dgm:pt modelId="{12C4587B-E54E-4105-9E11-B4B0A138EE3A}">
      <dgm:prSet phldrT="[Texte]"/>
      <dgm:spPr/>
      <dgm:t>
        <a:bodyPr/>
        <a:lstStyle/>
        <a:p>
          <a:r>
            <a:rPr lang="fr-FR" dirty="0" smtClean="0"/>
            <a:t>Le psychologue doit </a:t>
          </a:r>
          <a:r>
            <a:rPr lang="fr-FR" b="1" dirty="0" smtClean="0"/>
            <a:t>s’interdire toute parole ou tout acte qui peut nuire aux personnes </a:t>
          </a:r>
          <a:r>
            <a:rPr lang="fr-FR" dirty="0" smtClean="0"/>
            <a:t>physiques ou morales avec lesquelles il entretient un rapport professionnel.</a:t>
          </a:r>
          <a:endParaRPr lang="fr-FR" dirty="0"/>
        </a:p>
      </dgm:t>
    </dgm:pt>
    <dgm:pt modelId="{069BDC6D-919E-4E95-B704-FA3EBEAE018F}" type="parTrans" cxnId="{7A94FF0F-C27C-497D-8CCC-82DF708BA04A}">
      <dgm:prSet/>
      <dgm:spPr/>
      <dgm:t>
        <a:bodyPr/>
        <a:lstStyle/>
        <a:p>
          <a:endParaRPr lang="fr-FR"/>
        </a:p>
      </dgm:t>
    </dgm:pt>
    <dgm:pt modelId="{5819962B-C468-4A02-B413-B3DA0FA864FD}" type="sibTrans" cxnId="{7A94FF0F-C27C-497D-8CCC-82DF708BA04A}">
      <dgm:prSet/>
      <dgm:spPr/>
      <dgm:t>
        <a:bodyPr/>
        <a:lstStyle/>
        <a:p>
          <a:endParaRPr lang="fr-FR"/>
        </a:p>
      </dgm:t>
    </dgm:pt>
    <dgm:pt modelId="{0E405D10-C3BC-4B4E-B0A4-0ED42BE08AA8}">
      <dgm:prSet phldrT="[Texte]"/>
      <dgm:spPr/>
      <dgm:t>
        <a:bodyPr/>
        <a:lstStyle/>
        <a:p>
          <a:r>
            <a:rPr lang="fr-FR" dirty="0" smtClean="0"/>
            <a:t>2</a:t>
          </a:r>
          <a:endParaRPr lang="fr-FR" dirty="0"/>
        </a:p>
      </dgm:t>
    </dgm:pt>
    <dgm:pt modelId="{48804E49-F995-414A-A3ED-CCC19D8B6328}" type="parTrans" cxnId="{B12C300B-FC2E-4516-A1B9-DEDD8024CE9E}">
      <dgm:prSet/>
      <dgm:spPr/>
      <dgm:t>
        <a:bodyPr/>
        <a:lstStyle/>
        <a:p>
          <a:endParaRPr lang="fr-FR"/>
        </a:p>
      </dgm:t>
    </dgm:pt>
    <dgm:pt modelId="{3207CCC5-D193-435D-84A3-542D0F7B1A63}" type="sibTrans" cxnId="{B12C300B-FC2E-4516-A1B9-DEDD8024CE9E}">
      <dgm:prSet/>
      <dgm:spPr/>
      <dgm:t>
        <a:bodyPr/>
        <a:lstStyle/>
        <a:p>
          <a:endParaRPr lang="fr-FR"/>
        </a:p>
      </dgm:t>
    </dgm:pt>
    <dgm:pt modelId="{762398A9-4544-402C-8C23-3465C74EB178}">
      <dgm:prSet phldrT="[Texte]"/>
      <dgm:spPr/>
      <dgm:t>
        <a:bodyPr/>
        <a:lstStyle/>
        <a:p>
          <a:r>
            <a:rPr lang="fr-FR" dirty="0" smtClean="0"/>
            <a:t>Dans l’exercice de sa fonction, le psychologue collabore avec d’autres spécialistes pour aider une personne en difficultés. </a:t>
          </a:r>
          <a:r>
            <a:rPr lang="fr-FR" b="1" dirty="0" smtClean="0"/>
            <a:t>Il ne doit mettre à la disposition de ses partenaires que les informations strictement nécessaires à la prise en charge de cette personne</a:t>
          </a:r>
          <a:r>
            <a:rPr lang="fr-FR" dirty="0" smtClean="0"/>
            <a:t>.</a:t>
          </a:r>
          <a:endParaRPr lang="fr-FR" dirty="0"/>
        </a:p>
      </dgm:t>
    </dgm:pt>
    <dgm:pt modelId="{50FD5EBA-80A7-4CB4-AF5C-44FB436FDB58}" type="parTrans" cxnId="{6FCA358B-A3D9-4168-A757-98A124D63866}">
      <dgm:prSet/>
      <dgm:spPr/>
      <dgm:t>
        <a:bodyPr/>
        <a:lstStyle/>
        <a:p>
          <a:endParaRPr lang="fr-FR"/>
        </a:p>
      </dgm:t>
    </dgm:pt>
    <dgm:pt modelId="{68A4664B-AB26-4A24-B781-04F67E627A65}" type="sibTrans" cxnId="{6FCA358B-A3D9-4168-A757-98A124D63866}">
      <dgm:prSet/>
      <dgm:spPr/>
      <dgm:t>
        <a:bodyPr/>
        <a:lstStyle/>
        <a:p>
          <a:endParaRPr lang="fr-FR"/>
        </a:p>
      </dgm:t>
    </dgm:pt>
    <dgm:pt modelId="{1E8ADF3C-131F-4C03-B02B-F1584801EB4E}">
      <dgm:prSet phldrT="[Texte]"/>
      <dgm:spPr/>
      <dgm:t>
        <a:bodyPr/>
        <a:lstStyle/>
        <a:p>
          <a:r>
            <a:rPr lang="fr-FR" dirty="0" smtClean="0"/>
            <a:t>3</a:t>
          </a:r>
          <a:endParaRPr lang="fr-FR" dirty="0"/>
        </a:p>
      </dgm:t>
    </dgm:pt>
    <dgm:pt modelId="{83B56750-5C57-412E-AFAE-5C81AEE06832}" type="parTrans" cxnId="{1EF7CD92-DDD3-45E0-9F4C-9CC5CEC14FD1}">
      <dgm:prSet/>
      <dgm:spPr/>
      <dgm:t>
        <a:bodyPr/>
        <a:lstStyle/>
        <a:p>
          <a:endParaRPr lang="fr-FR"/>
        </a:p>
      </dgm:t>
    </dgm:pt>
    <dgm:pt modelId="{8A48912D-DA32-46C2-BDDC-935D9904EFBD}" type="sibTrans" cxnId="{1EF7CD92-DDD3-45E0-9F4C-9CC5CEC14FD1}">
      <dgm:prSet/>
      <dgm:spPr/>
      <dgm:t>
        <a:bodyPr/>
        <a:lstStyle/>
        <a:p>
          <a:endParaRPr lang="fr-FR"/>
        </a:p>
      </dgm:t>
    </dgm:pt>
    <dgm:pt modelId="{BD9D5005-A98C-46F4-94D6-9CF8088FFE67}">
      <dgm:prSet phldrT="[Texte]"/>
      <dgm:spPr/>
      <dgm:t>
        <a:bodyPr/>
        <a:lstStyle/>
        <a:p>
          <a:r>
            <a:rPr lang="fr-FR" dirty="0" smtClean="0"/>
            <a:t>Le psychologue doit être </a:t>
          </a:r>
          <a:r>
            <a:rPr lang="fr-FR" b="1" dirty="0" smtClean="0"/>
            <a:t>attentif aux conséquences directes ou indirectes qui peuvent découler de ses interventions </a:t>
          </a:r>
          <a:r>
            <a:rPr lang="fr-FR" dirty="0" smtClean="0"/>
            <a:t>et à l’utilisation qui pourrait en être faite par un tiers.</a:t>
          </a:r>
          <a:endParaRPr lang="fr-FR" dirty="0"/>
        </a:p>
      </dgm:t>
    </dgm:pt>
    <dgm:pt modelId="{0E753E02-A589-4A5B-BB70-7F0D026888AE}" type="parTrans" cxnId="{A3976350-DA40-462E-9FD2-BDAB7C866C78}">
      <dgm:prSet/>
      <dgm:spPr/>
      <dgm:t>
        <a:bodyPr/>
        <a:lstStyle/>
        <a:p>
          <a:endParaRPr lang="fr-FR"/>
        </a:p>
      </dgm:t>
    </dgm:pt>
    <dgm:pt modelId="{19DF3261-76CE-4E4F-8673-62F85E8B829D}" type="sibTrans" cxnId="{A3976350-DA40-462E-9FD2-BDAB7C866C78}">
      <dgm:prSet/>
      <dgm:spPr/>
      <dgm:t>
        <a:bodyPr/>
        <a:lstStyle/>
        <a:p>
          <a:endParaRPr lang="fr-FR"/>
        </a:p>
      </dgm:t>
    </dgm:pt>
    <dgm:pt modelId="{FB2175BA-41C5-4AAC-993B-DC0C856DCD6A}" type="pres">
      <dgm:prSet presAssocID="{78B770E4-826B-433F-9975-49C2BFD60328}" presName="linearFlow" presStyleCnt="0">
        <dgm:presLayoutVars>
          <dgm:dir/>
          <dgm:animLvl val="lvl"/>
          <dgm:resizeHandles val="exact"/>
        </dgm:presLayoutVars>
      </dgm:prSet>
      <dgm:spPr/>
      <dgm:t>
        <a:bodyPr/>
        <a:lstStyle/>
        <a:p>
          <a:endParaRPr lang="fr-FR"/>
        </a:p>
      </dgm:t>
    </dgm:pt>
    <dgm:pt modelId="{074069B9-60F7-428E-A8B3-434AD29E147A}" type="pres">
      <dgm:prSet presAssocID="{FC53E8B5-E744-41E2-AFC5-69C10AF45A61}" presName="composite" presStyleCnt="0"/>
      <dgm:spPr/>
    </dgm:pt>
    <dgm:pt modelId="{7AF82434-C3C6-4F2F-9160-1A11B56E1267}" type="pres">
      <dgm:prSet presAssocID="{FC53E8B5-E744-41E2-AFC5-69C10AF45A61}" presName="parentText" presStyleLbl="alignNode1" presStyleIdx="0" presStyleCnt="3">
        <dgm:presLayoutVars>
          <dgm:chMax val="1"/>
          <dgm:bulletEnabled val="1"/>
        </dgm:presLayoutVars>
      </dgm:prSet>
      <dgm:spPr/>
      <dgm:t>
        <a:bodyPr/>
        <a:lstStyle/>
        <a:p>
          <a:endParaRPr lang="fr-FR"/>
        </a:p>
      </dgm:t>
    </dgm:pt>
    <dgm:pt modelId="{FA10CAE8-FA6A-49EA-B670-EEEAB748F4EE}" type="pres">
      <dgm:prSet presAssocID="{FC53E8B5-E744-41E2-AFC5-69C10AF45A61}" presName="descendantText" presStyleLbl="alignAcc1" presStyleIdx="0" presStyleCnt="3">
        <dgm:presLayoutVars>
          <dgm:bulletEnabled val="1"/>
        </dgm:presLayoutVars>
      </dgm:prSet>
      <dgm:spPr/>
      <dgm:t>
        <a:bodyPr/>
        <a:lstStyle/>
        <a:p>
          <a:endParaRPr lang="fr-FR"/>
        </a:p>
      </dgm:t>
    </dgm:pt>
    <dgm:pt modelId="{242F327D-3814-46D2-ACCA-58189B4EA3D3}" type="pres">
      <dgm:prSet presAssocID="{3A928469-0E28-4216-96A3-34D325452A8C}" presName="sp" presStyleCnt="0"/>
      <dgm:spPr/>
    </dgm:pt>
    <dgm:pt modelId="{531259EB-D70F-4405-9F91-B1360F94A712}" type="pres">
      <dgm:prSet presAssocID="{0E405D10-C3BC-4B4E-B0A4-0ED42BE08AA8}" presName="composite" presStyleCnt="0"/>
      <dgm:spPr/>
    </dgm:pt>
    <dgm:pt modelId="{90152EF9-F28E-4590-B3B7-3B0BF0C0FA0F}" type="pres">
      <dgm:prSet presAssocID="{0E405D10-C3BC-4B4E-B0A4-0ED42BE08AA8}" presName="parentText" presStyleLbl="alignNode1" presStyleIdx="1" presStyleCnt="3">
        <dgm:presLayoutVars>
          <dgm:chMax val="1"/>
          <dgm:bulletEnabled val="1"/>
        </dgm:presLayoutVars>
      </dgm:prSet>
      <dgm:spPr/>
      <dgm:t>
        <a:bodyPr/>
        <a:lstStyle/>
        <a:p>
          <a:endParaRPr lang="fr-FR"/>
        </a:p>
      </dgm:t>
    </dgm:pt>
    <dgm:pt modelId="{8234C95D-0672-4336-B81E-2FE18F9BEA15}" type="pres">
      <dgm:prSet presAssocID="{0E405D10-C3BC-4B4E-B0A4-0ED42BE08AA8}" presName="descendantText" presStyleLbl="alignAcc1" presStyleIdx="1" presStyleCnt="3">
        <dgm:presLayoutVars>
          <dgm:bulletEnabled val="1"/>
        </dgm:presLayoutVars>
      </dgm:prSet>
      <dgm:spPr/>
      <dgm:t>
        <a:bodyPr/>
        <a:lstStyle/>
        <a:p>
          <a:endParaRPr lang="fr-FR"/>
        </a:p>
      </dgm:t>
    </dgm:pt>
    <dgm:pt modelId="{1A9FEDDD-CF91-40EF-835B-0470198B2EFE}" type="pres">
      <dgm:prSet presAssocID="{3207CCC5-D193-435D-84A3-542D0F7B1A63}" presName="sp" presStyleCnt="0"/>
      <dgm:spPr/>
    </dgm:pt>
    <dgm:pt modelId="{0501FF4C-82F1-4C90-BB2F-54EC8638CB18}" type="pres">
      <dgm:prSet presAssocID="{1E8ADF3C-131F-4C03-B02B-F1584801EB4E}" presName="composite" presStyleCnt="0"/>
      <dgm:spPr/>
    </dgm:pt>
    <dgm:pt modelId="{B282F7D9-B7A0-4651-9B86-D018EEC20F82}" type="pres">
      <dgm:prSet presAssocID="{1E8ADF3C-131F-4C03-B02B-F1584801EB4E}" presName="parentText" presStyleLbl="alignNode1" presStyleIdx="2" presStyleCnt="3">
        <dgm:presLayoutVars>
          <dgm:chMax val="1"/>
          <dgm:bulletEnabled val="1"/>
        </dgm:presLayoutVars>
      </dgm:prSet>
      <dgm:spPr/>
      <dgm:t>
        <a:bodyPr/>
        <a:lstStyle/>
        <a:p>
          <a:endParaRPr lang="fr-FR"/>
        </a:p>
      </dgm:t>
    </dgm:pt>
    <dgm:pt modelId="{9FB1F75D-5F9D-4A40-9311-9BEA6C8B859F}" type="pres">
      <dgm:prSet presAssocID="{1E8ADF3C-131F-4C03-B02B-F1584801EB4E}" presName="descendantText" presStyleLbl="alignAcc1" presStyleIdx="2" presStyleCnt="3">
        <dgm:presLayoutVars>
          <dgm:bulletEnabled val="1"/>
        </dgm:presLayoutVars>
      </dgm:prSet>
      <dgm:spPr/>
      <dgm:t>
        <a:bodyPr/>
        <a:lstStyle/>
        <a:p>
          <a:endParaRPr lang="fr-FR"/>
        </a:p>
      </dgm:t>
    </dgm:pt>
  </dgm:ptLst>
  <dgm:cxnLst>
    <dgm:cxn modelId="{48B8A46C-2557-4AAB-87A0-B3D2B4BCBCDE}" type="presOf" srcId="{0E405D10-C3BC-4B4E-B0A4-0ED42BE08AA8}" destId="{90152EF9-F28E-4590-B3B7-3B0BF0C0FA0F}" srcOrd="0" destOrd="0" presId="urn:microsoft.com/office/officeart/2005/8/layout/chevron2"/>
    <dgm:cxn modelId="{C978509C-4109-418F-8E6F-DD8D17CB5440}" type="presOf" srcId="{BD9D5005-A98C-46F4-94D6-9CF8088FFE67}" destId="{9FB1F75D-5F9D-4A40-9311-9BEA6C8B859F}" srcOrd="0" destOrd="0" presId="urn:microsoft.com/office/officeart/2005/8/layout/chevron2"/>
    <dgm:cxn modelId="{7A94FF0F-C27C-497D-8CCC-82DF708BA04A}" srcId="{FC53E8B5-E744-41E2-AFC5-69C10AF45A61}" destId="{12C4587B-E54E-4105-9E11-B4B0A138EE3A}" srcOrd="0" destOrd="0" parTransId="{069BDC6D-919E-4E95-B704-FA3EBEAE018F}" sibTransId="{5819962B-C468-4A02-B413-B3DA0FA864FD}"/>
    <dgm:cxn modelId="{27360AD7-D1D1-41AA-B35A-ACBF7A82C8C2}" type="presOf" srcId="{78B770E4-826B-433F-9975-49C2BFD60328}" destId="{FB2175BA-41C5-4AAC-993B-DC0C856DCD6A}" srcOrd="0" destOrd="0" presId="urn:microsoft.com/office/officeart/2005/8/layout/chevron2"/>
    <dgm:cxn modelId="{A3976350-DA40-462E-9FD2-BDAB7C866C78}" srcId="{1E8ADF3C-131F-4C03-B02B-F1584801EB4E}" destId="{BD9D5005-A98C-46F4-94D6-9CF8088FFE67}" srcOrd="0" destOrd="0" parTransId="{0E753E02-A589-4A5B-BB70-7F0D026888AE}" sibTransId="{19DF3261-76CE-4E4F-8673-62F85E8B829D}"/>
    <dgm:cxn modelId="{D3953990-6DBA-4BE2-9244-10B7013B245B}" type="presOf" srcId="{12C4587B-E54E-4105-9E11-B4B0A138EE3A}" destId="{FA10CAE8-FA6A-49EA-B670-EEEAB748F4EE}" srcOrd="0" destOrd="0" presId="urn:microsoft.com/office/officeart/2005/8/layout/chevron2"/>
    <dgm:cxn modelId="{89E94798-D114-43D6-9AEC-B61E110ABF70}" type="presOf" srcId="{FC53E8B5-E744-41E2-AFC5-69C10AF45A61}" destId="{7AF82434-C3C6-4F2F-9160-1A11B56E1267}" srcOrd="0" destOrd="0" presId="urn:microsoft.com/office/officeart/2005/8/layout/chevron2"/>
    <dgm:cxn modelId="{60C46028-BFE5-4BE6-83A8-E196128AA097}" type="presOf" srcId="{762398A9-4544-402C-8C23-3465C74EB178}" destId="{8234C95D-0672-4336-B81E-2FE18F9BEA15}" srcOrd="0" destOrd="0" presId="urn:microsoft.com/office/officeart/2005/8/layout/chevron2"/>
    <dgm:cxn modelId="{6FCA358B-A3D9-4168-A757-98A124D63866}" srcId="{0E405D10-C3BC-4B4E-B0A4-0ED42BE08AA8}" destId="{762398A9-4544-402C-8C23-3465C74EB178}" srcOrd="0" destOrd="0" parTransId="{50FD5EBA-80A7-4CB4-AF5C-44FB436FDB58}" sibTransId="{68A4664B-AB26-4A24-B781-04F67E627A65}"/>
    <dgm:cxn modelId="{05171E48-33CB-40CC-870E-F8FE396E7C0C}" type="presOf" srcId="{1E8ADF3C-131F-4C03-B02B-F1584801EB4E}" destId="{B282F7D9-B7A0-4651-9B86-D018EEC20F82}" srcOrd="0" destOrd="0" presId="urn:microsoft.com/office/officeart/2005/8/layout/chevron2"/>
    <dgm:cxn modelId="{B12C300B-FC2E-4516-A1B9-DEDD8024CE9E}" srcId="{78B770E4-826B-433F-9975-49C2BFD60328}" destId="{0E405D10-C3BC-4B4E-B0A4-0ED42BE08AA8}" srcOrd="1" destOrd="0" parTransId="{48804E49-F995-414A-A3ED-CCC19D8B6328}" sibTransId="{3207CCC5-D193-435D-84A3-542D0F7B1A63}"/>
    <dgm:cxn modelId="{1EF7CD92-DDD3-45E0-9F4C-9CC5CEC14FD1}" srcId="{78B770E4-826B-433F-9975-49C2BFD60328}" destId="{1E8ADF3C-131F-4C03-B02B-F1584801EB4E}" srcOrd="2" destOrd="0" parTransId="{83B56750-5C57-412E-AFAE-5C81AEE06832}" sibTransId="{8A48912D-DA32-46C2-BDDC-935D9904EFBD}"/>
    <dgm:cxn modelId="{ED9CF9C5-7131-4F3C-B65F-0BF73268E989}" srcId="{78B770E4-826B-433F-9975-49C2BFD60328}" destId="{FC53E8B5-E744-41E2-AFC5-69C10AF45A61}" srcOrd="0" destOrd="0" parTransId="{8DBDB94C-8012-405C-B884-FC24B6BCB585}" sibTransId="{3A928469-0E28-4216-96A3-34D325452A8C}"/>
    <dgm:cxn modelId="{F3F48E8D-C7ED-473A-A0A6-4EB0AED690ED}" type="presParOf" srcId="{FB2175BA-41C5-4AAC-993B-DC0C856DCD6A}" destId="{074069B9-60F7-428E-A8B3-434AD29E147A}" srcOrd="0" destOrd="0" presId="urn:microsoft.com/office/officeart/2005/8/layout/chevron2"/>
    <dgm:cxn modelId="{E5CEC2B1-2423-4797-84D9-43F82059506D}" type="presParOf" srcId="{074069B9-60F7-428E-A8B3-434AD29E147A}" destId="{7AF82434-C3C6-4F2F-9160-1A11B56E1267}" srcOrd="0" destOrd="0" presId="urn:microsoft.com/office/officeart/2005/8/layout/chevron2"/>
    <dgm:cxn modelId="{C16A3F89-C3B6-4083-BBB9-AA0E8E769CE6}" type="presParOf" srcId="{074069B9-60F7-428E-A8B3-434AD29E147A}" destId="{FA10CAE8-FA6A-49EA-B670-EEEAB748F4EE}" srcOrd="1" destOrd="0" presId="urn:microsoft.com/office/officeart/2005/8/layout/chevron2"/>
    <dgm:cxn modelId="{1F52CDB7-84F2-49AB-B762-45865526CD6B}" type="presParOf" srcId="{FB2175BA-41C5-4AAC-993B-DC0C856DCD6A}" destId="{242F327D-3814-46D2-ACCA-58189B4EA3D3}" srcOrd="1" destOrd="0" presId="urn:microsoft.com/office/officeart/2005/8/layout/chevron2"/>
    <dgm:cxn modelId="{7071B1C8-25CA-4E67-96A8-CA4A71801F02}" type="presParOf" srcId="{FB2175BA-41C5-4AAC-993B-DC0C856DCD6A}" destId="{531259EB-D70F-4405-9F91-B1360F94A712}" srcOrd="2" destOrd="0" presId="urn:microsoft.com/office/officeart/2005/8/layout/chevron2"/>
    <dgm:cxn modelId="{CA39D242-B897-4561-8E1C-287A0B130DD3}" type="presParOf" srcId="{531259EB-D70F-4405-9F91-B1360F94A712}" destId="{90152EF9-F28E-4590-B3B7-3B0BF0C0FA0F}" srcOrd="0" destOrd="0" presId="urn:microsoft.com/office/officeart/2005/8/layout/chevron2"/>
    <dgm:cxn modelId="{D2AFF69C-A4B2-4EAD-B669-3AB9A19300B9}" type="presParOf" srcId="{531259EB-D70F-4405-9F91-B1360F94A712}" destId="{8234C95D-0672-4336-B81E-2FE18F9BEA15}" srcOrd="1" destOrd="0" presId="urn:microsoft.com/office/officeart/2005/8/layout/chevron2"/>
    <dgm:cxn modelId="{39B69356-C7EB-4274-B2F0-3B15E1658CB5}" type="presParOf" srcId="{FB2175BA-41C5-4AAC-993B-DC0C856DCD6A}" destId="{1A9FEDDD-CF91-40EF-835B-0470198B2EFE}" srcOrd="3" destOrd="0" presId="urn:microsoft.com/office/officeart/2005/8/layout/chevron2"/>
    <dgm:cxn modelId="{DB830F13-103B-40E5-8330-4D03CE55779F}" type="presParOf" srcId="{FB2175BA-41C5-4AAC-993B-DC0C856DCD6A}" destId="{0501FF4C-82F1-4C90-BB2F-54EC8638CB18}" srcOrd="4" destOrd="0" presId="urn:microsoft.com/office/officeart/2005/8/layout/chevron2"/>
    <dgm:cxn modelId="{9CE3BB0D-2C39-48CA-A037-782A0A96BC51}" type="presParOf" srcId="{0501FF4C-82F1-4C90-BB2F-54EC8638CB18}" destId="{B282F7D9-B7A0-4651-9B86-D018EEC20F82}" srcOrd="0" destOrd="0" presId="urn:microsoft.com/office/officeart/2005/8/layout/chevron2"/>
    <dgm:cxn modelId="{DB8875C0-87AD-4A06-B39F-284890990144}" type="presParOf" srcId="{0501FF4C-82F1-4C90-BB2F-54EC8638CB18}" destId="{9FB1F75D-5F9D-4A40-9311-9BEA6C8B859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0A69C5-B93E-4007-AD4C-79A25F866FB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A412E071-A4D5-4A2C-98B4-03EC82EE945C}">
      <dgm:prSet phldrT="[Texte]"/>
      <dgm:spPr/>
      <dgm:t>
        <a:bodyPr/>
        <a:lstStyle/>
        <a:p>
          <a:r>
            <a:rPr lang="fr-FR" dirty="0" smtClean="0"/>
            <a:t>1</a:t>
          </a:r>
          <a:endParaRPr lang="fr-FR" dirty="0"/>
        </a:p>
      </dgm:t>
    </dgm:pt>
    <dgm:pt modelId="{603E8868-8E94-468F-B6A0-8B1E6138A9DF}" type="parTrans" cxnId="{63D870AB-23D9-40AF-BD38-B3C42BE3251A}">
      <dgm:prSet/>
      <dgm:spPr/>
      <dgm:t>
        <a:bodyPr/>
        <a:lstStyle/>
        <a:p>
          <a:endParaRPr lang="fr-FR"/>
        </a:p>
      </dgm:t>
    </dgm:pt>
    <dgm:pt modelId="{043F97A6-001F-48F0-B060-5E5430B72A3E}" type="sibTrans" cxnId="{63D870AB-23D9-40AF-BD38-B3C42BE3251A}">
      <dgm:prSet/>
      <dgm:spPr/>
      <dgm:t>
        <a:bodyPr/>
        <a:lstStyle/>
        <a:p>
          <a:endParaRPr lang="fr-FR"/>
        </a:p>
      </dgm:t>
    </dgm:pt>
    <dgm:pt modelId="{CCCFA85B-A773-411B-8390-10CD5586E0EB}">
      <dgm:prSet phldrT="[Texte]"/>
      <dgm:spPr/>
      <dgm:t>
        <a:bodyPr/>
        <a:lstStyle/>
        <a:p>
          <a:r>
            <a:rPr lang="fr-FR" dirty="0" smtClean="0"/>
            <a:t>Le psychologue doit assurer son autonomie dans l’emploi de ses moyens professionnels. </a:t>
          </a:r>
          <a:r>
            <a:rPr lang="fr-FR" b="1" dirty="0" smtClean="0"/>
            <a:t>En aucun cas, il ne laisse à des non-spécialistes en psychologie, la responsabilité du choix des méthodes qu’il emploie</a:t>
          </a:r>
          <a:r>
            <a:rPr lang="fr-FR" dirty="0" smtClean="0"/>
            <a:t>.</a:t>
          </a:r>
          <a:endParaRPr lang="fr-FR" dirty="0"/>
        </a:p>
      </dgm:t>
    </dgm:pt>
    <dgm:pt modelId="{DE8B46D0-E0A2-4BDE-83F9-DCD50C46238B}" type="parTrans" cxnId="{10CC84B1-5753-4025-BEEB-8A00A1CECE9A}">
      <dgm:prSet/>
      <dgm:spPr/>
      <dgm:t>
        <a:bodyPr/>
        <a:lstStyle/>
        <a:p>
          <a:endParaRPr lang="fr-FR"/>
        </a:p>
      </dgm:t>
    </dgm:pt>
    <dgm:pt modelId="{DB7D9038-80BF-4F8E-8BAE-3045058A60BE}" type="sibTrans" cxnId="{10CC84B1-5753-4025-BEEB-8A00A1CECE9A}">
      <dgm:prSet/>
      <dgm:spPr/>
      <dgm:t>
        <a:bodyPr/>
        <a:lstStyle/>
        <a:p>
          <a:endParaRPr lang="fr-FR"/>
        </a:p>
      </dgm:t>
    </dgm:pt>
    <dgm:pt modelId="{08FD57FC-EA84-4E32-B255-B091EAC65DC2}">
      <dgm:prSet phldrT="[Texte]"/>
      <dgm:spPr/>
      <dgm:t>
        <a:bodyPr/>
        <a:lstStyle/>
        <a:p>
          <a:r>
            <a:rPr lang="fr-FR" dirty="0" smtClean="0"/>
            <a:t>2</a:t>
          </a:r>
          <a:endParaRPr lang="fr-FR" dirty="0"/>
        </a:p>
      </dgm:t>
    </dgm:pt>
    <dgm:pt modelId="{C3735488-858B-476D-970A-0A16CA2DDB1F}" type="parTrans" cxnId="{97C0A17C-F1BB-469C-A76B-5485F5F41D7D}">
      <dgm:prSet/>
      <dgm:spPr/>
      <dgm:t>
        <a:bodyPr/>
        <a:lstStyle/>
        <a:p>
          <a:endParaRPr lang="fr-FR"/>
        </a:p>
      </dgm:t>
    </dgm:pt>
    <dgm:pt modelId="{AE7CCCCF-34A6-4ADB-B013-B31E2C2CAB9C}" type="sibTrans" cxnId="{97C0A17C-F1BB-469C-A76B-5485F5F41D7D}">
      <dgm:prSet/>
      <dgm:spPr/>
      <dgm:t>
        <a:bodyPr/>
        <a:lstStyle/>
        <a:p>
          <a:endParaRPr lang="fr-FR"/>
        </a:p>
      </dgm:t>
    </dgm:pt>
    <dgm:pt modelId="{E4FD6583-B04F-417C-81F3-B5A1488235F9}">
      <dgm:prSet phldrT="[Texte]"/>
      <dgm:spPr/>
      <dgm:t>
        <a:bodyPr/>
        <a:lstStyle/>
        <a:p>
          <a:r>
            <a:rPr lang="fr-FR" dirty="0" smtClean="0"/>
            <a:t>Le psychologue doit </a:t>
          </a:r>
          <a:r>
            <a:rPr lang="fr-FR" b="1" dirty="0" smtClean="0"/>
            <a:t>s’assurer que ses pratiques sont </a:t>
          </a:r>
          <a:r>
            <a:rPr lang="fr-FR" dirty="0" smtClean="0"/>
            <a:t>toujours </a:t>
          </a:r>
          <a:r>
            <a:rPr lang="fr-FR" b="1" dirty="0" smtClean="0"/>
            <a:t>conformes à la connaissance en cours </a:t>
          </a:r>
          <a:r>
            <a:rPr lang="fr-FR" dirty="0" smtClean="0"/>
            <a:t>de sa discipline. Il doit travailler avec ses propres outils, dans les conditions exigées par la connaissance psychologique en cours.</a:t>
          </a:r>
          <a:endParaRPr lang="fr-FR" dirty="0"/>
        </a:p>
      </dgm:t>
    </dgm:pt>
    <dgm:pt modelId="{A3D41980-2CE8-422F-9013-5F8BC25D9C3B}" type="parTrans" cxnId="{79DD6CA0-5448-41D9-BB11-E9D6C6ADB195}">
      <dgm:prSet/>
      <dgm:spPr/>
      <dgm:t>
        <a:bodyPr/>
        <a:lstStyle/>
        <a:p>
          <a:endParaRPr lang="fr-FR"/>
        </a:p>
      </dgm:t>
    </dgm:pt>
    <dgm:pt modelId="{008A919E-50F3-4BA9-9356-3573A2EA53E9}" type="sibTrans" cxnId="{79DD6CA0-5448-41D9-BB11-E9D6C6ADB195}">
      <dgm:prSet/>
      <dgm:spPr/>
      <dgm:t>
        <a:bodyPr/>
        <a:lstStyle/>
        <a:p>
          <a:endParaRPr lang="fr-FR"/>
        </a:p>
      </dgm:t>
    </dgm:pt>
    <dgm:pt modelId="{6CEDDDCD-8D81-4BDE-9520-DDE4D9806E73}">
      <dgm:prSet phldrT="[Texte]"/>
      <dgm:spPr/>
      <dgm:t>
        <a:bodyPr/>
        <a:lstStyle/>
        <a:p>
          <a:r>
            <a:rPr lang="fr-FR" dirty="0" smtClean="0"/>
            <a:t>3</a:t>
          </a:r>
          <a:endParaRPr lang="fr-FR" dirty="0"/>
        </a:p>
      </dgm:t>
    </dgm:pt>
    <dgm:pt modelId="{48F92348-9878-4D2A-8CC0-B7CC075DD231}" type="parTrans" cxnId="{EDDE9855-29FF-44A9-87B4-95873C4F403E}">
      <dgm:prSet/>
      <dgm:spPr/>
      <dgm:t>
        <a:bodyPr/>
        <a:lstStyle/>
        <a:p>
          <a:endParaRPr lang="fr-FR"/>
        </a:p>
      </dgm:t>
    </dgm:pt>
    <dgm:pt modelId="{46B39FF6-BBDE-494F-AC41-E74B0ED44B99}" type="sibTrans" cxnId="{EDDE9855-29FF-44A9-87B4-95873C4F403E}">
      <dgm:prSet/>
      <dgm:spPr/>
      <dgm:t>
        <a:bodyPr/>
        <a:lstStyle/>
        <a:p>
          <a:endParaRPr lang="fr-FR"/>
        </a:p>
      </dgm:t>
    </dgm:pt>
    <dgm:pt modelId="{0F481886-055F-4EA0-BF14-D37846BC7E33}">
      <dgm:prSet phldrT="[Texte]"/>
      <dgm:spPr/>
      <dgm:t>
        <a:bodyPr/>
        <a:lstStyle/>
        <a:p>
          <a:r>
            <a:rPr lang="fr-FR" dirty="0" smtClean="0"/>
            <a:t>Le psychologue ne doit pas accepter des conditions de travail qui porteraient atteinte à son indépendance professionnelle et qui l’emp</a:t>
          </a:r>
          <a:r>
            <a:rPr lang="fr-FR" dirty="0" smtClean="0">
              <a:latin typeface="Century Gothic"/>
            </a:rPr>
            <a:t>ê</a:t>
          </a:r>
          <a:r>
            <a:rPr lang="fr-FR" dirty="0" smtClean="0"/>
            <a:t>cheraient d’</a:t>
          </a:r>
          <a:r>
            <a:rPr lang="fr-FR" dirty="0" smtClean="0">
              <a:latin typeface="Century Gothic"/>
            </a:rPr>
            <a:t>ê</a:t>
          </a:r>
          <a:r>
            <a:rPr lang="fr-FR" dirty="0" smtClean="0"/>
            <a:t>tre en accord avec les règles déontologiques.  </a:t>
          </a:r>
          <a:endParaRPr lang="fr-FR" dirty="0"/>
        </a:p>
      </dgm:t>
    </dgm:pt>
    <dgm:pt modelId="{663E0CAB-3AD4-4219-87FD-4A2C1A28B929}" type="parTrans" cxnId="{D2B897D2-2C3C-4B20-BCFE-D9EE45617327}">
      <dgm:prSet/>
      <dgm:spPr/>
      <dgm:t>
        <a:bodyPr/>
        <a:lstStyle/>
        <a:p>
          <a:endParaRPr lang="fr-FR"/>
        </a:p>
      </dgm:t>
    </dgm:pt>
    <dgm:pt modelId="{FE525A63-A0BA-4813-9F3C-C8F1FA953F52}" type="sibTrans" cxnId="{D2B897D2-2C3C-4B20-BCFE-D9EE45617327}">
      <dgm:prSet/>
      <dgm:spPr/>
      <dgm:t>
        <a:bodyPr/>
        <a:lstStyle/>
        <a:p>
          <a:endParaRPr lang="fr-FR"/>
        </a:p>
      </dgm:t>
    </dgm:pt>
    <dgm:pt modelId="{5134B543-52EC-4485-8F7A-6388347C105D}" type="pres">
      <dgm:prSet presAssocID="{910A69C5-B93E-4007-AD4C-79A25F866FBD}" presName="linearFlow" presStyleCnt="0">
        <dgm:presLayoutVars>
          <dgm:dir/>
          <dgm:animLvl val="lvl"/>
          <dgm:resizeHandles val="exact"/>
        </dgm:presLayoutVars>
      </dgm:prSet>
      <dgm:spPr/>
      <dgm:t>
        <a:bodyPr/>
        <a:lstStyle/>
        <a:p>
          <a:endParaRPr lang="fr-FR"/>
        </a:p>
      </dgm:t>
    </dgm:pt>
    <dgm:pt modelId="{EE4A89CD-283F-4F4C-8D14-A0715303AD59}" type="pres">
      <dgm:prSet presAssocID="{A412E071-A4D5-4A2C-98B4-03EC82EE945C}" presName="composite" presStyleCnt="0"/>
      <dgm:spPr/>
    </dgm:pt>
    <dgm:pt modelId="{E624C310-8B43-46A1-A381-8F3862FBF680}" type="pres">
      <dgm:prSet presAssocID="{A412E071-A4D5-4A2C-98B4-03EC82EE945C}" presName="parentText" presStyleLbl="alignNode1" presStyleIdx="0" presStyleCnt="3">
        <dgm:presLayoutVars>
          <dgm:chMax val="1"/>
          <dgm:bulletEnabled val="1"/>
        </dgm:presLayoutVars>
      </dgm:prSet>
      <dgm:spPr/>
      <dgm:t>
        <a:bodyPr/>
        <a:lstStyle/>
        <a:p>
          <a:endParaRPr lang="fr-FR"/>
        </a:p>
      </dgm:t>
    </dgm:pt>
    <dgm:pt modelId="{84D07E10-4F60-4122-8387-7B191D1F29A4}" type="pres">
      <dgm:prSet presAssocID="{A412E071-A4D5-4A2C-98B4-03EC82EE945C}" presName="descendantText" presStyleLbl="alignAcc1" presStyleIdx="0" presStyleCnt="3">
        <dgm:presLayoutVars>
          <dgm:bulletEnabled val="1"/>
        </dgm:presLayoutVars>
      </dgm:prSet>
      <dgm:spPr/>
      <dgm:t>
        <a:bodyPr/>
        <a:lstStyle/>
        <a:p>
          <a:endParaRPr lang="fr-FR"/>
        </a:p>
      </dgm:t>
    </dgm:pt>
    <dgm:pt modelId="{3B4AF8C3-7F32-496F-87D9-CECBB1FBDEAF}" type="pres">
      <dgm:prSet presAssocID="{043F97A6-001F-48F0-B060-5E5430B72A3E}" presName="sp" presStyleCnt="0"/>
      <dgm:spPr/>
    </dgm:pt>
    <dgm:pt modelId="{21D808F0-C5EB-47D4-AE10-910A4260B7D9}" type="pres">
      <dgm:prSet presAssocID="{08FD57FC-EA84-4E32-B255-B091EAC65DC2}" presName="composite" presStyleCnt="0"/>
      <dgm:spPr/>
    </dgm:pt>
    <dgm:pt modelId="{8743AC56-5947-4EB7-8327-20646B55A6A8}" type="pres">
      <dgm:prSet presAssocID="{08FD57FC-EA84-4E32-B255-B091EAC65DC2}" presName="parentText" presStyleLbl="alignNode1" presStyleIdx="1" presStyleCnt="3">
        <dgm:presLayoutVars>
          <dgm:chMax val="1"/>
          <dgm:bulletEnabled val="1"/>
        </dgm:presLayoutVars>
      </dgm:prSet>
      <dgm:spPr/>
      <dgm:t>
        <a:bodyPr/>
        <a:lstStyle/>
        <a:p>
          <a:endParaRPr lang="fr-FR"/>
        </a:p>
      </dgm:t>
    </dgm:pt>
    <dgm:pt modelId="{5E5D432D-D6EA-4D46-A1CA-187CF0667D7D}" type="pres">
      <dgm:prSet presAssocID="{08FD57FC-EA84-4E32-B255-B091EAC65DC2}" presName="descendantText" presStyleLbl="alignAcc1" presStyleIdx="1" presStyleCnt="3">
        <dgm:presLayoutVars>
          <dgm:bulletEnabled val="1"/>
        </dgm:presLayoutVars>
      </dgm:prSet>
      <dgm:spPr/>
      <dgm:t>
        <a:bodyPr/>
        <a:lstStyle/>
        <a:p>
          <a:endParaRPr lang="fr-FR"/>
        </a:p>
      </dgm:t>
    </dgm:pt>
    <dgm:pt modelId="{324CE974-BB6F-4CE5-AA46-DEBAD83FFED7}" type="pres">
      <dgm:prSet presAssocID="{AE7CCCCF-34A6-4ADB-B013-B31E2C2CAB9C}" presName="sp" presStyleCnt="0"/>
      <dgm:spPr/>
    </dgm:pt>
    <dgm:pt modelId="{61458320-6BB7-4D9F-8F66-872CBB0CB482}" type="pres">
      <dgm:prSet presAssocID="{6CEDDDCD-8D81-4BDE-9520-DDE4D9806E73}" presName="composite" presStyleCnt="0"/>
      <dgm:spPr/>
    </dgm:pt>
    <dgm:pt modelId="{A45B984E-DD33-4611-AB90-9F36B4553195}" type="pres">
      <dgm:prSet presAssocID="{6CEDDDCD-8D81-4BDE-9520-DDE4D9806E73}" presName="parentText" presStyleLbl="alignNode1" presStyleIdx="2" presStyleCnt="3">
        <dgm:presLayoutVars>
          <dgm:chMax val="1"/>
          <dgm:bulletEnabled val="1"/>
        </dgm:presLayoutVars>
      </dgm:prSet>
      <dgm:spPr/>
      <dgm:t>
        <a:bodyPr/>
        <a:lstStyle/>
        <a:p>
          <a:endParaRPr lang="fr-FR"/>
        </a:p>
      </dgm:t>
    </dgm:pt>
    <dgm:pt modelId="{9E604707-E395-4A32-80D1-0142A370DBFD}" type="pres">
      <dgm:prSet presAssocID="{6CEDDDCD-8D81-4BDE-9520-DDE4D9806E73}" presName="descendantText" presStyleLbl="alignAcc1" presStyleIdx="2" presStyleCnt="3">
        <dgm:presLayoutVars>
          <dgm:bulletEnabled val="1"/>
        </dgm:presLayoutVars>
      </dgm:prSet>
      <dgm:spPr/>
      <dgm:t>
        <a:bodyPr/>
        <a:lstStyle/>
        <a:p>
          <a:endParaRPr lang="fr-FR"/>
        </a:p>
      </dgm:t>
    </dgm:pt>
  </dgm:ptLst>
  <dgm:cxnLst>
    <dgm:cxn modelId="{7AA289AC-EC60-4190-814E-96BDA831C23A}" type="presOf" srcId="{A412E071-A4D5-4A2C-98B4-03EC82EE945C}" destId="{E624C310-8B43-46A1-A381-8F3862FBF680}" srcOrd="0" destOrd="0" presId="urn:microsoft.com/office/officeart/2005/8/layout/chevron2"/>
    <dgm:cxn modelId="{97C0A17C-F1BB-469C-A76B-5485F5F41D7D}" srcId="{910A69C5-B93E-4007-AD4C-79A25F866FBD}" destId="{08FD57FC-EA84-4E32-B255-B091EAC65DC2}" srcOrd="1" destOrd="0" parTransId="{C3735488-858B-476D-970A-0A16CA2DDB1F}" sibTransId="{AE7CCCCF-34A6-4ADB-B013-B31E2C2CAB9C}"/>
    <dgm:cxn modelId="{32278892-44A3-4395-A040-D422350795BC}" type="presOf" srcId="{0F481886-055F-4EA0-BF14-D37846BC7E33}" destId="{9E604707-E395-4A32-80D1-0142A370DBFD}" srcOrd="0" destOrd="0" presId="urn:microsoft.com/office/officeart/2005/8/layout/chevron2"/>
    <dgm:cxn modelId="{63D870AB-23D9-40AF-BD38-B3C42BE3251A}" srcId="{910A69C5-B93E-4007-AD4C-79A25F866FBD}" destId="{A412E071-A4D5-4A2C-98B4-03EC82EE945C}" srcOrd="0" destOrd="0" parTransId="{603E8868-8E94-468F-B6A0-8B1E6138A9DF}" sibTransId="{043F97A6-001F-48F0-B060-5E5430B72A3E}"/>
    <dgm:cxn modelId="{EDDE9855-29FF-44A9-87B4-95873C4F403E}" srcId="{910A69C5-B93E-4007-AD4C-79A25F866FBD}" destId="{6CEDDDCD-8D81-4BDE-9520-DDE4D9806E73}" srcOrd="2" destOrd="0" parTransId="{48F92348-9878-4D2A-8CC0-B7CC075DD231}" sibTransId="{46B39FF6-BBDE-494F-AC41-E74B0ED44B99}"/>
    <dgm:cxn modelId="{E33581A3-5638-4C07-A0D1-D7A4B23E0697}" type="presOf" srcId="{CCCFA85B-A773-411B-8390-10CD5586E0EB}" destId="{84D07E10-4F60-4122-8387-7B191D1F29A4}" srcOrd="0" destOrd="0" presId="urn:microsoft.com/office/officeart/2005/8/layout/chevron2"/>
    <dgm:cxn modelId="{94477C8A-18B1-4420-9F69-679B1052B225}" type="presOf" srcId="{6CEDDDCD-8D81-4BDE-9520-DDE4D9806E73}" destId="{A45B984E-DD33-4611-AB90-9F36B4553195}" srcOrd="0" destOrd="0" presId="urn:microsoft.com/office/officeart/2005/8/layout/chevron2"/>
    <dgm:cxn modelId="{13699A96-150F-435B-8337-5B2EF610687B}" type="presOf" srcId="{910A69C5-B93E-4007-AD4C-79A25F866FBD}" destId="{5134B543-52EC-4485-8F7A-6388347C105D}" srcOrd="0" destOrd="0" presId="urn:microsoft.com/office/officeart/2005/8/layout/chevron2"/>
    <dgm:cxn modelId="{79DD6CA0-5448-41D9-BB11-E9D6C6ADB195}" srcId="{08FD57FC-EA84-4E32-B255-B091EAC65DC2}" destId="{E4FD6583-B04F-417C-81F3-B5A1488235F9}" srcOrd="0" destOrd="0" parTransId="{A3D41980-2CE8-422F-9013-5F8BC25D9C3B}" sibTransId="{008A919E-50F3-4BA9-9356-3573A2EA53E9}"/>
    <dgm:cxn modelId="{8BBE52A8-57B1-4458-9F50-ADFC25735817}" type="presOf" srcId="{E4FD6583-B04F-417C-81F3-B5A1488235F9}" destId="{5E5D432D-D6EA-4D46-A1CA-187CF0667D7D}" srcOrd="0" destOrd="0" presId="urn:microsoft.com/office/officeart/2005/8/layout/chevron2"/>
    <dgm:cxn modelId="{8AEC00F2-FF28-4B83-8CF7-6777DD6BB9B1}" type="presOf" srcId="{08FD57FC-EA84-4E32-B255-B091EAC65DC2}" destId="{8743AC56-5947-4EB7-8327-20646B55A6A8}" srcOrd="0" destOrd="0" presId="urn:microsoft.com/office/officeart/2005/8/layout/chevron2"/>
    <dgm:cxn modelId="{D2B897D2-2C3C-4B20-BCFE-D9EE45617327}" srcId="{6CEDDDCD-8D81-4BDE-9520-DDE4D9806E73}" destId="{0F481886-055F-4EA0-BF14-D37846BC7E33}" srcOrd="0" destOrd="0" parTransId="{663E0CAB-3AD4-4219-87FD-4A2C1A28B929}" sibTransId="{FE525A63-A0BA-4813-9F3C-C8F1FA953F52}"/>
    <dgm:cxn modelId="{10CC84B1-5753-4025-BEEB-8A00A1CECE9A}" srcId="{A412E071-A4D5-4A2C-98B4-03EC82EE945C}" destId="{CCCFA85B-A773-411B-8390-10CD5586E0EB}" srcOrd="0" destOrd="0" parTransId="{DE8B46D0-E0A2-4BDE-83F9-DCD50C46238B}" sibTransId="{DB7D9038-80BF-4F8E-8BAE-3045058A60BE}"/>
    <dgm:cxn modelId="{B340D0B8-6DF5-44B3-9A46-116BEF2EF2BD}" type="presParOf" srcId="{5134B543-52EC-4485-8F7A-6388347C105D}" destId="{EE4A89CD-283F-4F4C-8D14-A0715303AD59}" srcOrd="0" destOrd="0" presId="urn:microsoft.com/office/officeart/2005/8/layout/chevron2"/>
    <dgm:cxn modelId="{384C3213-3169-4BE8-A8B3-4AA60A770F53}" type="presParOf" srcId="{EE4A89CD-283F-4F4C-8D14-A0715303AD59}" destId="{E624C310-8B43-46A1-A381-8F3862FBF680}" srcOrd="0" destOrd="0" presId="urn:microsoft.com/office/officeart/2005/8/layout/chevron2"/>
    <dgm:cxn modelId="{523EFC2A-3655-4A7C-B16A-283B97C908AE}" type="presParOf" srcId="{EE4A89CD-283F-4F4C-8D14-A0715303AD59}" destId="{84D07E10-4F60-4122-8387-7B191D1F29A4}" srcOrd="1" destOrd="0" presId="urn:microsoft.com/office/officeart/2005/8/layout/chevron2"/>
    <dgm:cxn modelId="{DC7C68E4-C743-42E4-A8AE-868DA1CA6CED}" type="presParOf" srcId="{5134B543-52EC-4485-8F7A-6388347C105D}" destId="{3B4AF8C3-7F32-496F-87D9-CECBB1FBDEAF}" srcOrd="1" destOrd="0" presId="urn:microsoft.com/office/officeart/2005/8/layout/chevron2"/>
    <dgm:cxn modelId="{797EA6AB-EC76-458D-9DE6-1A7D6E311E38}" type="presParOf" srcId="{5134B543-52EC-4485-8F7A-6388347C105D}" destId="{21D808F0-C5EB-47D4-AE10-910A4260B7D9}" srcOrd="2" destOrd="0" presId="urn:microsoft.com/office/officeart/2005/8/layout/chevron2"/>
    <dgm:cxn modelId="{A5061266-5298-45F0-98EA-561DE21A1864}" type="presParOf" srcId="{21D808F0-C5EB-47D4-AE10-910A4260B7D9}" destId="{8743AC56-5947-4EB7-8327-20646B55A6A8}" srcOrd="0" destOrd="0" presId="urn:microsoft.com/office/officeart/2005/8/layout/chevron2"/>
    <dgm:cxn modelId="{74CE11B4-BE11-45AA-8577-62751CB33FC8}" type="presParOf" srcId="{21D808F0-C5EB-47D4-AE10-910A4260B7D9}" destId="{5E5D432D-D6EA-4D46-A1CA-187CF0667D7D}" srcOrd="1" destOrd="0" presId="urn:microsoft.com/office/officeart/2005/8/layout/chevron2"/>
    <dgm:cxn modelId="{CC5E2756-8FF3-4B79-9267-9B551075F293}" type="presParOf" srcId="{5134B543-52EC-4485-8F7A-6388347C105D}" destId="{324CE974-BB6F-4CE5-AA46-DEBAD83FFED7}" srcOrd="3" destOrd="0" presId="urn:microsoft.com/office/officeart/2005/8/layout/chevron2"/>
    <dgm:cxn modelId="{E9C46FC0-35E9-4E21-8845-B37D65A903CC}" type="presParOf" srcId="{5134B543-52EC-4485-8F7A-6388347C105D}" destId="{61458320-6BB7-4D9F-8F66-872CBB0CB482}" srcOrd="4" destOrd="0" presId="urn:microsoft.com/office/officeart/2005/8/layout/chevron2"/>
    <dgm:cxn modelId="{199507B9-F2EF-4714-867C-12EBE6E3F6DC}" type="presParOf" srcId="{61458320-6BB7-4D9F-8F66-872CBB0CB482}" destId="{A45B984E-DD33-4611-AB90-9F36B4553195}" srcOrd="0" destOrd="0" presId="urn:microsoft.com/office/officeart/2005/8/layout/chevron2"/>
    <dgm:cxn modelId="{5E47E1F0-4C88-4C1F-8958-4775E22807E7}" type="presParOf" srcId="{61458320-6BB7-4D9F-8F66-872CBB0CB482}" destId="{9E604707-E395-4A32-80D1-0142A370DBF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9C2BBB9-F47B-40A8-B924-75E98410C1C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CB7B2B0C-925E-4777-94B5-29B4F1E4D12C}">
      <dgm:prSet phldrT="[Texte]"/>
      <dgm:spPr/>
      <dgm:t>
        <a:bodyPr/>
        <a:lstStyle/>
        <a:p>
          <a:r>
            <a:rPr lang="fr-FR" dirty="0" smtClean="0"/>
            <a:t>1</a:t>
          </a:r>
          <a:endParaRPr lang="fr-FR" dirty="0"/>
        </a:p>
      </dgm:t>
    </dgm:pt>
    <dgm:pt modelId="{B76C7A94-36FA-4BFF-A7A8-53C7177D2F23}" type="parTrans" cxnId="{5EC62A4A-6688-46D2-B73B-8A1186B41463}">
      <dgm:prSet/>
      <dgm:spPr/>
      <dgm:t>
        <a:bodyPr/>
        <a:lstStyle/>
        <a:p>
          <a:endParaRPr lang="fr-FR"/>
        </a:p>
      </dgm:t>
    </dgm:pt>
    <dgm:pt modelId="{049E90B5-7FB3-4D60-A196-8DB2AD7CEF21}" type="sibTrans" cxnId="{5EC62A4A-6688-46D2-B73B-8A1186B41463}">
      <dgm:prSet/>
      <dgm:spPr/>
      <dgm:t>
        <a:bodyPr/>
        <a:lstStyle/>
        <a:p>
          <a:endParaRPr lang="fr-FR"/>
        </a:p>
      </dgm:t>
    </dgm:pt>
    <dgm:pt modelId="{2536FE83-38E8-479E-BD10-35DE591915C8}">
      <dgm:prSet phldrT="[Texte]"/>
      <dgm:spPr/>
      <dgm:t>
        <a:bodyPr/>
        <a:lstStyle/>
        <a:p>
          <a:r>
            <a:rPr lang="fr-FR" dirty="0" smtClean="0"/>
            <a:t>Le psychologue doit écarter toute entreprise que l’état actuel de sa formation et de ses techniques ne lui permet pas d’assurer.</a:t>
          </a:r>
          <a:endParaRPr lang="fr-FR" dirty="0"/>
        </a:p>
      </dgm:t>
    </dgm:pt>
    <dgm:pt modelId="{D2BA3885-45DE-4889-A2DB-FFF8FABC07A5}" type="parTrans" cxnId="{75C99BFC-43FC-409D-A782-ADD46BE9F30D}">
      <dgm:prSet/>
      <dgm:spPr/>
      <dgm:t>
        <a:bodyPr/>
        <a:lstStyle/>
        <a:p>
          <a:endParaRPr lang="fr-FR"/>
        </a:p>
      </dgm:t>
    </dgm:pt>
    <dgm:pt modelId="{3E0A8954-6EB8-4540-A0DD-3510E85813AC}" type="sibTrans" cxnId="{75C99BFC-43FC-409D-A782-ADD46BE9F30D}">
      <dgm:prSet/>
      <dgm:spPr/>
      <dgm:t>
        <a:bodyPr/>
        <a:lstStyle/>
        <a:p>
          <a:endParaRPr lang="fr-FR"/>
        </a:p>
      </dgm:t>
    </dgm:pt>
    <dgm:pt modelId="{89B2DC83-06B8-4699-8435-12C752847D8B}">
      <dgm:prSet phldrT="[Texte]"/>
      <dgm:spPr/>
      <dgm:t>
        <a:bodyPr/>
        <a:lstStyle/>
        <a:p>
          <a:r>
            <a:rPr lang="fr-FR" dirty="0" smtClean="0"/>
            <a:t>2</a:t>
          </a:r>
          <a:endParaRPr lang="fr-FR" dirty="0"/>
        </a:p>
      </dgm:t>
    </dgm:pt>
    <dgm:pt modelId="{6E51D8ED-2FDD-430E-9640-F0C2816D2133}" type="parTrans" cxnId="{FB4EEE34-BBAF-43C1-A16F-E196AF776BD7}">
      <dgm:prSet/>
      <dgm:spPr/>
      <dgm:t>
        <a:bodyPr/>
        <a:lstStyle/>
        <a:p>
          <a:endParaRPr lang="fr-FR"/>
        </a:p>
      </dgm:t>
    </dgm:pt>
    <dgm:pt modelId="{D2311091-872A-4076-86CB-EB8FE454DB7C}" type="sibTrans" cxnId="{FB4EEE34-BBAF-43C1-A16F-E196AF776BD7}">
      <dgm:prSet/>
      <dgm:spPr/>
      <dgm:t>
        <a:bodyPr/>
        <a:lstStyle/>
        <a:p>
          <a:endParaRPr lang="fr-FR"/>
        </a:p>
      </dgm:t>
    </dgm:pt>
    <dgm:pt modelId="{5AAA0846-ED88-4F51-AB26-C9C68F4ECCFD}">
      <dgm:prSet phldrT="[Texte]"/>
      <dgm:spPr/>
      <dgm:t>
        <a:bodyPr/>
        <a:lstStyle/>
        <a:p>
          <a:r>
            <a:rPr lang="fr-FR" dirty="0" smtClean="0"/>
            <a:t>Le psychologue </a:t>
          </a:r>
          <a:r>
            <a:rPr lang="fr-FR" b="1" dirty="0" smtClean="0"/>
            <a:t>doit s’informer </a:t>
          </a:r>
          <a:r>
            <a:rPr lang="fr-FR" dirty="0" smtClean="0"/>
            <a:t>continuellement </a:t>
          </a:r>
          <a:r>
            <a:rPr lang="fr-FR" b="1" dirty="0" smtClean="0"/>
            <a:t>sur les progrès réalisés </a:t>
          </a:r>
          <a:r>
            <a:rPr lang="fr-FR" dirty="0" smtClean="0"/>
            <a:t>dans sa discipline. Il doit chercher à les prendre en considération dans son travail et veiller à concourir à ces progrès.</a:t>
          </a:r>
          <a:endParaRPr lang="fr-FR" dirty="0"/>
        </a:p>
      </dgm:t>
    </dgm:pt>
    <dgm:pt modelId="{A3BB2453-36AB-4E2E-8144-A3283BAE2430}" type="parTrans" cxnId="{164E89FE-165A-4F3A-9B3A-4CE2692A19DA}">
      <dgm:prSet/>
      <dgm:spPr/>
      <dgm:t>
        <a:bodyPr/>
        <a:lstStyle/>
        <a:p>
          <a:endParaRPr lang="fr-FR"/>
        </a:p>
      </dgm:t>
    </dgm:pt>
    <dgm:pt modelId="{6F2C9A9B-6D66-4C7A-A8B5-424F126BB1EB}" type="sibTrans" cxnId="{164E89FE-165A-4F3A-9B3A-4CE2692A19DA}">
      <dgm:prSet/>
      <dgm:spPr/>
      <dgm:t>
        <a:bodyPr/>
        <a:lstStyle/>
        <a:p>
          <a:endParaRPr lang="fr-FR"/>
        </a:p>
      </dgm:t>
    </dgm:pt>
    <dgm:pt modelId="{BC1CF15D-2C7B-47CC-8941-3B48427C9CF9}">
      <dgm:prSet phldrT="[Texte]"/>
      <dgm:spPr/>
      <dgm:t>
        <a:bodyPr/>
        <a:lstStyle/>
        <a:p>
          <a:r>
            <a:rPr lang="fr-FR" dirty="0" smtClean="0"/>
            <a:t>3</a:t>
          </a:r>
          <a:endParaRPr lang="fr-FR" dirty="0"/>
        </a:p>
      </dgm:t>
    </dgm:pt>
    <dgm:pt modelId="{9B7B2FFF-441C-4458-AFCA-099CDC2EF4EB}" type="parTrans" cxnId="{59ABC4B1-8750-4F89-B71D-C757D49CCAD5}">
      <dgm:prSet/>
      <dgm:spPr/>
      <dgm:t>
        <a:bodyPr/>
        <a:lstStyle/>
        <a:p>
          <a:endParaRPr lang="fr-FR"/>
        </a:p>
      </dgm:t>
    </dgm:pt>
    <dgm:pt modelId="{EDDCF49C-6781-4451-BCC0-5EB6649E1BB6}" type="sibTrans" cxnId="{59ABC4B1-8750-4F89-B71D-C757D49CCAD5}">
      <dgm:prSet/>
      <dgm:spPr/>
      <dgm:t>
        <a:bodyPr/>
        <a:lstStyle/>
        <a:p>
          <a:endParaRPr lang="fr-FR"/>
        </a:p>
      </dgm:t>
    </dgm:pt>
    <dgm:pt modelId="{B877DAC3-B39F-4104-A20D-E81B3ED7BE56}">
      <dgm:prSet phldrT="[Texte]"/>
      <dgm:spPr/>
      <dgm:t>
        <a:bodyPr/>
        <a:lstStyle/>
        <a:p>
          <a:r>
            <a:rPr lang="fr-FR" dirty="0" smtClean="0"/>
            <a:t>Le psychologue doit s’attacher à appliquer des critères et des méthodes scientifiquement communicables et contr</a:t>
          </a:r>
          <a:r>
            <a:rPr lang="fr-FR" dirty="0" smtClean="0">
              <a:latin typeface="Century Gothic"/>
            </a:rPr>
            <a:t>ôlables limitant ainsi le recours aux principes d’autorité et de toute puissance.</a:t>
          </a:r>
          <a:endParaRPr lang="fr-FR" dirty="0"/>
        </a:p>
      </dgm:t>
    </dgm:pt>
    <dgm:pt modelId="{42BA2106-012A-4F42-849A-2E1A512950CE}" type="parTrans" cxnId="{07EAA537-E4C9-457C-A9E7-704A766F029A}">
      <dgm:prSet/>
      <dgm:spPr/>
      <dgm:t>
        <a:bodyPr/>
        <a:lstStyle/>
        <a:p>
          <a:endParaRPr lang="fr-FR"/>
        </a:p>
      </dgm:t>
    </dgm:pt>
    <dgm:pt modelId="{BBFFBF40-C8CD-435B-A012-EC18911E7BD2}" type="sibTrans" cxnId="{07EAA537-E4C9-457C-A9E7-704A766F029A}">
      <dgm:prSet/>
      <dgm:spPr/>
      <dgm:t>
        <a:bodyPr/>
        <a:lstStyle/>
        <a:p>
          <a:endParaRPr lang="fr-FR"/>
        </a:p>
      </dgm:t>
    </dgm:pt>
    <dgm:pt modelId="{E21DDB83-1C6E-4620-8E46-30B82DCD8FF6}" type="pres">
      <dgm:prSet presAssocID="{D9C2BBB9-F47B-40A8-B924-75E98410C1CD}" presName="linearFlow" presStyleCnt="0">
        <dgm:presLayoutVars>
          <dgm:dir/>
          <dgm:animLvl val="lvl"/>
          <dgm:resizeHandles val="exact"/>
        </dgm:presLayoutVars>
      </dgm:prSet>
      <dgm:spPr/>
      <dgm:t>
        <a:bodyPr/>
        <a:lstStyle/>
        <a:p>
          <a:endParaRPr lang="fr-FR"/>
        </a:p>
      </dgm:t>
    </dgm:pt>
    <dgm:pt modelId="{56AEC72C-3AF2-43D6-8BA7-355D35D13CCA}" type="pres">
      <dgm:prSet presAssocID="{CB7B2B0C-925E-4777-94B5-29B4F1E4D12C}" presName="composite" presStyleCnt="0"/>
      <dgm:spPr/>
    </dgm:pt>
    <dgm:pt modelId="{D5E0FEEB-B327-4C3D-B1D2-D187DBDAF863}" type="pres">
      <dgm:prSet presAssocID="{CB7B2B0C-925E-4777-94B5-29B4F1E4D12C}" presName="parentText" presStyleLbl="alignNode1" presStyleIdx="0" presStyleCnt="3">
        <dgm:presLayoutVars>
          <dgm:chMax val="1"/>
          <dgm:bulletEnabled val="1"/>
        </dgm:presLayoutVars>
      </dgm:prSet>
      <dgm:spPr/>
      <dgm:t>
        <a:bodyPr/>
        <a:lstStyle/>
        <a:p>
          <a:endParaRPr lang="fr-FR"/>
        </a:p>
      </dgm:t>
    </dgm:pt>
    <dgm:pt modelId="{814D6320-0BF8-4310-93AC-F1B21FED0AD3}" type="pres">
      <dgm:prSet presAssocID="{CB7B2B0C-925E-4777-94B5-29B4F1E4D12C}" presName="descendantText" presStyleLbl="alignAcc1" presStyleIdx="0" presStyleCnt="3">
        <dgm:presLayoutVars>
          <dgm:bulletEnabled val="1"/>
        </dgm:presLayoutVars>
      </dgm:prSet>
      <dgm:spPr/>
      <dgm:t>
        <a:bodyPr/>
        <a:lstStyle/>
        <a:p>
          <a:endParaRPr lang="fr-FR"/>
        </a:p>
      </dgm:t>
    </dgm:pt>
    <dgm:pt modelId="{5A9A60F2-B0A3-4D3D-B849-A3B4E2BB17A3}" type="pres">
      <dgm:prSet presAssocID="{049E90B5-7FB3-4D60-A196-8DB2AD7CEF21}" presName="sp" presStyleCnt="0"/>
      <dgm:spPr/>
    </dgm:pt>
    <dgm:pt modelId="{875C3CBF-7B62-4479-8955-63EF772E0056}" type="pres">
      <dgm:prSet presAssocID="{89B2DC83-06B8-4699-8435-12C752847D8B}" presName="composite" presStyleCnt="0"/>
      <dgm:spPr/>
    </dgm:pt>
    <dgm:pt modelId="{2868025A-431C-4A73-B6AF-FD74C5FFEDC3}" type="pres">
      <dgm:prSet presAssocID="{89B2DC83-06B8-4699-8435-12C752847D8B}" presName="parentText" presStyleLbl="alignNode1" presStyleIdx="1" presStyleCnt="3">
        <dgm:presLayoutVars>
          <dgm:chMax val="1"/>
          <dgm:bulletEnabled val="1"/>
        </dgm:presLayoutVars>
      </dgm:prSet>
      <dgm:spPr/>
      <dgm:t>
        <a:bodyPr/>
        <a:lstStyle/>
        <a:p>
          <a:endParaRPr lang="fr-FR"/>
        </a:p>
      </dgm:t>
    </dgm:pt>
    <dgm:pt modelId="{BC1437C3-A977-4E34-A470-8BA0C8C76CCF}" type="pres">
      <dgm:prSet presAssocID="{89B2DC83-06B8-4699-8435-12C752847D8B}" presName="descendantText" presStyleLbl="alignAcc1" presStyleIdx="1" presStyleCnt="3">
        <dgm:presLayoutVars>
          <dgm:bulletEnabled val="1"/>
        </dgm:presLayoutVars>
      </dgm:prSet>
      <dgm:spPr/>
      <dgm:t>
        <a:bodyPr/>
        <a:lstStyle/>
        <a:p>
          <a:endParaRPr lang="fr-FR"/>
        </a:p>
      </dgm:t>
    </dgm:pt>
    <dgm:pt modelId="{DC1B47E4-D05D-467F-B597-DB69F6918174}" type="pres">
      <dgm:prSet presAssocID="{D2311091-872A-4076-86CB-EB8FE454DB7C}" presName="sp" presStyleCnt="0"/>
      <dgm:spPr/>
    </dgm:pt>
    <dgm:pt modelId="{68C44A38-67F9-43DC-9AAE-88229111F50B}" type="pres">
      <dgm:prSet presAssocID="{BC1CF15D-2C7B-47CC-8941-3B48427C9CF9}" presName="composite" presStyleCnt="0"/>
      <dgm:spPr/>
    </dgm:pt>
    <dgm:pt modelId="{5C5FB62B-2970-4B41-ABB2-39785796610B}" type="pres">
      <dgm:prSet presAssocID="{BC1CF15D-2C7B-47CC-8941-3B48427C9CF9}" presName="parentText" presStyleLbl="alignNode1" presStyleIdx="2" presStyleCnt="3">
        <dgm:presLayoutVars>
          <dgm:chMax val="1"/>
          <dgm:bulletEnabled val="1"/>
        </dgm:presLayoutVars>
      </dgm:prSet>
      <dgm:spPr/>
      <dgm:t>
        <a:bodyPr/>
        <a:lstStyle/>
        <a:p>
          <a:endParaRPr lang="fr-FR"/>
        </a:p>
      </dgm:t>
    </dgm:pt>
    <dgm:pt modelId="{6890DAD2-D06C-4169-B0DA-916C3BE6CE66}" type="pres">
      <dgm:prSet presAssocID="{BC1CF15D-2C7B-47CC-8941-3B48427C9CF9}" presName="descendantText" presStyleLbl="alignAcc1" presStyleIdx="2" presStyleCnt="3">
        <dgm:presLayoutVars>
          <dgm:bulletEnabled val="1"/>
        </dgm:presLayoutVars>
      </dgm:prSet>
      <dgm:spPr/>
      <dgm:t>
        <a:bodyPr/>
        <a:lstStyle/>
        <a:p>
          <a:endParaRPr lang="fr-FR"/>
        </a:p>
      </dgm:t>
    </dgm:pt>
  </dgm:ptLst>
  <dgm:cxnLst>
    <dgm:cxn modelId="{C8C254C9-2A4B-4D02-B2AD-72EC0FE5B3F5}" type="presOf" srcId="{5AAA0846-ED88-4F51-AB26-C9C68F4ECCFD}" destId="{BC1437C3-A977-4E34-A470-8BA0C8C76CCF}" srcOrd="0" destOrd="0" presId="urn:microsoft.com/office/officeart/2005/8/layout/chevron2"/>
    <dgm:cxn modelId="{164E89FE-165A-4F3A-9B3A-4CE2692A19DA}" srcId="{89B2DC83-06B8-4699-8435-12C752847D8B}" destId="{5AAA0846-ED88-4F51-AB26-C9C68F4ECCFD}" srcOrd="0" destOrd="0" parTransId="{A3BB2453-36AB-4E2E-8144-A3283BAE2430}" sibTransId="{6F2C9A9B-6D66-4C7A-A8B5-424F126BB1EB}"/>
    <dgm:cxn modelId="{0EFBAD84-8C4E-4BAD-8127-0DFC3370C7C7}" type="presOf" srcId="{D9C2BBB9-F47B-40A8-B924-75E98410C1CD}" destId="{E21DDB83-1C6E-4620-8E46-30B82DCD8FF6}" srcOrd="0" destOrd="0" presId="urn:microsoft.com/office/officeart/2005/8/layout/chevron2"/>
    <dgm:cxn modelId="{59ABC4B1-8750-4F89-B71D-C757D49CCAD5}" srcId="{D9C2BBB9-F47B-40A8-B924-75E98410C1CD}" destId="{BC1CF15D-2C7B-47CC-8941-3B48427C9CF9}" srcOrd="2" destOrd="0" parTransId="{9B7B2FFF-441C-4458-AFCA-099CDC2EF4EB}" sibTransId="{EDDCF49C-6781-4451-BCC0-5EB6649E1BB6}"/>
    <dgm:cxn modelId="{7F6DF7BB-0B49-471D-8DF8-59C83517E92D}" type="presOf" srcId="{B877DAC3-B39F-4104-A20D-E81B3ED7BE56}" destId="{6890DAD2-D06C-4169-B0DA-916C3BE6CE66}" srcOrd="0" destOrd="0" presId="urn:microsoft.com/office/officeart/2005/8/layout/chevron2"/>
    <dgm:cxn modelId="{75C99BFC-43FC-409D-A782-ADD46BE9F30D}" srcId="{CB7B2B0C-925E-4777-94B5-29B4F1E4D12C}" destId="{2536FE83-38E8-479E-BD10-35DE591915C8}" srcOrd="0" destOrd="0" parTransId="{D2BA3885-45DE-4889-A2DB-FFF8FABC07A5}" sibTransId="{3E0A8954-6EB8-4540-A0DD-3510E85813AC}"/>
    <dgm:cxn modelId="{FB4EEE34-BBAF-43C1-A16F-E196AF776BD7}" srcId="{D9C2BBB9-F47B-40A8-B924-75E98410C1CD}" destId="{89B2DC83-06B8-4699-8435-12C752847D8B}" srcOrd="1" destOrd="0" parTransId="{6E51D8ED-2FDD-430E-9640-F0C2816D2133}" sibTransId="{D2311091-872A-4076-86CB-EB8FE454DB7C}"/>
    <dgm:cxn modelId="{07EAA537-E4C9-457C-A9E7-704A766F029A}" srcId="{BC1CF15D-2C7B-47CC-8941-3B48427C9CF9}" destId="{B877DAC3-B39F-4104-A20D-E81B3ED7BE56}" srcOrd="0" destOrd="0" parTransId="{42BA2106-012A-4F42-849A-2E1A512950CE}" sibTransId="{BBFFBF40-C8CD-435B-A012-EC18911E7BD2}"/>
    <dgm:cxn modelId="{D8006CC5-9A31-4AA2-8D40-873769BA27BB}" type="presOf" srcId="{CB7B2B0C-925E-4777-94B5-29B4F1E4D12C}" destId="{D5E0FEEB-B327-4C3D-B1D2-D187DBDAF863}" srcOrd="0" destOrd="0" presId="urn:microsoft.com/office/officeart/2005/8/layout/chevron2"/>
    <dgm:cxn modelId="{4E5BCCCC-7A39-4BE2-A1A1-D58B8B7A137B}" type="presOf" srcId="{2536FE83-38E8-479E-BD10-35DE591915C8}" destId="{814D6320-0BF8-4310-93AC-F1B21FED0AD3}" srcOrd="0" destOrd="0" presId="urn:microsoft.com/office/officeart/2005/8/layout/chevron2"/>
    <dgm:cxn modelId="{2A296603-DFC8-48EA-B573-ADFC15692334}" type="presOf" srcId="{BC1CF15D-2C7B-47CC-8941-3B48427C9CF9}" destId="{5C5FB62B-2970-4B41-ABB2-39785796610B}" srcOrd="0" destOrd="0" presId="urn:microsoft.com/office/officeart/2005/8/layout/chevron2"/>
    <dgm:cxn modelId="{59052B5B-2918-4C6A-83D3-5F7EDF22F31F}" type="presOf" srcId="{89B2DC83-06B8-4699-8435-12C752847D8B}" destId="{2868025A-431C-4A73-B6AF-FD74C5FFEDC3}" srcOrd="0" destOrd="0" presId="urn:microsoft.com/office/officeart/2005/8/layout/chevron2"/>
    <dgm:cxn modelId="{5EC62A4A-6688-46D2-B73B-8A1186B41463}" srcId="{D9C2BBB9-F47B-40A8-B924-75E98410C1CD}" destId="{CB7B2B0C-925E-4777-94B5-29B4F1E4D12C}" srcOrd="0" destOrd="0" parTransId="{B76C7A94-36FA-4BFF-A7A8-53C7177D2F23}" sibTransId="{049E90B5-7FB3-4D60-A196-8DB2AD7CEF21}"/>
    <dgm:cxn modelId="{67EDB73F-9871-4B81-83D0-95E35E741CDA}" type="presParOf" srcId="{E21DDB83-1C6E-4620-8E46-30B82DCD8FF6}" destId="{56AEC72C-3AF2-43D6-8BA7-355D35D13CCA}" srcOrd="0" destOrd="0" presId="urn:microsoft.com/office/officeart/2005/8/layout/chevron2"/>
    <dgm:cxn modelId="{83A5C763-60DE-4E40-9FDE-E8726009C06B}" type="presParOf" srcId="{56AEC72C-3AF2-43D6-8BA7-355D35D13CCA}" destId="{D5E0FEEB-B327-4C3D-B1D2-D187DBDAF863}" srcOrd="0" destOrd="0" presId="urn:microsoft.com/office/officeart/2005/8/layout/chevron2"/>
    <dgm:cxn modelId="{B61B9EC0-8FB3-42E1-9E2E-CE1016968D43}" type="presParOf" srcId="{56AEC72C-3AF2-43D6-8BA7-355D35D13CCA}" destId="{814D6320-0BF8-4310-93AC-F1B21FED0AD3}" srcOrd="1" destOrd="0" presId="urn:microsoft.com/office/officeart/2005/8/layout/chevron2"/>
    <dgm:cxn modelId="{437F5A72-81ED-4809-BC40-09FD634817FF}" type="presParOf" srcId="{E21DDB83-1C6E-4620-8E46-30B82DCD8FF6}" destId="{5A9A60F2-B0A3-4D3D-B849-A3B4E2BB17A3}" srcOrd="1" destOrd="0" presId="urn:microsoft.com/office/officeart/2005/8/layout/chevron2"/>
    <dgm:cxn modelId="{B4ED6055-8CC2-410F-88D9-8CF71966F192}" type="presParOf" srcId="{E21DDB83-1C6E-4620-8E46-30B82DCD8FF6}" destId="{875C3CBF-7B62-4479-8955-63EF772E0056}" srcOrd="2" destOrd="0" presId="urn:microsoft.com/office/officeart/2005/8/layout/chevron2"/>
    <dgm:cxn modelId="{6D0E89AF-F1BE-4EDA-863B-48DDCB94A489}" type="presParOf" srcId="{875C3CBF-7B62-4479-8955-63EF772E0056}" destId="{2868025A-431C-4A73-B6AF-FD74C5FFEDC3}" srcOrd="0" destOrd="0" presId="urn:microsoft.com/office/officeart/2005/8/layout/chevron2"/>
    <dgm:cxn modelId="{79ED375B-7529-4156-9646-BA3FFA4921EF}" type="presParOf" srcId="{875C3CBF-7B62-4479-8955-63EF772E0056}" destId="{BC1437C3-A977-4E34-A470-8BA0C8C76CCF}" srcOrd="1" destOrd="0" presId="urn:microsoft.com/office/officeart/2005/8/layout/chevron2"/>
    <dgm:cxn modelId="{4E7E5221-60F7-4ABC-ADBE-25BEE41ECFD2}" type="presParOf" srcId="{E21DDB83-1C6E-4620-8E46-30B82DCD8FF6}" destId="{DC1B47E4-D05D-467F-B597-DB69F6918174}" srcOrd="3" destOrd="0" presId="urn:microsoft.com/office/officeart/2005/8/layout/chevron2"/>
    <dgm:cxn modelId="{A1BEDBB9-3CE1-468E-94FF-6F4A93A6A96A}" type="presParOf" srcId="{E21DDB83-1C6E-4620-8E46-30B82DCD8FF6}" destId="{68C44A38-67F9-43DC-9AAE-88229111F50B}" srcOrd="4" destOrd="0" presId="urn:microsoft.com/office/officeart/2005/8/layout/chevron2"/>
    <dgm:cxn modelId="{CA7011D7-8C9B-4AE4-87FF-B7AED6A254C7}" type="presParOf" srcId="{68C44A38-67F9-43DC-9AAE-88229111F50B}" destId="{5C5FB62B-2970-4B41-ABB2-39785796610B}" srcOrd="0" destOrd="0" presId="urn:microsoft.com/office/officeart/2005/8/layout/chevron2"/>
    <dgm:cxn modelId="{7E7B973D-9173-43F5-8DDC-2C5211CBEA8C}" type="presParOf" srcId="{68C44A38-67F9-43DC-9AAE-88229111F50B}" destId="{6890DAD2-D06C-4169-B0DA-916C3BE6CE6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9DCA76C2-3B4B-4BA4-8C7C-5ED2E41129FD}" type="datetimeFigureOut">
              <a:rPr lang="fr-FR" smtClean="0"/>
              <a:pPr/>
              <a:t>28/11/2025</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702C843-E48C-4ABC-981B-26183664931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DCA76C2-3B4B-4BA4-8C7C-5ED2E41129FD}" type="datetimeFigureOut">
              <a:rPr lang="fr-FR" smtClean="0"/>
              <a:pPr/>
              <a:t>28/11/2025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DCA76C2-3B4B-4BA4-8C7C-5ED2E41129FD}" type="datetimeFigureOut">
              <a:rPr lang="fr-FR" smtClean="0"/>
              <a:pPr/>
              <a:t>28/11/2025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9DCA76C2-3B4B-4BA4-8C7C-5ED2E41129FD}" type="datetimeFigureOut">
              <a:rPr lang="fr-FR" smtClean="0"/>
              <a:pPr/>
              <a:t>28/11/2025</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9DCA76C2-3B4B-4BA4-8C7C-5ED2E41129FD}" type="datetimeFigureOut">
              <a:rPr lang="fr-FR" smtClean="0"/>
              <a:pPr/>
              <a:t>28/11/2025</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3702C843-E48C-4ABC-981B-261836649313}"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9DCA76C2-3B4B-4BA4-8C7C-5ED2E41129FD}" type="datetimeFigureOut">
              <a:rPr lang="fr-FR" smtClean="0"/>
              <a:pPr/>
              <a:t>28/11/2025</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3702C843-E48C-4ABC-981B-26183664931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9DCA76C2-3B4B-4BA4-8C7C-5ED2E41129FD}" type="datetimeFigureOut">
              <a:rPr lang="fr-FR" smtClean="0"/>
              <a:pPr/>
              <a:t>28/11/2025</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3702C843-E48C-4ABC-981B-2618366493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DCA76C2-3B4B-4BA4-8C7C-5ED2E41129FD}" type="datetimeFigureOut">
              <a:rPr lang="fr-FR" smtClean="0"/>
              <a:pPr/>
              <a:t>28/11/2025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02C843-E48C-4ABC-981B-26183664931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9DCA76C2-3B4B-4BA4-8C7C-5ED2E41129FD}" type="datetimeFigureOut">
              <a:rPr lang="fr-FR" smtClean="0"/>
              <a:pPr/>
              <a:t>28/11/2025</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3702C843-E48C-4ABC-981B-26183664931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9DCA76C2-3B4B-4BA4-8C7C-5ED2E41129FD}" type="datetimeFigureOut">
              <a:rPr lang="fr-FR" smtClean="0"/>
              <a:pPr/>
              <a:t>28/11/2025</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3702C843-E48C-4ABC-981B-2618366493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9DCA76C2-3B4B-4BA4-8C7C-5ED2E41129FD}" type="datetimeFigureOut">
              <a:rPr lang="fr-FR" smtClean="0"/>
              <a:pPr/>
              <a:t>28/11/2025</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3702C843-E48C-4ABC-981B-2618366493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DCA76C2-3B4B-4BA4-8C7C-5ED2E41129FD}" type="datetimeFigureOut">
              <a:rPr lang="fr-FR" smtClean="0"/>
              <a:pPr/>
              <a:t>28/11/2025</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702C843-E48C-4ABC-981B-261836649313}"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544" y="776288"/>
            <a:ext cx="8062912" cy="4812952"/>
          </a:xfrm>
        </p:spPr>
        <p:txBody>
          <a:bodyPr>
            <a:normAutofit/>
          </a:bodyPr>
          <a:lstStyle/>
          <a:p>
            <a:pPr algn="ctr"/>
            <a:r>
              <a:rPr lang="fr-FR" b="1" dirty="0" smtClean="0"/>
              <a:t>Déontologie et éthique de la pratique en psychologie clinique </a:t>
            </a:r>
            <a:br>
              <a:rPr lang="fr-FR" b="1" dirty="0" smtClean="0"/>
            </a:br>
            <a:r>
              <a:rPr lang="fr-FR" b="1" dirty="0" smtClean="0"/>
              <a:t>Pr. Hatem</a:t>
            </a:r>
            <a:br>
              <a:rPr lang="fr-FR" b="1" dirty="0" smtClean="0"/>
            </a:br>
            <a:endParaRPr lang="fr-F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a:t>
            </a:r>
            <a:r>
              <a:rPr lang="fr-FR" b="1" dirty="0" smtClean="0"/>
              <a:t>upervision</a:t>
            </a:r>
            <a:endParaRPr lang="fr-FR" b="1" dirty="0"/>
          </a:p>
        </p:txBody>
      </p:sp>
      <p:sp>
        <p:nvSpPr>
          <p:cNvPr id="3" name="Espace réservé du contenu 2"/>
          <p:cNvSpPr>
            <a:spLocks noGrp="1"/>
          </p:cNvSpPr>
          <p:nvPr>
            <p:ph idx="1"/>
          </p:nvPr>
        </p:nvSpPr>
        <p:spPr/>
        <p:txBody>
          <a:bodyPr>
            <a:normAutofit fontScale="92500"/>
          </a:bodyPr>
          <a:lstStyle/>
          <a:p>
            <a:r>
              <a:rPr lang="fr-FR" b="1" dirty="0"/>
              <a:t>Le psychologue, le thérapeute et tout professionnel de la relation d’aide ont besoin de partager leurs difficultés et leurs interrogations pour continuer à être des «  soignants suffisamment bons </a:t>
            </a:r>
            <a:r>
              <a:rPr lang="fr-FR" b="1" dirty="0" smtClean="0"/>
              <a:t>».</a:t>
            </a:r>
          </a:p>
          <a:p>
            <a:r>
              <a:rPr lang="fr-FR" b="1" dirty="0" smtClean="0"/>
              <a:t>La supervision permet </a:t>
            </a:r>
            <a:r>
              <a:rPr lang="fr-FR" b="1" dirty="0"/>
              <a:t>le développement des compétences professionnelles  –  c’est-à-dire corriger et/ou modifier et/ou améliorer les postures professionnelles  –  et de son identité professionnelle </a:t>
            </a:r>
          </a:p>
        </p:txBody>
      </p:sp>
    </p:spTree>
    <p:extLst>
      <p:ext uri="{BB962C8B-B14F-4D97-AF65-F5344CB8AC3E}">
        <p14:creationId xmlns:p14="http://schemas.microsoft.com/office/powerpoint/2010/main" val="3450007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fr-FR" b="1" dirty="0"/>
              <a:t>La supervision aide également les jeunes diplômés à se sentir suffisamment compétents. Très souvent, la question de la légitimité taraude les jeunes psychologues </a:t>
            </a:r>
            <a:r>
              <a:rPr lang="fr-FR" b="1" dirty="0" smtClean="0"/>
              <a:t>. </a:t>
            </a:r>
            <a:r>
              <a:rPr lang="fr-FR" b="1" dirty="0"/>
              <a:t>Le fait de réfléchir à son travail, d’être guidé, encouragé, valorisé mais aussi remis en question permet d’asseoir son style et sa pratique tout en se sentant sécurisé, car le supervisé sait que, en cas de problème, il peut faire appel à son superviseur. Jusqu’au jour où il en aura moins besoin</a:t>
            </a:r>
          </a:p>
        </p:txBody>
      </p:sp>
    </p:spTree>
    <p:extLst>
      <p:ext uri="{BB962C8B-B14F-4D97-AF65-F5344CB8AC3E}">
        <p14:creationId xmlns:p14="http://schemas.microsoft.com/office/powerpoint/2010/main" val="3539644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8136"/>
          </a:xfrm>
        </p:spPr>
        <p:txBody>
          <a:bodyPr>
            <a:normAutofit/>
          </a:bodyPr>
          <a:lstStyle/>
          <a:p>
            <a:pPr algn="just"/>
            <a:r>
              <a:rPr lang="fr-FR" b="1" dirty="0"/>
              <a:t>La supervision se fait souvent en individuel mais peut aussi se dérouler en petits groupes de  3  à  6  personnes maximum. Elle a lieu en moyenne une fois par mois. </a:t>
            </a:r>
            <a:endParaRPr lang="fr-FR" b="1" dirty="0" smtClean="0"/>
          </a:p>
          <a:p>
            <a:pPr algn="just"/>
            <a:r>
              <a:rPr lang="fr-FR" b="1" dirty="0"/>
              <a:t>Durant la supervision, des études de cas, des situations difficiles avec un patient ou une situation personnelle rencontrée dans le cadre professionnel vont être abordées et discutées. </a:t>
            </a:r>
          </a:p>
        </p:txBody>
      </p:sp>
    </p:spTree>
    <p:extLst>
      <p:ext uri="{BB962C8B-B14F-4D97-AF65-F5344CB8AC3E}">
        <p14:creationId xmlns:p14="http://schemas.microsoft.com/office/powerpoint/2010/main" val="30612459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546088"/>
          </a:xfrm>
        </p:spPr>
        <p:txBody>
          <a:bodyPr>
            <a:normAutofit/>
          </a:bodyPr>
          <a:lstStyle/>
          <a:p>
            <a:r>
              <a:rPr lang="fr-FR" b="1" dirty="0"/>
              <a:t>Les questions déontologiques vont être évoquées et un travail d’analyse du transfert et du </a:t>
            </a:r>
            <a:r>
              <a:rPr lang="fr-FR" b="1" dirty="0" smtClean="0"/>
              <a:t>contre-transfert </a:t>
            </a:r>
            <a:r>
              <a:rPr lang="fr-FR" b="1" dirty="0"/>
              <a:t>va être au cœur des séances. C’est le vécu personnel et émotionnel qui est mis en avant</a:t>
            </a:r>
            <a:r>
              <a:rPr lang="fr-FR" b="1" dirty="0" smtClean="0"/>
              <a:t>.</a:t>
            </a:r>
          </a:p>
          <a:p>
            <a:r>
              <a:rPr lang="fr-FR" b="1" dirty="0"/>
              <a:t>Participer à une </a:t>
            </a:r>
            <a:r>
              <a:rPr lang="fr-FR" b="1" dirty="0" smtClean="0"/>
              <a:t>supervision </a:t>
            </a:r>
            <a:r>
              <a:rPr lang="fr-FR" b="1" dirty="0"/>
              <a:t>n’est pas une obligation pour les psychologues</a:t>
            </a:r>
          </a:p>
        </p:txBody>
      </p:sp>
    </p:spTree>
    <p:extLst>
      <p:ext uri="{BB962C8B-B14F-4D97-AF65-F5344CB8AC3E}">
        <p14:creationId xmlns:p14="http://schemas.microsoft.com/office/powerpoint/2010/main" val="1717606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6128"/>
          </a:xfrm>
        </p:spPr>
        <p:txBody>
          <a:bodyPr>
            <a:normAutofit/>
          </a:bodyPr>
          <a:lstStyle/>
          <a:p>
            <a:pPr algn="just"/>
            <a:r>
              <a:rPr lang="fr-FR" sz="3600" b="1" dirty="0"/>
              <a:t>Cependant, mener un travail réflexif, de prise de distance et d’analyse, est fortement conseillé afin d’accompagner toujours de manière adaptée les patients</a:t>
            </a:r>
            <a:r>
              <a:rPr lang="fr-FR" sz="3600" b="1" dirty="0" smtClean="0"/>
              <a:t>, </a:t>
            </a:r>
            <a:r>
              <a:rPr lang="fr-FR" sz="3600" b="1" dirty="0"/>
              <a:t>et de sentir que les actes et les paroles posés sont en adéquation avec les mouvements psychiques ressentis. </a:t>
            </a:r>
          </a:p>
        </p:txBody>
      </p:sp>
    </p:spTree>
    <p:extLst>
      <p:ext uri="{BB962C8B-B14F-4D97-AF65-F5344CB8AC3E}">
        <p14:creationId xmlns:p14="http://schemas.microsoft.com/office/powerpoint/2010/main" val="1165274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144000" cy="1399032"/>
          </a:xfrm>
        </p:spPr>
        <p:txBody>
          <a:bodyPr>
            <a:normAutofit/>
          </a:bodyPr>
          <a:lstStyle/>
          <a:p>
            <a:r>
              <a:rPr lang="fr-FR" sz="4000" dirty="0" smtClean="0">
                <a:solidFill>
                  <a:schemeClr val="bg2">
                    <a:lumMod val="20000"/>
                    <a:lumOff val="80000"/>
                  </a:schemeClr>
                </a:solidFill>
              </a:rPr>
              <a:t>Code de déontologie (SARP,2004) </a:t>
            </a:r>
            <a:endParaRPr lang="fr-FR" sz="4000" dirty="0">
              <a:solidFill>
                <a:schemeClr val="bg2">
                  <a:lumMod val="20000"/>
                  <a:lumOff val="80000"/>
                </a:schemeClr>
              </a:solidFill>
            </a:endParaRPr>
          </a:p>
        </p:txBody>
      </p:sp>
      <p:sp>
        <p:nvSpPr>
          <p:cNvPr id="3" name="Espace réservé du contenu 2"/>
          <p:cNvSpPr>
            <a:spLocks noGrp="1"/>
          </p:cNvSpPr>
          <p:nvPr>
            <p:ph idx="1"/>
          </p:nvPr>
        </p:nvSpPr>
        <p:spPr>
          <a:xfrm>
            <a:off x="457200" y="1571612"/>
            <a:ext cx="8229600" cy="4883196"/>
          </a:xfrm>
        </p:spPr>
        <p:txBody>
          <a:bodyPr/>
          <a:lstStyle/>
          <a:p>
            <a:pPr algn="ctr">
              <a:buNone/>
            </a:pPr>
            <a:r>
              <a:rPr lang="fr-FR" b="1" u="sng" dirty="0" smtClean="0"/>
              <a:t>Ethique générale</a:t>
            </a:r>
          </a:p>
          <a:p>
            <a:pPr>
              <a:buNone/>
            </a:pPr>
            <a:endParaRPr lang="fr-FR" b="1" u="sng" dirty="0"/>
          </a:p>
        </p:txBody>
      </p:sp>
      <p:graphicFrame>
        <p:nvGraphicFramePr>
          <p:cNvPr id="4" name="Diagramme 3"/>
          <p:cNvGraphicFramePr/>
          <p:nvPr/>
        </p:nvGraphicFramePr>
        <p:xfrm>
          <a:off x="285720" y="2285992"/>
          <a:ext cx="8858280" cy="4357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214313"/>
          <a:ext cx="8229600" cy="6240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214290"/>
          <a:ext cx="8229600" cy="6240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454808"/>
          </a:xfrm>
        </p:spPr>
        <p:txBody>
          <a:bodyPr/>
          <a:lstStyle/>
          <a:p>
            <a:pPr algn="ctr">
              <a:buNone/>
            </a:pPr>
            <a:r>
              <a:rPr lang="fr-FR" b="1" u="sng" dirty="0" smtClean="0"/>
              <a:t>Secret professionnel</a:t>
            </a:r>
            <a:endParaRPr lang="fr-FR" b="1" u="sng" dirty="0"/>
          </a:p>
        </p:txBody>
      </p:sp>
      <p:graphicFrame>
        <p:nvGraphicFramePr>
          <p:cNvPr id="4" name="Diagramme 3"/>
          <p:cNvGraphicFramePr/>
          <p:nvPr/>
        </p:nvGraphicFramePr>
        <p:xfrm>
          <a:off x="214282" y="714356"/>
          <a:ext cx="8715436" cy="585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500042"/>
          <a:ext cx="8229600" cy="5954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018366"/>
          </a:xfrm>
        </p:spPr>
        <p:txBody>
          <a:bodyPr/>
          <a:lstStyle/>
          <a:p>
            <a:pPr algn="ctr"/>
            <a:r>
              <a:rPr lang="fr-FR" dirty="0" smtClean="0"/>
              <a:t>Introduction</a:t>
            </a:r>
            <a:endParaRPr lang="fr-FR" dirty="0"/>
          </a:p>
        </p:txBody>
      </p:sp>
      <p:sp>
        <p:nvSpPr>
          <p:cNvPr id="3" name="Espace réservé du contenu 2"/>
          <p:cNvSpPr>
            <a:spLocks noGrp="1"/>
          </p:cNvSpPr>
          <p:nvPr>
            <p:ph idx="1"/>
          </p:nvPr>
        </p:nvSpPr>
        <p:spPr>
          <a:xfrm>
            <a:off x="457200" y="1500174"/>
            <a:ext cx="8229600" cy="4954634"/>
          </a:xfrm>
        </p:spPr>
        <p:txBody>
          <a:bodyPr/>
          <a:lstStyle/>
          <a:p>
            <a:pPr algn="just"/>
            <a:r>
              <a:rPr lang="fr-FR" dirty="0" smtClean="0"/>
              <a:t>Quel que soit le domaine où le psychologue utilise les données de la pratique et de la recherche scientifique en psychologie, la personne constitue toujours l’objet de ses interventions;</a:t>
            </a:r>
          </a:p>
          <a:p>
            <a:pPr algn="just"/>
            <a:r>
              <a:rPr lang="fr-FR" dirty="0" smtClean="0"/>
              <a:t> Dans l’exercice de sa profession, il est également appelé à travailler avec d’autres professionnels;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lstStyle/>
          <a:p>
            <a:pPr algn="ctr">
              <a:buNone/>
            </a:pPr>
            <a:r>
              <a:rPr lang="fr-FR" b="1" u="sng" dirty="0" smtClean="0"/>
              <a:t>Respect d’autrui</a:t>
            </a:r>
            <a:endParaRPr lang="fr-FR" b="1" u="sng" dirty="0"/>
          </a:p>
        </p:txBody>
      </p:sp>
      <p:graphicFrame>
        <p:nvGraphicFramePr>
          <p:cNvPr id="4" name="Diagramme 3"/>
          <p:cNvGraphicFramePr/>
          <p:nvPr/>
        </p:nvGraphicFramePr>
        <p:xfrm>
          <a:off x="0" y="857232"/>
          <a:ext cx="914400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97642"/>
          </a:xfrm>
        </p:spPr>
        <p:txBody>
          <a:bodyPr/>
          <a:lstStyle/>
          <a:p>
            <a:pPr algn="ctr">
              <a:buNone/>
            </a:pPr>
            <a:r>
              <a:rPr lang="fr-FR" b="1" dirty="0" smtClean="0"/>
              <a:t>Indépendance professionnelle</a:t>
            </a:r>
            <a:endParaRPr lang="fr-FR" b="1" dirty="0"/>
          </a:p>
        </p:txBody>
      </p:sp>
      <p:graphicFrame>
        <p:nvGraphicFramePr>
          <p:cNvPr id="6" name="Diagramme 5"/>
          <p:cNvGraphicFramePr/>
          <p:nvPr/>
        </p:nvGraphicFramePr>
        <p:xfrm>
          <a:off x="214282" y="1000108"/>
          <a:ext cx="8643998"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lstStyle/>
          <a:p>
            <a:pPr algn="ctr">
              <a:buNone/>
            </a:pPr>
            <a:r>
              <a:rPr lang="fr-FR" b="1" u="sng" dirty="0" smtClean="0"/>
              <a:t>Recherche et formation</a:t>
            </a:r>
          </a:p>
          <a:p>
            <a:pPr algn="ctr">
              <a:buNone/>
            </a:pPr>
            <a:endParaRPr lang="fr-FR" b="1" u="sng" dirty="0"/>
          </a:p>
        </p:txBody>
      </p:sp>
      <p:graphicFrame>
        <p:nvGraphicFramePr>
          <p:cNvPr id="4" name="Diagramme 3"/>
          <p:cNvGraphicFramePr/>
          <p:nvPr/>
        </p:nvGraphicFramePr>
        <p:xfrm>
          <a:off x="0" y="857232"/>
          <a:ext cx="8929718"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428604"/>
          <a:ext cx="8229600" cy="6026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lstStyle/>
          <a:p>
            <a:pPr algn="ctr">
              <a:buNone/>
            </a:pPr>
            <a:r>
              <a:rPr lang="fr-FR" b="1" u="sng" dirty="0" smtClean="0"/>
              <a:t>Ethique internationale</a:t>
            </a:r>
          </a:p>
          <a:p>
            <a:pPr algn="ctr">
              <a:buNone/>
            </a:pPr>
            <a:endParaRPr lang="fr-FR" b="1" u="sng" dirty="0"/>
          </a:p>
        </p:txBody>
      </p:sp>
      <p:graphicFrame>
        <p:nvGraphicFramePr>
          <p:cNvPr id="4" name="Diagramme 3"/>
          <p:cNvGraphicFramePr/>
          <p:nvPr/>
        </p:nvGraphicFramePr>
        <p:xfrm>
          <a:off x="142844" y="928670"/>
          <a:ext cx="9001156"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872"/>
            <a:ext cx="9144000" cy="5509200"/>
          </a:xfrm>
          <a:prstGeom prst="rect">
            <a:avLst/>
          </a:prstGeom>
        </p:spPr>
        <p:txBody>
          <a:bodyPr wrap="square">
            <a:spAutoFit/>
          </a:bodyPr>
          <a:lstStyle/>
          <a:p>
            <a:r>
              <a:rPr lang="fr-FR" sz="3200" b="1" dirty="0">
                <a:latin typeface="Enriqueta"/>
              </a:rPr>
              <a:t>Le psychologue privilégie la rencontre effective sur toute autre forme de communication à distance et ce quelle que soit la technologie de communication employée. Le psychologue utilisant différents moyens télématiques (téléphone, ordinateur, messagerie instantanée, cybercaméra) et du fait de la nature virtuelle de la communication, explique la nature et les conditions de ses interventions, sa spécificité de psychologue et ses limites.</a:t>
            </a:r>
            <a:endParaRPr lang="fr-FR" sz="3200" b="1" dirty="0"/>
          </a:p>
        </p:txBody>
      </p:sp>
    </p:spTree>
    <p:extLst>
      <p:ext uri="{BB962C8B-B14F-4D97-AF65-F5344CB8AC3E}">
        <p14:creationId xmlns:p14="http://schemas.microsoft.com/office/powerpoint/2010/main" val="65613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Déontologie de la recherche</a:t>
            </a:r>
            <a:endParaRPr lang="fr-FR" dirty="0"/>
          </a:p>
        </p:txBody>
      </p:sp>
      <p:sp>
        <p:nvSpPr>
          <p:cNvPr id="3" name="Espace réservé du contenu 2"/>
          <p:cNvSpPr>
            <a:spLocks noGrp="1"/>
          </p:cNvSpPr>
          <p:nvPr>
            <p:ph idx="1"/>
          </p:nvPr>
        </p:nvSpPr>
        <p:spPr>
          <a:xfrm>
            <a:off x="0" y="1571612"/>
            <a:ext cx="9144000" cy="4883196"/>
          </a:xfrm>
        </p:spPr>
        <p:txBody>
          <a:bodyPr>
            <a:normAutofit/>
          </a:bodyPr>
          <a:lstStyle/>
          <a:p>
            <a:r>
              <a:rPr lang="fr-FR" dirty="0" smtClean="0"/>
              <a:t>Toute recherche doit respecter les droits fondamentaux des personnes concernées, enfants ou adultes.</a:t>
            </a:r>
          </a:p>
          <a:p>
            <a:r>
              <a:rPr lang="fr-FR" dirty="0" smtClean="0"/>
              <a:t>Toute recherche doit éviter de nuire à des personnes ou à des institutions. Si un risque - inconfort majeur sur les plans physique, mental, émotionnel - , le chercheur doit en mesurer l’importance, et avertir en conséquence la personne ou le groupe.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normAutofit lnSpcReduction="10000"/>
          </a:bodyPr>
          <a:lstStyle/>
          <a:p>
            <a:r>
              <a:rPr lang="fr-FR" b="1" dirty="0" smtClean="0"/>
              <a:t>Consentement libre et éclairé du sujet partenaire de la recherche:</a:t>
            </a:r>
          </a:p>
          <a:p>
            <a:pPr algn="ctr">
              <a:buNone/>
            </a:pPr>
            <a:r>
              <a:rPr lang="fr-FR" dirty="0" smtClean="0"/>
              <a:t>Toute recherche impliquant la participation active d’individus doit être conduite avec le consentement libre et éclairé des intéressés. Les observations dans des lieux publics, les analyses d’objets, de textes ou d’images appartenant au domaine public, ainsi que les recherches effectuées à partir de bases de données existantes et ne requérant pas une participation active des individus ne nécessitent pas le consentement des personnes. </a:t>
            </a:r>
            <a:endParaRPr lang="fr-F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97642"/>
          </a:xfrm>
        </p:spPr>
        <p:txBody>
          <a:bodyPr>
            <a:normAutofit fontScale="92500" lnSpcReduction="20000"/>
          </a:bodyPr>
          <a:lstStyle/>
          <a:p>
            <a:pPr algn="just">
              <a:buNone/>
            </a:pPr>
            <a:r>
              <a:rPr lang="fr-FR" b="1" dirty="0" smtClean="0"/>
              <a:t>Le consentement est éclairé lorsque les personnes ou groupes qui font l’objet d’une recherche sont informés : </a:t>
            </a:r>
          </a:p>
          <a:p>
            <a:r>
              <a:rPr lang="fr-FR" dirty="0" smtClean="0"/>
              <a:t>de ses buts; </a:t>
            </a:r>
          </a:p>
          <a:p>
            <a:r>
              <a:rPr lang="fr-FR" dirty="0" smtClean="0"/>
              <a:t>de l’identité des responsables de la recherche et des institutions pour lesquelles ils-elles travaillent; </a:t>
            </a:r>
          </a:p>
          <a:p>
            <a:r>
              <a:rPr lang="fr-FR" dirty="0" smtClean="0"/>
              <a:t>des méthodes de recueil des données et des observations; </a:t>
            </a:r>
          </a:p>
          <a:p>
            <a:r>
              <a:rPr lang="fr-FR" dirty="0" smtClean="0"/>
              <a:t>des implications pratiques pour tout ou partie des personnes concernées; </a:t>
            </a:r>
          </a:p>
          <a:p>
            <a:r>
              <a:rPr lang="fr-FR" dirty="0" smtClean="0"/>
              <a:t>des précautions prises pour respecter le caractère confidentiel de certaines données et l’anonymat des personnes, voire des institutions.</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normAutofit/>
          </a:bodyPr>
          <a:lstStyle/>
          <a:p>
            <a:pPr>
              <a:buNone/>
            </a:pPr>
            <a:r>
              <a:rPr lang="fr-FR" b="1" dirty="0" smtClean="0"/>
              <a:t>Pour qu’il y ait libre consentement, il faut : </a:t>
            </a:r>
          </a:p>
          <a:p>
            <a:pPr>
              <a:buFontTx/>
              <a:buChar char="-"/>
            </a:pPr>
            <a:r>
              <a:rPr lang="fr-FR" dirty="0" smtClean="0"/>
              <a:t>que les personnes intéressées soient informées; </a:t>
            </a:r>
          </a:p>
          <a:p>
            <a:pPr>
              <a:buFontTx/>
              <a:buChar char="-"/>
            </a:pPr>
            <a:r>
              <a:rPr lang="fr-FR" dirty="0" smtClean="0"/>
              <a:t> qu’elles décident personnellement, sans aucune pression du chercheur ou d’un groupe quelconque; </a:t>
            </a:r>
          </a:p>
          <a:p>
            <a:pPr>
              <a:buFontTx/>
              <a:buChar char="-"/>
            </a:pPr>
            <a:r>
              <a:rPr lang="fr-FR" dirty="0" smtClean="0"/>
              <a:t>qu’elles puissent se rétracter à tout moment de l’expérience ou de la recherche; </a:t>
            </a:r>
          </a:p>
          <a:p>
            <a:pPr>
              <a:buFontTx/>
              <a:buChar char="-"/>
            </a:pPr>
            <a:r>
              <a:rPr lang="fr-FR" dirty="0" smtClean="0"/>
              <a:t> que leur refus ou retrait n’entraîne aucune conséquence fâcheuse pour elles-mêmes.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lstStyle/>
          <a:p>
            <a:pPr algn="ctr"/>
            <a:r>
              <a:rPr lang="fr-FR" dirty="0" smtClean="0"/>
              <a:t>Il va donc de soi que des règles éthiques doivent lui servir de référence dans l’exercice de sa profession tout en se conformant aux règles techniques et scientifiques de celle-ci  </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normAutofit fontScale="92500"/>
          </a:bodyPr>
          <a:lstStyle/>
          <a:p>
            <a:pPr algn="ctr">
              <a:buNone/>
            </a:pPr>
            <a:r>
              <a:rPr lang="fr-FR" dirty="0" smtClean="0"/>
              <a:t>Dans le cas d’un enfant mineur ou de personnes qui ne sont pas capables de discernement, le consentement pourra être donné par les parents ou un membre de la famille proche. Pour la recherche menée dans les écoles, le consentement est donné par la direction. Ce consentement des adultes responsables est nécessaire, mais pas suffisant. Aucun enfant, aucune personne privée de discernement, ne doit être obligé (e) de participer à une recherche s’il-elle manifeste des craintes ou des réticences, nonobstant l’autorisation des répondants légaux.</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40518"/>
          </a:xfrm>
        </p:spPr>
        <p:txBody>
          <a:bodyPr>
            <a:normAutofit fontScale="77500" lnSpcReduction="20000"/>
          </a:bodyPr>
          <a:lstStyle/>
          <a:p>
            <a:pPr>
              <a:buNone/>
            </a:pPr>
            <a:r>
              <a:rPr lang="fr-FR" b="1" dirty="0" smtClean="0"/>
              <a:t>Respect de la sphère privée</a:t>
            </a:r>
          </a:p>
          <a:p>
            <a:r>
              <a:rPr lang="fr-FR" b="1" dirty="0" smtClean="0"/>
              <a:t> </a:t>
            </a:r>
            <a:r>
              <a:rPr lang="fr-FR" dirty="0" smtClean="0"/>
              <a:t>Toute personne a droit au traitement confidentiel de toutes les données le concernant, pendant et après la recherche.</a:t>
            </a:r>
          </a:p>
          <a:p>
            <a:pPr>
              <a:buNone/>
            </a:pPr>
            <a:endParaRPr lang="fr-FR" dirty="0" smtClean="0"/>
          </a:p>
          <a:p>
            <a:r>
              <a:rPr lang="fr-FR" dirty="0" smtClean="0"/>
              <a:t> Le chercheur doit s’engager à ne publier aucune donnée mettant dans le domaine public des informations touchant à la sphère privée d’une personne ou d’une organisation identifiable, sauf si les intéressés y consentent par écrit. </a:t>
            </a:r>
          </a:p>
          <a:p>
            <a:pPr>
              <a:buNone/>
            </a:pPr>
            <a:endParaRPr lang="fr-FR" dirty="0" smtClean="0"/>
          </a:p>
          <a:p>
            <a:r>
              <a:rPr lang="fr-FR" dirty="0" smtClean="0"/>
              <a:t> Les matériaux de la recherche, en particulier les données concernant la sphère privée des individus, doivent être détruits dans un délai raisonnable si leur conservation ne s’impose pas pour des raisons scientifiques. Aussi longtemps qu’on les conserve, des règles strictes doivent être appliquées pour que ces informations ne soient pas accessibles à des personnes non habilitées à en prendre connaissance.</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811890"/>
          </a:xfrm>
        </p:spPr>
        <p:txBody>
          <a:bodyPr>
            <a:normAutofit fontScale="92500" lnSpcReduction="20000"/>
          </a:bodyPr>
          <a:lstStyle/>
          <a:p>
            <a:r>
              <a:rPr lang="fr-FR" dirty="0" smtClean="0"/>
              <a:t>Ces règles s’appliquent aux données enregistrées manuellement aussi bien qu’aux données informatiques et aux cassettes audio et audiovisuelles. Lorsqu’il s’agit d’enregistrement audiovisuel, le chercheur demandera expressément l’accord de la personne ou du groupe s’il veut en faire usage dans son enseignement ou lors de conférences. Le chercheur qui présente en public des enregistrements audiovisuels qui n’ont pas subi de transformation rendant la personne non identifiable se doit de dire aux auditeurs, en particulier aux étudiants, qu’ils sont astreints au secret professionnel.</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14422"/>
            <a:ext cx="8229600" cy="5240386"/>
          </a:xfrm>
        </p:spPr>
        <p:txBody>
          <a:bodyPr>
            <a:normAutofit fontScale="77500" lnSpcReduction="20000"/>
          </a:bodyPr>
          <a:lstStyle/>
          <a:p>
            <a:r>
              <a:rPr lang="fr-FR" dirty="0" smtClean="0"/>
              <a:t>Le chercheur utilise les informations recueillies dans le cadre d’une recherche à des fins scientifiques. Il évite de s’en prévaloir pour faire pression sur des personnes ou s’assurer quelque avantage que ce soit.</a:t>
            </a:r>
          </a:p>
          <a:p>
            <a:pPr>
              <a:buNone/>
            </a:pPr>
            <a:endParaRPr lang="fr-FR" dirty="0" smtClean="0"/>
          </a:p>
          <a:p>
            <a:r>
              <a:rPr lang="fr-FR" dirty="0" smtClean="0"/>
              <a:t> Les informations personnelles recueillies à propos d’enfants ne sont pas communiquées aux adultes qui en sont responsables; si le chercheur considère qu’il est nécessaire et utile de communiquer certaines informations, il en prend la responsabilité personnelle. Les informations personnelles recueillies auprès d’adultes ne sont pas communiquées à des tiers sans leur consentement explicite. Cela s’applique aussi à l’autorité dont ils relèvent, qui n’a pas à connaître le contenu des observations, des entretiens, des tests, etc. </a:t>
            </a:r>
            <a:endParaRPr lang="fr-FR" dirty="0"/>
          </a:p>
        </p:txBody>
      </p:sp>
      <p:sp>
        <p:nvSpPr>
          <p:cNvPr id="4" name="Rectangle 3"/>
          <p:cNvSpPr/>
          <p:nvPr/>
        </p:nvSpPr>
        <p:spPr>
          <a:xfrm>
            <a:off x="285720" y="571480"/>
            <a:ext cx="7631446" cy="584775"/>
          </a:xfrm>
          <a:prstGeom prst="rect">
            <a:avLst/>
          </a:prstGeom>
        </p:spPr>
        <p:txBody>
          <a:bodyPr wrap="square">
            <a:spAutoFit/>
          </a:bodyPr>
          <a:lstStyle/>
          <a:p>
            <a:r>
              <a:rPr lang="fr-FR" sz="3200" b="1" dirty="0" smtClean="0"/>
              <a:t>Utilisation des informations</a:t>
            </a:r>
            <a:endParaRPr lang="fr-FR" sz="32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r>
              <a:rPr lang="fr-FR" dirty="0"/>
              <a:t>Le psychologue doit faire preuve d'honnêteté et de franchise dans sa relation avec les participants. Lorsque la méthodologie exige que certains aspects de la recherche ne leur soient pas immédiatement dévoilés, le psychologue doit expliquer aux participants les raisons de cette démarche le plus tôt possible après l'expérience.</a:t>
            </a:r>
          </a:p>
        </p:txBody>
      </p:sp>
    </p:spTree>
    <p:extLst>
      <p:ext uri="{BB962C8B-B14F-4D97-AF65-F5344CB8AC3E}">
        <p14:creationId xmlns:p14="http://schemas.microsoft.com/office/powerpoint/2010/main" val="1531058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69080"/>
          </a:xfrm>
        </p:spPr>
        <p:txBody>
          <a:bodyPr>
            <a:normAutofit fontScale="92500"/>
          </a:bodyPr>
          <a:lstStyle/>
          <a:p>
            <a:pPr>
              <a:buNone/>
            </a:pPr>
            <a:r>
              <a:rPr lang="fr-FR" b="1" dirty="0" smtClean="0"/>
              <a:t>Restitution des résultats de la recherche</a:t>
            </a:r>
          </a:p>
          <a:p>
            <a:pPr>
              <a:buNone/>
            </a:pPr>
            <a:r>
              <a:rPr lang="fr-FR" b="1" dirty="0" smtClean="0"/>
              <a:t> </a:t>
            </a:r>
            <a:r>
              <a:rPr lang="fr-FR" dirty="0" smtClean="0"/>
              <a:t>Le chercheur informe la personne, le groupe ou l’institution concernés des résultats de sa recherche, selon les modalités qui ont été convenues au début de la recherche. Au-delà de l’information, le chercheur se soucie, dans la mesure du possible, de prévenir les interprétations fallacieuses et les généralisations abusives. Sa responsabilité est d’aider les usagers et partenaires de la recherche à en faire un usage prudent et nuancé, en prenant conscience des limites et incertitudes de toute démarche scientifique.</a:t>
            </a:r>
            <a:endParaRPr lang="fr-FR"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Dérives de </a:t>
            </a:r>
            <a:r>
              <a:rPr lang="fr-FR" smtClean="0"/>
              <a:t>la profession</a:t>
            </a:r>
            <a:endParaRPr lang="fr-FR"/>
          </a:p>
        </p:txBody>
      </p:sp>
      <p:sp>
        <p:nvSpPr>
          <p:cNvPr id="3" name="Espace réservé du contenu 2"/>
          <p:cNvSpPr>
            <a:spLocks noGrp="1"/>
          </p:cNvSpPr>
          <p:nvPr>
            <p:ph idx="1"/>
          </p:nvPr>
        </p:nvSpPr>
        <p:spPr/>
        <p:txBody>
          <a:bodyPr>
            <a:normAutofit lnSpcReduction="10000"/>
          </a:bodyPr>
          <a:lstStyle/>
          <a:p>
            <a:r>
              <a:rPr lang="fr-FR" dirty="0"/>
              <a:t>Le métier de psychologue clinicien est particulièrement susceptible d’entraîner des dérives et des abus contre lesquels il faut se prémunir car :les personnes qui font appel aux psychologues sont fragilisées par leurs difficultés psychologiques ;</a:t>
            </a:r>
            <a:br>
              <a:rPr lang="fr-FR" dirty="0"/>
            </a:br>
            <a:r>
              <a:rPr lang="fr-FR" dirty="0"/>
              <a:t>étant fragilisées et en demande d’aide, elles sont souvent suggestibles, dépendantes et donc manipulables ;</a:t>
            </a:r>
          </a:p>
        </p:txBody>
      </p:sp>
    </p:spTree>
    <p:extLst>
      <p:ext uri="{BB962C8B-B14F-4D97-AF65-F5344CB8AC3E}">
        <p14:creationId xmlns:p14="http://schemas.microsoft.com/office/powerpoint/2010/main" val="6567087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751344"/>
            <a:ext cx="8568952" cy="5632311"/>
          </a:xfrm>
          <a:prstGeom prst="rect">
            <a:avLst/>
          </a:prstGeom>
        </p:spPr>
        <p:txBody>
          <a:bodyPr wrap="square">
            <a:spAutoFit/>
          </a:bodyPr>
          <a:lstStyle/>
          <a:p>
            <a:pPr algn="ctr"/>
            <a:r>
              <a:rPr lang="fr-FR" sz="4000" b="1" dirty="0">
                <a:latin typeface="montserrat"/>
              </a:rPr>
              <a:t>Aucun professionnel n’est à l’abri d’un dérapage déontologique. </a:t>
            </a:r>
          </a:p>
          <a:p>
            <a:pPr algn="ctr"/>
            <a:r>
              <a:rPr lang="fr-FR" sz="4000" b="1" dirty="0" smtClean="0">
                <a:latin typeface="montserrat"/>
              </a:rPr>
              <a:t> </a:t>
            </a:r>
            <a:r>
              <a:rPr lang="fr-FR" sz="4000" b="1" dirty="0">
                <a:latin typeface="montserrat"/>
              </a:rPr>
              <a:t>Quels sont ces signes pouvant entraîner une faute déontologique? Il faut les connaître pour prévenir des incidents dont les dommages personnels et professionnels peuvent s’avérer considérables</a:t>
            </a:r>
            <a:endParaRPr lang="fr-FR" sz="4000" dirty="0"/>
          </a:p>
        </p:txBody>
      </p:sp>
    </p:spTree>
    <p:extLst>
      <p:ext uri="{BB962C8B-B14F-4D97-AF65-F5344CB8AC3E}">
        <p14:creationId xmlns:p14="http://schemas.microsoft.com/office/powerpoint/2010/main" val="31420455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effectLst/>
              </a:rPr>
              <a:t>1. Négliger sa santé mentale</a:t>
            </a:r>
            <a:br>
              <a:rPr lang="fr-FR" b="1" dirty="0">
                <a:effectLst/>
              </a:rPr>
            </a:b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Un psychologue consomme régulièrement de l’alcool et fait même des consultations sous l’influence de l’alcool.</a:t>
            </a:r>
          </a:p>
          <a:p>
            <a:r>
              <a:rPr lang="fr-FR" dirty="0"/>
              <a:t>Un psychologue développe graduellement un état dépressif et finit par poser un geste dérogatoire, n’ayant manifestement plus le jugement ni l’énergie requis pour s’autoréguler ou demander l’aide d’un collègue.</a:t>
            </a:r>
          </a:p>
          <a:p>
            <a:r>
              <a:rPr lang="fr-FR" dirty="0"/>
              <a:t>Un psychologue atteint d’un trouble affectif bipolaire continue à voir ses clients en période de manie et prononce des paroles menaçantes et blessantes à leur endroit.</a:t>
            </a:r>
          </a:p>
          <a:p>
            <a:r>
              <a:rPr lang="fr-FR" dirty="0"/>
              <a:t>Une psychologue traverse plusieurs épreuves personnelles et familiales consécutives, voit son état se dégrader et pose un geste qu’elle n’aurait pas posé en temps normal</a:t>
            </a:r>
            <a:r>
              <a:rPr lang="fr-FR" dirty="0" smtClean="0"/>
              <a:t>. </a:t>
            </a:r>
            <a:r>
              <a:rPr lang="fr-FR" b="1" dirty="0" smtClean="0">
                <a:solidFill>
                  <a:srgbClr val="FFFF00"/>
                </a:solidFill>
              </a:rPr>
              <a:t>(</a:t>
            </a:r>
            <a:r>
              <a:rPr lang="fr-FR" b="1" dirty="0">
                <a:solidFill>
                  <a:srgbClr val="FFFF00"/>
                </a:solidFill>
              </a:rPr>
              <a:t>Ordre des psychologues du </a:t>
            </a:r>
            <a:r>
              <a:rPr lang="fr-FR" b="1" dirty="0" smtClean="0">
                <a:solidFill>
                  <a:srgbClr val="FFFF00"/>
                </a:solidFill>
              </a:rPr>
              <a:t>Québec, 2016)</a:t>
            </a:r>
            <a:endParaRPr lang="fr-FR" b="1" dirty="0">
              <a:solidFill>
                <a:srgbClr val="FFFF00"/>
              </a:solidFill>
            </a:endParaRPr>
          </a:p>
          <a:p>
            <a:endParaRPr lang="fr-FR" dirty="0"/>
          </a:p>
        </p:txBody>
      </p:sp>
    </p:spTree>
    <p:extLst>
      <p:ext uri="{BB962C8B-B14F-4D97-AF65-F5344CB8AC3E}">
        <p14:creationId xmlns:p14="http://schemas.microsoft.com/office/powerpoint/2010/main" val="35421788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144000" cy="1399032"/>
          </a:xfrm>
        </p:spPr>
        <p:txBody>
          <a:bodyPr>
            <a:normAutofit fontScale="90000"/>
          </a:bodyPr>
          <a:lstStyle/>
          <a:p>
            <a:r>
              <a:rPr lang="fr-FR" b="1" dirty="0">
                <a:effectLst/>
              </a:rPr>
              <a:t>2. Avoir des frontières personnelles-professionnelles poreuses</a:t>
            </a:r>
            <a:br>
              <a:rPr lang="fr-FR" b="1" dirty="0">
                <a:effectLst/>
              </a:rPr>
            </a:b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a:t>raconter des aspects de sa vie personnelle à ses clients;</a:t>
            </a:r>
          </a:p>
          <a:p>
            <a:r>
              <a:rPr lang="fr-FR" dirty="0"/>
              <a:t>donner ou accepter un </a:t>
            </a:r>
            <a:r>
              <a:rPr lang="fr-FR" dirty="0" smtClean="0"/>
              <a:t>cadeau;</a:t>
            </a:r>
            <a:endParaRPr lang="fr-FR" dirty="0"/>
          </a:p>
          <a:p>
            <a:r>
              <a:rPr lang="fr-FR" dirty="0"/>
              <a:t>toucher, embrasser ou donner l’accolade à un client;</a:t>
            </a:r>
          </a:p>
          <a:p>
            <a:r>
              <a:rPr lang="fr-FR" dirty="0"/>
              <a:t>questionner son client sur des détails non pertinents au suivi, simplement par curiosité;</a:t>
            </a:r>
          </a:p>
          <a:p>
            <a:r>
              <a:rPr lang="fr-FR" dirty="0"/>
              <a:t>utiliser ou solliciter les connaissances et compétences de son client pour des fins personnelles;</a:t>
            </a:r>
          </a:p>
          <a:p>
            <a:r>
              <a:rPr lang="fr-FR" dirty="0"/>
              <a:t>accepter d’aller au restaurant avec son client;</a:t>
            </a:r>
          </a:p>
          <a:p>
            <a:r>
              <a:rPr lang="fr-FR" dirty="0"/>
              <a:t>utiliser les informations recueillies en session pour créer une rencontre « fortuite » en dehors du cadre thérapeutique;</a:t>
            </a:r>
          </a:p>
          <a:p>
            <a:r>
              <a:rPr lang="fr-FR" dirty="0"/>
              <a:t>recevoir une cliente sur l’heure du lunch et partager son sandwich avec elle durant une session de </a:t>
            </a:r>
            <a:r>
              <a:rPr lang="fr-FR" dirty="0" smtClean="0"/>
              <a:t>psychothérapie</a:t>
            </a:r>
          </a:p>
          <a:p>
            <a:pPr marL="64008" indent="0">
              <a:buNone/>
            </a:pPr>
            <a:r>
              <a:rPr lang="fr-FR" b="1" dirty="0">
                <a:solidFill>
                  <a:srgbClr val="FFFF00"/>
                </a:solidFill>
              </a:rPr>
              <a:t>(Ordre des psychologues du Québec, 2016)</a:t>
            </a:r>
          </a:p>
          <a:p>
            <a:endParaRPr lang="fr-FR" dirty="0"/>
          </a:p>
          <a:p>
            <a:endParaRPr lang="fr-FR" dirty="0"/>
          </a:p>
        </p:txBody>
      </p:sp>
    </p:spTree>
    <p:extLst>
      <p:ext uri="{BB962C8B-B14F-4D97-AF65-F5344CB8AC3E}">
        <p14:creationId xmlns:p14="http://schemas.microsoft.com/office/powerpoint/2010/main" val="4019681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Introduction</a:t>
            </a:r>
            <a:endParaRPr lang="fr-FR" dirty="0"/>
          </a:p>
        </p:txBody>
      </p:sp>
      <p:sp>
        <p:nvSpPr>
          <p:cNvPr id="3" name="Espace réservé du contenu 2"/>
          <p:cNvSpPr>
            <a:spLocks noGrp="1"/>
          </p:cNvSpPr>
          <p:nvPr>
            <p:ph idx="1"/>
          </p:nvPr>
        </p:nvSpPr>
        <p:spPr/>
        <p:txBody>
          <a:bodyPr/>
          <a:lstStyle/>
          <a:p>
            <a:r>
              <a:rPr lang="fr-FR" b="1" dirty="0" smtClean="0"/>
              <a:t>Le respect de la personne est le principe fondamental qui guide l’exercice professionnel des psychologues dans la pratique, la recherche et l’enseignement</a:t>
            </a:r>
          </a:p>
          <a:p>
            <a:r>
              <a:rPr lang="fr-FR" b="1" dirty="0" smtClean="0"/>
              <a:t>L’éthique « est un ensemble de valeurs liées à des exigences morales (faire le bien, éviter de nuire) ou à des choix culturels qui ont une dimension morale (les droits de l’homme) »</a:t>
            </a:r>
            <a:endParaRPr lang="fr-FR"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036496" cy="1399032"/>
          </a:xfrm>
        </p:spPr>
        <p:txBody>
          <a:bodyPr>
            <a:normAutofit fontScale="90000"/>
          </a:bodyPr>
          <a:lstStyle/>
          <a:p>
            <a:r>
              <a:rPr lang="fr-FR" b="1" dirty="0">
                <a:effectLst/>
              </a:rPr>
              <a:t>3</a:t>
            </a:r>
            <a:r>
              <a:rPr lang="fr-FR" b="1" dirty="0" smtClean="0">
                <a:effectLst/>
              </a:rPr>
              <a:t>. </a:t>
            </a:r>
            <a:r>
              <a:rPr lang="fr-FR" b="1" dirty="0">
                <a:effectLst/>
              </a:rPr>
              <a:t>Avoir une confiance excessive en ses capacités</a:t>
            </a:r>
            <a:br>
              <a:rPr lang="fr-FR" b="1" dirty="0">
                <a:effectLst/>
              </a:rPr>
            </a:b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a:t>Une psychologue amorce d’emblée un suivi psychothérapeutique basé sur une méthode précise auprès d’une cliente qui n’en avait manifestement ni l’intérêt ni la capacité, sans lui expliquer au préalable la nature du traitement, ses effets potentiels ainsi que les autres possibilités qui lui étaient accessibles</a:t>
            </a:r>
            <a:r>
              <a:rPr lang="fr-FR" dirty="0" smtClean="0"/>
              <a:t>.</a:t>
            </a:r>
          </a:p>
          <a:p>
            <a:r>
              <a:rPr lang="fr-FR" dirty="0" smtClean="0"/>
              <a:t>Un </a:t>
            </a:r>
            <a:r>
              <a:rPr lang="fr-FR" dirty="0"/>
              <a:t>psychologue procède systématiquement auprès de tous ses clients au programme d’entraînement aux compétences qu’il a développé, peu importe la problématique de ceux-ci</a:t>
            </a:r>
            <a:r>
              <a:rPr lang="fr-FR" dirty="0" smtClean="0"/>
              <a:t>.</a:t>
            </a:r>
            <a:r>
              <a:rPr lang="fr-FR" b="1" dirty="0">
                <a:solidFill>
                  <a:srgbClr val="FFFF00"/>
                </a:solidFill>
              </a:rPr>
              <a:t> (Ordre des psychologues du Québec, 2016)</a:t>
            </a:r>
          </a:p>
          <a:p>
            <a:endParaRPr lang="fr-FR" dirty="0"/>
          </a:p>
          <a:p>
            <a:endParaRPr lang="fr-FR" dirty="0"/>
          </a:p>
          <a:p>
            <a:endParaRPr lang="fr-FR" dirty="0"/>
          </a:p>
        </p:txBody>
      </p:sp>
    </p:spTree>
    <p:extLst>
      <p:ext uri="{BB962C8B-B14F-4D97-AF65-F5344CB8AC3E}">
        <p14:creationId xmlns:p14="http://schemas.microsoft.com/office/powerpoint/2010/main" val="454388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67494"/>
            <a:ext cx="9144000" cy="1399032"/>
          </a:xfrm>
        </p:spPr>
        <p:txBody>
          <a:bodyPr>
            <a:normAutofit fontScale="90000"/>
          </a:bodyPr>
          <a:lstStyle/>
          <a:p>
            <a:r>
              <a:rPr lang="fr-FR" sz="3100" b="1" dirty="0" smtClean="0">
                <a:effectLst/>
              </a:rPr>
              <a:t/>
            </a:r>
            <a:br>
              <a:rPr lang="fr-FR" sz="3100" b="1" dirty="0" smtClean="0">
                <a:effectLst/>
              </a:rPr>
            </a:br>
            <a:r>
              <a:rPr lang="fr-FR" sz="3100" b="1" dirty="0">
                <a:effectLst/>
              </a:rPr>
              <a:t/>
            </a:r>
            <a:br>
              <a:rPr lang="fr-FR" sz="3100" b="1" dirty="0">
                <a:effectLst/>
              </a:rPr>
            </a:br>
            <a:r>
              <a:rPr lang="fr-FR" sz="3600" b="1" dirty="0" smtClean="0">
                <a:effectLst/>
              </a:rPr>
              <a:t>4. </a:t>
            </a:r>
            <a:r>
              <a:rPr lang="fr-FR" sz="3600" b="1" dirty="0">
                <a:effectLst/>
              </a:rPr>
              <a:t>Avoir des préoccupations financières qui peuvent influencer le jugement</a:t>
            </a:r>
            <a:r>
              <a:rPr lang="fr-FR" b="1" dirty="0">
                <a:effectLst/>
              </a:rPr>
              <a:t/>
            </a:r>
            <a:br>
              <a:rPr lang="fr-FR" b="1" dirty="0">
                <a:effectLst/>
              </a:rPr>
            </a:br>
            <a:r>
              <a:rPr lang="fr-FR" b="1" dirty="0">
                <a:effectLst/>
              </a:rPr>
              <a:t/>
            </a:r>
            <a:br>
              <a:rPr lang="fr-FR" b="1" dirty="0">
                <a:effectLst/>
              </a:rPr>
            </a:br>
            <a:endParaRPr lang="fr-FR" dirty="0"/>
          </a:p>
        </p:txBody>
      </p:sp>
      <p:sp>
        <p:nvSpPr>
          <p:cNvPr id="3" name="Espace réservé du contenu 2"/>
          <p:cNvSpPr>
            <a:spLocks noGrp="1"/>
          </p:cNvSpPr>
          <p:nvPr>
            <p:ph idx="1"/>
          </p:nvPr>
        </p:nvSpPr>
        <p:spPr/>
        <p:txBody>
          <a:bodyPr/>
          <a:lstStyle/>
          <a:p>
            <a:r>
              <a:rPr lang="fr-FR" dirty="0"/>
              <a:t>accepter de suivre simultanément plusieurs personnes reliées entre elles;</a:t>
            </a:r>
          </a:p>
          <a:p>
            <a:r>
              <a:rPr lang="fr-FR" dirty="0"/>
              <a:t>contracter un emprunt auprès d’un client</a:t>
            </a:r>
            <a:r>
              <a:rPr lang="fr-FR" dirty="0" smtClean="0"/>
              <a:t>;</a:t>
            </a:r>
            <a:endParaRPr lang="fr-FR" dirty="0"/>
          </a:p>
          <a:p>
            <a:r>
              <a:rPr lang="fr-FR" dirty="0"/>
              <a:t>gonfler ses factures et prolonger indûment ses services auprès de clients fortunés</a:t>
            </a:r>
            <a:r>
              <a:rPr lang="fr-FR" dirty="0" smtClean="0"/>
              <a:t>.</a:t>
            </a:r>
            <a:r>
              <a:rPr lang="fr-FR" b="1" dirty="0">
                <a:solidFill>
                  <a:srgbClr val="FFFF00"/>
                </a:solidFill>
              </a:rPr>
              <a:t> (Ordre des psychologues du Québec, 2016)</a:t>
            </a:r>
            <a:endParaRPr lang="fr-FR" dirty="0"/>
          </a:p>
          <a:p>
            <a:endParaRPr lang="fr-FR" dirty="0"/>
          </a:p>
        </p:txBody>
      </p:sp>
    </p:spTree>
    <p:extLst>
      <p:ext uri="{BB962C8B-B14F-4D97-AF65-F5344CB8AC3E}">
        <p14:creationId xmlns:p14="http://schemas.microsoft.com/office/powerpoint/2010/main" val="8397036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Conclusion</a:t>
            </a:r>
            <a:r>
              <a:rPr lang="fr-FR" dirty="0" smtClean="0"/>
              <a:t> </a:t>
            </a:r>
            <a:endParaRPr lang="fr-FR" dirty="0"/>
          </a:p>
        </p:txBody>
      </p:sp>
      <p:sp>
        <p:nvSpPr>
          <p:cNvPr id="4" name="Rectangle 3"/>
          <p:cNvSpPr/>
          <p:nvPr/>
        </p:nvSpPr>
        <p:spPr>
          <a:xfrm>
            <a:off x="251520" y="2204864"/>
            <a:ext cx="8640960" cy="2677656"/>
          </a:xfrm>
          <a:prstGeom prst="rect">
            <a:avLst/>
          </a:prstGeom>
        </p:spPr>
        <p:txBody>
          <a:bodyPr wrap="square">
            <a:spAutoFit/>
          </a:bodyPr>
          <a:lstStyle/>
          <a:p>
            <a:pPr algn="ctr"/>
            <a:r>
              <a:rPr lang="fr-FR" sz="2800" b="1" dirty="0"/>
              <a:t>Le Code de déontologie régit la pratique du psychologue, à travers des règles écrites, représentant ses droits et ses devoirs vis-à-vis du </a:t>
            </a:r>
            <a:r>
              <a:rPr lang="fr-FR" sz="2800" b="1" dirty="0" smtClean="0"/>
              <a:t>patient ou des sujets participant à sa recherche.   </a:t>
            </a:r>
            <a:r>
              <a:rPr lang="fr-FR" sz="2800" b="1" dirty="0"/>
              <a:t>Le Code est un guide mais ne représente pas une </a:t>
            </a:r>
            <a:r>
              <a:rPr lang="fr-FR" sz="2800" b="1" dirty="0" smtClean="0"/>
              <a:t>obligation.</a:t>
            </a:r>
            <a:endParaRPr lang="fr-FR" sz="2800" b="1" dirty="0"/>
          </a:p>
        </p:txBody>
      </p:sp>
    </p:spTree>
    <p:extLst>
      <p:ext uri="{BB962C8B-B14F-4D97-AF65-F5344CB8AC3E}">
        <p14:creationId xmlns:p14="http://schemas.microsoft.com/office/powerpoint/2010/main" val="42761490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Références</a:t>
            </a:r>
            <a:endParaRPr lang="fr-FR" dirty="0"/>
          </a:p>
        </p:txBody>
      </p:sp>
      <p:sp>
        <p:nvSpPr>
          <p:cNvPr id="3" name="Espace réservé du contenu 2"/>
          <p:cNvSpPr>
            <a:spLocks noGrp="1"/>
          </p:cNvSpPr>
          <p:nvPr>
            <p:ph idx="1"/>
          </p:nvPr>
        </p:nvSpPr>
        <p:spPr/>
        <p:txBody>
          <a:bodyPr>
            <a:normAutofit fontScale="92500"/>
          </a:bodyPr>
          <a:lstStyle/>
          <a:p>
            <a:r>
              <a:rPr lang="fr-FR" dirty="0"/>
              <a:t>Code de déontologie (SARP, 2004).</a:t>
            </a:r>
          </a:p>
          <a:p>
            <a:pPr marL="64008" indent="0">
              <a:buNone/>
            </a:pPr>
            <a:endParaRPr lang="fr-FR" dirty="0" smtClean="0"/>
          </a:p>
          <a:p>
            <a:pPr algn="just"/>
            <a:r>
              <a:rPr lang="fr-FR" dirty="0" smtClean="0"/>
              <a:t>Institut de psychologie et éducation: Recueil de documents relatifs à la déontologie pour la recherche en psychologie et éducation, Octobre 2017.</a:t>
            </a:r>
          </a:p>
          <a:p>
            <a:r>
              <a:rPr lang="fr-FR" dirty="0" smtClean="0"/>
              <a:t> Le code de déontologie des psychologues de France (1996).</a:t>
            </a:r>
          </a:p>
          <a:p>
            <a:r>
              <a:rPr lang="fr-FR" dirty="0" smtClean="0"/>
              <a:t>Ordre </a:t>
            </a:r>
            <a:r>
              <a:rPr lang="fr-FR" dirty="0"/>
              <a:t>des psychologues du Québec, 2016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1</a:t>
            </a:r>
            <a:r>
              <a:rPr lang="fr-FR" baseline="30000" dirty="0" smtClean="0"/>
              <a:t>er</a:t>
            </a:r>
            <a:r>
              <a:rPr lang="fr-FR" dirty="0" smtClean="0"/>
              <a:t> fascicule intitulé Déontologie (France, 1958)</a:t>
            </a:r>
            <a:endParaRPr lang="fr-FR" dirty="0"/>
          </a:p>
        </p:txBody>
      </p:sp>
      <p:sp>
        <p:nvSpPr>
          <p:cNvPr id="3" name="Espace réservé du contenu 2"/>
          <p:cNvSpPr>
            <a:spLocks noGrp="1"/>
          </p:cNvSpPr>
          <p:nvPr>
            <p:ph idx="1"/>
          </p:nvPr>
        </p:nvSpPr>
        <p:spPr/>
        <p:txBody>
          <a:bodyPr/>
          <a:lstStyle/>
          <a:p>
            <a:r>
              <a:rPr lang="fr-FR" dirty="0" smtClean="0"/>
              <a:t>«  Le psychologue doit, dans l’exercice de sa profession, s’interdire tout acte ou toute parole portant atteinte à la dignité de la personne humaine. L’amélioration du bien-être et de l’adaptation à leur milieu des personnes que son activité professionnelle concerne, sera toujours l’essentiel de ses efforts »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Des lieux de pratiques variés</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555094171"/>
              </p:ext>
            </p:extLst>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7015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grands axes du Code</a:t>
            </a:r>
          </a:p>
        </p:txBody>
      </p:sp>
      <p:sp>
        <p:nvSpPr>
          <p:cNvPr id="3" name="Espace réservé du contenu 2"/>
          <p:cNvSpPr>
            <a:spLocks noGrp="1"/>
          </p:cNvSpPr>
          <p:nvPr>
            <p:ph idx="1"/>
          </p:nvPr>
        </p:nvSpPr>
        <p:spPr/>
        <p:txBody>
          <a:bodyPr/>
          <a:lstStyle/>
          <a:p>
            <a:r>
              <a:rPr lang="fr-FR" dirty="0"/>
              <a:t>Respect de la </a:t>
            </a:r>
            <a:r>
              <a:rPr lang="fr-FR" dirty="0" smtClean="0"/>
              <a:t>personne</a:t>
            </a:r>
          </a:p>
          <a:p>
            <a:pPr marL="64008" indent="0" algn="just">
              <a:buNone/>
            </a:pPr>
            <a:r>
              <a:rPr lang="fr-FR" dirty="0"/>
              <a:t>Un psychologue ne peut jamais commencer un travail avec un patient contre son gré</a:t>
            </a:r>
            <a:r>
              <a:rPr lang="fr-FR" dirty="0" smtClean="0"/>
              <a:t>.</a:t>
            </a:r>
          </a:p>
          <a:p>
            <a:pPr marL="64008" indent="0" algn="just">
              <a:buNone/>
            </a:pPr>
            <a:r>
              <a:rPr lang="fr-FR" dirty="0" smtClean="0"/>
              <a:t>L’importance </a:t>
            </a:r>
            <a:r>
              <a:rPr lang="fr-FR" dirty="0"/>
              <a:t>de la notion de confidentialité et de secret professionnel. </a:t>
            </a:r>
            <a:endParaRPr lang="fr-FR" dirty="0" smtClean="0"/>
          </a:p>
          <a:p>
            <a:pPr marL="64008" indent="0" algn="just">
              <a:buNone/>
            </a:pPr>
            <a:endParaRPr lang="fr-FR" dirty="0"/>
          </a:p>
        </p:txBody>
      </p:sp>
    </p:spTree>
    <p:extLst>
      <p:ext uri="{BB962C8B-B14F-4D97-AF65-F5344CB8AC3E}">
        <p14:creationId xmlns:p14="http://schemas.microsoft.com/office/powerpoint/2010/main" val="3017952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22152"/>
          </a:xfrm>
        </p:spPr>
        <p:txBody>
          <a:bodyPr>
            <a:normAutofit fontScale="25000" lnSpcReduction="20000"/>
          </a:bodyPr>
          <a:lstStyle/>
          <a:p>
            <a:r>
              <a:rPr lang="fr-FR" sz="12300" b="1" dirty="0"/>
              <a:t>Honnêteté du </a:t>
            </a:r>
            <a:r>
              <a:rPr lang="fr-FR" sz="12300" b="1" dirty="0" smtClean="0"/>
              <a:t>psychologue</a:t>
            </a:r>
          </a:p>
          <a:p>
            <a:pPr marL="64008" indent="0" algn="just">
              <a:buNone/>
            </a:pPr>
            <a:r>
              <a:rPr lang="fr-FR" sz="12300" b="1" dirty="0" smtClean="0"/>
              <a:t>Le </a:t>
            </a:r>
            <a:r>
              <a:rPr lang="fr-FR" sz="12300" b="1" dirty="0"/>
              <a:t>psychologue a l’obligation d’être intègre: Il ne doit </a:t>
            </a:r>
            <a:r>
              <a:rPr lang="fr-FR" sz="12300" b="1" dirty="0" smtClean="0"/>
              <a:t>pas </a:t>
            </a:r>
            <a:r>
              <a:rPr lang="fr-FR" sz="12300" b="1" dirty="0"/>
              <a:t>se servir de ses compétences pour exploiter, séduire, manipuler ou soumettre ses patients. </a:t>
            </a:r>
            <a:endParaRPr lang="fr-FR" sz="12300" b="1" dirty="0" smtClean="0"/>
          </a:p>
          <a:p>
            <a:pPr marL="64008" indent="0" algn="just">
              <a:buNone/>
            </a:pPr>
            <a:r>
              <a:rPr lang="fr-FR" sz="12300" b="1" dirty="0"/>
              <a:t>le psychologue ne doit pas mélanger vie personnelle et vie </a:t>
            </a:r>
            <a:r>
              <a:rPr lang="fr-FR" sz="12300" b="1" dirty="0" smtClean="0"/>
              <a:t>professionnelle</a:t>
            </a:r>
          </a:p>
          <a:p>
            <a:pPr lvl="0">
              <a:buClr>
                <a:srgbClr val="FF388C"/>
              </a:buClr>
            </a:pPr>
            <a:r>
              <a:rPr lang="fr-FR" sz="12300" b="1" dirty="0"/>
              <a:t>Responsabilité du </a:t>
            </a:r>
            <a:r>
              <a:rPr lang="fr-FR" sz="12300" b="1" dirty="0" smtClean="0"/>
              <a:t>psychologue</a:t>
            </a:r>
          </a:p>
          <a:p>
            <a:pPr marL="64008" lvl="0" indent="0" algn="just">
              <a:buClr>
                <a:srgbClr val="FF388C"/>
              </a:buClr>
              <a:buNone/>
            </a:pPr>
            <a:r>
              <a:rPr lang="fr-FR" sz="12300" b="1" dirty="0" smtClean="0"/>
              <a:t>Responsable </a:t>
            </a:r>
            <a:r>
              <a:rPr lang="fr-FR" sz="12300" b="1" dirty="0"/>
              <a:t>du choix des méthodes </a:t>
            </a:r>
            <a:r>
              <a:rPr lang="fr-FR" sz="12300" b="1" dirty="0" smtClean="0"/>
              <a:t>employées</a:t>
            </a:r>
          </a:p>
          <a:p>
            <a:pPr marL="64008" lvl="0" indent="0" algn="just">
              <a:buClr>
                <a:srgbClr val="FF388C"/>
              </a:buClr>
              <a:buNone/>
            </a:pPr>
            <a:endParaRPr lang="fr-FR" sz="12300" dirty="0" smtClean="0"/>
          </a:p>
          <a:p>
            <a:pPr marL="64008" lvl="0" indent="0" algn="just">
              <a:buClr>
                <a:srgbClr val="FF388C"/>
              </a:buClr>
              <a:buNone/>
            </a:pPr>
            <a:endParaRPr lang="fr-FR" sz="12300" dirty="0">
              <a:solidFill>
                <a:prstClr val="white"/>
              </a:solidFill>
            </a:endParaRPr>
          </a:p>
          <a:p>
            <a:pPr marL="64008" indent="0" algn="just">
              <a:buNone/>
            </a:pPr>
            <a:endParaRPr lang="fr-FR" dirty="0" smtClean="0"/>
          </a:p>
          <a:p>
            <a:pPr marL="64008" indent="0" algn="just">
              <a:buNone/>
            </a:pPr>
            <a:endParaRPr lang="fr-FR" dirty="0" smtClean="0"/>
          </a:p>
          <a:p>
            <a:pPr marL="64008" indent="0" algn="just">
              <a:buNone/>
            </a:pPr>
            <a:endParaRPr lang="fr-FR" dirty="0" smtClean="0"/>
          </a:p>
          <a:p>
            <a:pPr marL="64008" indent="0" algn="just">
              <a:buNone/>
            </a:pPr>
            <a:r>
              <a:rPr lang="fr-FR" dirty="0" smtClean="0"/>
              <a:t> </a:t>
            </a:r>
          </a:p>
          <a:p>
            <a:pPr marL="64008" indent="0" algn="just">
              <a:buNone/>
            </a:pPr>
            <a:endParaRPr lang="fr-FR" dirty="0"/>
          </a:p>
        </p:txBody>
      </p:sp>
    </p:spTree>
    <p:extLst>
      <p:ext uri="{BB962C8B-B14F-4D97-AF65-F5344CB8AC3E}">
        <p14:creationId xmlns:p14="http://schemas.microsoft.com/office/powerpoint/2010/main" val="2520740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6266168"/>
          </a:xfrm>
        </p:spPr>
        <p:txBody>
          <a:bodyPr/>
          <a:lstStyle/>
          <a:p>
            <a:pPr lvl="0"/>
            <a:r>
              <a:rPr lang="fr-FR" sz="3200" b="1" dirty="0">
                <a:solidFill>
                  <a:prstClr val="white"/>
                </a:solidFill>
              </a:rPr>
              <a:t> </a:t>
            </a:r>
            <a:r>
              <a:rPr lang="fr-FR" sz="3200" b="1" dirty="0"/>
              <a:t>Formation, recherche et diffusion de la </a:t>
            </a:r>
            <a:r>
              <a:rPr lang="fr-FR" sz="3200" b="1" dirty="0" smtClean="0"/>
              <a:t>psychologie</a:t>
            </a:r>
          </a:p>
          <a:p>
            <a:pPr marL="64008" lvl="0" indent="0" algn="just">
              <a:buNone/>
            </a:pPr>
            <a:r>
              <a:rPr lang="fr-FR" sz="4800" dirty="0"/>
              <a:t>continuer de mettre à jour ses connaissances et a l’obligation de porter un regard critique sur ses interventions. </a:t>
            </a:r>
            <a:r>
              <a:rPr lang="fr-FR" sz="4800" b="1" dirty="0" smtClean="0"/>
              <a:t> </a:t>
            </a:r>
            <a:endParaRPr lang="fr-FR" sz="4800" b="1" dirty="0">
              <a:solidFill>
                <a:prstClr val="white"/>
              </a:solidFill>
            </a:endParaRPr>
          </a:p>
          <a:p>
            <a:endParaRPr lang="fr-FR" dirty="0"/>
          </a:p>
        </p:txBody>
      </p:sp>
    </p:spTree>
    <p:extLst>
      <p:ext uri="{BB962C8B-B14F-4D97-AF65-F5344CB8AC3E}">
        <p14:creationId xmlns:p14="http://schemas.microsoft.com/office/powerpoint/2010/main" val="3928729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1116</TotalTime>
  <Words>2893</Words>
  <Application>Microsoft Office PowerPoint</Application>
  <PresentationFormat>Affichage à l'écran (4:3)</PresentationFormat>
  <Paragraphs>170</Paragraphs>
  <Slides>43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43</vt:i4>
      </vt:variant>
    </vt:vector>
  </HeadingPairs>
  <TitlesOfParts>
    <vt:vector size="49" baseType="lpstr">
      <vt:lpstr>Century Gothic</vt:lpstr>
      <vt:lpstr>Enriqueta</vt:lpstr>
      <vt:lpstr>montserrat</vt:lpstr>
      <vt:lpstr>Verdana</vt:lpstr>
      <vt:lpstr>Wingdings 2</vt:lpstr>
      <vt:lpstr>Verve</vt:lpstr>
      <vt:lpstr>Déontologie et éthique de la pratique en psychologie clinique  Pr. Hatem </vt:lpstr>
      <vt:lpstr>Introduction</vt:lpstr>
      <vt:lpstr>Introduction</vt:lpstr>
      <vt:lpstr>Introduction</vt:lpstr>
      <vt:lpstr>Le 1er fascicule intitulé Déontologie (France, 1958)</vt:lpstr>
      <vt:lpstr>Des lieux de pratiques variés</vt:lpstr>
      <vt:lpstr>Les grands axes du Code</vt:lpstr>
      <vt:lpstr>Présentation PowerPoint</vt:lpstr>
      <vt:lpstr>Présentation PowerPoint</vt:lpstr>
      <vt:lpstr>Supervision</vt:lpstr>
      <vt:lpstr>Présentation PowerPoint</vt:lpstr>
      <vt:lpstr>Présentation PowerPoint</vt:lpstr>
      <vt:lpstr>Présentation PowerPoint</vt:lpstr>
      <vt:lpstr>Présentation PowerPoint</vt:lpstr>
      <vt:lpstr>Code de déontologie (SARP,2004)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Déontologie de la recherche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Dérives de la profession</vt:lpstr>
      <vt:lpstr>Présentation PowerPoint</vt:lpstr>
      <vt:lpstr>1. Négliger sa santé mentale </vt:lpstr>
      <vt:lpstr>2. Avoir des frontières personnelles-professionnelles poreuses </vt:lpstr>
      <vt:lpstr>3. Avoir une confiance excessive en ses capacités </vt:lpstr>
      <vt:lpstr>  4. Avoir des préoccupations financières qui peuvent influencer le jugement  </vt:lpstr>
      <vt:lpstr>Conclusion </vt:lpstr>
      <vt:lpstr>Références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Déontologie de la recherche  en Psychologie</dc:title>
  <dc:creator>DELL</dc:creator>
  <cp:lastModifiedBy>MacBook Air</cp:lastModifiedBy>
  <cp:revision>67</cp:revision>
  <dcterms:created xsi:type="dcterms:W3CDTF">2019-06-29T21:50:12Z</dcterms:created>
  <dcterms:modified xsi:type="dcterms:W3CDTF">2025-11-28T18:05:16Z</dcterms:modified>
</cp:coreProperties>
</file>