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E04DD560-6619-4C18-B6A2-57363C2A6408}" type="datetimeFigureOut">
              <a:rPr lang="fr-FR" smtClean="0"/>
              <a:t>31/05/2020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BA9B7A4-43F3-4387-B008-A116C58FD06A}" type="slidenum">
              <a:rPr lang="fr-FR" smtClean="0"/>
              <a:t>‹N°›</a:t>
            </a:fld>
            <a:endParaRPr lang="fr-FR"/>
          </a:p>
        </p:txBody>
      </p:sp>
    </p:spTree>
    <p:extLst>
      <p:ext uri="{BB962C8B-B14F-4D97-AF65-F5344CB8AC3E}">
        <p14:creationId xmlns:p14="http://schemas.microsoft.com/office/powerpoint/2010/main" val="24827169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04DD560-6619-4C18-B6A2-57363C2A6408}" type="datetimeFigureOut">
              <a:rPr lang="fr-FR" smtClean="0"/>
              <a:t>31/05/2020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BA9B7A4-43F3-4387-B008-A116C58FD06A}" type="slidenum">
              <a:rPr lang="fr-FR" smtClean="0"/>
              <a:t>‹N°›</a:t>
            </a:fld>
            <a:endParaRPr lang="fr-FR"/>
          </a:p>
        </p:txBody>
      </p:sp>
    </p:spTree>
    <p:extLst>
      <p:ext uri="{BB962C8B-B14F-4D97-AF65-F5344CB8AC3E}">
        <p14:creationId xmlns:p14="http://schemas.microsoft.com/office/powerpoint/2010/main" val="1024918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04DD560-6619-4C18-B6A2-57363C2A6408}" type="datetimeFigureOut">
              <a:rPr lang="fr-FR" smtClean="0"/>
              <a:t>31/05/2020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BA9B7A4-43F3-4387-B008-A116C58FD06A}" type="slidenum">
              <a:rPr lang="fr-FR" smtClean="0"/>
              <a:t>‹N°›</a:t>
            </a:fld>
            <a:endParaRPr lang="fr-FR"/>
          </a:p>
        </p:txBody>
      </p:sp>
    </p:spTree>
    <p:extLst>
      <p:ext uri="{BB962C8B-B14F-4D97-AF65-F5344CB8AC3E}">
        <p14:creationId xmlns:p14="http://schemas.microsoft.com/office/powerpoint/2010/main" val="2545545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04DD560-6619-4C18-B6A2-57363C2A6408}" type="datetimeFigureOut">
              <a:rPr lang="fr-FR" smtClean="0"/>
              <a:t>31/05/2020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BA9B7A4-43F3-4387-B008-A116C58FD06A}" type="slidenum">
              <a:rPr lang="fr-FR" smtClean="0"/>
              <a:t>‹N°›</a:t>
            </a:fld>
            <a:endParaRPr lang="fr-FR"/>
          </a:p>
        </p:txBody>
      </p:sp>
    </p:spTree>
    <p:extLst>
      <p:ext uri="{BB962C8B-B14F-4D97-AF65-F5344CB8AC3E}">
        <p14:creationId xmlns:p14="http://schemas.microsoft.com/office/powerpoint/2010/main" val="3176602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E04DD560-6619-4C18-B6A2-57363C2A6408}" type="datetimeFigureOut">
              <a:rPr lang="fr-FR" smtClean="0"/>
              <a:t>31/05/2020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BA9B7A4-43F3-4387-B008-A116C58FD06A}" type="slidenum">
              <a:rPr lang="fr-FR" smtClean="0"/>
              <a:t>‹N°›</a:t>
            </a:fld>
            <a:endParaRPr lang="fr-FR"/>
          </a:p>
        </p:txBody>
      </p:sp>
    </p:spTree>
    <p:extLst>
      <p:ext uri="{BB962C8B-B14F-4D97-AF65-F5344CB8AC3E}">
        <p14:creationId xmlns:p14="http://schemas.microsoft.com/office/powerpoint/2010/main" val="3828071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E04DD560-6619-4C18-B6A2-57363C2A6408}" type="datetimeFigureOut">
              <a:rPr lang="fr-FR" smtClean="0"/>
              <a:t>31/05/2020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BA9B7A4-43F3-4387-B008-A116C58FD06A}" type="slidenum">
              <a:rPr lang="fr-FR" smtClean="0"/>
              <a:t>‹N°›</a:t>
            </a:fld>
            <a:endParaRPr lang="fr-FR"/>
          </a:p>
        </p:txBody>
      </p:sp>
    </p:spTree>
    <p:extLst>
      <p:ext uri="{BB962C8B-B14F-4D97-AF65-F5344CB8AC3E}">
        <p14:creationId xmlns:p14="http://schemas.microsoft.com/office/powerpoint/2010/main" val="1653763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E04DD560-6619-4C18-B6A2-57363C2A6408}" type="datetimeFigureOut">
              <a:rPr lang="fr-FR" smtClean="0"/>
              <a:t>31/05/2020</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BA9B7A4-43F3-4387-B008-A116C58FD06A}" type="slidenum">
              <a:rPr lang="fr-FR" smtClean="0"/>
              <a:t>‹N°›</a:t>
            </a:fld>
            <a:endParaRPr lang="fr-FR"/>
          </a:p>
        </p:txBody>
      </p:sp>
    </p:spTree>
    <p:extLst>
      <p:ext uri="{BB962C8B-B14F-4D97-AF65-F5344CB8AC3E}">
        <p14:creationId xmlns:p14="http://schemas.microsoft.com/office/powerpoint/2010/main" val="847041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E04DD560-6619-4C18-B6A2-57363C2A6408}" type="datetimeFigureOut">
              <a:rPr lang="fr-FR" smtClean="0"/>
              <a:t>31/05/2020</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BA9B7A4-43F3-4387-B008-A116C58FD06A}" type="slidenum">
              <a:rPr lang="fr-FR" smtClean="0"/>
              <a:t>‹N°›</a:t>
            </a:fld>
            <a:endParaRPr lang="fr-FR"/>
          </a:p>
        </p:txBody>
      </p:sp>
    </p:spTree>
    <p:extLst>
      <p:ext uri="{BB962C8B-B14F-4D97-AF65-F5344CB8AC3E}">
        <p14:creationId xmlns:p14="http://schemas.microsoft.com/office/powerpoint/2010/main" val="1102624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E04DD560-6619-4C18-B6A2-57363C2A6408}" type="datetimeFigureOut">
              <a:rPr lang="fr-FR" smtClean="0"/>
              <a:t>31/05/2020</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BA9B7A4-43F3-4387-B008-A116C58FD06A}" type="slidenum">
              <a:rPr lang="fr-FR" smtClean="0"/>
              <a:t>‹N°›</a:t>
            </a:fld>
            <a:endParaRPr lang="fr-FR"/>
          </a:p>
        </p:txBody>
      </p:sp>
    </p:spTree>
    <p:extLst>
      <p:ext uri="{BB962C8B-B14F-4D97-AF65-F5344CB8AC3E}">
        <p14:creationId xmlns:p14="http://schemas.microsoft.com/office/powerpoint/2010/main" val="1684408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E04DD560-6619-4C18-B6A2-57363C2A6408}" type="datetimeFigureOut">
              <a:rPr lang="fr-FR" smtClean="0"/>
              <a:t>31/05/2020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BA9B7A4-43F3-4387-B008-A116C58FD06A}" type="slidenum">
              <a:rPr lang="fr-FR" smtClean="0"/>
              <a:t>‹N°›</a:t>
            </a:fld>
            <a:endParaRPr lang="fr-FR"/>
          </a:p>
        </p:txBody>
      </p:sp>
    </p:spTree>
    <p:extLst>
      <p:ext uri="{BB962C8B-B14F-4D97-AF65-F5344CB8AC3E}">
        <p14:creationId xmlns:p14="http://schemas.microsoft.com/office/powerpoint/2010/main" val="2407885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E04DD560-6619-4C18-B6A2-57363C2A6408}" type="datetimeFigureOut">
              <a:rPr lang="fr-FR" smtClean="0"/>
              <a:t>31/05/2020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BA9B7A4-43F3-4387-B008-A116C58FD06A}" type="slidenum">
              <a:rPr lang="fr-FR" smtClean="0"/>
              <a:t>‹N°›</a:t>
            </a:fld>
            <a:endParaRPr lang="fr-FR"/>
          </a:p>
        </p:txBody>
      </p:sp>
    </p:spTree>
    <p:extLst>
      <p:ext uri="{BB962C8B-B14F-4D97-AF65-F5344CB8AC3E}">
        <p14:creationId xmlns:p14="http://schemas.microsoft.com/office/powerpoint/2010/main" val="3924983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4DD560-6619-4C18-B6A2-57363C2A6408}" type="datetimeFigureOut">
              <a:rPr lang="fr-FR" smtClean="0"/>
              <a:t>31/05/2020</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A9B7A4-43F3-4387-B008-A116C58FD06A}" type="slidenum">
              <a:rPr lang="fr-FR" smtClean="0"/>
              <a:t>‹N°›</a:t>
            </a:fld>
            <a:endParaRPr lang="fr-FR"/>
          </a:p>
        </p:txBody>
      </p:sp>
    </p:spTree>
    <p:extLst>
      <p:ext uri="{BB962C8B-B14F-4D97-AF65-F5344CB8AC3E}">
        <p14:creationId xmlns:p14="http://schemas.microsoft.com/office/powerpoint/2010/main" val="20644903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xml"/><Relationship Id="rId7" Type="http://schemas.openxmlformats.org/officeDocument/2006/relationships/image" Target="../media/image6.jpe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1.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on enregistré">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408709"/>
          </a:xfrm>
          <a:prstGeom prst="rect">
            <a:avLst/>
          </a:prstGeom>
        </p:spPr>
      </p:pic>
      <p:pic>
        <p:nvPicPr>
          <p:cNvPr id="1028" name="Picture 4" descr="https://nutritionsport.com/wp-content/uploads/2018/11/bigstock-223467100-1200x80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49380"/>
            <a:ext cx="5611090" cy="605443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611090" y="515080"/>
            <a:ext cx="6386945" cy="646331"/>
          </a:xfrm>
          <a:prstGeom prst="rect">
            <a:avLst/>
          </a:prstGeom>
        </p:spPr>
        <p:txBody>
          <a:bodyPr wrap="square">
            <a:spAutoFit/>
          </a:bodyPr>
          <a:lstStyle/>
          <a:p>
            <a:r>
              <a:rPr lang="fr-FR" b="1" dirty="0">
                <a:latin typeface="Open Sans"/>
              </a:rPr>
              <a:t>Que ton alimentation soit ta première médecine » disait Hippocrate ! Ce célèbre médecin grec philosophe</a:t>
            </a:r>
            <a:endParaRPr lang="fr-FR" dirty="0"/>
          </a:p>
        </p:txBody>
      </p:sp>
      <p:pic>
        <p:nvPicPr>
          <p:cNvPr id="1030" name="Picture 6" descr="Image associé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39745" y="1787237"/>
            <a:ext cx="4254727" cy="4336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42247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3276" fill="hold"/>
                                        <p:tgtEl>
                                          <p:spTgt spid="5"/>
                                        </p:tgtEl>
                                      </p:cBhvr>
                                    </p:cmd>
                                  </p:childTnLst>
                                </p:cTn>
                              </p:par>
                            </p:childTnLst>
                          </p:cTn>
                        </p:par>
                      </p:childTnLst>
                    </p:cTn>
                  </p:par>
                </p:childTnLst>
              </p:cTn>
              <p:nextCondLst>
                <p:cond evt="onClick" delay="0">
                  <p:tgtEl>
                    <p:spTgt spid="5"/>
                  </p:tgtEl>
                </p:cond>
              </p:nextCondLst>
            </p:seq>
            <p:audio>
              <p:cMediaNode vol="10000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on enregistré">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193540" y="261938"/>
            <a:ext cx="609600" cy="609600"/>
          </a:xfrm>
          <a:prstGeom prst="rect">
            <a:avLst/>
          </a:prstGeom>
        </p:spPr>
      </p:pic>
      <p:pic>
        <p:nvPicPr>
          <p:cNvPr id="2050" name="Picture 2" descr="Santé : Toute la vérité sur les antioxydants et les radicaux libr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72625" y="0"/>
            <a:ext cx="2619375" cy="174307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www.fruitomed.com/wp-content/uploads/2017/05/Radicaux-libres-Fruitomed-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5181" y="3438192"/>
            <a:ext cx="5694219" cy="3419808"/>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12" descr="Livraison de nuit Boisson énergisante en 30 minutes - Aperoje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2062" name="Picture 14" descr="Boisson Energisante : Pourquoi vous Devez Evitez ces Energy Drinks !"/>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0078" y="176014"/>
            <a:ext cx="5063548" cy="337811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16" descr="FORCE G Anti Oxydant Solution buvable Boîte de 20 Ampoules ..."/>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6" name="Image 5"/>
          <p:cNvPicPr>
            <a:picLocks noChangeAspect="1"/>
          </p:cNvPicPr>
          <p:nvPr/>
        </p:nvPicPr>
        <p:blipFill>
          <a:blip r:embed="rId8"/>
          <a:stretch>
            <a:fillRect/>
          </a:stretch>
        </p:blipFill>
        <p:spPr>
          <a:xfrm>
            <a:off x="9572625" y="3154075"/>
            <a:ext cx="2120368" cy="3362794"/>
          </a:xfrm>
          <a:prstGeom prst="rect">
            <a:avLst/>
          </a:prstGeom>
        </p:spPr>
      </p:pic>
      <p:pic>
        <p:nvPicPr>
          <p:cNvPr id="7" name="Image 6"/>
          <p:cNvPicPr>
            <a:picLocks noChangeAspect="1"/>
          </p:cNvPicPr>
          <p:nvPr/>
        </p:nvPicPr>
        <p:blipFill>
          <a:blip r:embed="rId9"/>
          <a:stretch>
            <a:fillRect/>
          </a:stretch>
        </p:blipFill>
        <p:spPr>
          <a:xfrm>
            <a:off x="6946217" y="1865069"/>
            <a:ext cx="2309590" cy="4429743"/>
          </a:xfrm>
          <a:prstGeom prst="rect">
            <a:avLst/>
          </a:prstGeom>
        </p:spPr>
      </p:pic>
    </p:spTree>
    <p:extLst>
      <p:ext uri="{BB962C8B-B14F-4D97-AF65-F5344CB8AC3E}">
        <p14:creationId xmlns:p14="http://schemas.microsoft.com/office/powerpoint/2010/main" val="37553443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9068" fill="hold"/>
                                        <p:tgtEl>
                                          <p:spTgt spid="2"/>
                                        </p:tgtEl>
                                      </p:cBhvr>
                                    </p:cmd>
                                  </p:childTnLst>
                                </p:cTn>
                              </p:par>
                            </p:childTnLst>
                          </p:cTn>
                        </p:par>
                      </p:childTnLst>
                    </p:cTn>
                  </p:par>
                </p:childTnLst>
              </p:cTn>
              <p:nextCondLst>
                <p:cond evt="onClick" delay="0">
                  <p:tgtEl>
                    <p:spTgt spid="2"/>
                  </p:tgtEl>
                </p:cond>
              </p:nextCondLst>
            </p:seq>
            <p:audio>
              <p:cMediaNode vol="10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TotalTime>
  <Words>7</Words>
  <Application>Microsoft Office PowerPoint</Application>
  <PresentationFormat>Grand écran</PresentationFormat>
  <Paragraphs>1</Paragraphs>
  <Slides>2</Slides>
  <Notes>0</Notes>
  <HiddenSlides>0</HiddenSlides>
  <MMClips>2</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vt:i4>
      </vt:variant>
    </vt:vector>
  </HeadingPairs>
  <TitlesOfParts>
    <vt:vector size="7" baseType="lpstr">
      <vt:lpstr>Arial</vt:lpstr>
      <vt:lpstr>Calibri</vt:lpstr>
      <vt:lpstr>Calibri Light</vt:lpstr>
      <vt:lpstr>Open Sans</vt:lpstr>
      <vt:lpstr>Thème Office</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 semble donc important de tester l’effet thérapeutique des molécules antioxydantes naturelles ou de synthèse qui peuvent agir dans la prévention des maladies dégénératives avant l’apparition de mécanismes induits irréversibles. Les antioxydants doivent agir à doses modérées car la production basale de radicaux libres est indispensable à de nombreuses fonctions cellulaires. Il est acquis que les antioxydants synthétiques peuvent avoir des conséquences graves sur la santé humaine. La meilleure source d’antioxydants se trouve dans l’alimentation. Une grande partie des recherches actuelles porte sur l’étude de molécules anti-oxydantes, antimicrobiennes et anti-inflammatoire comme les vitamines, les caroténoïdes et les polyphénols. Il nous a semblé donc intéressant d’inscrire ce travail dans ce contexte de recherche. Ainsi, nous parlerons du système antioxydant et nous exposerons quelques mécanismes d’action des métabolites secondaires pour la prévention et le traitement de pathologies liées au stress oxydant. </dc:title>
  <dc:creator>Utilisateur Windows</dc:creator>
  <cp:lastModifiedBy>Utilisateur Windows</cp:lastModifiedBy>
  <cp:revision>12</cp:revision>
  <dcterms:created xsi:type="dcterms:W3CDTF">2020-05-20T23:50:28Z</dcterms:created>
  <dcterms:modified xsi:type="dcterms:W3CDTF">2020-05-31T02:43:09Z</dcterms:modified>
</cp:coreProperties>
</file>