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>
                <a:solidFill>
                  <a:srgbClr val="00468C"/>
                </a:solidFill>
              </a:defRPr>
            </a:pPr>
            <a:endParaRPr lang="fr-FR" dirty="0"/>
          </a:p>
          <a:p>
            <a:pPr algn="ctr">
              <a:defRPr sz="2000">
                <a:solidFill>
                  <a:srgbClr val="00468C"/>
                </a:solidFill>
              </a:defRPr>
            </a:pPr>
            <a:endParaRPr lang="fr-FR" dirty="0"/>
          </a:p>
          <a:p>
            <a:pPr algn="ctr">
              <a:defRPr sz="2000">
                <a:solidFill>
                  <a:srgbClr val="00468C"/>
                </a:solidFill>
              </a:defRPr>
            </a:pPr>
            <a:endParaRPr lang="fr-FR" dirty="0"/>
          </a:p>
          <a:p>
            <a:pPr algn="ctr">
              <a:defRPr sz="2000">
                <a:solidFill>
                  <a:srgbClr val="00468C"/>
                </a:solidFill>
              </a:defRPr>
            </a:pPr>
            <a:endParaRPr lang="fr-FR" dirty="0"/>
          </a:p>
          <a:p>
            <a:pPr algn="ctr">
              <a:defRPr sz="2000">
                <a:solidFill>
                  <a:srgbClr val="00468C"/>
                </a:solidFill>
              </a:defRPr>
            </a:pPr>
            <a:endParaRPr lang="fr-FR" dirty="0"/>
          </a:p>
          <a:p>
            <a:pPr algn="ctr">
              <a:defRPr sz="2000">
                <a:solidFill>
                  <a:srgbClr val="00468C"/>
                </a:solidFill>
              </a:defRPr>
            </a:pPr>
            <a:endParaRPr lang="fr-FR" dirty="0"/>
          </a:p>
          <a:p>
            <a:pPr algn="ctr">
              <a:defRPr sz="2000">
                <a:solidFill>
                  <a:srgbClr val="00468C"/>
                </a:solidFill>
              </a:defRPr>
            </a:pPr>
            <a:br>
              <a:rPr dirty="0"/>
            </a:br>
            <a:br>
              <a:rPr dirty="0"/>
            </a:br>
            <a:r>
              <a:rPr sz="3600" dirty="0" err="1"/>
              <a:t>Apraxie</a:t>
            </a:r>
            <a:br>
              <a:rPr sz="3600" dirty="0"/>
            </a:br>
            <a:r>
              <a:rPr sz="3600" dirty="0" err="1"/>
              <a:t>Assuré</a:t>
            </a:r>
            <a:r>
              <a:rPr sz="3600" dirty="0"/>
              <a:t> par Dr. FERGANI </a:t>
            </a:r>
            <a:r>
              <a:rPr sz="3600" dirty="0" err="1"/>
              <a:t>Louhab</a:t>
            </a:r>
            <a:endParaRPr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Définition et description générale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pPr algn="just">
              <a:defRPr sz="1600"/>
            </a:pPr>
            <a:r>
              <a:rPr dirty="0" err="1"/>
              <a:t>L’apraxie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un trouble de la planification </a:t>
            </a:r>
            <a:r>
              <a:rPr dirty="0" err="1"/>
              <a:t>motrice</a:t>
            </a:r>
            <a:r>
              <a:rPr dirty="0"/>
              <a:t> qui </a:t>
            </a:r>
            <a:r>
              <a:rPr dirty="0" err="1"/>
              <a:t>touche</a:t>
            </a:r>
            <a:r>
              <a:rPr dirty="0"/>
              <a:t> la </a:t>
            </a:r>
            <a:r>
              <a:rPr dirty="0" err="1"/>
              <a:t>réalisation</a:t>
            </a:r>
            <a:r>
              <a:rPr dirty="0"/>
              <a:t> des </a:t>
            </a:r>
            <a:r>
              <a:rPr dirty="0" err="1"/>
              <a:t>gestes</a:t>
            </a:r>
            <a:r>
              <a:rPr dirty="0"/>
              <a:t> </a:t>
            </a:r>
            <a:r>
              <a:rPr dirty="0" err="1"/>
              <a:t>volontaires</a:t>
            </a:r>
            <a:r>
              <a:rPr dirty="0"/>
              <a:t>, et </a:t>
            </a:r>
            <a:r>
              <a:rPr dirty="0" err="1"/>
              <a:t>cela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l’absence</a:t>
            </a:r>
            <a:r>
              <a:rPr dirty="0"/>
              <a:t> de </a:t>
            </a:r>
            <a:r>
              <a:rPr dirty="0" err="1"/>
              <a:t>paralysie</a:t>
            </a:r>
            <a:r>
              <a:rPr dirty="0"/>
              <a:t>, d’un trouble </a:t>
            </a:r>
            <a:r>
              <a:rPr dirty="0" err="1"/>
              <a:t>sensitif</a:t>
            </a:r>
            <a:r>
              <a:rPr dirty="0"/>
              <a:t>, d’un </a:t>
            </a:r>
            <a:r>
              <a:rPr dirty="0" err="1"/>
              <a:t>déficit</a:t>
            </a:r>
            <a:r>
              <a:rPr dirty="0"/>
              <a:t> de </a:t>
            </a:r>
            <a:r>
              <a:rPr dirty="0" err="1"/>
              <a:t>compréhension</a:t>
            </a:r>
            <a:r>
              <a:rPr dirty="0"/>
              <a:t> </a:t>
            </a:r>
            <a:r>
              <a:rPr dirty="0" err="1"/>
              <a:t>ou</a:t>
            </a:r>
            <a:r>
              <a:rPr dirty="0"/>
              <a:t> d’un trouble de </a:t>
            </a:r>
            <a:r>
              <a:rPr dirty="0" err="1"/>
              <a:t>coopération</a:t>
            </a:r>
            <a:r>
              <a:rPr dirty="0"/>
              <a:t>.</a:t>
            </a:r>
          </a:p>
          <a:p>
            <a:pPr algn="just">
              <a:defRPr sz="1600"/>
            </a:pPr>
            <a:endParaRPr dirty="0"/>
          </a:p>
          <a:p>
            <a:pPr algn="just">
              <a:defRPr sz="1600"/>
            </a:pPr>
            <a:r>
              <a:rPr dirty="0"/>
              <a:t>Des causes </a:t>
            </a:r>
            <a:r>
              <a:rPr dirty="0" err="1"/>
              <a:t>neurologiques</a:t>
            </a:r>
            <a:r>
              <a:rPr dirty="0"/>
              <a:t> </a:t>
            </a:r>
            <a:r>
              <a:rPr dirty="0" err="1"/>
              <a:t>ont</a:t>
            </a:r>
            <a:r>
              <a:rPr dirty="0"/>
              <a:t> </a:t>
            </a:r>
            <a:r>
              <a:rPr dirty="0" err="1"/>
              <a:t>été</a:t>
            </a:r>
            <a:r>
              <a:rPr dirty="0"/>
              <a:t> </a:t>
            </a:r>
            <a:r>
              <a:rPr dirty="0" err="1"/>
              <a:t>avancées</a:t>
            </a:r>
            <a:r>
              <a:rPr dirty="0"/>
              <a:t> pour </a:t>
            </a:r>
            <a:r>
              <a:rPr dirty="0" err="1"/>
              <a:t>expliquer</a:t>
            </a:r>
            <a:r>
              <a:rPr dirty="0"/>
              <a:t> </a:t>
            </a:r>
            <a:r>
              <a:rPr dirty="0" err="1"/>
              <a:t>l’origine</a:t>
            </a:r>
            <a:r>
              <a:rPr dirty="0"/>
              <a:t> de </a:t>
            </a:r>
            <a:r>
              <a:rPr dirty="0" err="1"/>
              <a:t>ce</a:t>
            </a:r>
            <a:r>
              <a:rPr dirty="0"/>
              <a:t> trouble. Cela </a:t>
            </a:r>
            <a:r>
              <a:rPr dirty="0" err="1"/>
              <a:t>peut</a:t>
            </a:r>
            <a:r>
              <a:rPr dirty="0"/>
              <a:t> </a:t>
            </a:r>
            <a:r>
              <a:rPr dirty="0" err="1"/>
              <a:t>être</a:t>
            </a:r>
            <a:r>
              <a:rPr dirty="0"/>
              <a:t> des AVS, des </a:t>
            </a:r>
            <a:r>
              <a:rPr dirty="0" err="1"/>
              <a:t>tumeurs</a:t>
            </a:r>
            <a:r>
              <a:rPr dirty="0"/>
              <a:t>, des </a:t>
            </a:r>
            <a:r>
              <a:rPr dirty="0" err="1"/>
              <a:t>démences</a:t>
            </a:r>
            <a:r>
              <a:rPr dirty="0"/>
              <a:t> (maladies </a:t>
            </a:r>
            <a:r>
              <a:rPr dirty="0" err="1"/>
              <a:t>d’Alzheimer</a:t>
            </a:r>
            <a:r>
              <a:rPr dirty="0"/>
              <a:t>, </a:t>
            </a:r>
            <a:r>
              <a:rPr dirty="0" err="1"/>
              <a:t>dégénérescence</a:t>
            </a:r>
            <a:r>
              <a:rPr dirty="0"/>
              <a:t>), et des </a:t>
            </a:r>
            <a:r>
              <a:rPr dirty="0" err="1"/>
              <a:t>traumatismes</a:t>
            </a:r>
            <a:r>
              <a:rPr dirty="0"/>
              <a:t> </a:t>
            </a:r>
            <a:r>
              <a:rPr dirty="0" err="1"/>
              <a:t>crâniens</a:t>
            </a:r>
            <a:r>
              <a:rPr dirty="0"/>
              <a:t>.</a:t>
            </a:r>
          </a:p>
          <a:p>
            <a:pPr algn="just">
              <a:defRPr sz="1600"/>
            </a:pPr>
            <a:endParaRPr dirty="0"/>
          </a:p>
          <a:p>
            <a:pPr algn="just">
              <a:defRPr sz="1600"/>
            </a:pPr>
            <a:r>
              <a:rPr dirty="0"/>
              <a:t>Sur le plan </a:t>
            </a:r>
            <a:r>
              <a:rPr dirty="0" err="1"/>
              <a:t>neuropsychologique</a:t>
            </a:r>
            <a:r>
              <a:rPr dirty="0"/>
              <a:t>, on </a:t>
            </a:r>
            <a:r>
              <a:rPr dirty="0" err="1"/>
              <a:t>évoque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altération</a:t>
            </a:r>
            <a:r>
              <a:rPr dirty="0"/>
              <a:t> des circuits </a:t>
            </a:r>
            <a:r>
              <a:rPr dirty="0" err="1"/>
              <a:t>pariéto-frontaux</a:t>
            </a:r>
            <a:r>
              <a:rPr dirty="0"/>
              <a:t>, </a:t>
            </a:r>
            <a:r>
              <a:rPr dirty="0" err="1"/>
              <a:t>une</a:t>
            </a:r>
            <a:r>
              <a:rPr dirty="0"/>
              <a:t> dissociation entre </a:t>
            </a:r>
            <a:r>
              <a:rPr dirty="0" err="1"/>
              <a:t>connaissance</a:t>
            </a:r>
            <a:r>
              <a:rPr dirty="0"/>
              <a:t> de </a:t>
            </a:r>
            <a:r>
              <a:rPr dirty="0" err="1"/>
              <a:t>l’action</a:t>
            </a:r>
            <a:r>
              <a:rPr dirty="0"/>
              <a:t> et </a:t>
            </a:r>
            <a:r>
              <a:rPr dirty="0" err="1"/>
              <a:t>exécution</a:t>
            </a:r>
            <a:r>
              <a:rPr dirty="0"/>
              <a:t> </a:t>
            </a:r>
            <a:r>
              <a:rPr dirty="0" err="1"/>
              <a:t>motrice</a:t>
            </a:r>
            <a:r>
              <a:rPr dirty="0"/>
              <a:t>, et </a:t>
            </a:r>
            <a:r>
              <a:rPr dirty="0" err="1"/>
              <a:t>une</a:t>
            </a:r>
            <a:r>
              <a:rPr dirty="0"/>
              <a:t> perturbation des </a:t>
            </a:r>
            <a:r>
              <a:rPr dirty="0" err="1"/>
              <a:t>représentations</a:t>
            </a:r>
            <a:r>
              <a:rPr dirty="0"/>
              <a:t> </a:t>
            </a:r>
            <a:r>
              <a:rPr dirty="0" err="1"/>
              <a:t>motrices</a:t>
            </a:r>
            <a:r>
              <a:rPr dirty="0"/>
              <a:t> </a:t>
            </a:r>
            <a:r>
              <a:rPr dirty="0" err="1"/>
              <a:t>stockées</a:t>
            </a:r>
            <a:r>
              <a:rPr dirty="0"/>
              <a:t>.</a:t>
            </a:r>
          </a:p>
          <a:p>
            <a:pPr algn="just">
              <a:defRPr sz="1600"/>
            </a:pPr>
            <a:endParaRPr dirty="0"/>
          </a:p>
          <a:p>
            <a:pPr algn="just">
              <a:defRPr sz="1600"/>
            </a:pPr>
            <a:r>
              <a:rPr dirty="0"/>
              <a:t>Pour </a:t>
            </a:r>
            <a:r>
              <a:rPr dirty="0" err="1"/>
              <a:t>évaluer</a:t>
            </a:r>
            <a:r>
              <a:rPr dirty="0"/>
              <a:t> </a:t>
            </a:r>
            <a:r>
              <a:rPr dirty="0" err="1"/>
              <a:t>ce</a:t>
            </a:r>
            <a:r>
              <a:rPr dirty="0"/>
              <a:t> trouble, on </a:t>
            </a:r>
            <a:r>
              <a:rPr dirty="0" err="1"/>
              <a:t>recourt</a:t>
            </a:r>
            <a:r>
              <a:rPr dirty="0"/>
              <a:t> à des tests </a:t>
            </a:r>
            <a:r>
              <a:rPr dirty="0" err="1"/>
              <a:t>cliniques</a:t>
            </a:r>
            <a:r>
              <a:rPr dirty="0"/>
              <a:t> (imitation de </a:t>
            </a:r>
            <a:r>
              <a:rPr dirty="0" err="1"/>
              <a:t>gestes</a:t>
            </a:r>
            <a:r>
              <a:rPr dirty="0"/>
              <a:t>, </a:t>
            </a:r>
            <a:r>
              <a:rPr dirty="0" err="1"/>
              <a:t>exécution</a:t>
            </a:r>
            <a:r>
              <a:rPr dirty="0"/>
              <a:t> sur </a:t>
            </a:r>
            <a:r>
              <a:rPr dirty="0" err="1"/>
              <a:t>commande</a:t>
            </a:r>
            <a:r>
              <a:rPr dirty="0"/>
              <a:t>, </a:t>
            </a:r>
            <a:r>
              <a:rPr dirty="0" err="1"/>
              <a:t>utilisation</a:t>
            </a:r>
            <a:r>
              <a:rPr dirty="0"/>
              <a:t> </a:t>
            </a:r>
            <a:r>
              <a:rPr dirty="0" err="1"/>
              <a:t>d’objets</a:t>
            </a:r>
            <a:r>
              <a:rPr dirty="0"/>
              <a:t> </a:t>
            </a:r>
            <a:r>
              <a:rPr dirty="0" err="1"/>
              <a:t>réels</a:t>
            </a:r>
            <a:r>
              <a:rPr dirty="0"/>
              <a:t>),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évaluation</a:t>
            </a:r>
            <a:r>
              <a:rPr dirty="0"/>
              <a:t> </a:t>
            </a:r>
            <a:r>
              <a:rPr dirty="0" err="1"/>
              <a:t>fonctionnelle</a:t>
            </a:r>
            <a:r>
              <a:rPr dirty="0"/>
              <a:t> (observation dans la vie </a:t>
            </a:r>
            <a:r>
              <a:rPr dirty="0" err="1"/>
              <a:t>quotidienne</a:t>
            </a:r>
            <a:r>
              <a:rPr dirty="0"/>
              <a:t>), et des tests </a:t>
            </a:r>
            <a:r>
              <a:rPr dirty="0" err="1"/>
              <a:t>spécifiques</a:t>
            </a:r>
            <a:r>
              <a:rPr dirty="0"/>
              <a:t> (Apraxia Battery).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Typologie de l’apraxie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>
            <a:r>
              <a:rPr sz="1800" dirty="0"/>
              <a:t>Le tableau </a:t>
            </a:r>
            <a:r>
              <a:rPr sz="1800" dirty="0" err="1"/>
              <a:t>suivant</a:t>
            </a:r>
            <a:r>
              <a:rPr sz="1800" dirty="0"/>
              <a:t> </a:t>
            </a:r>
            <a:r>
              <a:rPr sz="1800" dirty="0" err="1"/>
              <a:t>présente</a:t>
            </a:r>
            <a:r>
              <a:rPr sz="1800" dirty="0"/>
              <a:t> les types </a:t>
            </a:r>
            <a:r>
              <a:rPr sz="1800" dirty="0" err="1"/>
              <a:t>d’apraxie</a:t>
            </a:r>
            <a:r>
              <a:rPr lang="fr-FR" sz="1800" dirty="0"/>
              <a:t>: </a:t>
            </a:r>
            <a:endParaRPr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508237"/>
              </p:ext>
            </p:extLst>
          </p:nvPr>
        </p:nvGraphicFramePr>
        <p:xfrm>
          <a:off x="822960" y="2660650"/>
          <a:ext cx="73152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Définition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Apraxie idéomotrice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Incapacité à exécuter des gestes simples sur commande, mais possible en contexte automatique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Apraxie idéatoire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Incapacité à coordonner une séquence d’actions complexes (utilisation d’objets)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Apraxie constructive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Difficulté à assembler, dessiner ou reproduire des figures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Apraxie de la parole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Trouble de la planification motrice des mouvements articulatoires (erreurs variables, discours haché)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rPr dirty="0" err="1"/>
                        <a:t>Apraxie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bucco-faciale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rPr dirty="0" err="1"/>
                        <a:t>Difficulté</a:t>
                      </a:r>
                      <a:r>
                        <a:rPr dirty="0"/>
                        <a:t> à </a:t>
                      </a:r>
                      <a:r>
                        <a:rPr dirty="0" err="1"/>
                        <a:t>réaliser</a:t>
                      </a:r>
                      <a:r>
                        <a:rPr dirty="0"/>
                        <a:t> des </a:t>
                      </a:r>
                      <a:r>
                        <a:rPr dirty="0" err="1"/>
                        <a:t>gestes</a:t>
                      </a:r>
                      <a:r>
                        <a:rPr dirty="0"/>
                        <a:t> avec le visage sur </a:t>
                      </a:r>
                      <a:r>
                        <a:rPr dirty="0" err="1"/>
                        <a:t>commande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Prise en 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pPr algn="just"/>
            <a:r>
              <a:rPr sz="2800" dirty="0"/>
              <a:t>Une </a:t>
            </a:r>
            <a:r>
              <a:rPr sz="2800" dirty="0" err="1"/>
              <a:t>rééducation</a:t>
            </a:r>
            <a:r>
              <a:rPr sz="2800" dirty="0"/>
              <a:t> </a:t>
            </a:r>
            <a:r>
              <a:rPr sz="2800" dirty="0" err="1"/>
              <a:t>ergothérapique</a:t>
            </a:r>
            <a:r>
              <a:rPr sz="2800" dirty="0"/>
              <a:t> </a:t>
            </a:r>
            <a:r>
              <a:rPr sz="2800" dirty="0" err="1"/>
              <a:t>ou</a:t>
            </a:r>
            <a:r>
              <a:rPr sz="2800" dirty="0"/>
              <a:t> </a:t>
            </a:r>
            <a:r>
              <a:rPr sz="2800" dirty="0" err="1"/>
              <a:t>orthophonique</a:t>
            </a:r>
            <a:r>
              <a:rPr sz="2800" dirty="0"/>
              <a:t> </a:t>
            </a:r>
            <a:r>
              <a:rPr sz="2800" dirty="0" err="1"/>
              <a:t>peut</a:t>
            </a:r>
            <a:r>
              <a:rPr sz="2800" dirty="0"/>
              <a:t> </a:t>
            </a:r>
            <a:r>
              <a:rPr sz="2800" dirty="0" err="1"/>
              <a:t>être</a:t>
            </a:r>
            <a:r>
              <a:rPr sz="2800" dirty="0"/>
              <a:t> mise </a:t>
            </a:r>
            <a:r>
              <a:rPr sz="2800" dirty="0" err="1"/>
              <a:t>en</a:t>
            </a:r>
            <a:r>
              <a:rPr sz="2800" dirty="0"/>
              <a:t> place </a:t>
            </a:r>
            <a:r>
              <a:rPr sz="2800" dirty="0" err="1"/>
              <a:t>selon</a:t>
            </a:r>
            <a:r>
              <a:rPr sz="2800" dirty="0"/>
              <a:t> le type </a:t>
            </a:r>
            <a:r>
              <a:rPr sz="2800" dirty="0" err="1"/>
              <a:t>d’apraxie</a:t>
            </a:r>
            <a:r>
              <a:rPr sz="2800" dirty="0"/>
              <a:t>. Les </a:t>
            </a:r>
            <a:r>
              <a:rPr sz="2800" dirty="0" err="1"/>
              <a:t>spécialistes</a:t>
            </a:r>
            <a:r>
              <a:rPr sz="2800" dirty="0"/>
              <a:t> </a:t>
            </a:r>
            <a:r>
              <a:rPr sz="2800" dirty="0" err="1"/>
              <a:t>proposent</a:t>
            </a:r>
            <a:r>
              <a:rPr sz="2800" dirty="0"/>
              <a:t> </a:t>
            </a:r>
            <a:r>
              <a:rPr sz="2800" dirty="0" err="1"/>
              <a:t>aussi</a:t>
            </a:r>
            <a:r>
              <a:rPr sz="2800" dirty="0"/>
              <a:t> les techniques </a:t>
            </a:r>
            <a:r>
              <a:rPr sz="2800" dirty="0" err="1"/>
              <a:t>suivantes</a:t>
            </a:r>
            <a:r>
              <a:rPr sz="2800" dirty="0"/>
              <a:t> :</a:t>
            </a:r>
          </a:p>
          <a:p>
            <a:pPr marL="0" indent="0" algn="just">
              <a:buNone/>
              <a:defRPr sz="1600"/>
            </a:pPr>
            <a:r>
              <a:rPr lang="fr-FR" sz="2800" dirty="0"/>
              <a:t>1</a:t>
            </a:r>
            <a:r>
              <a:rPr sz="2800" dirty="0"/>
              <a:t>- </a:t>
            </a:r>
            <a:r>
              <a:rPr sz="2800" dirty="0" err="1"/>
              <a:t>Utilisation</a:t>
            </a:r>
            <a:r>
              <a:rPr sz="2800" dirty="0"/>
              <a:t> </a:t>
            </a:r>
            <a:r>
              <a:rPr sz="2800" dirty="0" err="1"/>
              <a:t>d’indices</a:t>
            </a:r>
            <a:r>
              <a:rPr sz="2800" dirty="0"/>
              <a:t> </a:t>
            </a:r>
            <a:r>
              <a:rPr sz="2800" dirty="0" err="1"/>
              <a:t>visuels</a:t>
            </a:r>
            <a:r>
              <a:rPr sz="2800" dirty="0"/>
              <a:t>, </a:t>
            </a:r>
            <a:r>
              <a:rPr sz="2800" dirty="0" err="1"/>
              <a:t>démonstrations</a:t>
            </a:r>
            <a:endParaRPr sz="2800" dirty="0"/>
          </a:p>
          <a:p>
            <a:pPr marL="0" indent="0" algn="just">
              <a:buNone/>
              <a:defRPr sz="1600"/>
            </a:pPr>
            <a:r>
              <a:rPr lang="fr-FR" sz="2800" dirty="0"/>
              <a:t>2</a:t>
            </a:r>
            <a:r>
              <a:rPr sz="2800" dirty="0"/>
              <a:t>- </a:t>
            </a:r>
            <a:r>
              <a:rPr sz="2800" dirty="0" err="1"/>
              <a:t>Répétition</a:t>
            </a:r>
            <a:r>
              <a:rPr sz="2800" dirty="0"/>
              <a:t> intensive et </a:t>
            </a:r>
            <a:r>
              <a:rPr sz="2800" dirty="0" err="1"/>
              <a:t>apprentissage</a:t>
            </a:r>
            <a:r>
              <a:rPr sz="2800" dirty="0"/>
              <a:t> par imitation</a:t>
            </a:r>
          </a:p>
          <a:p>
            <a:pPr marL="0" indent="0" algn="just">
              <a:buNone/>
              <a:defRPr sz="1600"/>
            </a:pPr>
            <a:r>
              <a:rPr lang="fr-FR" sz="2800"/>
              <a:t>3</a:t>
            </a:r>
            <a:r>
              <a:rPr sz="2800"/>
              <a:t>- </a:t>
            </a:r>
            <a:r>
              <a:rPr sz="2800" dirty="0" err="1"/>
              <a:t>Stratégies</a:t>
            </a:r>
            <a:r>
              <a:rPr sz="2800" dirty="0"/>
              <a:t> </a:t>
            </a:r>
            <a:r>
              <a:rPr sz="2800" dirty="0" err="1"/>
              <a:t>compensatoires</a:t>
            </a:r>
            <a:r>
              <a:rPr sz="2800" dirty="0"/>
              <a:t> pour </a:t>
            </a:r>
            <a:r>
              <a:rPr sz="2800" dirty="0" err="1"/>
              <a:t>autonomie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290</Words>
  <Application>Microsoft Office PowerPoint</Application>
  <PresentationFormat>Affichage à l'écran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Présentation PowerPoint</vt:lpstr>
      <vt:lpstr>Définition et description générale</vt:lpstr>
      <vt:lpstr>Typologie de l’apraxie</vt:lpstr>
      <vt:lpstr>Prise en charge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PC</cp:lastModifiedBy>
  <cp:revision>3</cp:revision>
  <dcterms:created xsi:type="dcterms:W3CDTF">2013-01-27T09:14:16Z</dcterms:created>
  <dcterms:modified xsi:type="dcterms:W3CDTF">2025-11-09T16:47:24Z</dcterms:modified>
  <cp:category/>
</cp:coreProperties>
</file>