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7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4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394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3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0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12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09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1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9369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1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5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7D3034-ADA9-45C7-9780-F0A6BB89870E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68B9E4-B3AF-4B7F-873B-8CEA17EF862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محاضرة1: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الأمير عبد القادر الجزائري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2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4000" dirty="0" smtClean="0">
                <a:latin typeface="Calibri"/>
                <a:ea typeface="Calibri"/>
                <a:cs typeface="Amiri"/>
              </a:rPr>
              <a:t/>
            </a:r>
            <a:br>
              <a:rPr lang="ar-SA" sz="4000" dirty="0" smtClean="0">
                <a:latin typeface="Calibri"/>
                <a:ea typeface="Calibri"/>
                <a:cs typeface="Amiri"/>
              </a:rPr>
            </a:br>
            <a:r>
              <a:rPr lang="fr-FR" sz="2400" dirty="0">
                <a:latin typeface="Calibri"/>
                <a:ea typeface="Calibri"/>
                <a:cs typeface="Arial"/>
              </a:rPr>
              <a:t/>
            </a:r>
            <a:br>
              <a:rPr lang="fr-FR" sz="24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9" y="1904206"/>
            <a:ext cx="3257550" cy="3543300"/>
          </a:xfrm>
        </p:spPr>
      </p:pic>
      <p:sp>
        <p:nvSpPr>
          <p:cNvPr id="6" name="Rectangle 5"/>
          <p:cNvSpPr/>
          <p:nvPr/>
        </p:nvSpPr>
        <p:spPr>
          <a:xfrm>
            <a:off x="1763688" y="781263"/>
            <a:ext cx="5526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prstClr val="black"/>
                </a:solidFill>
                <a:latin typeface="Amiri" pitchFamily="2" charset="-78"/>
                <a:ea typeface="+mj-ea"/>
                <a:cs typeface="Amiri" pitchFamily="2" charset="-78"/>
              </a:rPr>
              <a:t>الأمير عبد القادر الجزائري(1808–1883)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latin typeface="Amiri" pitchFamily="2" charset="-78"/>
                <a:cs typeface="Amiri" pitchFamily="2" charset="-78"/>
              </a:rPr>
              <a:t>النشأة والتكوين</a:t>
            </a:r>
            <a:endParaRPr lang="fr-FR" sz="36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628800"/>
            <a:ext cx="6984776" cy="4176464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ولد سنة 1807م في قرية </a:t>
            </a:r>
            <a:r>
              <a:rPr lang="ar-SA" dirty="0" err="1">
                <a:latin typeface="Amiri" pitchFamily="2" charset="-78"/>
                <a:ea typeface="Calibri"/>
                <a:cs typeface="Amiri" pitchFamily="2" charset="-78"/>
              </a:rPr>
              <a:t>القيطنة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 قرب معسكر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نسبه الحسيني يعود إلى النبي ﷺ، ونشأ في أسرة علمية صوفية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حفظ القرآن مبكرًا، ودرس الفقه، الحديث، العربية، الفلسفة والتصوف على يد والده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قام برحلة علمية إلى مكة، المدينة، دمشق وبغداد</a:t>
            </a:r>
            <a:r>
              <a:rPr lang="fr-FR" dirty="0" smtClean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ar-SA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/>
              <a:t> هذا التكوين المتكامل بنى شخصيته المتوازنة: عقل + أخلاق + روحانية، بعيدًا عن اللهو على الرغم من ثرائه.</a:t>
            </a: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8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739209"/>
          </a:xfrm>
        </p:spPr>
        <p:txBody>
          <a:bodyPr>
            <a:normAutofit/>
          </a:bodyPr>
          <a:lstStyle/>
          <a:p>
            <a:r>
              <a:rPr lang="ar-SA" sz="2800" b="1" dirty="0">
                <a:latin typeface="Amiri" pitchFamily="2" charset="-78"/>
                <a:cs typeface="Amiri" pitchFamily="2" charset="-78"/>
              </a:rPr>
              <a:t>قيادة المقاومة وبناء الدولة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700808"/>
            <a:ext cx="6565344" cy="4022261"/>
          </a:xfrm>
        </p:spPr>
        <p:txBody>
          <a:bodyPr>
            <a:normAutofit fontScale="925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بعد الاحتلال الفرنسي 1830، بايعته القبائل أميرًا سنة 1832م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بنى دولة حديثة: جيش منظم + ضرائب + قضاء + تعليم + علاقات دبلوماسية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خاض معارك كثيرة وأبرم معاهدة </a:t>
            </a:r>
            <a:r>
              <a:rPr lang="ar-SA" dirty="0" err="1">
                <a:latin typeface="Calibri"/>
                <a:ea typeface="Calibri"/>
                <a:cs typeface="Amiri"/>
              </a:rPr>
              <a:t>التافنة</a:t>
            </a:r>
            <a:r>
              <a:rPr lang="ar-SA" dirty="0">
                <a:latin typeface="Calibri"/>
                <a:ea typeface="Calibri"/>
                <a:cs typeface="Amiri"/>
              </a:rPr>
              <a:t> الشهيرة سنة 1837م (اعترفت بسلطته على جزء كبير من الجزائر)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>
                <a:latin typeface="Calibri"/>
                <a:ea typeface="Calibri"/>
                <a:cs typeface="Amiri"/>
              </a:rPr>
              <a:t>لم </a:t>
            </a:r>
            <a:r>
              <a:rPr lang="ar-SA" dirty="0">
                <a:latin typeface="Calibri"/>
                <a:ea typeface="Calibri"/>
                <a:cs typeface="Amiri"/>
              </a:rPr>
              <a:t>تكن مقاومته عسكرية فقط، بل كان يبني دولة منظمة بكل ما تحتاجه من إدارة وتنظيم، </a:t>
            </a:r>
            <a:r>
              <a:rPr lang="ar-SA" dirty="0" smtClean="0">
                <a:latin typeface="Calibri"/>
                <a:ea typeface="Calibri"/>
                <a:cs typeface="Amiri"/>
              </a:rPr>
              <a:t>على الرغم من أن </a:t>
            </a:r>
            <a:r>
              <a:rPr lang="ar-SA" dirty="0">
                <a:latin typeface="Calibri"/>
                <a:ea typeface="Calibri"/>
                <a:cs typeface="Amiri"/>
              </a:rPr>
              <a:t>فرنسا نقضت المعاهدة لاحقًا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ar-SA" sz="2800" b="1" dirty="0">
                <a:latin typeface="Amiri" pitchFamily="2" charset="-78"/>
                <a:cs typeface="Amiri" pitchFamily="2" charset="-78"/>
              </a:rPr>
              <a:t>الأسر والموقف الأخلاقي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556792"/>
            <a:ext cx="6565344" cy="4166277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استسلم سنة 1847م حقنًا لدماء الجزائريين بعد خذلان بعض القوى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نقل أسيرًا إلى فرنسا، ثم أُفرج عنه وأقام في دمشق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سنة 1860م: حماية آلاف المسيحيين أثناء الفتنة الطائفية، وفتح بيته لهم رغم الخطر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>
                <a:latin typeface="Calibri"/>
                <a:ea typeface="Calibri"/>
                <a:cs typeface="Amiri"/>
              </a:rPr>
              <a:t>هذا </a:t>
            </a:r>
            <a:r>
              <a:rPr lang="ar-SA" dirty="0">
                <a:latin typeface="Calibri"/>
                <a:ea typeface="Calibri"/>
                <a:cs typeface="Amiri"/>
              </a:rPr>
              <a:t>الموقف الإنساني النبيل أكسبه احترام العالم، ومنحه أوسمة تقدير من دول عديدة، ويُعد رمزًا للتسامح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4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تجربة </a:t>
            </a:r>
            <a:r>
              <a:rPr lang="ar-SA" sz="2800" b="1" dirty="0">
                <a:latin typeface="Amiri" pitchFamily="2" charset="-78"/>
                <a:cs typeface="Amiri" pitchFamily="2" charset="-78"/>
              </a:rPr>
              <a:t>الأمير عبد القادر </a:t>
            </a:r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الأدبية</a:t>
            </a:r>
            <a:br>
              <a:rPr lang="ar-SA" sz="2800" b="1" dirty="0" smtClean="0">
                <a:latin typeface="Amiri" pitchFamily="2" charset="-78"/>
                <a:cs typeface="Amiri" pitchFamily="2" charset="-78"/>
              </a:rPr>
            </a:br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 1- </a:t>
            </a:r>
            <a:r>
              <a:rPr lang="ar-SA" sz="2800" b="1" dirty="0">
                <a:latin typeface="Amiri" pitchFamily="2" charset="-78"/>
                <a:cs typeface="Amiri" pitchFamily="2" charset="-78"/>
              </a:rPr>
              <a:t>النثر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916832"/>
            <a:ext cx="6421328" cy="3806237"/>
          </a:xfrm>
        </p:spPr>
        <p:txBody>
          <a:bodyPr>
            <a:no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أدبه امتداد لفكره الروحي والجهادي (يجمع السيف والقلم)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كتب في العقيدة، التصوف، الأخلاق، وحوار الحضارات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أشهر كتبه: المواقف الروحية </a:t>
            </a:r>
            <a:r>
              <a:rPr lang="ar-SA" dirty="0" err="1">
                <a:latin typeface="Amiri" pitchFamily="2" charset="-78"/>
                <a:ea typeface="Calibri"/>
                <a:cs typeface="Amiri" pitchFamily="2" charset="-78"/>
              </a:rPr>
              <a:t>والفيوضات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 err="1">
                <a:latin typeface="Amiri" pitchFamily="2" charset="-78"/>
                <a:ea typeface="Calibri"/>
                <a:cs typeface="Amiri" pitchFamily="2" charset="-78"/>
              </a:rPr>
              <a:t>السبوحية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 (تفسير صوفي للقرآن، مستلهم من ابن عربي والغزالي)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مؤلفات أخرى: ذكرى العاقل وتنبيه الغافل، المقراض الحاد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نثره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يجمع بين البرهان العقلي والإشراق الروحي، ويؤكد على التسامح الديني واحترام الآخر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dirty="0">
              <a:latin typeface="Amiri" pitchFamily="2" charset="-78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1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ea typeface="Calibri"/>
                <a:cs typeface="Amiri"/>
              </a:rPr>
              <a:t>2. في </a:t>
            </a:r>
            <a:r>
              <a:rPr lang="ar-SA" sz="3200" b="1" dirty="0">
                <a:ea typeface="Calibri"/>
                <a:cs typeface="Amiri"/>
              </a:rPr>
              <a:t>الشعر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916832"/>
            <a:ext cx="6552728" cy="3806237"/>
          </a:xfrm>
        </p:spPr>
        <p:txBody>
          <a:bodyPr/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بدأ يقرض الشعر قبل سن العشرين، تأثر بالطبيعة ورحلات الصيد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أبرز أغراضه: الفخر (طبيعي من نسبه + مكتسب من بطولاته)، الغزل العفيف الحزين، الوصف (بدوي وحضري)، المدح (صوفي، سياسي، أدبي) دون هجاء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مثال فخر: «أبونا رسول الله خير الورى طرًا».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3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latin typeface="Amiri" pitchFamily="2" charset="-78"/>
                <a:cs typeface="Amiri" pitchFamily="2" charset="-78"/>
              </a:rPr>
              <a:t>خاتمـة</a:t>
            </a:r>
            <a:endParaRPr lang="fr-FR" sz="36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19257"/>
            <a:ext cx="6840760" cy="3603812"/>
          </a:xfrm>
        </p:spPr>
        <p:txBody>
          <a:bodyPr/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الأمير نموذج فريد يجمع بين الكرامة، الحرية، والتسامح. سيرته دعوة لاستخلاص القيم الأخلاقية في حاضرنا ومستقبلنا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شعره صادق ووظيفي، يعكس شخصيته الموسوعية كمجاهد ومتصوف وأديب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dirty="0">
              <a:latin typeface="Amiri" pitchFamily="2" charset="-78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7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415</Words>
  <Application>Microsoft Office PowerPoint</Application>
  <PresentationFormat>Affichage à l'écran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Punaise</vt:lpstr>
      <vt:lpstr>Promenade</vt:lpstr>
      <vt:lpstr>Présentation PowerPoint</vt:lpstr>
      <vt:lpstr>  </vt:lpstr>
      <vt:lpstr>النشأة والتكوين</vt:lpstr>
      <vt:lpstr>قيادة المقاومة وبناء الدولة</vt:lpstr>
      <vt:lpstr>الأسر والموقف الأخلاقي</vt:lpstr>
      <vt:lpstr>تجربة الأمير عبد القادر الأدبية  1- النثر</vt:lpstr>
      <vt:lpstr>2. في الشعر</vt:lpstr>
      <vt:lpstr>خاتمـة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الأمير عبد القادر الجزائري(1808–1883)</dc:title>
  <dc:creator>Windows User</dc:creator>
  <cp:lastModifiedBy>Windows User</cp:lastModifiedBy>
  <cp:revision>27</cp:revision>
  <dcterms:created xsi:type="dcterms:W3CDTF">2026-04-10T23:38:31Z</dcterms:created>
  <dcterms:modified xsi:type="dcterms:W3CDTF">2026-04-21T10:17:41Z</dcterms:modified>
</cp:coreProperties>
</file>