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4"/>
  </p:notesMasterIdLst>
  <p:sldIdLst>
    <p:sldId id="256" r:id="rId2"/>
    <p:sldId id="257" r:id="rId3"/>
    <p:sldId id="258" r:id="rId4"/>
    <p:sldId id="261" r:id="rId5"/>
    <p:sldId id="259" r:id="rId6"/>
    <p:sldId id="263" r:id="rId7"/>
    <p:sldId id="260" r:id="rId8"/>
    <p:sldId id="262" r:id="rId9"/>
    <p:sldId id="264" r:id="rId10"/>
    <p:sldId id="265" r:id="rId11"/>
    <p:sldId id="266" r:id="rId12"/>
    <p:sldId id="267"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12"/>
  </p:normalViewPr>
  <p:slideViewPr>
    <p:cSldViewPr snapToGrid="0" snapToObjects="1">
      <p:cViewPr varScale="1">
        <p:scale>
          <a:sx n="102" d="100"/>
          <a:sy n="102" d="100"/>
        </p:scale>
        <p:origin x="41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4FC912-63BC-C543-88FB-592B9442E062}" type="datetimeFigureOut">
              <a:rPr lang="fr-FR" smtClean="0"/>
              <a:t>28/12/2021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E23E91-BF79-7C49-AC49-B13EBFFA3006}" type="slidenum">
              <a:rPr lang="fr-FR" smtClean="0"/>
              <a:t>‹N°›</a:t>
            </a:fld>
            <a:endParaRPr lang="fr-FR"/>
          </a:p>
        </p:txBody>
      </p:sp>
    </p:spTree>
    <p:extLst>
      <p:ext uri="{BB962C8B-B14F-4D97-AF65-F5344CB8AC3E}">
        <p14:creationId xmlns:p14="http://schemas.microsoft.com/office/powerpoint/2010/main" val="286191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fr-FR"/>
              <a:t>Modifiez le style du titre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B6556CA-F3C3-4549-863C-00D1F65A7F1D}" type="datetime1">
              <a:rPr lang="fr-FR" smtClean="0"/>
              <a:t>28/12/2021</a:t>
            </a:fld>
            <a:endParaRPr lang="fr-FR"/>
          </a:p>
        </p:txBody>
      </p:sp>
      <p:sp>
        <p:nvSpPr>
          <p:cNvPr id="5" name="Footer Placeholder 4"/>
          <p:cNvSpPr>
            <a:spLocks noGrp="1"/>
          </p:cNvSpPr>
          <p:nvPr>
            <p:ph type="ftr" sz="quarter" idx="11"/>
          </p:nvPr>
        </p:nvSpPr>
        <p:spPr/>
        <p:txBody>
          <a:bodyPr/>
          <a:lstStyle/>
          <a:p>
            <a:r>
              <a:rPr lang="fr-FR"/>
              <a:t>Boumegoura Naim</a:t>
            </a:r>
          </a:p>
        </p:txBody>
      </p:sp>
      <p:sp>
        <p:nvSpPr>
          <p:cNvPr id="6" name="Slide Number Placeholder 5"/>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678425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333174B9-3443-D448-817F-E66611DA99A6}" type="datetime1">
              <a:rPr lang="fr-FR" smtClean="0"/>
              <a:t>28/12/2021</a:t>
            </a:fld>
            <a:endParaRPr lang="fr-FR"/>
          </a:p>
        </p:txBody>
      </p:sp>
      <p:sp>
        <p:nvSpPr>
          <p:cNvPr id="6" name="Footer Placeholder 5"/>
          <p:cNvSpPr>
            <a:spLocks noGrp="1"/>
          </p:cNvSpPr>
          <p:nvPr>
            <p:ph type="ftr" sz="quarter" idx="11"/>
          </p:nvPr>
        </p:nvSpPr>
        <p:spPr/>
        <p:txBody>
          <a:bodyPr/>
          <a:lstStyle/>
          <a:p>
            <a:r>
              <a:rPr lang="fr-FR"/>
              <a:t>Boumegoura Naim</a:t>
            </a:r>
          </a:p>
        </p:txBody>
      </p:sp>
      <p:sp>
        <p:nvSpPr>
          <p:cNvPr id="7" name="Slide Number Placeholder 6"/>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4118523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30F5CB73-2B31-3D47-92D9-28E9E274DD5F}" type="datetime1">
              <a:rPr lang="fr-FR" smtClean="0"/>
              <a:t>28/12/2021</a:t>
            </a:fld>
            <a:endParaRPr lang="fr-FR"/>
          </a:p>
        </p:txBody>
      </p:sp>
      <p:sp>
        <p:nvSpPr>
          <p:cNvPr id="6" name="Footer Placeholder 5"/>
          <p:cNvSpPr>
            <a:spLocks noGrp="1"/>
          </p:cNvSpPr>
          <p:nvPr>
            <p:ph type="ftr" sz="quarter" idx="11"/>
          </p:nvPr>
        </p:nvSpPr>
        <p:spPr/>
        <p:txBody>
          <a:bodyPr/>
          <a:lstStyle/>
          <a:p>
            <a:r>
              <a:rPr lang="fr-FR"/>
              <a:t>Boumegoura Naim</a:t>
            </a:r>
          </a:p>
        </p:txBody>
      </p:sp>
      <p:sp>
        <p:nvSpPr>
          <p:cNvPr id="7" name="Slide Number Placeholder 6"/>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1433144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FF645040-94E3-C64D-924C-95B6FA026C5B}" type="datetime1">
              <a:rPr lang="fr-FR" smtClean="0"/>
              <a:t>28/12/2021</a:t>
            </a:fld>
            <a:endParaRPr lang="fr-FR"/>
          </a:p>
        </p:txBody>
      </p:sp>
      <p:sp>
        <p:nvSpPr>
          <p:cNvPr id="6" name="Footer Placeholder 5"/>
          <p:cNvSpPr>
            <a:spLocks noGrp="1"/>
          </p:cNvSpPr>
          <p:nvPr>
            <p:ph type="ftr" sz="quarter" idx="11"/>
          </p:nvPr>
        </p:nvSpPr>
        <p:spPr/>
        <p:txBody>
          <a:bodyPr/>
          <a:lstStyle/>
          <a:p>
            <a:r>
              <a:rPr lang="fr-FR"/>
              <a:t>Boumegoura Naim</a:t>
            </a:r>
          </a:p>
        </p:txBody>
      </p:sp>
      <p:sp>
        <p:nvSpPr>
          <p:cNvPr id="7" name="Slide Number Placeholder 6"/>
          <p:cNvSpPr>
            <a:spLocks noGrp="1"/>
          </p:cNvSpPr>
          <p:nvPr>
            <p:ph type="sldNum" sz="quarter" idx="12"/>
          </p:nvPr>
        </p:nvSpPr>
        <p:spPr/>
        <p:txBody>
          <a:bodyPr/>
          <a:lstStyle/>
          <a:p>
            <a:fld id="{1933C73B-D0AF-974C-B88F-E38B31644941}" type="slidenum">
              <a:rPr lang="fr-FR" smtClean="0"/>
              <a:t>‹N°›</a:t>
            </a:fld>
            <a:endParaRPr lang="fr-F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851947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39BB8DFA-A01C-C241-A217-156C1D3977D7}" type="datetime1">
              <a:rPr lang="fr-FR" smtClean="0"/>
              <a:t>28/12/2021</a:t>
            </a:fld>
            <a:endParaRPr lang="fr-FR"/>
          </a:p>
        </p:txBody>
      </p:sp>
      <p:sp>
        <p:nvSpPr>
          <p:cNvPr id="6" name="Footer Placeholder 5"/>
          <p:cNvSpPr>
            <a:spLocks noGrp="1"/>
          </p:cNvSpPr>
          <p:nvPr>
            <p:ph type="ftr" sz="quarter" idx="11"/>
          </p:nvPr>
        </p:nvSpPr>
        <p:spPr/>
        <p:txBody>
          <a:bodyPr/>
          <a:lstStyle/>
          <a:p>
            <a:r>
              <a:rPr lang="fr-FR"/>
              <a:t>Boumegoura Naim</a:t>
            </a:r>
          </a:p>
        </p:txBody>
      </p:sp>
      <p:sp>
        <p:nvSpPr>
          <p:cNvPr id="7" name="Slide Number Placeholder 6"/>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3639156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fr-FR"/>
              <a:t>Modifiez le style du titre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3" name="Date Placeholder 2"/>
          <p:cNvSpPr>
            <a:spLocks noGrp="1"/>
          </p:cNvSpPr>
          <p:nvPr>
            <p:ph type="dt" sz="half" idx="10"/>
          </p:nvPr>
        </p:nvSpPr>
        <p:spPr/>
        <p:txBody>
          <a:bodyPr/>
          <a:lstStyle/>
          <a:p>
            <a:fld id="{8ED5EF69-EC91-4446-876F-B224835A374D}" type="datetime1">
              <a:rPr lang="fr-FR" smtClean="0"/>
              <a:t>28/12/2021</a:t>
            </a:fld>
            <a:endParaRPr lang="fr-FR"/>
          </a:p>
        </p:txBody>
      </p:sp>
      <p:sp>
        <p:nvSpPr>
          <p:cNvPr id="4" name="Footer Placeholder 3"/>
          <p:cNvSpPr>
            <a:spLocks noGrp="1"/>
          </p:cNvSpPr>
          <p:nvPr>
            <p:ph type="ftr" sz="quarter" idx="11"/>
          </p:nvPr>
        </p:nvSpPr>
        <p:spPr/>
        <p:txBody>
          <a:bodyPr/>
          <a:lstStyle/>
          <a:p>
            <a:r>
              <a:rPr lang="fr-FR"/>
              <a:t>Boumegoura Naim</a:t>
            </a:r>
          </a:p>
        </p:txBody>
      </p:sp>
      <p:sp>
        <p:nvSpPr>
          <p:cNvPr id="5" name="Slide Number Placeholder 4"/>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3672148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fr-FR"/>
              <a:t>Modifiez le style du titre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3" name="Date Placeholder 2"/>
          <p:cNvSpPr>
            <a:spLocks noGrp="1"/>
          </p:cNvSpPr>
          <p:nvPr>
            <p:ph type="dt" sz="half" idx="10"/>
          </p:nvPr>
        </p:nvSpPr>
        <p:spPr/>
        <p:txBody>
          <a:bodyPr/>
          <a:lstStyle/>
          <a:p>
            <a:fld id="{79B7DB5A-FF76-0C4A-A01E-7984AD8430A8}" type="datetime1">
              <a:rPr lang="fr-FR" smtClean="0"/>
              <a:t>28/12/2021</a:t>
            </a:fld>
            <a:endParaRPr lang="fr-FR"/>
          </a:p>
        </p:txBody>
      </p:sp>
      <p:sp>
        <p:nvSpPr>
          <p:cNvPr id="4" name="Footer Placeholder 3"/>
          <p:cNvSpPr>
            <a:spLocks noGrp="1"/>
          </p:cNvSpPr>
          <p:nvPr>
            <p:ph type="ftr" sz="quarter" idx="11"/>
          </p:nvPr>
        </p:nvSpPr>
        <p:spPr/>
        <p:txBody>
          <a:bodyPr/>
          <a:lstStyle/>
          <a:p>
            <a:r>
              <a:rPr lang="fr-FR"/>
              <a:t>Boumegoura Naim</a:t>
            </a:r>
          </a:p>
        </p:txBody>
      </p:sp>
      <p:sp>
        <p:nvSpPr>
          <p:cNvPr id="5" name="Slide Number Placeholder 4"/>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1153239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DA58A7A2-7F6A-9349-8283-C56654ECDA63}" type="datetime1">
              <a:rPr lang="fr-FR" smtClean="0"/>
              <a:t>28/12/2021</a:t>
            </a:fld>
            <a:endParaRPr lang="fr-FR"/>
          </a:p>
        </p:txBody>
      </p:sp>
      <p:sp>
        <p:nvSpPr>
          <p:cNvPr id="5" name="Footer Placeholder 4"/>
          <p:cNvSpPr>
            <a:spLocks noGrp="1"/>
          </p:cNvSpPr>
          <p:nvPr>
            <p:ph type="ftr" sz="quarter" idx="11"/>
          </p:nvPr>
        </p:nvSpPr>
        <p:spPr/>
        <p:txBody>
          <a:bodyPr/>
          <a:lstStyle/>
          <a:p>
            <a:r>
              <a:rPr lang="fr-FR"/>
              <a:t>Boumegoura Naim</a:t>
            </a:r>
          </a:p>
        </p:txBody>
      </p:sp>
      <p:sp>
        <p:nvSpPr>
          <p:cNvPr id="6" name="Slide Number Placeholder 5"/>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5184235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fr-FR"/>
              <a:t>Modifiez le style du titre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AACC9F41-AC44-F54C-9DE7-41A2BD431B02}" type="datetime1">
              <a:rPr lang="fr-FR" smtClean="0"/>
              <a:t>28/12/2021</a:t>
            </a:fld>
            <a:endParaRPr lang="fr-FR"/>
          </a:p>
        </p:txBody>
      </p:sp>
      <p:sp>
        <p:nvSpPr>
          <p:cNvPr id="5" name="Footer Placeholder 4"/>
          <p:cNvSpPr>
            <a:spLocks noGrp="1"/>
          </p:cNvSpPr>
          <p:nvPr>
            <p:ph type="ftr" sz="quarter" idx="11"/>
          </p:nvPr>
        </p:nvSpPr>
        <p:spPr/>
        <p:txBody>
          <a:bodyPr/>
          <a:lstStyle/>
          <a:p>
            <a:r>
              <a:rPr lang="fr-FR"/>
              <a:t>Boumegoura Naim</a:t>
            </a:r>
          </a:p>
        </p:txBody>
      </p:sp>
      <p:sp>
        <p:nvSpPr>
          <p:cNvPr id="6" name="Slide Number Placeholder 5"/>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871091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6BC34138-566A-5E4B-A23E-5FC4AB179CCA}" type="datetime1">
              <a:rPr lang="fr-FR" smtClean="0"/>
              <a:t>28/12/2021</a:t>
            </a:fld>
            <a:endParaRPr lang="fr-FR"/>
          </a:p>
        </p:txBody>
      </p:sp>
      <p:sp>
        <p:nvSpPr>
          <p:cNvPr id="5" name="Footer Placeholder 4"/>
          <p:cNvSpPr>
            <a:spLocks noGrp="1"/>
          </p:cNvSpPr>
          <p:nvPr>
            <p:ph type="ftr" sz="quarter" idx="11"/>
          </p:nvPr>
        </p:nvSpPr>
        <p:spPr/>
        <p:txBody>
          <a:bodyPr/>
          <a:lstStyle/>
          <a:p>
            <a:r>
              <a:rPr lang="fr-FR"/>
              <a:t>Boumegoura Naim</a:t>
            </a:r>
          </a:p>
        </p:txBody>
      </p:sp>
      <p:sp>
        <p:nvSpPr>
          <p:cNvPr id="6" name="Slide Number Placeholder 5"/>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833428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fr-FR"/>
              <a:t>Modifiez le style du titre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FE332FC8-906F-6F42-9391-768FAAB86309}" type="datetime1">
              <a:rPr lang="fr-FR" smtClean="0"/>
              <a:t>28/12/2021</a:t>
            </a:fld>
            <a:endParaRPr lang="fr-FR"/>
          </a:p>
        </p:txBody>
      </p:sp>
      <p:sp>
        <p:nvSpPr>
          <p:cNvPr id="5" name="Footer Placeholder 4"/>
          <p:cNvSpPr>
            <a:spLocks noGrp="1"/>
          </p:cNvSpPr>
          <p:nvPr>
            <p:ph type="ftr" sz="quarter" idx="11"/>
          </p:nvPr>
        </p:nvSpPr>
        <p:spPr/>
        <p:txBody>
          <a:bodyPr/>
          <a:lstStyle/>
          <a:p>
            <a:r>
              <a:rPr lang="fr-FR"/>
              <a:t>Boumegoura Naim</a:t>
            </a:r>
          </a:p>
        </p:txBody>
      </p:sp>
      <p:sp>
        <p:nvSpPr>
          <p:cNvPr id="6" name="Slide Number Placeholder 5"/>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4151960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fr-FR"/>
              <a:t>Modifier les styles du texte du masque
Deuxième niveau
Troisième niveau
Quatrième niveau
Cinquième niveau</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BD753883-B24B-2D4F-96F9-B07190DA1E43}" type="datetime1">
              <a:rPr lang="fr-FR" smtClean="0"/>
              <a:t>28/12/2021</a:t>
            </a:fld>
            <a:endParaRPr lang="fr-FR"/>
          </a:p>
        </p:txBody>
      </p:sp>
      <p:sp>
        <p:nvSpPr>
          <p:cNvPr id="6" name="Footer Placeholder 5"/>
          <p:cNvSpPr>
            <a:spLocks noGrp="1"/>
          </p:cNvSpPr>
          <p:nvPr>
            <p:ph type="ftr" sz="quarter" idx="11"/>
          </p:nvPr>
        </p:nvSpPr>
        <p:spPr/>
        <p:txBody>
          <a:bodyPr/>
          <a:lstStyle/>
          <a:p>
            <a:r>
              <a:rPr lang="fr-FR"/>
              <a:t>Boumegoura Naim</a:t>
            </a:r>
          </a:p>
        </p:txBody>
      </p:sp>
      <p:sp>
        <p:nvSpPr>
          <p:cNvPr id="7" name="Slide Number Placeholder 6"/>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1128537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2" name="Content Placeholder 3"/>
          <p:cNvSpPr>
            <a:spLocks noGrp="1"/>
          </p:cNvSpPr>
          <p:nvPr>
            <p:ph sz="quarter" idx="13"/>
          </p:nvPr>
        </p:nvSpPr>
        <p:spPr>
          <a:xfrm>
            <a:off x="913774" y="3051012"/>
            <a:ext cx="5106027" cy="2740187"/>
          </a:xfrm>
        </p:spPr>
        <p:txBody>
          <a:body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3" name="Content Placeholder 5"/>
          <p:cNvSpPr>
            <a:spLocks noGrp="1"/>
          </p:cNvSpPr>
          <p:nvPr>
            <p:ph sz="quarter" idx="14"/>
          </p:nvPr>
        </p:nvSpPr>
        <p:spPr>
          <a:xfrm>
            <a:off x="6172200" y="3051012"/>
            <a:ext cx="5105401" cy="2740187"/>
          </a:xfrm>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40F3A8E4-692E-434B-8132-5525FE79B3CD}" type="datetime1">
              <a:rPr lang="fr-FR" smtClean="0"/>
              <a:t>28/12/2021</a:t>
            </a:fld>
            <a:endParaRPr lang="fr-FR"/>
          </a:p>
        </p:txBody>
      </p:sp>
      <p:sp>
        <p:nvSpPr>
          <p:cNvPr id="8" name="Footer Placeholder 7"/>
          <p:cNvSpPr>
            <a:spLocks noGrp="1"/>
          </p:cNvSpPr>
          <p:nvPr>
            <p:ph type="ftr" sz="quarter" idx="11"/>
          </p:nvPr>
        </p:nvSpPr>
        <p:spPr/>
        <p:txBody>
          <a:bodyPr/>
          <a:lstStyle/>
          <a:p>
            <a:r>
              <a:rPr lang="fr-FR"/>
              <a:t>Boumegoura Naim</a:t>
            </a:r>
          </a:p>
        </p:txBody>
      </p:sp>
      <p:sp>
        <p:nvSpPr>
          <p:cNvPr id="9" name="Slide Number Placeholder 8"/>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269955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866A2C3-1551-2042-BB55-0A51DDC041A4}" type="datetime1">
              <a:rPr lang="fr-FR" smtClean="0"/>
              <a:t>28/12/2021</a:t>
            </a:fld>
            <a:endParaRPr lang="fr-FR"/>
          </a:p>
        </p:txBody>
      </p:sp>
      <p:sp>
        <p:nvSpPr>
          <p:cNvPr id="4" name="Footer Placeholder 3"/>
          <p:cNvSpPr>
            <a:spLocks noGrp="1"/>
          </p:cNvSpPr>
          <p:nvPr>
            <p:ph type="ftr" sz="quarter" idx="11"/>
          </p:nvPr>
        </p:nvSpPr>
        <p:spPr/>
        <p:txBody>
          <a:bodyPr/>
          <a:lstStyle/>
          <a:p>
            <a:r>
              <a:rPr lang="fr-FR"/>
              <a:t>Boumegoura Naim</a:t>
            </a:r>
          </a:p>
        </p:txBody>
      </p:sp>
      <p:sp>
        <p:nvSpPr>
          <p:cNvPr id="5" name="Slide Number Placeholder 4"/>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237191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AB85C19C-0451-7D48-90E2-94971E735E75}" type="datetime1">
              <a:rPr lang="fr-FR" smtClean="0"/>
              <a:t>28/12/2021</a:t>
            </a:fld>
            <a:endParaRPr lang="fr-FR"/>
          </a:p>
        </p:txBody>
      </p:sp>
      <p:sp>
        <p:nvSpPr>
          <p:cNvPr id="3" name="Footer Placeholder 2"/>
          <p:cNvSpPr>
            <a:spLocks noGrp="1"/>
          </p:cNvSpPr>
          <p:nvPr>
            <p:ph type="ftr" sz="quarter" idx="11"/>
          </p:nvPr>
        </p:nvSpPr>
        <p:spPr/>
        <p:txBody>
          <a:bodyPr/>
          <a:lstStyle/>
          <a:p>
            <a:r>
              <a:rPr lang="fr-FR"/>
              <a:t>Boumegoura Naim</a:t>
            </a:r>
          </a:p>
        </p:txBody>
      </p:sp>
      <p:sp>
        <p:nvSpPr>
          <p:cNvPr id="4" name="Slide Number Placeholder 3"/>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418104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fr-FR"/>
              <a:t>Modifiez le style du titre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4DE11158-501A-C445-9ABA-AD6E924071EA}" type="datetime1">
              <a:rPr lang="fr-FR" smtClean="0"/>
              <a:t>28/12/2021</a:t>
            </a:fld>
            <a:endParaRPr lang="fr-FR"/>
          </a:p>
        </p:txBody>
      </p:sp>
      <p:sp>
        <p:nvSpPr>
          <p:cNvPr id="6" name="Footer Placeholder 5"/>
          <p:cNvSpPr>
            <a:spLocks noGrp="1"/>
          </p:cNvSpPr>
          <p:nvPr>
            <p:ph type="ftr" sz="quarter" idx="11"/>
          </p:nvPr>
        </p:nvSpPr>
        <p:spPr/>
        <p:txBody>
          <a:bodyPr/>
          <a:lstStyle/>
          <a:p>
            <a:r>
              <a:rPr lang="fr-FR"/>
              <a:t>Boumegoura Naim</a:t>
            </a:r>
          </a:p>
        </p:txBody>
      </p:sp>
      <p:sp>
        <p:nvSpPr>
          <p:cNvPr id="7" name="Slide Number Placeholder 6"/>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3686952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94077194-0256-294C-9C22-4D8DE52FF7D8}" type="datetime1">
              <a:rPr lang="fr-FR" smtClean="0"/>
              <a:t>28/12/2021</a:t>
            </a:fld>
            <a:endParaRPr lang="fr-FR"/>
          </a:p>
        </p:txBody>
      </p:sp>
      <p:sp>
        <p:nvSpPr>
          <p:cNvPr id="6" name="Footer Placeholder 5"/>
          <p:cNvSpPr>
            <a:spLocks noGrp="1"/>
          </p:cNvSpPr>
          <p:nvPr>
            <p:ph type="ftr" sz="quarter" idx="11"/>
          </p:nvPr>
        </p:nvSpPr>
        <p:spPr/>
        <p:txBody>
          <a:bodyPr/>
          <a:lstStyle/>
          <a:p>
            <a:r>
              <a:rPr lang="fr-FR"/>
              <a:t>Boumegoura Naim</a:t>
            </a:r>
          </a:p>
        </p:txBody>
      </p:sp>
      <p:sp>
        <p:nvSpPr>
          <p:cNvPr id="7" name="Slide Number Placeholder 6"/>
          <p:cNvSpPr>
            <a:spLocks noGrp="1"/>
          </p:cNvSpPr>
          <p:nvPr>
            <p:ph type="sldNum" sz="quarter" idx="12"/>
          </p:nvPr>
        </p:nvSpPr>
        <p:spPr/>
        <p:txBody>
          <a:bodyPr/>
          <a:lstStyle/>
          <a:p>
            <a:fld id="{1933C73B-D0AF-974C-B88F-E38B31644941}" type="slidenum">
              <a:rPr lang="fr-FR" smtClean="0"/>
              <a:t>‹N°›</a:t>
            </a:fld>
            <a:endParaRPr lang="fr-FR"/>
          </a:p>
        </p:txBody>
      </p:sp>
    </p:spTree>
    <p:extLst>
      <p:ext uri="{BB962C8B-B14F-4D97-AF65-F5344CB8AC3E}">
        <p14:creationId xmlns:p14="http://schemas.microsoft.com/office/powerpoint/2010/main" val="3254539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21A6AE8-5424-F04A-868C-5CA96FAC2830}" type="datetime1">
              <a:rPr lang="fr-FR" smtClean="0"/>
              <a:t>28/12/2021</a:t>
            </a:fld>
            <a:endParaRPr lang="fr-F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r>
              <a:rPr lang="fr-FR"/>
              <a:t>Boumegoura Naim</a:t>
            </a: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933C73B-D0AF-974C-B88F-E38B31644941}" type="slidenum">
              <a:rPr lang="fr-FR" smtClean="0"/>
              <a:t>‹N°›</a:t>
            </a:fld>
            <a:endParaRPr lang="fr-FR"/>
          </a:p>
        </p:txBody>
      </p:sp>
    </p:spTree>
    <p:extLst>
      <p:ext uri="{BB962C8B-B14F-4D97-AF65-F5344CB8AC3E}">
        <p14:creationId xmlns:p14="http://schemas.microsoft.com/office/powerpoint/2010/main" val="14748298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EF94F4-79C0-084D-8BBA-F488F0AABF35}"/>
              </a:ext>
            </a:extLst>
          </p:cNvPr>
          <p:cNvSpPr>
            <a:spLocks noGrp="1"/>
          </p:cNvSpPr>
          <p:nvPr>
            <p:ph type="ctrTitle"/>
          </p:nvPr>
        </p:nvSpPr>
        <p:spPr/>
        <p:txBody>
          <a:bodyPr/>
          <a:lstStyle/>
          <a:p>
            <a:r>
              <a:rPr lang="fr-FR" dirty="0"/>
              <a:t>Stratégies de la communication</a:t>
            </a:r>
          </a:p>
        </p:txBody>
      </p:sp>
      <p:sp>
        <p:nvSpPr>
          <p:cNvPr id="3" name="Sous-titre 2">
            <a:extLst>
              <a:ext uri="{FF2B5EF4-FFF2-40B4-BE49-F238E27FC236}">
                <a16:creationId xmlns:a16="http://schemas.microsoft.com/office/drawing/2014/main" id="{DB7617A7-F1DE-5C46-8FD2-15C62207359D}"/>
              </a:ext>
            </a:extLst>
          </p:cNvPr>
          <p:cNvSpPr>
            <a:spLocks noGrp="1"/>
          </p:cNvSpPr>
          <p:nvPr>
            <p:ph type="subTitle" idx="1"/>
          </p:nvPr>
        </p:nvSpPr>
        <p:spPr/>
        <p:txBody>
          <a:bodyPr/>
          <a:lstStyle/>
          <a:p>
            <a:r>
              <a:rPr lang="fr-FR" dirty="0"/>
              <a:t>M1 sociologie de la communication</a:t>
            </a:r>
          </a:p>
        </p:txBody>
      </p:sp>
    </p:spTree>
    <p:extLst>
      <p:ext uri="{BB962C8B-B14F-4D97-AF65-F5344CB8AC3E}">
        <p14:creationId xmlns:p14="http://schemas.microsoft.com/office/powerpoint/2010/main" val="1472378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46D8BA-8FBA-FA4D-9D45-3DBDFAC9A980}"/>
              </a:ext>
            </a:extLst>
          </p:cNvPr>
          <p:cNvSpPr>
            <a:spLocks noGrp="1"/>
          </p:cNvSpPr>
          <p:nvPr>
            <p:ph type="title"/>
          </p:nvPr>
        </p:nvSpPr>
        <p:spPr/>
        <p:txBody>
          <a:bodyPr/>
          <a:lstStyle/>
          <a:p>
            <a:r>
              <a:rPr lang="fr-FR" dirty="0"/>
              <a:t>Les différents plans de communication:</a:t>
            </a:r>
          </a:p>
        </p:txBody>
      </p:sp>
      <p:sp>
        <p:nvSpPr>
          <p:cNvPr id="3" name="Espace réservé du contenu 2">
            <a:extLst>
              <a:ext uri="{FF2B5EF4-FFF2-40B4-BE49-F238E27FC236}">
                <a16:creationId xmlns:a16="http://schemas.microsoft.com/office/drawing/2014/main" id="{B06A0573-CA9F-344B-B8B8-5D832F232B4F}"/>
              </a:ext>
            </a:extLst>
          </p:cNvPr>
          <p:cNvSpPr>
            <a:spLocks noGrp="1"/>
          </p:cNvSpPr>
          <p:nvPr>
            <p:ph sz="quarter" idx="13"/>
          </p:nvPr>
        </p:nvSpPr>
        <p:spPr/>
        <p:txBody>
          <a:bodyPr/>
          <a:lstStyle/>
          <a:p>
            <a:r>
              <a:rPr lang="fr-FR" dirty="0"/>
              <a:t>Plan systémique.</a:t>
            </a:r>
          </a:p>
          <a:p>
            <a:r>
              <a:rPr lang="fr-FR" dirty="0"/>
              <a:t>Plan fonctionnel.</a:t>
            </a:r>
          </a:p>
          <a:p>
            <a:r>
              <a:rPr lang="fr-FR" dirty="0"/>
              <a:t>Plan matriciel.</a:t>
            </a:r>
          </a:p>
        </p:txBody>
      </p:sp>
      <p:sp>
        <p:nvSpPr>
          <p:cNvPr id="4" name="Espace réservé de la date 3">
            <a:extLst>
              <a:ext uri="{FF2B5EF4-FFF2-40B4-BE49-F238E27FC236}">
                <a16:creationId xmlns:a16="http://schemas.microsoft.com/office/drawing/2014/main" id="{75BB4485-9F26-6C46-A3EF-1E2B0BF22013}"/>
              </a:ext>
            </a:extLst>
          </p:cNvPr>
          <p:cNvSpPr>
            <a:spLocks noGrp="1"/>
          </p:cNvSpPr>
          <p:nvPr>
            <p:ph type="dt" sz="half" idx="10"/>
          </p:nvPr>
        </p:nvSpPr>
        <p:spPr/>
        <p:txBody>
          <a:bodyPr/>
          <a:lstStyle/>
          <a:p>
            <a:fld id="{6BC34138-566A-5E4B-A23E-5FC4AB179CCA}" type="datetime1">
              <a:rPr lang="fr-FR" smtClean="0"/>
              <a:t>28/12/2021</a:t>
            </a:fld>
            <a:endParaRPr lang="fr-FR"/>
          </a:p>
        </p:txBody>
      </p:sp>
      <p:sp>
        <p:nvSpPr>
          <p:cNvPr id="5" name="Espace réservé du pied de page 4">
            <a:extLst>
              <a:ext uri="{FF2B5EF4-FFF2-40B4-BE49-F238E27FC236}">
                <a16:creationId xmlns:a16="http://schemas.microsoft.com/office/drawing/2014/main" id="{F929416A-94FC-ED42-8D3A-3BA25E56AB73}"/>
              </a:ext>
            </a:extLst>
          </p:cNvPr>
          <p:cNvSpPr>
            <a:spLocks noGrp="1"/>
          </p:cNvSpPr>
          <p:nvPr>
            <p:ph type="ftr" sz="quarter" idx="11"/>
          </p:nvPr>
        </p:nvSpPr>
        <p:spPr/>
        <p:txBody>
          <a:bodyPr/>
          <a:lstStyle/>
          <a:p>
            <a:r>
              <a:rPr lang="fr-FR"/>
              <a:t>Boumegoura Naim</a:t>
            </a:r>
          </a:p>
        </p:txBody>
      </p:sp>
      <p:sp>
        <p:nvSpPr>
          <p:cNvPr id="6" name="Espace réservé du numéro de diapositive 5">
            <a:extLst>
              <a:ext uri="{FF2B5EF4-FFF2-40B4-BE49-F238E27FC236}">
                <a16:creationId xmlns:a16="http://schemas.microsoft.com/office/drawing/2014/main" id="{93A54DDA-1B59-D546-ABF3-E42DFF2B9E73}"/>
              </a:ext>
            </a:extLst>
          </p:cNvPr>
          <p:cNvSpPr>
            <a:spLocks noGrp="1"/>
          </p:cNvSpPr>
          <p:nvPr>
            <p:ph type="sldNum" sz="quarter" idx="12"/>
          </p:nvPr>
        </p:nvSpPr>
        <p:spPr/>
        <p:txBody>
          <a:bodyPr/>
          <a:lstStyle/>
          <a:p>
            <a:fld id="{1933C73B-D0AF-974C-B88F-E38B31644941}" type="slidenum">
              <a:rPr lang="fr-FR" smtClean="0"/>
              <a:t>10</a:t>
            </a:fld>
            <a:endParaRPr lang="fr-FR"/>
          </a:p>
        </p:txBody>
      </p:sp>
    </p:spTree>
    <p:extLst>
      <p:ext uri="{BB962C8B-B14F-4D97-AF65-F5344CB8AC3E}">
        <p14:creationId xmlns:p14="http://schemas.microsoft.com/office/powerpoint/2010/main" val="2963477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6ADE9C-763F-B44C-A72A-4AB66805BA60}"/>
              </a:ext>
            </a:extLst>
          </p:cNvPr>
          <p:cNvSpPr>
            <a:spLocks noGrp="1"/>
          </p:cNvSpPr>
          <p:nvPr>
            <p:ph type="title"/>
          </p:nvPr>
        </p:nvSpPr>
        <p:spPr/>
        <p:txBody>
          <a:bodyPr/>
          <a:lstStyle/>
          <a:p>
            <a:r>
              <a:rPr lang="fr-FR" dirty="0"/>
              <a:t>Les différentes stratégies de communication</a:t>
            </a:r>
          </a:p>
        </p:txBody>
      </p:sp>
      <p:sp>
        <p:nvSpPr>
          <p:cNvPr id="3" name="Espace réservé du contenu 2">
            <a:extLst>
              <a:ext uri="{FF2B5EF4-FFF2-40B4-BE49-F238E27FC236}">
                <a16:creationId xmlns:a16="http://schemas.microsoft.com/office/drawing/2014/main" id="{97AC0044-8F8B-FD44-9AD6-924BD10E3332}"/>
              </a:ext>
            </a:extLst>
          </p:cNvPr>
          <p:cNvSpPr>
            <a:spLocks noGrp="1"/>
          </p:cNvSpPr>
          <p:nvPr>
            <p:ph sz="quarter" idx="13"/>
          </p:nvPr>
        </p:nvSpPr>
        <p:spPr/>
        <p:txBody>
          <a:bodyPr/>
          <a:lstStyle/>
          <a:p>
            <a:r>
              <a:rPr lang="fr-FR" dirty="0"/>
              <a:t>Stratégie de coopération.</a:t>
            </a:r>
          </a:p>
          <a:p>
            <a:r>
              <a:rPr lang="fr-FR" dirty="0"/>
              <a:t>Stratégie de résistance ou d’opposition.</a:t>
            </a:r>
          </a:p>
          <a:p>
            <a:r>
              <a:rPr lang="fr-FR" dirty="0"/>
              <a:t>Stratégie d’évitement.</a:t>
            </a:r>
          </a:p>
          <a:p>
            <a:r>
              <a:rPr lang="fr-FR" dirty="0"/>
              <a:t>Ces stratégies, on peut les appliquer dans tous les champs de vie ou d’activité humaine.</a:t>
            </a:r>
          </a:p>
        </p:txBody>
      </p:sp>
      <p:sp>
        <p:nvSpPr>
          <p:cNvPr id="4" name="Espace réservé de la date 3">
            <a:extLst>
              <a:ext uri="{FF2B5EF4-FFF2-40B4-BE49-F238E27FC236}">
                <a16:creationId xmlns:a16="http://schemas.microsoft.com/office/drawing/2014/main" id="{7D2D0704-ECDD-5C42-831F-65B14204FCB9}"/>
              </a:ext>
            </a:extLst>
          </p:cNvPr>
          <p:cNvSpPr>
            <a:spLocks noGrp="1"/>
          </p:cNvSpPr>
          <p:nvPr>
            <p:ph type="dt" sz="half" idx="10"/>
          </p:nvPr>
        </p:nvSpPr>
        <p:spPr/>
        <p:txBody>
          <a:bodyPr/>
          <a:lstStyle/>
          <a:p>
            <a:fld id="{6BC34138-566A-5E4B-A23E-5FC4AB179CCA}" type="datetime1">
              <a:rPr lang="fr-FR" smtClean="0"/>
              <a:t>28/12/2021</a:t>
            </a:fld>
            <a:endParaRPr lang="fr-FR"/>
          </a:p>
        </p:txBody>
      </p:sp>
      <p:sp>
        <p:nvSpPr>
          <p:cNvPr id="5" name="Espace réservé du pied de page 4">
            <a:extLst>
              <a:ext uri="{FF2B5EF4-FFF2-40B4-BE49-F238E27FC236}">
                <a16:creationId xmlns:a16="http://schemas.microsoft.com/office/drawing/2014/main" id="{0FA272E9-B9F8-1C4E-A5F0-49CF54349E4C}"/>
              </a:ext>
            </a:extLst>
          </p:cNvPr>
          <p:cNvSpPr>
            <a:spLocks noGrp="1"/>
          </p:cNvSpPr>
          <p:nvPr>
            <p:ph type="ftr" sz="quarter" idx="11"/>
          </p:nvPr>
        </p:nvSpPr>
        <p:spPr/>
        <p:txBody>
          <a:bodyPr/>
          <a:lstStyle/>
          <a:p>
            <a:r>
              <a:rPr lang="fr-FR"/>
              <a:t>Boumegoura Naim</a:t>
            </a:r>
          </a:p>
        </p:txBody>
      </p:sp>
      <p:sp>
        <p:nvSpPr>
          <p:cNvPr id="6" name="Espace réservé du numéro de diapositive 5">
            <a:extLst>
              <a:ext uri="{FF2B5EF4-FFF2-40B4-BE49-F238E27FC236}">
                <a16:creationId xmlns:a16="http://schemas.microsoft.com/office/drawing/2014/main" id="{7107904E-F965-B945-A773-A5AD6640D4E0}"/>
              </a:ext>
            </a:extLst>
          </p:cNvPr>
          <p:cNvSpPr>
            <a:spLocks noGrp="1"/>
          </p:cNvSpPr>
          <p:nvPr>
            <p:ph type="sldNum" sz="quarter" idx="12"/>
          </p:nvPr>
        </p:nvSpPr>
        <p:spPr/>
        <p:txBody>
          <a:bodyPr/>
          <a:lstStyle/>
          <a:p>
            <a:fld id="{1933C73B-D0AF-974C-B88F-E38B31644941}" type="slidenum">
              <a:rPr lang="fr-FR" smtClean="0"/>
              <a:t>11</a:t>
            </a:fld>
            <a:endParaRPr lang="fr-FR"/>
          </a:p>
        </p:txBody>
      </p:sp>
    </p:spTree>
    <p:extLst>
      <p:ext uri="{BB962C8B-B14F-4D97-AF65-F5344CB8AC3E}">
        <p14:creationId xmlns:p14="http://schemas.microsoft.com/office/powerpoint/2010/main" val="4183289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096C61-50AC-7942-B69E-8EA40F89E731}"/>
              </a:ext>
            </a:extLst>
          </p:cNvPr>
          <p:cNvSpPr>
            <a:spLocks noGrp="1"/>
          </p:cNvSpPr>
          <p:nvPr>
            <p:ph type="title"/>
          </p:nvPr>
        </p:nvSpPr>
        <p:spPr/>
        <p:txBody>
          <a:bodyPr/>
          <a:lstStyle/>
          <a:p>
            <a:r>
              <a:rPr lang="fr-FR" dirty="0"/>
              <a:t>Les défis et les enjeux de la stratégie de la communication:</a:t>
            </a:r>
          </a:p>
        </p:txBody>
      </p:sp>
      <p:sp>
        <p:nvSpPr>
          <p:cNvPr id="3" name="Espace réservé du contenu 2">
            <a:extLst>
              <a:ext uri="{FF2B5EF4-FFF2-40B4-BE49-F238E27FC236}">
                <a16:creationId xmlns:a16="http://schemas.microsoft.com/office/drawing/2014/main" id="{69020665-6972-0B4E-B3EA-A4E69B3D4A8A}"/>
              </a:ext>
            </a:extLst>
          </p:cNvPr>
          <p:cNvSpPr>
            <a:spLocks noGrp="1"/>
          </p:cNvSpPr>
          <p:nvPr>
            <p:ph sz="quarter" idx="13"/>
          </p:nvPr>
        </p:nvSpPr>
        <p:spPr/>
        <p:txBody>
          <a:bodyPr/>
          <a:lstStyle/>
          <a:p>
            <a:r>
              <a:rPr lang="fr-FR" dirty="0"/>
              <a:t>La mondialisation.</a:t>
            </a:r>
          </a:p>
          <a:p>
            <a:r>
              <a:rPr lang="fr-FR" dirty="0"/>
              <a:t>La financiarisation de l’économie.</a:t>
            </a:r>
          </a:p>
          <a:p>
            <a:r>
              <a:rPr lang="fr-FR" dirty="0"/>
              <a:t>L’évolution permanente de la technologie de la communication et de l’information.</a:t>
            </a:r>
          </a:p>
          <a:p>
            <a:r>
              <a:rPr lang="fr-FR" dirty="0"/>
              <a:t>Le développement durable et la responsabilité sociale.</a:t>
            </a:r>
          </a:p>
          <a:p>
            <a:r>
              <a:rPr lang="fr-FR"/>
              <a:t>L’</a:t>
            </a:r>
            <a:r>
              <a:rPr lang="fr-FR" dirty="0"/>
              <a:t>i</a:t>
            </a:r>
            <a:r>
              <a:rPr lang="fr-FR"/>
              <a:t>dentité </a:t>
            </a:r>
            <a:r>
              <a:rPr lang="fr-FR" dirty="0"/>
              <a:t>individuelle ou collective.</a:t>
            </a:r>
          </a:p>
        </p:txBody>
      </p:sp>
      <p:sp>
        <p:nvSpPr>
          <p:cNvPr id="4" name="Espace réservé de la date 3">
            <a:extLst>
              <a:ext uri="{FF2B5EF4-FFF2-40B4-BE49-F238E27FC236}">
                <a16:creationId xmlns:a16="http://schemas.microsoft.com/office/drawing/2014/main" id="{735D50B8-7BDB-764B-8C94-3EDCE2CD4A67}"/>
              </a:ext>
            </a:extLst>
          </p:cNvPr>
          <p:cNvSpPr>
            <a:spLocks noGrp="1"/>
          </p:cNvSpPr>
          <p:nvPr>
            <p:ph type="dt" sz="half" idx="10"/>
          </p:nvPr>
        </p:nvSpPr>
        <p:spPr/>
        <p:txBody>
          <a:bodyPr/>
          <a:lstStyle/>
          <a:p>
            <a:fld id="{6BC34138-566A-5E4B-A23E-5FC4AB179CCA}" type="datetime1">
              <a:rPr lang="fr-FR" smtClean="0"/>
              <a:t>28/12/2021</a:t>
            </a:fld>
            <a:endParaRPr lang="fr-FR"/>
          </a:p>
        </p:txBody>
      </p:sp>
      <p:sp>
        <p:nvSpPr>
          <p:cNvPr id="5" name="Espace réservé du pied de page 4">
            <a:extLst>
              <a:ext uri="{FF2B5EF4-FFF2-40B4-BE49-F238E27FC236}">
                <a16:creationId xmlns:a16="http://schemas.microsoft.com/office/drawing/2014/main" id="{B5FEDAE7-979E-4643-82EE-B1B7C1AE00A9}"/>
              </a:ext>
            </a:extLst>
          </p:cNvPr>
          <p:cNvSpPr>
            <a:spLocks noGrp="1"/>
          </p:cNvSpPr>
          <p:nvPr>
            <p:ph type="ftr" sz="quarter" idx="11"/>
          </p:nvPr>
        </p:nvSpPr>
        <p:spPr/>
        <p:txBody>
          <a:bodyPr/>
          <a:lstStyle/>
          <a:p>
            <a:r>
              <a:rPr lang="fr-FR"/>
              <a:t>Boumegoura Naim</a:t>
            </a:r>
          </a:p>
        </p:txBody>
      </p:sp>
      <p:sp>
        <p:nvSpPr>
          <p:cNvPr id="6" name="Espace réservé du numéro de diapositive 5">
            <a:extLst>
              <a:ext uri="{FF2B5EF4-FFF2-40B4-BE49-F238E27FC236}">
                <a16:creationId xmlns:a16="http://schemas.microsoft.com/office/drawing/2014/main" id="{EE046800-99ED-4141-A887-F90A3A5151DC}"/>
              </a:ext>
            </a:extLst>
          </p:cNvPr>
          <p:cNvSpPr>
            <a:spLocks noGrp="1"/>
          </p:cNvSpPr>
          <p:nvPr>
            <p:ph type="sldNum" sz="quarter" idx="12"/>
          </p:nvPr>
        </p:nvSpPr>
        <p:spPr/>
        <p:txBody>
          <a:bodyPr/>
          <a:lstStyle/>
          <a:p>
            <a:fld id="{1933C73B-D0AF-974C-B88F-E38B31644941}" type="slidenum">
              <a:rPr lang="fr-FR" smtClean="0"/>
              <a:t>12</a:t>
            </a:fld>
            <a:endParaRPr lang="fr-FR"/>
          </a:p>
        </p:txBody>
      </p:sp>
    </p:spTree>
    <p:extLst>
      <p:ext uri="{BB962C8B-B14F-4D97-AF65-F5344CB8AC3E}">
        <p14:creationId xmlns:p14="http://schemas.microsoft.com/office/powerpoint/2010/main" val="161227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CCCC2D-0E05-304E-95DE-2EC7AE15895A}"/>
              </a:ext>
            </a:extLst>
          </p:cNvPr>
          <p:cNvSpPr>
            <a:spLocks noGrp="1"/>
          </p:cNvSpPr>
          <p:nvPr>
            <p:ph type="title"/>
          </p:nvPr>
        </p:nvSpPr>
        <p:spPr/>
        <p:txBody>
          <a:bodyPr/>
          <a:lstStyle/>
          <a:p>
            <a:r>
              <a:rPr lang="fr-FR" dirty="0"/>
              <a:t>introduction</a:t>
            </a:r>
          </a:p>
        </p:txBody>
      </p:sp>
      <p:sp>
        <p:nvSpPr>
          <p:cNvPr id="3" name="Espace réservé du contenu 2">
            <a:extLst>
              <a:ext uri="{FF2B5EF4-FFF2-40B4-BE49-F238E27FC236}">
                <a16:creationId xmlns:a16="http://schemas.microsoft.com/office/drawing/2014/main" id="{31332E43-B20D-9A46-BFFB-CE1F36620DCE}"/>
              </a:ext>
            </a:extLst>
          </p:cNvPr>
          <p:cNvSpPr>
            <a:spLocks noGrp="1"/>
          </p:cNvSpPr>
          <p:nvPr>
            <p:ph sz="quarter" idx="13"/>
          </p:nvPr>
        </p:nvSpPr>
        <p:spPr/>
        <p:txBody>
          <a:bodyPr/>
          <a:lstStyle/>
          <a:p>
            <a:r>
              <a:rPr lang="fr-FR" dirty="0"/>
              <a:t>La communication est une action individuelle et / ou collective qui vise à réaliser des objectifs bien déterminés préalablement.</a:t>
            </a:r>
          </a:p>
          <a:p>
            <a:r>
              <a:rPr lang="fr-FR" dirty="0"/>
              <a:t>C’est un phénomène compliqué, qui suit un processus clair et pertinent à ses buts. </a:t>
            </a:r>
          </a:p>
          <a:p>
            <a:r>
              <a:rPr lang="fr-FR" dirty="0"/>
              <a:t>La communication est l'un des facteurs cruciaux qui peuvent faire ou défaire un projet.</a:t>
            </a:r>
          </a:p>
          <a:p>
            <a:r>
              <a:rPr lang="fr-FR" dirty="0"/>
              <a:t>La communication est un élément essentiel de tout environnement car elle facilite la circulation de l'information.</a:t>
            </a:r>
          </a:p>
          <a:p>
            <a:endParaRPr lang="fr-FR" dirty="0"/>
          </a:p>
        </p:txBody>
      </p:sp>
      <p:sp>
        <p:nvSpPr>
          <p:cNvPr id="4" name="Espace réservé de la date 3">
            <a:extLst>
              <a:ext uri="{FF2B5EF4-FFF2-40B4-BE49-F238E27FC236}">
                <a16:creationId xmlns:a16="http://schemas.microsoft.com/office/drawing/2014/main" id="{C12168FD-48E5-C94F-98EA-2D0013A030C0}"/>
              </a:ext>
            </a:extLst>
          </p:cNvPr>
          <p:cNvSpPr>
            <a:spLocks noGrp="1"/>
          </p:cNvSpPr>
          <p:nvPr>
            <p:ph type="dt" sz="half" idx="10"/>
          </p:nvPr>
        </p:nvSpPr>
        <p:spPr/>
        <p:txBody>
          <a:bodyPr/>
          <a:lstStyle/>
          <a:p>
            <a:fld id="{140EDA71-CE75-114E-B865-97A23F2D4F39}" type="datetime1">
              <a:rPr lang="fr-FR" smtClean="0"/>
              <a:t>28/12/2021</a:t>
            </a:fld>
            <a:endParaRPr lang="fr-FR"/>
          </a:p>
        </p:txBody>
      </p:sp>
      <p:sp>
        <p:nvSpPr>
          <p:cNvPr id="5" name="Espace réservé du pied de page 4">
            <a:extLst>
              <a:ext uri="{FF2B5EF4-FFF2-40B4-BE49-F238E27FC236}">
                <a16:creationId xmlns:a16="http://schemas.microsoft.com/office/drawing/2014/main" id="{4C44BE8D-1705-9542-8FF4-34F438E4799D}"/>
              </a:ext>
            </a:extLst>
          </p:cNvPr>
          <p:cNvSpPr>
            <a:spLocks noGrp="1"/>
          </p:cNvSpPr>
          <p:nvPr>
            <p:ph type="ftr" sz="quarter" idx="11"/>
          </p:nvPr>
        </p:nvSpPr>
        <p:spPr/>
        <p:txBody>
          <a:bodyPr/>
          <a:lstStyle/>
          <a:p>
            <a:r>
              <a:rPr lang="fr-FR" dirty="0"/>
              <a:t>Boumegoura Naim</a:t>
            </a:r>
          </a:p>
        </p:txBody>
      </p:sp>
      <p:sp>
        <p:nvSpPr>
          <p:cNvPr id="6" name="Espace réservé du numéro de diapositive 5">
            <a:extLst>
              <a:ext uri="{FF2B5EF4-FFF2-40B4-BE49-F238E27FC236}">
                <a16:creationId xmlns:a16="http://schemas.microsoft.com/office/drawing/2014/main" id="{67CD3BC1-3876-7D4B-B7BF-79B2D5B7D20B}"/>
              </a:ext>
            </a:extLst>
          </p:cNvPr>
          <p:cNvSpPr>
            <a:spLocks noGrp="1"/>
          </p:cNvSpPr>
          <p:nvPr>
            <p:ph type="sldNum" sz="quarter" idx="12"/>
          </p:nvPr>
        </p:nvSpPr>
        <p:spPr/>
        <p:txBody>
          <a:bodyPr/>
          <a:lstStyle/>
          <a:p>
            <a:fld id="{1933C73B-D0AF-974C-B88F-E38B31644941}" type="slidenum">
              <a:rPr lang="fr-FR" smtClean="0"/>
              <a:t>2</a:t>
            </a:fld>
            <a:endParaRPr lang="fr-FR"/>
          </a:p>
        </p:txBody>
      </p:sp>
    </p:spTree>
    <p:extLst>
      <p:ext uri="{BB962C8B-B14F-4D97-AF65-F5344CB8AC3E}">
        <p14:creationId xmlns:p14="http://schemas.microsoft.com/office/powerpoint/2010/main" val="402159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16F3A-969A-214D-8333-C7675EEC1B0E}"/>
              </a:ext>
            </a:extLst>
          </p:cNvPr>
          <p:cNvSpPr>
            <a:spLocks noGrp="1"/>
          </p:cNvSpPr>
          <p:nvPr>
            <p:ph type="title"/>
          </p:nvPr>
        </p:nvSpPr>
        <p:spPr/>
        <p:txBody>
          <a:bodyPr/>
          <a:lstStyle/>
          <a:p>
            <a:r>
              <a:rPr lang="fr-FR" dirty="0"/>
              <a:t>Stratégie de communication</a:t>
            </a:r>
          </a:p>
        </p:txBody>
      </p:sp>
      <p:sp>
        <p:nvSpPr>
          <p:cNvPr id="3" name="Espace réservé du contenu 2">
            <a:extLst>
              <a:ext uri="{FF2B5EF4-FFF2-40B4-BE49-F238E27FC236}">
                <a16:creationId xmlns:a16="http://schemas.microsoft.com/office/drawing/2014/main" id="{2F4BFF9A-CFBB-CF47-822C-889CAB568475}"/>
              </a:ext>
            </a:extLst>
          </p:cNvPr>
          <p:cNvSpPr>
            <a:spLocks noGrp="1"/>
          </p:cNvSpPr>
          <p:nvPr>
            <p:ph sz="quarter" idx="13"/>
          </p:nvPr>
        </p:nvSpPr>
        <p:spPr/>
        <p:txBody>
          <a:bodyPr/>
          <a:lstStyle/>
          <a:p>
            <a:pPr algn="just"/>
            <a:r>
              <a:rPr lang="fr-FR" dirty="0"/>
              <a:t>La communication est l'échange d'informations entre un expéditeur et un destinataire. Auparavant, vous n'aviez à vous soucier que de la façon dont vous communiquiez en face à face ou sur papier. La technologie a complètement changé cela. Il est important que les gens prennent en compte tous les aspects de la façon dont ils transmettent l'information. C'est là que les stratégies de communication entrent en jeu. Les stratégies de communication sont les modèles de la façon dont ces informations seront échangées. </a:t>
            </a:r>
          </a:p>
        </p:txBody>
      </p:sp>
      <p:sp>
        <p:nvSpPr>
          <p:cNvPr id="4" name="Espace réservé de la date 3">
            <a:extLst>
              <a:ext uri="{FF2B5EF4-FFF2-40B4-BE49-F238E27FC236}">
                <a16:creationId xmlns:a16="http://schemas.microsoft.com/office/drawing/2014/main" id="{4B44F7E3-F1BF-9C4F-A5FA-B1D10114B321}"/>
              </a:ext>
            </a:extLst>
          </p:cNvPr>
          <p:cNvSpPr>
            <a:spLocks noGrp="1"/>
          </p:cNvSpPr>
          <p:nvPr>
            <p:ph type="dt" sz="half" idx="10"/>
          </p:nvPr>
        </p:nvSpPr>
        <p:spPr/>
        <p:txBody>
          <a:bodyPr/>
          <a:lstStyle/>
          <a:p>
            <a:fld id="{0BE86031-ED9C-C949-B8F8-76261AF483DA}" type="datetime1">
              <a:rPr lang="fr-FR" smtClean="0"/>
              <a:t>28/12/2021</a:t>
            </a:fld>
            <a:endParaRPr lang="fr-FR"/>
          </a:p>
        </p:txBody>
      </p:sp>
      <p:sp>
        <p:nvSpPr>
          <p:cNvPr id="5" name="Espace réservé du pied de page 4">
            <a:extLst>
              <a:ext uri="{FF2B5EF4-FFF2-40B4-BE49-F238E27FC236}">
                <a16:creationId xmlns:a16="http://schemas.microsoft.com/office/drawing/2014/main" id="{711D4589-13EE-1D40-B20C-B941B6A1D028}"/>
              </a:ext>
            </a:extLst>
          </p:cNvPr>
          <p:cNvSpPr>
            <a:spLocks noGrp="1"/>
          </p:cNvSpPr>
          <p:nvPr>
            <p:ph type="ftr" sz="quarter" idx="11"/>
          </p:nvPr>
        </p:nvSpPr>
        <p:spPr/>
        <p:txBody>
          <a:bodyPr/>
          <a:lstStyle/>
          <a:p>
            <a:r>
              <a:rPr lang="fr-FR" dirty="0"/>
              <a:t>Boumegoura Naim</a:t>
            </a:r>
          </a:p>
        </p:txBody>
      </p:sp>
      <p:sp>
        <p:nvSpPr>
          <p:cNvPr id="6" name="Espace réservé du numéro de diapositive 5">
            <a:extLst>
              <a:ext uri="{FF2B5EF4-FFF2-40B4-BE49-F238E27FC236}">
                <a16:creationId xmlns:a16="http://schemas.microsoft.com/office/drawing/2014/main" id="{64C46870-EBF0-984E-B954-F2406FC93A10}"/>
              </a:ext>
            </a:extLst>
          </p:cNvPr>
          <p:cNvSpPr>
            <a:spLocks noGrp="1"/>
          </p:cNvSpPr>
          <p:nvPr>
            <p:ph type="sldNum" sz="quarter" idx="12"/>
          </p:nvPr>
        </p:nvSpPr>
        <p:spPr/>
        <p:txBody>
          <a:bodyPr/>
          <a:lstStyle/>
          <a:p>
            <a:fld id="{1933C73B-D0AF-974C-B88F-E38B31644941}" type="slidenum">
              <a:rPr lang="fr-FR" smtClean="0"/>
              <a:t>3</a:t>
            </a:fld>
            <a:endParaRPr lang="fr-FR"/>
          </a:p>
        </p:txBody>
      </p:sp>
    </p:spTree>
    <p:extLst>
      <p:ext uri="{BB962C8B-B14F-4D97-AF65-F5344CB8AC3E}">
        <p14:creationId xmlns:p14="http://schemas.microsoft.com/office/powerpoint/2010/main" val="3528931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F7DF71-4D24-8946-A3CB-3EF4E66B0E20}"/>
              </a:ext>
            </a:extLst>
          </p:cNvPr>
          <p:cNvSpPr>
            <a:spLocks noGrp="1"/>
          </p:cNvSpPr>
          <p:nvPr>
            <p:ph type="title"/>
          </p:nvPr>
        </p:nvSpPr>
        <p:spPr/>
        <p:txBody>
          <a:bodyPr/>
          <a:lstStyle/>
          <a:p>
            <a:r>
              <a:rPr lang="fr-FR" dirty="0"/>
              <a:t>La communication est un acte exercé quotidiennement par plusieurs personnes, groupes sociaux et organisations.</a:t>
            </a:r>
          </a:p>
        </p:txBody>
      </p:sp>
      <p:sp>
        <p:nvSpPr>
          <p:cNvPr id="4" name="Espace réservé de la date 3">
            <a:extLst>
              <a:ext uri="{FF2B5EF4-FFF2-40B4-BE49-F238E27FC236}">
                <a16:creationId xmlns:a16="http://schemas.microsoft.com/office/drawing/2014/main" id="{54176E82-D977-F145-9AAC-39C8CC9FE11D}"/>
              </a:ext>
            </a:extLst>
          </p:cNvPr>
          <p:cNvSpPr>
            <a:spLocks noGrp="1"/>
          </p:cNvSpPr>
          <p:nvPr>
            <p:ph type="dt" sz="half" idx="10"/>
          </p:nvPr>
        </p:nvSpPr>
        <p:spPr/>
        <p:txBody>
          <a:bodyPr/>
          <a:lstStyle/>
          <a:p>
            <a:fld id="{6BC34138-566A-5E4B-A23E-5FC4AB179CCA}" type="datetime1">
              <a:rPr lang="fr-FR" smtClean="0"/>
              <a:t>28/12/2021</a:t>
            </a:fld>
            <a:endParaRPr lang="fr-FR"/>
          </a:p>
        </p:txBody>
      </p:sp>
      <p:sp>
        <p:nvSpPr>
          <p:cNvPr id="5" name="Espace réservé du pied de page 4">
            <a:extLst>
              <a:ext uri="{FF2B5EF4-FFF2-40B4-BE49-F238E27FC236}">
                <a16:creationId xmlns:a16="http://schemas.microsoft.com/office/drawing/2014/main" id="{B2A6C702-8F2E-F144-B7EA-D4C1B703E49E}"/>
              </a:ext>
            </a:extLst>
          </p:cNvPr>
          <p:cNvSpPr>
            <a:spLocks noGrp="1"/>
          </p:cNvSpPr>
          <p:nvPr>
            <p:ph type="ftr" sz="quarter" idx="11"/>
          </p:nvPr>
        </p:nvSpPr>
        <p:spPr/>
        <p:txBody>
          <a:bodyPr/>
          <a:lstStyle/>
          <a:p>
            <a:r>
              <a:rPr lang="fr-FR"/>
              <a:t>Boumegoura Naim</a:t>
            </a:r>
          </a:p>
        </p:txBody>
      </p:sp>
      <p:sp>
        <p:nvSpPr>
          <p:cNvPr id="6" name="Espace réservé du numéro de diapositive 5">
            <a:extLst>
              <a:ext uri="{FF2B5EF4-FFF2-40B4-BE49-F238E27FC236}">
                <a16:creationId xmlns:a16="http://schemas.microsoft.com/office/drawing/2014/main" id="{75941FDF-40A3-BB45-8B09-86AD262495C2}"/>
              </a:ext>
            </a:extLst>
          </p:cNvPr>
          <p:cNvSpPr>
            <a:spLocks noGrp="1"/>
          </p:cNvSpPr>
          <p:nvPr>
            <p:ph type="sldNum" sz="quarter" idx="12"/>
          </p:nvPr>
        </p:nvSpPr>
        <p:spPr/>
        <p:txBody>
          <a:bodyPr/>
          <a:lstStyle/>
          <a:p>
            <a:fld id="{1933C73B-D0AF-974C-B88F-E38B31644941}" type="slidenum">
              <a:rPr lang="fr-FR" smtClean="0"/>
              <a:t>4</a:t>
            </a:fld>
            <a:endParaRPr lang="fr-FR"/>
          </a:p>
        </p:txBody>
      </p:sp>
      <p:sp>
        <p:nvSpPr>
          <p:cNvPr id="7" name="Rectangle à coins arrondis 6">
            <a:extLst>
              <a:ext uri="{FF2B5EF4-FFF2-40B4-BE49-F238E27FC236}">
                <a16:creationId xmlns:a16="http://schemas.microsoft.com/office/drawing/2014/main" id="{F7E1A5B9-793C-D849-907D-FBAE824ED40F}"/>
              </a:ext>
            </a:extLst>
          </p:cNvPr>
          <p:cNvSpPr/>
          <p:nvPr/>
        </p:nvSpPr>
        <p:spPr>
          <a:xfrm>
            <a:off x="913774" y="2214695"/>
            <a:ext cx="10159234" cy="3497174"/>
          </a:xfrm>
          <a:prstGeom prst="roundRect">
            <a:avLst/>
          </a:prstGeom>
          <a:ln/>
        </p:spPr>
        <p:style>
          <a:lnRef idx="1">
            <a:schemeClr val="dk1"/>
          </a:lnRef>
          <a:fillRef idx="2">
            <a:schemeClr val="dk1"/>
          </a:fillRef>
          <a:effectRef idx="1">
            <a:schemeClr val="dk1"/>
          </a:effectRef>
          <a:fontRef idx="minor">
            <a:schemeClr val="dk1"/>
          </a:fontRef>
        </p:style>
        <p:txBody>
          <a:bodyPr rtlCol="0" anchor="ctr">
            <a:scene3d>
              <a:camera prst="obliqueTopLeft"/>
              <a:lightRig rig="threePt" dir="t"/>
            </a:scene3d>
          </a:bodyPr>
          <a:lstStyle/>
          <a:p>
            <a:endParaRPr lang="fr-FR" dirty="0"/>
          </a:p>
          <a:p>
            <a:endParaRPr lang="fr-FR" dirty="0"/>
          </a:p>
          <a:p>
            <a:endParaRPr lang="fr-FR" dirty="0"/>
          </a:p>
          <a:p>
            <a:endParaRPr lang="fr-FR" dirty="0"/>
          </a:p>
          <a:p>
            <a:endParaRPr lang="fr-FR" dirty="0"/>
          </a:p>
          <a:p>
            <a:pPr algn="ctr"/>
            <a:r>
              <a:rPr lang="fr-FR" dirty="0"/>
              <a:t>Obstacles</a:t>
            </a:r>
          </a:p>
          <a:p>
            <a:endParaRPr lang="fr-FR" dirty="0"/>
          </a:p>
          <a:p>
            <a:endParaRPr lang="fr-FR" dirty="0"/>
          </a:p>
          <a:p>
            <a:endParaRPr lang="fr-FR" dirty="0"/>
          </a:p>
          <a:p>
            <a:r>
              <a:rPr lang="fr-FR" dirty="0"/>
              <a:t>Emetteurs                                              canal de communication                                           Receveurs          </a:t>
            </a:r>
          </a:p>
          <a:p>
            <a:endParaRPr lang="fr-FR" dirty="0"/>
          </a:p>
          <a:p>
            <a:endParaRPr lang="fr-FR" dirty="0"/>
          </a:p>
          <a:p>
            <a:endParaRPr lang="fr-FR" dirty="0"/>
          </a:p>
          <a:p>
            <a:pPr algn="ctr"/>
            <a:r>
              <a:rPr lang="fr-FR" dirty="0"/>
              <a:t>Feedback</a:t>
            </a:r>
          </a:p>
          <a:p>
            <a:endParaRPr lang="fr-FR" dirty="0"/>
          </a:p>
          <a:p>
            <a:endParaRPr lang="fr-FR" dirty="0"/>
          </a:p>
          <a:p>
            <a:endParaRPr lang="fr-FR" dirty="0"/>
          </a:p>
          <a:p>
            <a:endParaRPr lang="fr-FR" dirty="0"/>
          </a:p>
          <a:p>
            <a:endParaRPr lang="fr-FR" dirty="0"/>
          </a:p>
        </p:txBody>
      </p:sp>
      <p:sp>
        <p:nvSpPr>
          <p:cNvPr id="8" name="Flèche vers la droite 7">
            <a:extLst>
              <a:ext uri="{FF2B5EF4-FFF2-40B4-BE49-F238E27FC236}">
                <a16:creationId xmlns:a16="http://schemas.microsoft.com/office/drawing/2014/main" id="{A72B9A22-6B3D-1642-9727-33E69D3300ED}"/>
              </a:ext>
            </a:extLst>
          </p:cNvPr>
          <p:cNvSpPr/>
          <p:nvPr/>
        </p:nvSpPr>
        <p:spPr>
          <a:xfrm>
            <a:off x="3043825" y="3620023"/>
            <a:ext cx="5498926" cy="288098"/>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p>
        </p:txBody>
      </p:sp>
      <p:sp>
        <p:nvSpPr>
          <p:cNvPr id="9" name="Flèche courbée vers la gauche 8">
            <a:extLst>
              <a:ext uri="{FF2B5EF4-FFF2-40B4-BE49-F238E27FC236}">
                <a16:creationId xmlns:a16="http://schemas.microsoft.com/office/drawing/2014/main" id="{742F9A6C-19AE-8443-AB3D-2CBB2655FFD7}"/>
              </a:ext>
            </a:extLst>
          </p:cNvPr>
          <p:cNvSpPr/>
          <p:nvPr/>
        </p:nvSpPr>
        <p:spPr>
          <a:xfrm>
            <a:off x="2480153" y="4189848"/>
            <a:ext cx="6062598" cy="65772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Demi-tour 9">
            <a:extLst>
              <a:ext uri="{FF2B5EF4-FFF2-40B4-BE49-F238E27FC236}">
                <a16:creationId xmlns:a16="http://schemas.microsoft.com/office/drawing/2014/main" id="{71E8EA5A-25A7-9F46-9F9A-34615D32A63F}"/>
              </a:ext>
            </a:extLst>
          </p:cNvPr>
          <p:cNvSpPr/>
          <p:nvPr/>
        </p:nvSpPr>
        <p:spPr>
          <a:xfrm>
            <a:off x="3144034" y="3006247"/>
            <a:ext cx="6751528" cy="2418525"/>
          </a:xfrm>
          <a:prstGeom prst="uturn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906161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2A509D-A932-2F49-B119-D71860AB1396}"/>
              </a:ext>
            </a:extLst>
          </p:cNvPr>
          <p:cNvSpPr>
            <a:spLocks noGrp="1"/>
          </p:cNvSpPr>
          <p:nvPr>
            <p:ph type="title"/>
          </p:nvPr>
        </p:nvSpPr>
        <p:spPr/>
        <p:txBody>
          <a:bodyPr/>
          <a:lstStyle/>
          <a:p>
            <a:r>
              <a:rPr lang="fr-FR" dirty="0"/>
              <a:t>définitions</a:t>
            </a:r>
          </a:p>
        </p:txBody>
      </p:sp>
      <p:sp>
        <p:nvSpPr>
          <p:cNvPr id="3" name="Espace réservé du contenu 2">
            <a:extLst>
              <a:ext uri="{FF2B5EF4-FFF2-40B4-BE49-F238E27FC236}">
                <a16:creationId xmlns:a16="http://schemas.microsoft.com/office/drawing/2014/main" id="{294463D0-5910-C447-A862-A7F131D2E110}"/>
              </a:ext>
            </a:extLst>
          </p:cNvPr>
          <p:cNvSpPr>
            <a:spLocks noGrp="1"/>
          </p:cNvSpPr>
          <p:nvPr>
            <p:ph sz="quarter" idx="13"/>
          </p:nvPr>
        </p:nvSpPr>
        <p:spPr/>
        <p:txBody>
          <a:bodyPr/>
          <a:lstStyle/>
          <a:p>
            <a:r>
              <a:rPr lang="fr-FR" dirty="0"/>
              <a:t>La stratégie de communication est un processus mené par l’</a:t>
            </a:r>
            <a:r>
              <a:rPr lang="fr-FR" dirty="0" err="1"/>
              <a:t>emetteur</a:t>
            </a:r>
            <a:r>
              <a:rPr lang="fr-FR" dirty="0"/>
              <a:t> afin de réaliser ses objectifs bien déterminés préalablement.</a:t>
            </a:r>
          </a:p>
          <a:p>
            <a:r>
              <a:rPr lang="fr-FR" dirty="0"/>
              <a:t>C’est une planification qui vise à mettre en action un ensemble d’opérations pour atteindre un objectif.</a:t>
            </a:r>
          </a:p>
          <a:p>
            <a:r>
              <a:rPr lang="fr-FR" dirty="0"/>
              <a:t>C’est une façon d’organiser et de s’organiser pour réaliser un ou plusieurs objectifs.  </a:t>
            </a:r>
          </a:p>
          <a:p>
            <a:r>
              <a:rPr lang="fr-FR" dirty="0"/>
              <a:t>Cette stratégie utilise tous les mécanismes de fonctionnement présentés dans le schéma ci-dessus.</a:t>
            </a:r>
          </a:p>
          <a:p>
            <a:pPr marL="0" indent="0">
              <a:buNone/>
            </a:pPr>
            <a:endParaRPr lang="fr-FR" dirty="0"/>
          </a:p>
        </p:txBody>
      </p:sp>
      <p:sp>
        <p:nvSpPr>
          <p:cNvPr id="4" name="Espace réservé de la date 3">
            <a:extLst>
              <a:ext uri="{FF2B5EF4-FFF2-40B4-BE49-F238E27FC236}">
                <a16:creationId xmlns:a16="http://schemas.microsoft.com/office/drawing/2014/main" id="{F00E6B80-E16A-424B-A3BE-C2B967CC3380}"/>
              </a:ext>
            </a:extLst>
          </p:cNvPr>
          <p:cNvSpPr>
            <a:spLocks noGrp="1"/>
          </p:cNvSpPr>
          <p:nvPr>
            <p:ph type="dt" sz="half" idx="10"/>
          </p:nvPr>
        </p:nvSpPr>
        <p:spPr/>
        <p:txBody>
          <a:bodyPr/>
          <a:lstStyle/>
          <a:p>
            <a:fld id="{6BC34138-566A-5E4B-A23E-5FC4AB179CCA}" type="datetime1">
              <a:rPr lang="fr-FR" smtClean="0"/>
              <a:t>28/12/2021</a:t>
            </a:fld>
            <a:endParaRPr lang="fr-FR"/>
          </a:p>
        </p:txBody>
      </p:sp>
      <p:sp>
        <p:nvSpPr>
          <p:cNvPr id="5" name="Espace réservé du pied de page 4">
            <a:extLst>
              <a:ext uri="{FF2B5EF4-FFF2-40B4-BE49-F238E27FC236}">
                <a16:creationId xmlns:a16="http://schemas.microsoft.com/office/drawing/2014/main" id="{0332BCEB-CA18-D741-A63E-64364A2ECBE7}"/>
              </a:ext>
            </a:extLst>
          </p:cNvPr>
          <p:cNvSpPr>
            <a:spLocks noGrp="1"/>
          </p:cNvSpPr>
          <p:nvPr>
            <p:ph type="ftr" sz="quarter" idx="11"/>
          </p:nvPr>
        </p:nvSpPr>
        <p:spPr/>
        <p:txBody>
          <a:bodyPr/>
          <a:lstStyle/>
          <a:p>
            <a:r>
              <a:rPr lang="fr-FR"/>
              <a:t>Boumegoura Naim</a:t>
            </a:r>
          </a:p>
        </p:txBody>
      </p:sp>
      <p:sp>
        <p:nvSpPr>
          <p:cNvPr id="6" name="Espace réservé du numéro de diapositive 5">
            <a:extLst>
              <a:ext uri="{FF2B5EF4-FFF2-40B4-BE49-F238E27FC236}">
                <a16:creationId xmlns:a16="http://schemas.microsoft.com/office/drawing/2014/main" id="{4163940C-A08E-3C40-B6D4-DC282286DD63}"/>
              </a:ext>
            </a:extLst>
          </p:cNvPr>
          <p:cNvSpPr>
            <a:spLocks noGrp="1"/>
          </p:cNvSpPr>
          <p:nvPr>
            <p:ph type="sldNum" sz="quarter" idx="12"/>
          </p:nvPr>
        </p:nvSpPr>
        <p:spPr/>
        <p:txBody>
          <a:bodyPr/>
          <a:lstStyle/>
          <a:p>
            <a:fld id="{1933C73B-D0AF-974C-B88F-E38B31644941}" type="slidenum">
              <a:rPr lang="fr-FR" smtClean="0"/>
              <a:t>5</a:t>
            </a:fld>
            <a:endParaRPr lang="fr-FR"/>
          </a:p>
        </p:txBody>
      </p:sp>
    </p:spTree>
    <p:extLst>
      <p:ext uri="{BB962C8B-B14F-4D97-AF65-F5344CB8AC3E}">
        <p14:creationId xmlns:p14="http://schemas.microsoft.com/office/powerpoint/2010/main" val="3236124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AC8B91-F78F-2140-83EC-3BD6F217DA58}"/>
              </a:ext>
            </a:extLst>
          </p:cNvPr>
          <p:cNvSpPr>
            <a:spLocks noGrp="1"/>
          </p:cNvSpPr>
          <p:nvPr>
            <p:ph type="title"/>
          </p:nvPr>
        </p:nvSpPr>
        <p:spPr/>
        <p:txBody>
          <a:bodyPr/>
          <a:lstStyle/>
          <a:p>
            <a:r>
              <a:rPr lang="fr-FR" dirty="0"/>
              <a:t>Le champ d’application</a:t>
            </a:r>
          </a:p>
        </p:txBody>
      </p:sp>
      <p:sp>
        <p:nvSpPr>
          <p:cNvPr id="3" name="Espace réservé du contenu 2">
            <a:extLst>
              <a:ext uri="{FF2B5EF4-FFF2-40B4-BE49-F238E27FC236}">
                <a16:creationId xmlns:a16="http://schemas.microsoft.com/office/drawing/2014/main" id="{8AB943A3-488B-7C43-96F0-CA496AE56586}"/>
              </a:ext>
            </a:extLst>
          </p:cNvPr>
          <p:cNvSpPr>
            <a:spLocks noGrp="1"/>
          </p:cNvSpPr>
          <p:nvPr>
            <p:ph sz="quarter" idx="13"/>
          </p:nvPr>
        </p:nvSpPr>
        <p:spPr/>
        <p:txBody>
          <a:bodyPr>
            <a:normAutofit fontScale="62500" lnSpcReduction="20000"/>
          </a:bodyPr>
          <a:lstStyle/>
          <a:p>
            <a:r>
              <a:rPr lang="fr-FR" dirty="0"/>
              <a:t>La stratégie de communication est utilisée par tout le monde et dans tous les domaines, toute relation humaine se réalise par la communication se qui provoque la nécessité d’une stratégie pour se mettre d’accord sur une idée ou un but commun. Cela se fait de manière réfléchie et planifiée, soit d’une manière spontanée. </a:t>
            </a:r>
          </a:p>
          <a:p>
            <a:r>
              <a:rPr lang="fr-FR" dirty="0"/>
              <a:t>On peut citer quelques champs d’application:</a:t>
            </a:r>
          </a:p>
          <a:p>
            <a:r>
              <a:rPr lang="fr-FR" dirty="0"/>
              <a:t>La famille</a:t>
            </a:r>
          </a:p>
          <a:p>
            <a:r>
              <a:rPr lang="fr-FR" dirty="0"/>
              <a:t>Le travail</a:t>
            </a:r>
          </a:p>
          <a:p>
            <a:r>
              <a:rPr lang="fr-FR" dirty="0"/>
              <a:t>l’école</a:t>
            </a:r>
          </a:p>
          <a:p>
            <a:r>
              <a:rPr lang="fr-FR" dirty="0"/>
              <a:t>L’entreprise</a:t>
            </a:r>
          </a:p>
          <a:p>
            <a:r>
              <a:rPr lang="fr-FR" dirty="0"/>
              <a:t>La vie politique</a:t>
            </a:r>
          </a:p>
          <a:p>
            <a:r>
              <a:rPr lang="fr-FR" dirty="0"/>
              <a:t>Les groupes sociaux (groupes d’influence, les gangs, les fans, etc.)</a:t>
            </a:r>
          </a:p>
          <a:p>
            <a:r>
              <a:rPr lang="fr-FR" dirty="0"/>
              <a:t>Etc.</a:t>
            </a:r>
          </a:p>
        </p:txBody>
      </p:sp>
      <p:sp>
        <p:nvSpPr>
          <p:cNvPr id="4" name="Espace réservé de la date 3">
            <a:extLst>
              <a:ext uri="{FF2B5EF4-FFF2-40B4-BE49-F238E27FC236}">
                <a16:creationId xmlns:a16="http://schemas.microsoft.com/office/drawing/2014/main" id="{C2546DBF-52A7-FF44-B741-76EDC0435FD5}"/>
              </a:ext>
            </a:extLst>
          </p:cNvPr>
          <p:cNvSpPr>
            <a:spLocks noGrp="1"/>
          </p:cNvSpPr>
          <p:nvPr>
            <p:ph type="dt" sz="half" idx="10"/>
          </p:nvPr>
        </p:nvSpPr>
        <p:spPr/>
        <p:txBody>
          <a:bodyPr/>
          <a:lstStyle/>
          <a:p>
            <a:fld id="{6BC34138-566A-5E4B-A23E-5FC4AB179CCA}" type="datetime1">
              <a:rPr lang="fr-FR" smtClean="0"/>
              <a:t>28/12/2021</a:t>
            </a:fld>
            <a:endParaRPr lang="fr-FR"/>
          </a:p>
        </p:txBody>
      </p:sp>
      <p:sp>
        <p:nvSpPr>
          <p:cNvPr id="5" name="Espace réservé du pied de page 4">
            <a:extLst>
              <a:ext uri="{FF2B5EF4-FFF2-40B4-BE49-F238E27FC236}">
                <a16:creationId xmlns:a16="http://schemas.microsoft.com/office/drawing/2014/main" id="{8710ECA9-8275-EC43-B087-42D8A5BF99DE}"/>
              </a:ext>
            </a:extLst>
          </p:cNvPr>
          <p:cNvSpPr>
            <a:spLocks noGrp="1"/>
          </p:cNvSpPr>
          <p:nvPr>
            <p:ph type="ftr" sz="quarter" idx="11"/>
          </p:nvPr>
        </p:nvSpPr>
        <p:spPr/>
        <p:txBody>
          <a:bodyPr/>
          <a:lstStyle/>
          <a:p>
            <a:r>
              <a:rPr lang="fr-FR"/>
              <a:t>Boumegoura Naim</a:t>
            </a:r>
          </a:p>
        </p:txBody>
      </p:sp>
      <p:sp>
        <p:nvSpPr>
          <p:cNvPr id="6" name="Espace réservé du numéro de diapositive 5">
            <a:extLst>
              <a:ext uri="{FF2B5EF4-FFF2-40B4-BE49-F238E27FC236}">
                <a16:creationId xmlns:a16="http://schemas.microsoft.com/office/drawing/2014/main" id="{D1CBE2F9-F495-754F-9742-4BE93034111D}"/>
              </a:ext>
            </a:extLst>
          </p:cNvPr>
          <p:cNvSpPr>
            <a:spLocks noGrp="1"/>
          </p:cNvSpPr>
          <p:nvPr>
            <p:ph type="sldNum" sz="quarter" idx="12"/>
          </p:nvPr>
        </p:nvSpPr>
        <p:spPr/>
        <p:txBody>
          <a:bodyPr/>
          <a:lstStyle/>
          <a:p>
            <a:fld id="{1933C73B-D0AF-974C-B88F-E38B31644941}" type="slidenum">
              <a:rPr lang="fr-FR" smtClean="0"/>
              <a:t>6</a:t>
            </a:fld>
            <a:endParaRPr lang="fr-FR"/>
          </a:p>
        </p:txBody>
      </p:sp>
    </p:spTree>
    <p:extLst>
      <p:ext uri="{BB962C8B-B14F-4D97-AF65-F5344CB8AC3E}">
        <p14:creationId xmlns:p14="http://schemas.microsoft.com/office/powerpoint/2010/main" val="1100430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CE55A6-9715-C243-A3D9-3E03EBEDB4F5}"/>
              </a:ext>
            </a:extLst>
          </p:cNvPr>
          <p:cNvSpPr>
            <a:spLocks noGrp="1"/>
          </p:cNvSpPr>
          <p:nvPr>
            <p:ph type="title"/>
          </p:nvPr>
        </p:nvSpPr>
        <p:spPr/>
        <p:txBody>
          <a:bodyPr/>
          <a:lstStyle/>
          <a:p>
            <a:r>
              <a:rPr lang="fr-FR" dirty="0"/>
              <a:t>Les canaux de communication</a:t>
            </a:r>
          </a:p>
        </p:txBody>
      </p:sp>
      <p:sp>
        <p:nvSpPr>
          <p:cNvPr id="3" name="Espace réservé du contenu 2">
            <a:extLst>
              <a:ext uri="{FF2B5EF4-FFF2-40B4-BE49-F238E27FC236}">
                <a16:creationId xmlns:a16="http://schemas.microsoft.com/office/drawing/2014/main" id="{B952208E-23B9-4245-892C-39FF71627A72}"/>
              </a:ext>
            </a:extLst>
          </p:cNvPr>
          <p:cNvSpPr>
            <a:spLocks noGrp="1"/>
          </p:cNvSpPr>
          <p:nvPr>
            <p:ph sz="quarter" idx="13"/>
          </p:nvPr>
        </p:nvSpPr>
        <p:spPr/>
        <p:txBody>
          <a:bodyPr>
            <a:normAutofit fontScale="62500" lnSpcReduction="20000"/>
          </a:bodyPr>
          <a:lstStyle/>
          <a:p>
            <a:pPr algn="just"/>
            <a:r>
              <a:rPr lang="fr-FR" dirty="0"/>
              <a:t>Les stratégies de communication peuvent être verbales, non verbales ou visuelles. Intégrer toutes les stratégies ensemble vous permettra de voir le plus de succès. </a:t>
            </a:r>
          </a:p>
          <a:p>
            <a:pPr algn="just"/>
            <a:r>
              <a:rPr lang="fr-FR" dirty="0"/>
              <a:t>Les stratégies de communication verbale peuvent être divisées en deux catégories de communication écrite et orale. Les stratégies écrites consistent en des moyens tels que le courrier électronique, le texte et le chat. Les appels téléphoniques, les conversations vidéo et les conversations en face à face sont des exemples qui entrent dans la catégorie orale. </a:t>
            </a:r>
          </a:p>
          <a:p>
            <a:pPr algn="just"/>
            <a:r>
              <a:rPr lang="fr-FR" dirty="0"/>
              <a:t>Les stratégies de communication non verbale consistent principalement en des indices visuels, tels que le langage corporel, les expressions faciales, la distance physique entre les communicateurs ou le ton de votre voix. Ces signaux ne sont généralement pas destinés. Cependant, il est important de comprendre le message que vous envoyez. Sinon, vous pouvez dire une chose, mais le récepteur en entend une autre. </a:t>
            </a:r>
          </a:p>
          <a:p>
            <a:pPr algn="just"/>
            <a:r>
              <a:rPr lang="fr-FR" dirty="0"/>
              <a:t>Les stratégies de communication visuelle peuvent être vues à travers des panneaux, des pages Web et des illustrations. Ces stratégies sont utilisées sur le lieu de travail pour attirer l'attention et fournir de la documentation. Les ressources humaines sont tenues d'afficher certains visuels dans tout le lieu de travail pour se conformer aux lois sur la sécurité. Examinons maintenant quelques exemples spécifiques de communication verbale, non verbale et visuelle. </a:t>
            </a:r>
          </a:p>
        </p:txBody>
      </p:sp>
      <p:sp>
        <p:nvSpPr>
          <p:cNvPr id="4" name="Espace réservé de la date 3">
            <a:extLst>
              <a:ext uri="{FF2B5EF4-FFF2-40B4-BE49-F238E27FC236}">
                <a16:creationId xmlns:a16="http://schemas.microsoft.com/office/drawing/2014/main" id="{81E2123D-E216-8542-9FC4-D91E8340BC3B}"/>
              </a:ext>
            </a:extLst>
          </p:cNvPr>
          <p:cNvSpPr>
            <a:spLocks noGrp="1"/>
          </p:cNvSpPr>
          <p:nvPr>
            <p:ph type="dt" sz="half" idx="10"/>
          </p:nvPr>
        </p:nvSpPr>
        <p:spPr/>
        <p:txBody>
          <a:bodyPr/>
          <a:lstStyle/>
          <a:p>
            <a:fld id="{6BC34138-566A-5E4B-A23E-5FC4AB179CCA}" type="datetime1">
              <a:rPr lang="fr-FR" smtClean="0"/>
              <a:t>28/12/2021</a:t>
            </a:fld>
            <a:endParaRPr lang="fr-FR"/>
          </a:p>
        </p:txBody>
      </p:sp>
      <p:sp>
        <p:nvSpPr>
          <p:cNvPr id="5" name="Espace réservé du pied de page 4">
            <a:extLst>
              <a:ext uri="{FF2B5EF4-FFF2-40B4-BE49-F238E27FC236}">
                <a16:creationId xmlns:a16="http://schemas.microsoft.com/office/drawing/2014/main" id="{186A2695-A86A-2A4B-9126-F365E882E5FC}"/>
              </a:ext>
            </a:extLst>
          </p:cNvPr>
          <p:cNvSpPr>
            <a:spLocks noGrp="1"/>
          </p:cNvSpPr>
          <p:nvPr>
            <p:ph type="ftr" sz="quarter" idx="11"/>
          </p:nvPr>
        </p:nvSpPr>
        <p:spPr/>
        <p:txBody>
          <a:bodyPr/>
          <a:lstStyle/>
          <a:p>
            <a:r>
              <a:rPr lang="fr-FR"/>
              <a:t>Boumegoura Naim</a:t>
            </a:r>
          </a:p>
        </p:txBody>
      </p:sp>
      <p:sp>
        <p:nvSpPr>
          <p:cNvPr id="6" name="Espace réservé du numéro de diapositive 5">
            <a:extLst>
              <a:ext uri="{FF2B5EF4-FFF2-40B4-BE49-F238E27FC236}">
                <a16:creationId xmlns:a16="http://schemas.microsoft.com/office/drawing/2014/main" id="{EBDC7BB5-4CD7-A343-96B8-E69A49B54113}"/>
              </a:ext>
            </a:extLst>
          </p:cNvPr>
          <p:cNvSpPr>
            <a:spLocks noGrp="1"/>
          </p:cNvSpPr>
          <p:nvPr>
            <p:ph type="sldNum" sz="quarter" idx="12"/>
          </p:nvPr>
        </p:nvSpPr>
        <p:spPr/>
        <p:txBody>
          <a:bodyPr/>
          <a:lstStyle/>
          <a:p>
            <a:fld id="{1933C73B-D0AF-974C-B88F-E38B31644941}" type="slidenum">
              <a:rPr lang="fr-FR" smtClean="0"/>
              <a:t>7</a:t>
            </a:fld>
            <a:endParaRPr lang="fr-FR"/>
          </a:p>
        </p:txBody>
      </p:sp>
    </p:spTree>
    <p:extLst>
      <p:ext uri="{BB962C8B-B14F-4D97-AF65-F5344CB8AC3E}">
        <p14:creationId xmlns:p14="http://schemas.microsoft.com/office/powerpoint/2010/main" val="4054108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5E8941-10C4-544B-95D1-FCA0F0EB592E}"/>
              </a:ext>
            </a:extLst>
          </p:cNvPr>
          <p:cNvSpPr>
            <a:spLocks noGrp="1"/>
          </p:cNvSpPr>
          <p:nvPr>
            <p:ph type="title"/>
          </p:nvPr>
        </p:nvSpPr>
        <p:spPr/>
        <p:txBody>
          <a:bodyPr/>
          <a:lstStyle/>
          <a:p>
            <a:r>
              <a:rPr lang="fr-FR" dirty="0"/>
              <a:t>Le plan de communication</a:t>
            </a:r>
          </a:p>
        </p:txBody>
      </p:sp>
      <p:sp>
        <p:nvSpPr>
          <p:cNvPr id="3" name="Espace réservé du contenu 2">
            <a:extLst>
              <a:ext uri="{FF2B5EF4-FFF2-40B4-BE49-F238E27FC236}">
                <a16:creationId xmlns:a16="http://schemas.microsoft.com/office/drawing/2014/main" id="{F985751B-ED03-6049-8FE9-0675E4AD6F01}"/>
              </a:ext>
            </a:extLst>
          </p:cNvPr>
          <p:cNvSpPr>
            <a:spLocks noGrp="1"/>
          </p:cNvSpPr>
          <p:nvPr>
            <p:ph sz="quarter" idx="13"/>
          </p:nvPr>
        </p:nvSpPr>
        <p:spPr/>
        <p:txBody>
          <a:bodyPr/>
          <a:lstStyle/>
          <a:p>
            <a:r>
              <a:rPr lang="fr-FR" dirty="0"/>
              <a:t>Le plan de la communication est l’ensemble des opérations préparé par l’</a:t>
            </a:r>
            <a:r>
              <a:rPr lang="fr-FR" dirty="0" err="1"/>
              <a:t>emeteur</a:t>
            </a:r>
            <a:r>
              <a:rPr lang="fr-FR" dirty="0"/>
              <a:t> afin de rendre la stratégie réalisable. Il contient plusieurs actions qui permettent de réaliser les objectifs et réduire les coûts (l’effort, le temps et l’argent).  </a:t>
            </a:r>
          </a:p>
          <a:p>
            <a:r>
              <a:rPr lang="fr-FR" dirty="0"/>
              <a:t>Un plan de communication est la structure qui vous aide à concrétiser votre stratégie de communication.</a:t>
            </a:r>
          </a:p>
          <a:p>
            <a:r>
              <a:rPr lang="fr-FR" dirty="0"/>
              <a:t>Il rend vos efforts efficace et durable.</a:t>
            </a:r>
          </a:p>
        </p:txBody>
      </p:sp>
      <p:sp>
        <p:nvSpPr>
          <p:cNvPr id="4" name="Espace réservé de la date 3">
            <a:extLst>
              <a:ext uri="{FF2B5EF4-FFF2-40B4-BE49-F238E27FC236}">
                <a16:creationId xmlns:a16="http://schemas.microsoft.com/office/drawing/2014/main" id="{C1A86847-5223-4B46-9F13-2A1567BD7FCB}"/>
              </a:ext>
            </a:extLst>
          </p:cNvPr>
          <p:cNvSpPr>
            <a:spLocks noGrp="1"/>
          </p:cNvSpPr>
          <p:nvPr>
            <p:ph type="dt" sz="half" idx="10"/>
          </p:nvPr>
        </p:nvSpPr>
        <p:spPr/>
        <p:txBody>
          <a:bodyPr/>
          <a:lstStyle/>
          <a:p>
            <a:fld id="{6BC34138-566A-5E4B-A23E-5FC4AB179CCA}" type="datetime1">
              <a:rPr lang="fr-FR" smtClean="0"/>
              <a:t>28/12/2021</a:t>
            </a:fld>
            <a:endParaRPr lang="fr-FR"/>
          </a:p>
        </p:txBody>
      </p:sp>
      <p:sp>
        <p:nvSpPr>
          <p:cNvPr id="5" name="Espace réservé du pied de page 4">
            <a:extLst>
              <a:ext uri="{FF2B5EF4-FFF2-40B4-BE49-F238E27FC236}">
                <a16:creationId xmlns:a16="http://schemas.microsoft.com/office/drawing/2014/main" id="{0C02A2E8-5550-724A-BB32-05EE96AD0C43}"/>
              </a:ext>
            </a:extLst>
          </p:cNvPr>
          <p:cNvSpPr>
            <a:spLocks noGrp="1"/>
          </p:cNvSpPr>
          <p:nvPr>
            <p:ph type="ftr" sz="quarter" idx="11"/>
          </p:nvPr>
        </p:nvSpPr>
        <p:spPr/>
        <p:txBody>
          <a:bodyPr/>
          <a:lstStyle/>
          <a:p>
            <a:r>
              <a:rPr lang="fr-FR"/>
              <a:t>Boumegoura Naim</a:t>
            </a:r>
          </a:p>
        </p:txBody>
      </p:sp>
      <p:sp>
        <p:nvSpPr>
          <p:cNvPr id="6" name="Espace réservé du numéro de diapositive 5">
            <a:extLst>
              <a:ext uri="{FF2B5EF4-FFF2-40B4-BE49-F238E27FC236}">
                <a16:creationId xmlns:a16="http://schemas.microsoft.com/office/drawing/2014/main" id="{9B2159A7-F276-D849-9668-8154791D5D92}"/>
              </a:ext>
            </a:extLst>
          </p:cNvPr>
          <p:cNvSpPr>
            <a:spLocks noGrp="1"/>
          </p:cNvSpPr>
          <p:nvPr>
            <p:ph type="sldNum" sz="quarter" idx="12"/>
          </p:nvPr>
        </p:nvSpPr>
        <p:spPr/>
        <p:txBody>
          <a:bodyPr/>
          <a:lstStyle/>
          <a:p>
            <a:fld id="{1933C73B-D0AF-974C-B88F-E38B31644941}" type="slidenum">
              <a:rPr lang="fr-FR" smtClean="0"/>
              <a:t>8</a:t>
            </a:fld>
            <a:endParaRPr lang="fr-FR"/>
          </a:p>
        </p:txBody>
      </p:sp>
    </p:spTree>
    <p:extLst>
      <p:ext uri="{BB962C8B-B14F-4D97-AF65-F5344CB8AC3E}">
        <p14:creationId xmlns:p14="http://schemas.microsoft.com/office/powerpoint/2010/main" val="2511296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A27638-E813-CF4D-A3E3-60628A81800A}"/>
              </a:ext>
            </a:extLst>
          </p:cNvPr>
          <p:cNvSpPr>
            <a:spLocks noGrp="1"/>
          </p:cNvSpPr>
          <p:nvPr>
            <p:ph type="title"/>
          </p:nvPr>
        </p:nvSpPr>
        <p:spPr/>
        <p:txBody>
          <a:bodyPr/>
          <a:lstStyle/>
          <a:p>
            <a:r>
              <a:rPr lang="fr-FR" dirty="0"/>
              <a:t>Les étapes d’un plan de communication</a:t>
            </a:r>
          </a:p>
        </p:txBody>
      </p:sp>
      <p:sp>
        <p:nvSpPr>
          <p:cNvPr id="3" name="Espace réservé du contenu 2">
            <a:extLst>
              <a:ext uri="{FF2B5EF4-FFF2-40B4-BE49-F238E27FC236}">
                <a16:creationId xmlns:a16="http://schemas.microsoft.com/office/drawing/2014/main" id="{F1902FEA-9FF0-A54F-894C-436548A29171}"/>
              </a:ext>
            </a:extLst>
          </p:cNvPr>
          <p:cNvSpPr>
            <a:spLocks noGrp="1"/>
          </p:cNvSpPr>
          <p:nvPr>
            <p:ph sz="quarter" idx="13"/>
          </p:nvPr>
        </p:nvSpPr>
        <p:spPr/>
        <p:txBody>
          <a:bodyPr>
            <a:normAutofit fontScale="92500" lnSpcReduction="20000"/>
          </a:bodyPr>
          <a:lstStyle/>
          <a:p>
            <a:r>
              <a:rPr lang="fr-FR" dirty="0"/>
              <a:t>Déterminer les objectifs à atteindre.</a:t>
            </a:r>
          </a:p>
          <a:p>
            <a:r>
              <a:rPr lang="fr-FR" dirty="0"/>
              <a:t>Bien cerner le contexte de votre projet.</a:t>
            </a:r>
          </a:p>
          <a:p>
            <a:r>
              <a:rPr lang="fr-FR" dirty="0"/>
              <a:t>Cible de la communication (la population visée par votre communication).</a:t>
            </a:r>
          </a:p>
          <a:p>
            <a:r>
              <a:rPr lang="fr-FR" dirty="0"/>
              <a:t>Messages et instruments de communication.</a:t>
            </a:r>
          </a:p>
          <a:p>
            <a:r>
              <a:rPr lang="fr-FR" dirty="0"/>
              <a:t>Plan d’action (l’agenda de réalisation ou de travail).</a:t>
            </a:r>
          </a:p>
          <a:p>
            <a:r>
              <a:rPr lang="fr-FR" dirty="0"/>
              <a:t>Les rapport d’action</a:t>
            </a:r>
          </a:p>
          <a:p>
            <a:r>
              <a:rPr lang="fr-FR" dirty="0"/>
              <a:t>Contrôle et évaluation.</a:t>
            </a:r>
          </a:p>
          <a:p>
            <a:r>
              <a:rPr lang="fr-FR" dirty="0"/>
              <a:t>Réunion-bilan.</a:t>
            </a:r>
          </a:p>
        </p:txBody>
      </p:sp>
      <p:sp>
        <p:nvSpPr>
          <p:cNvPr id="4" name="Espace réservé de la date 3">
            <a:extLst>
              <a:ext uri="{FF2B5EF4-FFF2-40B4-BE49-F238E27FC236}">
                <a16:creationId xmlns:a16="http://schemas.microsoft.com/office/drawing/2014/main" id="{45AE385C-C797-EF45-ACB6-60566B306EE0}"/>
              </a:ext>
            </a:extLst>
          </p:cNvPr>
          <p:cNvSpPr>
            <a:spLocks noGrp="1"/>
          </p:cNvSpPr>
          <p:nvPr>
            <p:ph type="dt" sz="half" idx="10"/>
          </p:nvPr>
        </p:nvSpPr>
        <p:spPr/>
        <p:txBody>
          <a:bodyPr/>
          <a:lstStyle/>
          <a:p>
            <a:fld id="{6BC34138-566A-5E4B-A23E-5FC4AB179CCA}" type="datetime1">
              <a:rPr lang="fr-FR" smtClean="0"/>
              <a:t>28/12/2021</a:t>
            </a:fld>
            <a:endParaRPr lang="fr-FR"/>
          </a:p>
        </p:txBody>
      </p:sp>
      <p:sp>
        <p:nvSpPr>
          <p:cNvPr id="5" name="Espace réservé du pied de page 4">
            <a:extLst>
              <a:ext uri="{FF2B5EF4-FFF2-40B4-BE49-F238E27FC236}">
                <a16:creationId xmlns:a16="http://schemas.microsoft.com/office/drawing/2014/main" id="{A744CEDB-3212-5449-ACB3-42444862D22C}"/>
              </a:ext>
            </a:extLst>
          </p:cNvPr>
          <p:cNvSpPr>
            <a:spLocks noGrp="1"/>
          </p:cNvSpPr>
          <p:nvPr>
            <p:ph type="ftr" sz="quarter" idx="11"/>
          </p:nvPr>
        </p:nvSpPr>
        <p:spPr/>
        <p:txBody>
          <a:bodyPr/>
          <a:lstStyle/>
          <a:p>
            <a:r>
              <a:rPr lang="fr-FR"/>
              <a:t>Boumegoura Naim</a:t>
            </a:r>
          </a:p>
        </p:txBody>
      </p:sp>
      <p:sp>
        <p:nvSpPr>
          <p:cNvPr id="6" name="Espace réservé du numéro de diapositive 5">
            <a:extLst>
              <a:ext uri="{FF2B5EF4-FFF2-40B4-BE49-F238E27FC236}">
                <a16:creationId xmlns:a16="http://schemas.microsoft.com/office/drawing/2014/main" id="{77EFB61C-7CE4-9248-B48D-6A4D2DF4DEBD}"/>
              </a:ext>
            </a:extLst>
          </p:cNvPr>
          <p:cNvSpPr>
            <a:spLocks noGrp="1"/>
          </p:cNvSpPr>
          <p:nvPr>
            <p:ph type="sldNum" sz="quarter" idx="12"/>
          </p:nvPr>
        </p:nvSpPr>
        <p:spPr/>
        <p:txBody>
          <a:bodyPr/>
          <a:lstStyle/>
          <a:p>
            <a:fld id="{1933C73B-D0AF-974C-B88F-E38B31644941}" type="slidenum">
              <a:rPr lang="fr-FR" smtClean="0"/>
              <a:t>9</a:t>
            </a:fld>
            <a:endParaRPr lang="fr-FR"/>
          </a:p>
        </p:txBody>
      </p:sp>
    </p:spTree>
    <p:extLst>
      <p:ext uri="{BB962C8B-B14F-4D97-AF65-F5344CB8AC3E}">
        <p14:creationId xmlns:p14="http://schemas.microsoft.com/office/powerpoint/2010/main" val="3040000050"/>
      </p:ext>
    </p:extLst>
  </p:cSld>
  <p:clrMapOvr>
    <a:masterClrMapping/>
  </p:clrMapOvr>
</p:sld>
</file>

<file path=ppt/theme/theme1.xml><?xml version="1.0" encoding="utf-8"?>
<a:theme xmlns:a="http://schemas.openxmlformats.org/drawingml/2006/main" name="Ronds dans l’eau">
  <a:themeElements>
    <a:clrScheme name="Ronds dans l’eau">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Ronds dans l’eau">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onds dans l’eau">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{56E6B088-2302-6B42-A456-5CAE611B85A6}tf10001073</Template>
  <TotalTime>146</TotalTime>
  <Words>855</Words>
  <Application>Microsoft Macintosh PowerPoint</Application>
  <PresentationFormat>Grand écran</PresentationFormat>
  <Paragraphs>108</Paragraphs>
  <Slides>12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Calibri</vt:lpstr>
      <vt:lpstr>Tw Cen MT</vt:lpstr>
      <vt:lpstr>Ronds dans l’eau</vt:lpstr>
      <vt:lpstr>Stratégies de la communication</vt:lpstr>
      <vt:lpstr>introduction</vt:lpstr>
      <vt:lpstr>Stratégie de communication</vt:lpstr>
      <vt:lpstr>La communication est un acte exercé quotidiennement par plusieurs personnes, groupes sociaux et organisations.</vt:lpstr>
      <vt:lpstr>définitions</vt:lpstr>
      <vt:lpstr>Le champ d’application</vt:lpstr>
      <vt:lpstr>Les canaux de communication</vt:lpstr>
      <vt:lpstr>Le plan de communication</vt:lpstr>
      <vt:lpstr>Les étapes d’un plan de communication</vt:lpstr>
      <vt:lpstr>Les différents plans de communication:</vt:lpstr>
      <vt:lpstr>Les différentes stratégies de communication</vt:lpstr>
      <vt:lpstr>Les défis et les enjeux de la stratégie de la communication: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Stratégie de la communication</dc:title>
  <dc:creator>Microsoft Office User</dc:creator>
  <cp:lastModifiedBy>Microsoft Office User</cp:lastModifiedBy>
  <cp:revision>29</cp:revision>
  <cp:lastPrinted>2021-12-28T20:29:32Z</cp:lastPrinted>
  <dcterms:created xsi:type="dcterms:W3CDTF">2021-11-21T21:40:13Z</dcterms:created>
  <dcterms:modified xsi:type="dcterms:W3CDTF">2021-12-28T20:42:31Z</dcterms:modified>
</cp:coreProperties>
</file>