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9C01-A461-4E62-BBB3-4207F616C864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7B51-E8F4-43C4-923D-8ACE31CF5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ooverflow.com/la-symbolique-des-form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overflow.com/symbolique-et-signification-des-couleur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500198"/>
          </a:xfrm>
        </p:spPr>
        <p:txBody>
          <a:bodyPr>
            <a:noAutofit/>
          </a:bodyPr>
          <a:lstStyle/>
          <a:p>
            <a:r>
              <a:rPr lang="fr-F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République Algérienne Démocratique et Populaire Ministère de l’Enseignement Supérieur et de la Recherche Scientifique</a:t>
            </a:r>
            <a:br>
              <a:rPr lang="fr-F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Université A.MIRA-BEJAIA</a:t>
            </a:r>
            <a:br>
              <a:rPr lang="fr-F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Faculté des Lettres et des Langues Département de français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3852874"/>
          </a:xfrm>
        </p:spPr>
        <p:txBody>
          <a:bodyPr>
            <a:normAutofit fontScale="55000" lnSpcReduction="20000"/>
          </a:bodyPr>
          <a:lstStyle/>
          <a:p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d’enseignement :Sémiologie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fr-FR" dirty="0" smtClean="0"/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Présenté par BELLIL K.  </a:t>
            </a: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du TD: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https://www.mooverflow.com/la-symbolique-des-formes/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Public ciblé : Master I. Sciences du langage G1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2023/2024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4" name="image1.png" descr="https://encrypted-tbn1.gstatic.com/images?q=tbn:ANd9GcQMdoNlgePON2OCSbqp4gvDV95tIYE-bSnWidQblJmSqr-BRjlZT3bGAdxx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868" y="1714488"/>
            <a:ext cx="2018270" cy="5715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Les formes géométriques</a:t>
            </a:r>
          </a:p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Carrées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Symbolise la matière, la Terre, le concret, la sécurité et de la manifestation. 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Représente la construction humaine = véhicule des notions d’entreprise, de fabrication humaine.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Reflète des idées/actions structurées, organisées.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Efficace si vous êtes dans la comptabilité ou le conseil en finance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81225"/>
            <a:ext cx="850112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Losange</a:t>
            </a:r>
            <a:br>
              <a:rPr lang="fr-FR" b="1" dirty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Symbolise la vie, le passage, l’échange, la fécondité, la vie, et la transmission.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Pour un message féminin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= arrondir les angles est une très bonne idée.</a:t>
            </a:r>
          </a:p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Pour un message masculin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= les bords bien pointus seront tout à fait adaptés.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286016"/>
          </a:xfrm>
        </p:spPr>
        <p:txBody>
          <a:bodyPr/>
          <a:lstStyle/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Forme utile pour des magasins pour femmes et/ou enfants. Le losange inspire la notion de cycle, il est souvent utilisé dans des représentations magiques.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8572561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Rectangle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Symbolise la construction humaine (dans la nature il n’y a pas d’angle droit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rectangle horizontal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Sentiment de stabilité, de calme, de repos.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Forme symbolique paisible = rend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votre illustration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plus statique.</a:t>
            </a:r>
          </a:p>
          <a:p>
            <a:pPr algn="just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Le rectangle vertical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Inspire la puissance, la force, le dynamisme, l’assurance, la grandeur…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Représente également l’Homme.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Cette forme peut convenir à une agence de voyage qui voudra faire penser dans son logo à un paysage.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857256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fr-FR" b="1" dirty="0"/>
              <a:t>Triangle</a:t>
            </a:r>
            <a:endParaRPr lang="fr-FR" dirty="0"/>
          </a:p>
          <a:p>
            <a:pPr>
              <a:buNone/>
            </a:pPr>
            <a:r>
              <a:rPr lang="fr-FR" i="1" dirty="0"/>
              <a:t>Symbolise l’harmonie, la proportion, l’équilibre, la stabilité, le progrès et la réussite.</a:t>
            </a:r>
            <a:endParaRPr lang="fr-FR" dirty="0"/>
          </a:p>
          <a:p>
            <a:pPr>
              <a:buNone/>
            </a:pPr>
            <a:r>
              <a:rPr lang="fr-FR" b="1" dirty="0"/>
              <a:t>– Vers le haut :</a:t>
            </a:r>
            <a:endParaRPr lang="fr-FR" dirty="0"/>
          </a:p>
          <a:p>
            <a:pPr>
              <a:buNone/>
            </a:pPr>
            <a:r>
              <a:rPr lang="fr-FR" dirty="0"/>
              <a:t>Masculinité, puissance et virilité. </a:t>
            </a:r>
          </a:p>
          <a:p>
            <a:pPr>
              <a:buNone/>
            </a:pPr>
            <a:r>
              <a:rPr lang="fr-FR" dirty="0"/>
              <a:t>Sa base plane fait de cette forme le symbole de la stabilité </a:t>
            </a:r>
            <a:r>
              <a:rPr lang="fr-FR" dirty="0" smtClean="0"/>
              <a:t>et </a:t>
            </a:r>
            <a:r>
              <a:rPr lang="fr-FR" dirty="0"/>
              <a:t>de l’équilibre.</a:t>
            </a:r>
          </a:p>
          <a:p>
            <a:pPr>
              <a:buNone/>
            </a:pPr>
            <a:r>
              <a:rPr lang="fr-FR" b="1" dirty="0"/>
              <a:t>– Vers le bas :</a:t>
            </a:r>
            <a:endParaRPr lang="fr-FR" dirty="0"/>
          </a:p>
          <a:p>
            <a:pPr>
              <a:buNone/>
            </a:pPr>
            <a:r>
              <a:rPr lang="fr-FR" dirty="0"/>
              <a:t>Féminité, fécondité et naissance.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2286016"/>
          </a:xfrm>
        </p:spPr>
        <p:txBody>
          <a:bodyPr/>
          <a:lstStyle/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Triangle vers le haut = forme très utilisée dans la finance, dans l’architecture. Vers le bas = utilisé dans la création de projet (ex. les agences immobilières).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643314"/>
            <a:ext cx="842968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928957"/>
          </a:xfrm>
        </p:spPr>
        <p:txBody>
          <a:bodyPr/>
          <a:lstStyle/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Formes polygonales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(+ de 4 côtés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Symbolise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l’idée de pluralité, polyvalence et de complexité.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Cette forme sera très utile si l’entreprise veut se concentrer sur leurs atouts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2286016"/>
          </a:xfrm>
        </p:spPr>
        <p:txBody>
          <a:bodyPr/>
          <a:lstStyle/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Cette forme peut être  associée à la technique, aux outils technologiques, aux métiers scientifiques, pour les laboratoires ou des entreprises de recherches.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842968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b="1" cap="all" dirty="0">
                <a:latin typeface="Times New Roman" pitchFamily="18" charset="0"/>
                <a:cs typeface="Times New Roman" pitchFamily="18" charset="0"/>
              </a:rPr>
              <a:t>LA SYMBOLIQUE DES FORMES</a:t>
            </a:r>
          </a:p>
          <a:p>
            <a:pPr algn="just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Comme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 </a:t>
            </a:r>
            <a:r>
              <a:rPr lang="fr-FR" dirty="0">
                <a:latin typeface="Times New Roman" pitchFamily="18" charset="0"/>
                <a:cs typeface="Times New Roman" pitchFamily="18" charset="0"/>
                <a:hlinkClick r:id="rId2"/>
              </a:rPr>
              <a:t>couleurs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les formes influencent notre perception des choses qui nous entourent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Chaque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forme, chaque symbole a une signification et a le pouvoir de nous influencer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d’évoquer un sentiment. Nous les analysons consciemment ou inconsciemment. On distingue 3 formes géométriques primaires : le carré, le triangle et le cercle.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Cercle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Symbolise la perfection, l’absolu, l’infini, l’harmonie, et le naturel.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Le centre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= point de départ (c’est-à-dire d’où l’on vient) ou le point d’arriver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synonyme de stabilité et d’éternité.</a:t>
            </a:r>
          </a:p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La circonférence du cercle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= mouvement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changement. Il représente le tout fini et infini, n’ayant ni commencement ni fin.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164307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Forme appréciée dans les milieux artistiques ou manuels (symbolise la créativité).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71700"/>
            <a:ext cx="814393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Demi-cercle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Symbolise le ciel, le visible et l’invisible, la féminité.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Véhicule la rencontre entre 2 images pour ne former plus qu’une seule idée. Ex : grand/petit, beau/moche, parfait/imparfait…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Représente la rencontre entre le Divin et l’humain, entre la perfection et l’imperfection.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demi cercle a un autre symbole : la démocratie, la république. 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1285884"/>
          </a:xfrm>
        </p:spPr>
        <p:txBody>
          <a:bodyPr/>
          <a:lstStyle/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Forme parfaite pour une entreprise de cours particuliers. 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95513"/>
            <a:ext cx="850112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   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Merci de votre attention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5000660" cy="592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lignes</a:t>
            </a:r>
          </a:p>
          <a:p>
            <a:pPr algn="just">
              <a:buNone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Ligne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horizontale</a:t>
            </a:r>
          </a:p>
          <a:p>
            <a:pPr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Symbolise le calme, la stabilité et la sérénité.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Utilisation à double tranchant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perfection/souplesse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mou/naïf !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Force tranquille : non adaptée pour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entreprise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qui se veut énergique.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Évoque une certaine confiance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calme.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143008"/>
          </a:xfrm>
        </p:spPr>
        <p:txBody>
          <a:bodyPr/>
          <a:lstStyle/>
          <a:p>
            <a:pPr>
              <a:buNone/>
            </a:pPr>
            <a:r>
              <a:rPr lang="fr-FR" i="1" dirty="0" smtClean="0"/>
              <a:t>La ligne horizontale est parfaite pour présenter une chaîne thermale.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95513"/>
            <a:ext cx="87154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Ligne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verticale</a:t>
            </a:r>
          </a:p>
          <a:p>
            <a:pPr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Symbolise la force, la dignité, la simplicité, la vérité, mais aussi la rigueur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la détermination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Représente le Divin en reliant le supérieur et l’inférieur. 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Une fois placée à la verticale, la notion d’équilibre entre en jeu.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71451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Forme utile pour des entreprises cherchant à élever leurs clients (formations, aides scolaires, développement personnel).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76463"/>
            <a:ext cx="850112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Ligne diagonale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Symbolise le dynamisme, le mouvement, une progression ou une ascension.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Vers le bas :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régression, désillusion, décroissance.</a:t>
            </a:r>
          </a:p>
          <a:p>
            <a:pPr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Vers le haut :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croissance, progression, dynamisme.</a:t>
            </a:r>
          </a:p>
          <a:p>
            <a:pPr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diagonale est utilisé en grande majorité pour représenter une progression. 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143140"/>
          </a:xfrm>
        </p:spPr>
        <p:txBody>
          <a:bodyPr/>
          <a:lstStyle/>
          <a:p>
            <a:pPr algn="just"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La diagonale vers le bas est utile pour une entreprise cherchant à faire diminuer des taux de remboursement de crédit. Vers le haut, elle peut être utile pour les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investissements.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850112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478</Words>
  <Application>Microsoft Office PowerPoint</Application>
  <PresentationFormat>Affichage à l'écran (4:3)</PresentationFormat>
  <Paragraphs>91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Thème Office</vt:lpstr>
      <vt:lpstr>République Algérienne Démocratique et Populaire Ministère de l’Enseignement Supérieur et de la Recherche Scientifique Université A.MIRA-BEJAIA Faculté des Lettres et des Langues Département de français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VMI</cp:lastModifiedBy>
  <cp:revision>10</cp:revision>
  <dcterms:created xsi:type="dcterms:W3CDTF">2021-06-05T08:52:59Z</dcterms:created>
  <dcterms:modified xsi:type="dcterms:W3CDTF">2024-05-07T18:04:03Z</dcterms:modified>
</cp:coreProperties>
</file>