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docProps/custom.xml" ContentType="application/vnd.openxmlformats-officedocument.custom-properties+xml"/>
  <Override PartName="/ppt/commentAuthors.xml" ContentType="application/vnd.openxmlformats-officedocument.presentationml.commentAuthors+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Default Extension="emf" ContentType="image/x-emf"/>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5"/>
  </p:notesMasterIdLst>
  <p:sldIdLst>
    <p:sldId id="279" r:id="rId5"/>
    <p:sldId id="282" r:id="rId6"/>
    <p:sldId id="342" r:id="rId7"/>
    <p:sldId id="345" r:id="rId8"/>
    <p:sldId id="344" r:id="rId9"/>
    <p:sldId id="346" r:id="rId10"/>
    <p:sldId id="348" r:id="rId11"/>
    <p:sldId id="349" r:id="rId12"/>
    <p:sldId id="350" r:id="rId13"/>
    <p:sldId id="351" r:id="rId14"/>
    <p:sldId id="354" r:id="rId15"/>
    <p:sldId id="355" r:id="rId16"/>
    <p:sldId id="356" r:id="rId17"/>
    <p:sldId id="357" r:id="rId18"/>
    <p:sldId id="362" r:id="rId19"/>
    <p:sldId id="363" r:id="rId20"/>
    <p:sldId id="364" r:id="rId21"/>
    <p:sldId id="365" r:id="rId22"/>
    <p:sldId id="366" r:id="rId23"/>
    <p:sldId id="305"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384">
          <p15:clr>
            <a:srgbClr val="A4A3A4"/>
          </p15:clr>
        </p15:guide>
        <p15:guide id="2" orient="horz" pos="1104">
          <p15:clr>
            <a:srgbClr val="A4A3A4"/>
          </p15:clr>
        </p15:guide>
        <p15:guide id="3" orient="horz" pos="624">
          <p15:clr>
            <a:srgbClr val="A4A3A4"/>
          </p15:clr>
        </p15:guide>
        <p15:guide id="4" pos="1968">
          <p15:clr>
            <a:srgbClr val="A4A3A4"/>
          </p15:clr>
        </p15:guide>
        <p15:guide id="5" pos="384">
          <p15:clr>
            <a:srgbClr val="A4A3A4"/>
          </p15:clr>
        </p15:guide>
        <p15:guide id="6" pos="960">
          <p15:clr>
            <a:srgbClr val="A4A3A4"/>
          </p15:clr>
        </p15:guide>
        <p15:guide id="7" pos="4704">
          <p15:clr>
            <a:srgbClr val="A4A3A4"/>
          </p15:clr>
        </p15:guide>
        <p15:guide id="8" pos="192">
          <p15:clr>
            <a:srgbClr val="A4A3A4"/>
          </p15:clr>
        </p15:guide>
        <p15:guide id="9" pos="3936">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hellie Tucker" initials="ST" lastIdx="14" clrIdx="0"/>
  <p:cmAuthor id="1" name="shelliet" initials="ST" lastIdx="1" clrIdx="1"/>
  <p:cmAuthor id="2" name="Contoso Pharmaceuticals" initials="LL" lastIdx="1" clrIdx="2"/>
  <p:cmAuthor id="3" name="Lindsay Latimore" initials="LFL" lastIdx="13" clrIdx="3"/>
  <p:cmAuthor id="4" name="GonzaloA" initials="GA" lastIdx="3" clrIdx="4"/>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2552" autoAdjust="0"/>
    <p:restoredTop sz="83460" autoAdjust="0"/>
  </p:normalViewPr>
  <p:slideViewPr>
    <p:cSldViewPr>
      <p:cViewPr varScale="1">
        <p:scale>
          <a:sx n="76" d="100"/>
          <a:sy n="76" d="100"/>
        </p:scale>
        <p:origin x="-1524" y="-84"/>
      </p:cViewPr>
      <p:guideLst>
        <p:guide orient="horz" pos="384"/>
        <p:guide orient="horz" pos="1104"/>
        <p:guide orient="horz" pos="624"/>
        <p:guide pos="1968"/>
        <p:guide pos="384"/>
        <p:guide pos="960"/>
        <p:guide pos="4704"/>
        <p:guide pos="192"/>
        <p:guide pos="3936"/>
      </p:guideLst>
    </p:cSldViewPr>
  </p:slideViewPr>
  <p:outlineViewPr>
    <p:cViewPr>
      <p:scale>
        <a:sx n="33" d="100"/>
        <a:sy n="33" d="100"/>
      </p:scale>
      <p:origin x="0" y="0"/>
    </p:cViewPr>
  </p:outlineViewPr>
  <p:notesTextViewPr>
    <p:cViewPr>
      <p:scale>
        <a:sx n="1" d="1"/>
        <a:sy n="1" d="1"/>
      </p:scale>
      <p:origin x="0" y="0"/>
    </p:cViewPr>
  </p:notesTextViewPr>
  <p:notesViewPr>
    <p:cSldViewPr showGuides="1">
      <p:cViewPr>
        <p:scale>
          <a:sx n="80" d="100"/>
          <a:sy n="80" d="100"/>
        </p:scale>
        <p:origin x="-3894" y="-606"/>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FA2E03A-AC74-4DCC-84AB-3B93BD24C0C7}" type="datetimeFigureOut">
              <a:rPr lang="en-US" smtClean="0"/>
              <a:pPr/>
              <a:t>5/9/2021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D495259-C478-458E-8F66-D0CFA83DA988}" type="slidenum">
              <a:rPr lang="en-US" smtClean="0"/>
              <a:pPr/>
              <a:t>‹N°›</a:t>
            </a:fld>
            <a:endParaRPr lang="en-US"/>
          </a:p>
        </p:txBody>
      </p:sp>
    </p:spTree>
    <p:extLst>
      <p:ext uri="{BB962C8B-B14F-4D97-AF65-F5344CB8AC3E}">
        <p14:creationId xmlns:p14="http://schemas.microsoft.com/office/powerpoint/2010/main" xmlns="" val="31207465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Segoe UI" pitchFamily="34" charset="0"/>
        <a:ea typeface="Segoe UI" pitchFamily="34" charset="0"/>
        <a:cs typeface="Segoe UI" pitchFamily="34" charset="0"/>
      </a:defRPr>
    </a:lvl1pPr>
    <a:lvl2pPr marL="457200" algn="l" defTabSz="914400" rtl="0" eaLnBrk="1" latinLnBrk="0" hangingPunct="1">
      <a:defRPr sz="1200" kern="1200">
        <a:solidFill>
          <a:schemeClr val="tx1"/>
        </a:solidFill>
        <a:latin typeface="Segoe UI" pitchFamily="34" charset="0"/>
        <a:ea typeface="Segoe UI" pitchFamily="34" charset="0"/>
        <a:cs typeface="Segoe UI" pitchFamily="34" charset="0"/>
      </a:defRPr>
    </a:lvl2pPr>
    <a:lvl3pPr marL="914400" algn="l" defTabSz="914400" rtl="0" eaLnBrk="1" latinLnBrk="0" hangingPunct="1">
      <a:defRPr sz="1200" kern="1200">
        <a:solidFill>
          <a:schemeClr val="tx1"/>
        </a:solidFill>
        <a:latin typeface="Segoe UI" pitchFamily="34" charset="0"/>
        <a:ea typeface="Segoe UI" pitchFamily="34" charset="0"/>
        <a:cs typeface="Segoe UI" pitchFamily="34" charset="0"/>
      </a:defRPr>
    </a:lvl3pPr>
    <a:lvl4pPr marL="1371600" algn="l" defTabSz="914400" rtl="0" eaLnBrk="1" latinLnBrk="0" hangingPunct="1">
      <a:defRPr sz="1200" kern="1200">
        <a:solidFill>
          <a:schemeClr val="tx1"/>
        </a:solidFill>
        <a:latin typeface="Segoe UI" pitchFamily="34" charset="0"/>
        <a:ea typeface="Segoe UI" pitchFamily="34" charset="0"/>
        <a:cs typeface="Segoe UI" pitchFamily="34" charset="0"/>
      </a:defRPr>
    </a:lvl4pPr>
    <a:lvl5pPr marL="1828800" algn="l" defTabSz="914400" rtl="0" eaLnBrk="1" latinLnBrk="0" hangingPunct="1">
      <a:defRPr sz="1200" kern="1200">
        <a:solidFill>
          <a:schemeClr val="tx1"/>
        </a:solidFill>
        <a:latin typeface="Segoe UI" pitchFamily="34" charset="0"/>
        <a:ea typeface="Segoe UI" pitchFamily="34" charset="0"/>
        <a:cs typeface="Segoe UI"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algn="l" defTabSz="914400">
              <a:buNone/>
            </a:pPr>
            <a:endParaRPr lang="en-US" sz="1200" b="0" i="0" dirty="0">
              <a:solidFill>
                <a:schemeClr val="tx1"/>
              </a:solidFill>
              <a:latin typeface="Segoe UI"/>
              <a:cs typeface="Segoe UI"/>
            </a:endParaRPr>
          </a:p>
        </p:txBody>
      </p:sp>
      <p:sp>
        <p:nvSpPr>
          <p:cNvPr id="4" name="Slide Number Placeholder 3"/>
          <p:cNvSpPr>
            <a:spLocks noGrp="1"/>
          </p:cNvSpPr>
          <p:nvPr>
            <p:ph type="sldNum" sz="quarter" idx="10"/>
          </p:nvPr>
        </p:nvSpPr>
        <p:spPr/>
        <p:txBody>
          <a:bodyPr/>
          <a:lstStyle/>
          <a:p>
            <a:pPr algn="r" defTabSz="914400">
              <a:buNone/>
            </a:pPr>
            <a:fld id="{6D495259-C478-458E-8F66-D0CFA83DA988}" type="slidenum">
              <a:rPr lang="en-US" sz="1200" b="0" i="0">
                <a:latin typeface="Calibri"/>
                <a:ea typeface="+mn-ea"/>
                <a:cs typeface="+mn-cs"/>
              </a:rPr>
              <a:pPr algn="r" defTabSz="914400">
                <a:buNone/>
              </a:pPr>
              <a:t>1</a:t>
            </a:fld>
            <a:endParaRPr lang="en-US" sz="1200" b="0" i="0">
              <a:latin typeface="Calibri"/>
              <a:ea typeface="+mn-ea"/>
              <a:cs typeface="+mn-cs"/>
            </a:endParaRPr>
          </a:p>
        </p:txBody>
      </p:sp>
    </p:spTree>
    <p:extLst>
      <p:ext uri="{BB962C8B-B14F-4D97-AF65-F5344CB8AC3E}">
        <p14:creationId xmlns:p14="http://schemas.microsoft.com/office/powerpoint/2010/main" xmlns="" val="27422328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algn="l" defTabSz="914400">
              <a:buNone/>
            </a:pPr>
            <a:r>
              <a:rPr lang="en-US" sz="1200" b="1" i="0">
                <a:solidFill>
                  <a:schemeClr val="tx1"/>
                </a:solidFill>
                <a:latin typeface="Segoe UI"/>
                <a:cs typeface="Segoe UI"/>
              </a:rPr>
              <a:t>Conseil</a:t>
            </a:r>
            <a:r>
              <a:rPr lang="en-US" sz="1200" b="0" i="0">
                <a:solidFill>
                  <a:schemeClr val="tx1"/>
                </a:solidFill>
                <a:latin typeface="Segoe UI"/>
                <a:cs typeface="Segoe UI"/>
              </a:rPr>
              <a:t> :</a:t>
            </a:r>
            <a:r>
              <a:rPr lang="en-US" sz="1200" b="0" i="0" baseline="0">
                <a:solidFill>
                  <a:schemeClr val="tx1"/>
                </a:solidFill>
                <a:latin typeface="Segoe UI"/>
                <a:cs typeface="Segoe UI"/>
              </a:rPr>
              <a:t> </a:t>
            </a:r>
            <a:r>
              <a:rPr lang="en-US" sz="1200" b="0" i="0">
                <a:solidFill>
                  <a:schemeClr val="tx1"/>
                </a:solidFill>
                <a:latin typeface="Segoe UI"/>
                <a:cs typeface="Segoe UI"/>
              </a:rPr>
              <a:t>si vous préférez ne pas vous arrêter chaque fois que vous voyez des soulignements ondulés, vous pouvez simplement les ignorer en cours de frappe. Une fois que vous avez terminé la rédaction de votre document, vous pouvez demander à Word de vérifier l’orthographe et la grammaire en une seule opération.</a:t>
            </a:r>
          </a:p>
        </p:txBody>
      </p:sp>
      <p:sp>
        <p:nvSpPr>
          <p:cNvPr id="4" name="Slide Number Placeholder 3"/>
          <p:cNvSpPr>
            <a:spLocks noGrp="1"/>
          </p:cNvSpPr>
          <p:nvPr>
            <p:ph type="sldNum" sz="quarter" idx="10"/>
          </p:nvPr>
        </p:nvSpPr>
        <p:spPr/>
        <p:txBody>
          <a:bodyPr/>
          <a:lstStyle/>
          <a:p>
            <a:pPr algn="r" defTabSz="914400">
              <a:buNone/>
            </a:pPr>
            <a:fld id="{6D495259-C478-458E-8F66-D0CFA83DA988}" type="slidenum">
              <a:rPr lang="en-US" sz="1200" b="0" i="0">
                <a:latin typeface="Calibri"/>
                <a:ea typeface="+mn-ea"/>
                <a:cs typeface="+mn-cs"/>
              </a:rPr>
              <a:pPr algn="r" defTabSz="914400">
                <a:buNone/>
              </a:pPr>
              <a:t>10</a:t>
            </a:fld>
            <a:endParaRPr lang="en-US" sz="1200" b="0" i="0">
              <a:latin typeface="Calibri"/>
              <a:ea typeface="+mn-ea"/>
              <a:cs typeface="+mn-cs"/>
            </a:endParaRPr>
          </a:p>
        </p:txBody>
      </p:sp>
    </p:spTree>
    <p:extLst>
      <p:ext uri="{BB962C8B-B14F-4D97-AF65-F5344CB8AC3E}">
        <p14:creationId xmlns:p14="http://schemas.microsoft.com/office/powerpoint/2010/main" xmlns="" val="17223150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lgn="r" defTabSz="914400">
              <a:buNone/>
            </a:pPr>
            <a:fld id="{6D495259-C478-458E-8F66-D0CFA83DA988}" type="slidenum">
              <a:rPr lang="en-US" sz="1200" b="0" i="0">
                <a:latin typeface="Calibri"/>
                <a:ea typeface="+mn-ea"/>
                <a:cs typeface="+mn-cs"/>
              </a:rPr>
              <a:pPr algn="r" defTabSz="914400">
                <a:buNone/>
              </a:pPr>
              <a:t>11</a:t>
            </a:fld>
            <a:endParaRPr lang="en-US" sz="1200" b="0" i="0">
              <a:latin typeface="Calibri"/>
              <a:ea typeface="+mn-ea"/>
              <a:cs typeface="+mn-cs"/>
            </a:endParaRPr>
          </a:p>
        </p:txBody>
      </p:sp>
    </p:spTree>
    <p:extLst>
      <p:ext uri="{BB962C8B-B14F-4D97-AF65-F5344CB8AC3E}">
        <p14:creationId xmlns:p14="http://schemas.microsoft.com/office/powerpoint/2010/main" xmlns="" val="40781431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lgn="r" defTabSz="914400">
              <a:buNone/>
            </a:pPr>
            <a:fld id="{6D495259-C478-458E-8F66-D0CFA83DA988}" type="slidenum">
              <a:rPr lang="en-US" sz="1200" b="0" i="0">
                <a:latin typeface="Calibri"/>
                <a:ea typeface="+mn-ea"/>
                <a:cs typeface="+mn-cs"/>
              </a:rPr>
              <a:pPr algn="r" defTabSz="914400">
                <a:buNone/>
              </a:pPr>
              <a:t>12</a:t>
            </a:fld>
            <a:endParaRPr lang="en-US" sz="1200" b="0" i="0">
              <a:latin typeface="Calibri"/>
              <a:ea typeface="+mn-ea"/>
              <a:cs typeface="+mn-cs"/>
            </a:endParaRPr>
          </a:p>
        </p:txBody>
      </p:sp>
    </p:spTree>
    <p:extLst>
      <p:ext uri="{BB962C8B-B14F-4D97-AF65-F5344CB8AC3E}">
        <p14:creationId xmlns:p14="http://schemas.microsoft.com/office/powerpoint/2010/main" xmlns="" val="34717124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lgn="r" defTabSz="914400">
              <a:buNone/>
            </a:pPr>
            <a:fld id="{6D495259-C478-458E-8F66-D0CFA83DA988}" type="slidenum">
              <a:rPr lang="en-US" sz="1200" b="0" i="0">
                <a:latin typeface="Calibri"/>
                <a:ea typeface="+mn-ea"/>
                <a:cs typeface="+mn-cs"/>
              </a:rPr>
              <a:pPr algn="r" defTabSz="914400">
                <a:buNone/>
              </a:pPr>
              <a:t>13</a:t>
            </a:fld>
            <a:endParaRPr lang="en-US" sz="1200" b="0" i="0">
              <a:latin typeface="Calibri"/>
              <a:ea typeface="+mn-ea"/>
              <a:cs typeface="+mn-cs"/>
            </a:endParaRPr>
          </a:p>
        </p:txBody>
      </p:sp>
    </p:spTree>
    <p:extLst>
      <p:ext uri="{BB962C8B-B14F-4D97-AF65-F5344CB8AC3E}">
        <p14:creationId xmlns:p14="http://schemas.microsoft.com/office/powerpoint/2010/main" xmlns="" val="13362850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dirty="0">
              <a:solidFill>
                <a:schemeClr val="tx1"/>
              </a:solidFill>
              <a:latin typeface="Segoe UI"/>
              <a:cs typeface="Segoe UI"/>
            </a:endParaRPr>
          </a:p>
        </p:txBody>
      </p:sp>
      <p:sp>
        <p:nvSpPr>
          <p:cNvPr id="4" name="Slide Number Placeholder 3"/>
          <p:cNvSpPr>
            <a:spLocks noGrp="1"/>
          </p:cNvSpPr>
          <p:nvPr>
            <p:ph type="sldNum" sz="quarter" idx="10"/>
          </p:nvPr>
        </p:nvSpPr>
        <p:spPr/>
        <p:txBody>
          <a:bodyPr/>
          <a:lstStyle/>
          <a:p>
            <a:pPr algn="r" defTabSz="914400">
              <a:buNone/>
            </a:pPr>
            <a:fld id="{6D495259-C478-458E-8F66-D0CFA83DA988}" type="slidenum">
              <a:rPr lang="en-US" sz="1200" b="0" i="0">
                <a:latin typeface="Calibri"/>
                <a:ea typeface="+mn-ea"/>
                <a:cs typeface="+mn-cs"/>
              </a:rPr>
              <a:pPr algn="r" defTabSz="914400">
                <a:buNone/>
              </a:pPr>
              <a:t>14</a:t>
            </a:fld>
            <a:endParaRPr lang="en-US" sz="1200" b="0" i="0">
              <a:latin typeface="Calibri"/>
              <a:ea typeface="+mn-ea"/>
              <a:cs typeface="+mn-cs"/>
            </a:endParaRPr>
          </a:p>
        </p:txBody>
      </p:sp>
    </p:spTree>
    <p:extLst>
      <p:ext uri="{BB962C8B-B14F-4D97-AF65-F5344CB8AC3E}">
        <p14:creationId xmlns:p14="http://schemas.microsoft.com/office/powerpoint/2010/main" xmlns="" val="21916011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lgn="r" defTabSz="914400">
              <a:buNone/>
            </a:pPr>
            <a:fld id="{6D495259-C478-458E-8F66-D0CFA83DA988}" type="slidenum">
              <a:rPr lang="en-US" sz="1200" b="0" i="0">
                <a:latin typeface="Calibri"/>
                <a:ea typeface="+mn-ea"/>
                <a:cs typeface="+mn-cs"/>
              </a:rPr>
              <a:pPr algn="r" defTabSz="914400">
                <a:buNone/>
              </a:pPr>
              <a:t>15</a:t>
            </a:fld>
            <a:endParaRPr lang="en-US" sz="1200" b="0" i="0">
              <a:latin typeface="Calibri"/>
              <a:ea typeface="+mn-ea"/>
              <a:cs typeface="+mn-cs"/>
            </a:endParaRPr>
          </a:p>
        </p:txBody>
      </p:sp>
    </p:spTree>
    <p:extLst>
      <p:ext uri="{BB962C8B-B14F-4D97-AF65-F5344CB8AC3E}">
        <p14:creationId xmlns:p14="http://schemas.microsoft.com/office/powerpoint/2010/main" xmlns="" val="22862117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lgn="r" defTabSz="914400">
              <a:buNone/>
            </a:pPr>
            <a:fld id="{6D495259-C478-458E-8F66-D0CFA83DA988}" type="slidenum">
              <a:rPr lang="en-US" sz="1200" b="0" i="0">
                <a:latin typeface="Calibri"/>
                <a:ea typeface="+mn-ea"/>
                <a:cs typeface="+mn-cs"/>
              </a:rPr>
              <a:pPr algn="r" defTabSz="914400">
                <a:buNone/>
              </a:pPr>
              <a:t>16</a:t>
            </a:fld>
            <a:endParaRPr lang="en-US" sz="1200" b="0" i="0">
              <a:latin typeface="Calibri"/>
              <a:ea typeface="+mn-ea"/>
              <a:cs typeface="+mn-cs"/>
            </a:endParaRPr>
          </a:p>
        </p:txBody>
      </p:sp>
    </p:spTree>
    <p:extLst>
      <p:ext uri="{BB962C8B-B14F-4D97-AF65-F5344CB8AC3E}">
        <p14:creationId xmlns:p14="http://schemas.microsoft.com/office/powerpoint/2010/main" xmlns="" val="35769684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lgn="r" defTabSz="914400">
              <a:buNone/>
            </a:pPr>
            <a:fld id="{6D495259-C478-458E-8F66-D0CFA83DA988}" type="slidenum">
              <a:rPr lang="en-US" sz="1200" b="0" i="0">
                <a:latin typeface="Calibri"/>
                <a:ea typeface="+mn-ea"/>
                <a:cs typeface="+mn-cs"/>
              </a:rPr>
              <a:pPr algn="r" defTabSz="914400">
                <a:buNone/>
              </a:pPr>
              <a:t>17</a:t>
            </a:fld>
            <a:endParaRPr lang="en-US" sz="1200" b="0" i="0">
              <a:latin typeface="Calibri"/>
              <a:ea typeface="+mn-ea"/>
              <a:cs typeface="+mn-cs"/>
            </a:endParaRPr>
          </a:p>
        </p:txBody>
      </p:sp>
    </p:spTree>
    <p:extLst>
      <p:ext uri="{BB962C8B-B14F-4D97-AF65-F5344CB8AC3E}">
        <p14:creationId xmlns:p14="http://schemas.microsoft.com/office/powerpoint/2010/main" xmlns="" val="30599237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lgn="r" defTabSz="914400">
              <a:buNone/>
            </a:pPr>
            <a:fld id="{6D495259-C478-458E-8F66-D0CFA83DA988}" type="slidenum">
              <a:rPr lang="en-US" sz="1200" b="0" i="0">
                <a:latin typeface="Calibri"/>
                <a:ea typeface="+mn-ea"/>
                <a:cs typeface="+mn-cs"/>
              </a:rPr>
              <a:pPr algn="r" defTabSz="914400">
                <a:buNone/>
              </a:pPr>
              <a:t>18</a:t>
            </a:fld>
            <a:endParaRPr lang="en-US" sz="1200" b="0" i="0">
              <a:latin typeface="Calibri"/>
              <a:ea typeface="+mn-ea"/>
              <a:cs typeface="+mn-cs"/>
            </a:endParaRPr>
          </a:p>
        </p:txBody>
      </p:sp>
    </p:spTree>
    <p:extLst>
      <p:ext uri="{BB962C8B-B14F-4D97-AF65-F5344CB8AC3E}">
        <p14:creationId xmlns:p14="http://schemas.microsoft.com/office/powerpoint/2010/main" xmlns="" val="29322358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algn="l" defTabSz="914400">
              <a:buNone/>
            </a:pPr>
            <a:r>
              <a:rPr lang="en-US" sz="1200" b="1" i="0" dirty="0" err="1">
                <a:solidFill>
                  <a:schemeClr val="tx1"/>
                </a:solidFill>
                <a:latin typeface="Segoe UI"/>
                <a:cs typeface="Segoe UI"/>
              </a:rPr>
              <a:t>Conseil</a:t>
            </a:r>
            <a:r>
              <a:rPr lang="en-US" sz="1200" b="0" i="0" dirty="0">
                <a:solidFill>
                  <a:schemeClr val="tx1"/>
                </a:solidFill>
                <a:latin typeface="Segoe UI"/>
                <a:cs typeface="Segoe UI"/>
              </a:rPr>
              <a:t> :</a:t>
            </a:r>
            <a:r>
              <a:rPr lang="en-US" sz="1200" b="0" i="0" baseline="0" dirty="0">
                <a:solidFill>
                  <a:schemeClr val="tx1"/>
                </a:solidFill>
                <a:latin typeface="Segoe UI"/>
                <a:cs typeface="Segoe UI"/>
              </a:rPr>
              <a:t> </a:t>
            </a:r>
            <a:r>
              <a:rPr lang="en-US" sz="1200" b="0" i="0" dirty="0">
                <a:solidFill>
                  <a:schemeClr val="tx1"/>
                </a:solidFill>
                <a:latin typeface="Segoe UI"/>
                <a:cs typeface="Segoe UI"/>
              </a:rPr>
              <a:t>pour </a:t>
            </a:r>
            <a:r>
              <a:rPr lang="en-US" sz="1200" b="0" i="0" dirty="0" err="1">
                <a:solidFill>
                  <a:schemeClr val="tx1"/>
                </a:solidFill>
                <a:latin typeface="Segoe UI"/>
                <a:cs typeface="Segoe UI"/>
              </a:rPr>
              <a:t>retrouver</a:t>
            </a:r>
            <a:r>
              <a:rPr lang="en-US" sz="1200" b="0" i="0" dirty="0">
                <a:solidFill>
                  <a:schemeClr val="tx1"/>
                </a:solidFill>
                <a:latin typeface="Segoe UI"/>
                <a:cs typeface="Segoe UI"/>
              </a:rPr>
              <a:t> </a:t>
            </a:r>
            <a:r>
              <a:rPr lang="en-US" sz="1200" b="0" i="0" dirty="0" err="1">
                <a:solidFill>
                  <a:schemeClr val="tx1"/>
                </a:solidFill>
                <a:latin typeface="Segoe UI"/>
                <a:cs typeface="Segoe UI"/>
              </a:rPr>
              <a:t>votre</a:t>
            </a:r>
            <a:r>
              <a:rPr lang="en-US" sz="1200" b="0" i="0" dirty="0">
                <a:solidFill>
                  <a:schemeClr val="tx1"/>
                </a:solidFill>
                <a:latin typeface="Segoe UI"/>
                <a:cs typeface="Segoe UI"/>
              </a:rPr>
              <a:t> document après </a:t>
            </a:r>
            <a:r>
              <a:rPr lang="en-US" sz="1200" b="0" i="0" dirty="0" err="1">
                <a:solidFill>
                  <a:schemeClr val="tx1"/>
                </a:solidFill>
                <a:latin typeface="Segoe UI"/>
                <a:cs typeface="Segoe UI"/>
              </a:rPr>
              <a:t>l’avoir</a:t>
            </a:r>
            <a:r>
              <a:rPr lang="en-US" sz="1200" b="0" i="0" dirty="0">
                <a:solidFill>
                  <a:schemeClr val="tx1"/>
                </a:solidFill>
                <a:latin typeface="Segoe UI"/>
                <a:cs typeface="Segoe UI"/>
              </a:rPr>
              <a:t> </a:t>
            </a:r>
            <a:r>
              <a:rPr lang="en-US" sz="1200" b="0" i="0" dirty="0" err="1">
                <a:solidFill>
                  <a:schemeClr val="tx1"/>
                </a:solidFill>
                <a:latin typeface="Segoe UI"/>
                <a:cs typeface="Segoe UI"/>
              </a:rPr>
              <a:t>fermé</a:t>
            </a:r>
            <a:r>
              <a:rPr lang="en-US" sz="1200" b="0" i="0" dirty="0">
                <a:solidFill>
                  <a:schemeClr val="tx1"/>
                </a:solidFill>
                <a:latin typeface="Segoe UI"/>
                <a:cs typeface="Segoe UI"/>
              </a:rPr>
              <a:t>, </a:t>
            </a:r>
            <a:r>
              <a:rPr lang="en-US" sz="1200" b="0" i="0" dirty="0" err="1">
                <a:solidFill>
                  <a:schemeClr val="tx1"/>
                </a:solidFill>
                <a:latin typeface="Segoe UI"/>
                <a:cs typeface="Segoe UI"/>
              </a:rPr>
              <a:t>regardez</a:t>
            </a:r>
            <a:r>
              <a:rPr lang="en-US" sz="1200" b="0" i="0" dirty="0">
                <a:solidFill>
                  <a:schemeClr val="tx1"/>
                </a:solidFill>
                <a:latin typeface="Segoe UI"/>
                <a:cs typeface="Segoe UI"/>
              </a:rPr>
              <a:t> </a:t>
            </a:r>
            <a:r>
              <a:rPr lang="en-US" sz="1200" b="0" i="0" dirty="0" err="1">
                <a:solidFill>
                  <a:schemeClr val="tx1"/>
                </a:solidFill>
                <a:latin typeface="Segoe UI"/>
                <a:cs typeface="Segoe UI"/>
              </a:rPr>
              <a:t>dans</a:t>
            </a:r>
            <a:r>
              <a:rPr lang="en-US" sz="1200" b="0" i="0" dirty="0">
                <a:solidFill>
                  <a:schemeClr val="tx1"/>
                </a:solidFill>
                <a:latin typeface="Segoe UI"/>
                <a:cs typeface="Segoe UI"/>
              </a:rPr>
              <a:t> la </a:t>
            </a:r>
            <a:r>
              <a:rPr lang="en-US" sz="1200" b="0" i="0" dirty="0" err="1">
                <a:solidFill>
                  <a:schemeClr val="tx1"/>
                </a:solidFill>
                <a:latin typeface="Segoe UI"/>
                <a:cs typeface="Segoe UI"/>
              </a:rPr>
              <a:t>liste</a:t>
            </a:r>
            <a:r>
              <a:rPr lang="en-US" sz="1200" b="0" i="0" dirty="0">
                <a:solidFill>
                  <a:schemeClr val="tx1"/>
                </a:solidFill>
                <a:latin typeface="Segoe UI"/>
                <a:cs typeface="Segoe UI"/>
              </a:rPr>
              <a:t> </a:t>
            </a:r>
            <a:r>
              <a:rPr b="1" i="0" dirty="0"/>
              <a:t> </a:t>
            </a:r>
            <a:r>
              <a:rPr b="0" i="0" dirty="0" err="1"/>
              <a:t>illustrée</a:t>
            </a:r>
            <a:r>
              <a:rPr b="0" i="0" dirty="0"/>
              <a:t> </a:t>
            </a:r>
            <a:r>
              <a:rPr b="0" i="0" dirty="0" err="1"/>
              <a:t>dans</a:t>
            </a:r>
            <a:r>
              <a:rPr b="0" i="0" dirty="0"/>
              <a:t> </a:t>
            </a:r>
            <a:r>
              <a:rPr b="0" i="0" dirty="0" err="1"/>
              <a:t>l’image</a:t>
            </a:r>
            <a:r>
              <a:rPr b="0" i="0" dirty="0"/>
              <a:t>.</a:t>
            </a:r>
            <a:r>
              <a:rPr b="1" i="0" dirty="0"/>
              <a:t> </a:t>
            </a:r>
            <a:r>
              <a:rPr b="0" i="0" dirty="0" err="1"/>
              <a:t>Cliquez</a:t>
            </a:r>
            <a:r>
              <a:rPr b="0" i="0" dirty="0"/>
              <a:t> </a:t>
            </a:r>
            <a:r>
              <a:rPr b="0" i="0" dirty="0" err="1"/>
              <a:t>sur</a:t>
            </a:r>
            <a:r>
              <a:rPr b="0" i="0" dirty="0"/>
              <a:t> un document </a:t>
            </a:r>
            <a:r>
              <a:rPr b="0" i="0" dirty="0" err="1"/>
              <a:t>dans</a:t>
            </a:r>
            <a:r>
              <a:rPr b="0" i="0" dirty="0"/>
              <a:t> la </a:t>
            </a:r>
            <a:r>
              <a:rPr b="0" i="0" dirty="0" err="1"/>
              <a:t>liste</a:t>
            </a:r>
            <a:r>
              <a:rPr b="0" i="0" dirty="0"/>
              <a:t> pour </a:t>
            </a:r>
            <a:r>
              <a:rPr b="0" i="0" dirty="0" err="1"/>
              <a:t>l’ouvrir</a:t>
            </a:r>
            <a:r>
              <a:rPr b="0" i="0" dirty="0"/>
              <a:t>.</a:t>
            </a:r>
          </a:p>
        </p:txBody>
      </p:sp>
      <p:sp>
        <p:nvSpPr>
          <p:cNvPr id="4" name="Slide Number Placeholder 3"/>
          <p:cNvSpPr>
            <a:spLocks noGrp="1"/>
          </p:cNvSpPr>
          <p:nvPr>
            <p:ph type="sldNum" sz="quarter" idx="10"/>
          </p:nvPr>
        </p:nvSpPr>
        <p:spPr/>
        <p:txBody>
          <a:bodyPr/>
          <a:lstStyle/>
          <a:p>
            <a:pPr algn="r" defTabSz="914400">
              <a:buNone/>
            </a:pPr>
            <a:fld id="{6D495259-C478-458E-8F66-D0CFA83DA988}" type="slidenum">
              <a:rPr lang="en-US" sz="1200" b="0" i="0">
                <a:latin typeface="Calibri"/>
                <a:ea typeface="+mn-ea"/>
                <a:cs typeface="+mn-cs"/>
              </a:rPr>
              <a:pPr algn="r" defTabSz="914400">
                <a:buNone/>
              </a:pPr>
              <a:t>19</a:t>
            </a:fld>
            <a:endParaRPr lang="en-US" sz="1200" b="0" i="0">
              <a:latin typeface="Calibri"/>
              <a:ea typeface="+mn-ea"/>
              <a:cs typeface="+mn-cs"/>
            </a:endParaRPr>
          </a:p>
        </p:txBody>
      </p:sp>
    </p:spTree>
    <p:extLst>
      <p:ext uri="{BB962C8B-B14F-4D97-AF65-F5344CB8AC3E}">
        <p14:creationId xmlns:p14="http://schemas.microsoft.com/office/powerpoint/2010/main" xmlns="" val="37099735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lgn="r" defTabSz="914400">
              <a:buNone/>
            </a:pPr>
            <a:fld id="{6D495259-C478-458E-8F66-D0CFA83DA988}" type="slidenum">
              <a:rPr lang="en-US" sz="1200" b="0" i="0">
                <a:latin typeface="Calibri"/>
                <a:ea typeface="+mn-ea"/>
                <a:cs typeface="+mn-cs"/>
              </a:rPr>
              <a:pPr algn="r" defTabSz="914400">
                <a:buNone/>
              </a:pPr>
              <a:t>2</a:t>
            </a:fld>
            <a:endParaRPr lang="en-US" sz="1200" b="0" i="0">
              <a:latin typeface="Calibri"/>
              <a:ea typeface="+mn-ea"/>
              <a:cs typeface="+mn-cs"/>
            </a:endParaRPr>
          </a:p>
        </p:txBody>
      </p:sp>
    </p:spTree>
    <p:extLst>
      <p:ext uri="{BB962C8B-B14F-4D97-AF65-F5344CB8AC3E}">
        <p14:creationId xmlns:p14="http://schemas.microsoft.com/office/powerpoint/2010/main" xmlns="" val="216886995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algn="l" defTabSz="914400">
              <a:buNone/>
            </a:pPr>
            <a:endParaRPr lang="en-US" sz="1200" b="0" i="0" dirty="0">
              <a:solidFill>
                <a:schemeClr val="tx1"/>
              </a:solidFill>
              <a:latin typeface="Segoe UI"/>
              <a:cs typeface="Segoe UI"/>
            </a:endParaRPr>
          </a:p>
        </p:txBody>
      </p:sp>
      <p:sp>
        <p:nvSpPr>
          <p:cNvPr id="4" name="Slide Number Placeholder 3"/>
          <p:cNvSpPr>
            <a:spLocks noGrp="1"/>
          </p:cNvSpPr>
          <p:nvPr>
            <p:ph type="sldNum" sz="quarter" idx="10"/>
          </p:nvPr>
        </p:nvSpPr>
        <p:spPr/>
        <p:txBody>
          <a:bodyPr/>
          <a:lstStyle/>
          <a:p>
            <a:pPr algn="r" defTabSz="914400">
              <a:buNone/>
            </a:pPr>
            <a:fld id="{6D495259-C478-458E-8F66-D0CFA83DA988}" type="slidenum">
              <a:rPr lang="en-US" sz="1200" b="0" i="0">
                <a:latin typeface="Calibri"/>
                <a:ea typeface="+mn-ea"/>
                <a:cs typeface="+mn-cs"/>
              </a:rPr>
              <a:pPr algn="r" defTabSz="914400">
                <a:buNone/>
              </a:pPr>
              <a:t>20</a:t>
            </a:fld>
            <a:endParaRPr lang="en-US" sz="1200" b="0" i="0">
              <a:latin typeface="Calibri"/>
              <a:ea typeface="+mn-ea"/>
              <a:cs typeface="+mn-cs"/>
            </a:endParaRPr>
          </a:p>
        </p:txBody>
      </p:sp>
    </p:spTree>
    <p:extLst>
      <p:ext uri="{BB962C8B-B14F-4D97-AF65-F5344CB8AC3E}">
        <p14:creationId xmlns:p14="http://schemas.microsoft.com/office/powerpoint/2010/main" xmlns="" val="9568209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algn="l" defTabSz="914400">
              <a:buNone/>
            </a:pPr>
            <a:r>
              <a:rPr lang="en-US" sz="1200" b="0" i="0">
                <a:solidFill>
                  <a:schemeClr val="tx1"/>
                </a:solidFill>
                <a:latin typeface="Segoe UI"/>
                <a:cs typeface="Segoe UI"/>
              </a:rPr>
              <a:t>Nous reviendrons sur le ruban plus loin dans ce cours</a:t>
            </a:r>
            <a:r>
              <a:rPr lang="en-US" sz="1200" b="0" i="0" baseline="0">
                <a:solidFill>
                  <a:schemeClr val="tx1"/>
                </a:solidFill>
                <a:latin typeface="Segoe UI"/>
                <a:cs typeface="Segoe UI"/>
              </a:rPr>
              <a:t>. </a:t>
            </a:r>
          </a:p>
        </p:txBody>
      </p:sp>
      <p:sp>
        <p:nvSpPr>
          <p:cNvPr id="4" name="Slide Number Placeholder 3"/>
          <p:cNvSpPr>
            <a:spLocks noGrp="1"/>
          </p:cNvSpPr>
          <p:nvPr>
            <p:ph type="sldNum" sz="quarter" idx="10"/>
          </p:nvPr>
        </p:nvSpPr>
        <p:spPr/>
        <p:txBody>
          <a:bodyPr/>
          <a:lstStyle/>
          <a:p>
            <a:pPr algn="r" defTabSz="914400">
              <a:buNone/>
            </a:pPr>
            <a:fld id="{6D495259-C478-458E-8F66-D0CFA83DA988}" type="slidenum">
              <a:rPr lang="en-US" sz="1200" b="0" i="0">
                <a:latin typeface="Calibri"/>
                <a:ea typeface="+mn-ea"/>
                <a:cs typeface="+mn-cs"/>
              </a:rPr>
              <a:pPr algn="r" defTabSz="914400">
                <a:buNone/>
              </a:pPr>
              <a:t>3</a:t>
            </a:fld>
            <a:endParaRPr lang="en-US" sz="1200" b="0" i="0">
              <a:latin typeface="Calibri"/>
              <a:ea typeface="+mn-ea"/>
              <a:cs typeface="+mn-cs"/>
            </a:endParaRPr>
          </a:p>
        </p:txBody>
      </p:sp>
    </p:spTree>
    <p:extLst>
      <p:ext uri="{BB962C8B-B14F-4D97-AF65-F5344CB8AC3E}">
        <p14:creationId xmlns:p14="http://schemas.microsoft.com/office/powerpoint/2010/main" xmlns="" val="40671503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lgn="r" defTabSz="914400">
              <a:buNone/>
            </a:pPr>
            <a:fld id="{6D495259-C478-458E-8F66-D0CFA83DA988}" type="slidenum">
              <a:rPr lang="en-US" sz="1200" b="0" i="0">
                <a:latin typeface="Calibri"/>
                <a:ea typeface="+mn-ea"/>
                <a:cs typeface="+mn-cs"/>
              </a:rPr>
              <a:pPr algn="r" defTabSz="914400">
                <a:buNone/>
              </a:pPr>
              <a:t>4</a:t>
            </a:fld>
            <a:endParaRPr lang="en-US" sz="1200" b="0" i="0">
              <a:latin typeface="Calibri"/>
              <a:ea typeface="+mn-ea"/>
              <a:cs typeface="+mn-cs"/>
            </a:endParaRPr>
          </a:p>
        </p:txBody>
      </p:sp>
    </p:spTree>
    <p:extLst>
      <p:ext uri="{BB962C8B-B14F-4D97-AF65-F5344CB8AC3E}">
        <p14:creationId xmlns:p14="http://schemas.microsoft.com/office/powerpoint/2010/main" xmlns="" val="21174115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lgn="r" defTabSz="914400">
              <a:buNone/>
            </a:pPr>
            <a:fld id="{6D495259-C478-458E-8F66-D0CFA83DA988}" type="slidenum">
              <a:rPr lang="en-US" sz="1200" b="0" i="0">
                <a:latin typeface="Calibri"/>
                <a:ea typeface="+mn-ea"/>
                <a:cs typeface="+mn-cs"/>
              </a:rPr>
              <a:pPr algn="r" defTabSz="914400">
                <a:buNone/>
              </a:pPr>
              <a:t>5</a:t>
            </a:fld>
            <a:endParaRPr lang="en-US" sz="1200" b="0" i="0">
              <a:latin typeface="Calibri"/>
              <a:ea typeface="+mn-ea"/>
              <a:cs typeface="+mn-cs"/>
            </a:endParaRPr>
          </a:p>
        </p:txBody>
      </p:sp>
    </p:spTree>
    <p:extLst>
      <p:ext uri="{BB962C8B-B14F-4D97-AF65-F5344CB8AC3E}">
        <p14:creationId xmlns:p14="http://schemas.microsoft.com/office/powerpoint/2010/main" xmlns="" val="21174115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lgn="r" defTabSz="914400">
              <a:buNone/>
            </a:pPr>
            <a:fld id="{6D495259-C478-458E-8F66-D0CFA83DA988}" type="slidenum">
              <a:rPr lang="en-US" sz="1200" b="0" i="0">
                <a:latin typeface="Calibri"/>
                <a:ea typeface="+mn-ea"/>
                <a:cs typeface="+mn-cs"/>
              </a:rPr>
              <a:pPr algn="r" defTabSz="914400">
                <a:buNone/>
              </a:pPr>
              <a:t>6</a:t>
            </a:fld>
            <a:endParaRPr lang="en-US" sz="1200" b="0" i="0">
              <a:latin typeface="Calibri"/>
              <a:ea typeface="+mn-ea"/>
              <a:cs typeface="+mn-cs"/>
            </a:endParaRPr>
          </a:p>
        </p:txBody>
      </p:sp>
    </p:spTree>
    <p:extLst>
      <p:ext uri="{BB962C8B-B14F-4D97-AF65-F5344CB8AC3E}">
        <p14:creationId xmlns:p14="http://schemas.microsoft.com/office/powerpoint/2010/main" xmlns="" val="21174115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lgn="r" defTabSz="914400">
              <a:buNone/>
            </a:pPr>
            <a:fld id="{6D495259-C478-458E-8F66-D0CFA83DA988}" type="slidenum">
              <a:rPr lang="en-US" sz="1200" b="0" i="0">
                <a:latin typeface="Calibri"/>
                <a:ea typeface="+mn-ea"/>
                <a:cs typeface="+mn-cs"/>
              </a:rPr>
              <a:pPr algn="r" defTabSz="914400">
                <a:buNone/>
              </a:pPr>
              <a:t>7</a:t>
            </a:fld>
            <a:endParaRPr lang="en-US" sz="1200" b="0" i="0">
              <a:latin typeface="Calibri"/>
              <a:ea typeface="+mn-ea"/>
              <a:cs typeface="+mn-cs"/>
            </a:endParaRPr>
          </a:p>
        </p:txBody>
      </p:sp>
    </p:spTree>
    <p:extLst>
      <p:ext uri="{BB962C8B-B14F-4D97-AF65-F5344CB8AC3E}">
        <p14:creationId xmlns:p14="http://schemas.microsoft.com/office/powerpoint/2010/main" xmlns="" val="22169156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lgn="r" defTabSz="914400">
              <a:buNone/>
            </a:pPr>
            <a:fld id="{6D495259-C478-458E-8F66-D0CFA83DA988}" type="slidenum">
              <a:rPr lang="en-US" sz="1200" b="0" i="0">
                <a:latin typeface="Calibri"/>
                <a:ea typeface="+mn-ea"/>
                <a:cs typeface="+mn-cs"/>
              </a:rPr>
              <a:pPr algn="r" defTabSz="914400">
                <a:buNone/>
              </a:pPr>
              <a:t>8</a:t>
            </a:fld>
            <a:endParaRPr lang="en-US" sz="1200" b="0" i="0">
              <a:latin typeface="Calibri"/>
              <a:ea typeface="+mn-ea"/>
              <a:cs typeface="+mn-cs"/>
            </a:endParaRPr>
          </a:p>
        </p:txBody>
      </p:sp>
    </p:spTree>
    <p:extLst>
      <p:ext uri="{BB962C8B-B14F-4D97-AF65-F5344CB8AC3E}">
        <p14:creationId xmlns:p14="http://schemas.microsoft.com/office/powerpoint/2010/main" xmlns="" val="25243908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algn="l" defTabSz="914400">
              <a:buNone/>
            </a:pPr>
            <a:endParaRPr lang="en-US" dirty="0" smtClean="0"/>
          </a:p>
        </p:txBody>
      </p:sp>
      <p:sp>
        <p:nvSpPr>
          <p:cNvPr id="4" name="Slide Number Placeholder 3"/>
          <p:cNvSpPr>
            <a:spLocks noGrp="1"/>
          </p:cNvSpPr>
          <p:nvPr>
            <p:ph type="sldNum" sz="quarter" idx="10"/>
          </p:nvPr>
        </p:nvSpPr>
        <p:spPr/>
        <p:txBody>
          <a:bodyPr/>
          <a:lstStyle/>
          <a:p>
            <a:pPr algn="r" defTabSz="914400">
              <a:buNone/>
            </a:pPr>
            <a:fld id="{6D495259-C478-458E-8F66-D0CFA83DA988}" type="slidenum">
              <a:rPr lang="en-US" sz="1200" b="0" i="0">
                <a:latin typeface="Calibri"/>
                <a:ea typeface="+mn-ea"/>
                <a:cs typeface="+mn-cs"/>
              </a:rPr>
              <a:pPr algn="r" defTabSz="914400">
                <a:buNone/>
              </a:pPr>
              <a:t>9</a:t>
            </a:fld>
            <a:endParaRPr lang="en-US" sz="1200" b="0" i="0">
              <a:latin typeface="Calibri"/>
              <a:ea typeface="+mn-ea"/>
              <a:cs typeface="+mn-cs"/>
            </a:endParaRPr>
          </a:p>
        </p:txBody>
      </p:sp>
    </p:spTree>
    <p:extLst>
      <p:ext uri="{BB962C8B-B14F-4D97-AF65-F5344CB8AC3E}">
        <p14:creationId xmlns:p14="http://schemas.microsoft.com/office/powerpoint/2010/main" xmlns="" val="17223150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810000" y="3200400"/>
            <a:ext cx="5105400" cy="1470025"/>
          </a:xfrm>
        </p:spPr>
        <p:txBody>
          <a:bodyPr>
            <a:normAutofit/>
          </a:bodyPr>
          <a:lstStyle>
            <a:lvl1pPr algn="l">
              <a:defRPr sz="3600">
                <a:latin typeface="Segoe Light"/>
              </a:defRPr>
            </a:lvl1pPr>
          </a:lstStyle>
          <a:p>
            <a:endParaRPr lang="en-US" dirty="0"/>
          </a:p>
        </p:txBody>
      </p:sp>
      <p:sp>
        <p:nvSpPr>
          <p:cNvPr id="3" name="Subtitle 2"/>
          <p:cNvSpPr>
            <a:spLocks noGrp="1"/>
          </p:cNvSpPr>
          <p:nvPr>
            <p:ph type="subTitle" idx="1"/>
          </p:nvPr>
        </p:nvSpPr>
        <p:spPr>
          <a:xfrm>
            <a:off x="3810000" y="4648200"/>
            <a:ext cx="5105400" cy="1752600"/>
          </a:xfrm>
        </p:spPr>
        <p:txBody>
          <a:bodyPr>
            <a:normAutofit/>
          </a:bodyPr>
          <a:lstStyle>
            <a:lvl1pPr marL="0" indent="0" algn="l">
              <a:buNone/>
              <a:defRPr sz="2400">
                <a:solidFill>
                  <a:schemeClr val="tx1">
                    <a:tint val="75000"/>
                  </a:schemeClr>
                </a:solidFill>
                <a:latin typeface="Segoe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dirty="0"/>
          </a:p>
        </p:txBody>
      </p:sp>
      <p:sp>
        <p:nvSpPr>
          <p:cNvPr id="4" name="Date Placeholder 3"/>
          <p:cNvSpPr>
            <a:spLocks noGrp="1"/>
          </p:cNvSpPr>
          <p:nvPr>
            <p:ph type="dt" sz="half" idx="10"/>
          </p:nvPr>
        </p:nvSpPr>
        <p:spPr/>
        <p:txBody>
          <a:bodyPr/>
          <a:lstStyle/>
          <a:p>
            <a:fld id="{6835B615-6EF2-4341-8C3F-7B86CEB81AB6}" type="datetime1">
              <a:rPr lang="en-US" smtClean="0"/>
              <a:pPr/>
              <a:t>5/9/2021</a:t>
            </a:fld>
            <a:endParaRPr lang="en-US"/>
          </a:p>
        </p:txBody>
      </p:sp>
      <p:sp>
        <p:nvSpPr>
          <p:cNvPr id="5" name="Footer Placeholder 4"/>
          <p:cNvSpPr>
            <a:spLocks noGrp="1"/>
          </p:cNvSpPr>
          <p:nvPr>
            <p:ph type="ftr" sz="quarter" idx="11"/>
          </p:nvPr>
        </p:nvSpPr>
        <p:spPr/>
        <p:txBody>
          <a:bodyPr/>
          <a:lstStyle/>
          <a:p>
            <a:r>
              <a:rPr lang="fr-FR" dirty="0" smtClean="0"/>
              <a:t>Créer votre premier document Word I</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pPr/>
              <a:t>‹N°›</a:t>
            </a:fld>
            <a:endParaRPr lang="en-US"/>
          </a:p>
        </p:txBody>
      </p:sp>
    </p:spTree>
    <p:extLst>
      <p:ext uri="{BB962C8B-B14F-4D97-AF65-F5344CB8AC3E}">
        <p14:creationId xmlns:p14="http://schemas.microsoft.com/office/powerpoint/2010/main" xmlns="" val="3918530430"/>
      </p:ext>
    </p:extLst>
  </p:cSld>
  <p:clrMapOvr>
    <a:masterClrMapping/>
  </p:clrMapOvr>
  <p:transition spd="slow">
    <p:wipe dir="d"/>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uggestions for practic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0659"/>
            <a:ext cx="8229600" cy="914400"/>
          </a:xfrm>
        </p:spPr>
        <p:txBody>
          <a:bodyPr/>
          <a:lstStyle>
            <a:lvl1pPr>
              <a:defRPr>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493059" y="1376997"/>
            <a:ext cx="8229600" cy="3880803"/>
          </a:xfrm>
        </p:spPr>
        <p:txBody>
          <a:bodyPr vert="horz" lIns="91440" tIns="45720" rIns="91440" bIns="45720" rtlCol="0">
            <a:normAutofit/>
          </a:bodyPr>
          <a:lstStyle>
            <a:lvl1pPr marL="457200" indent="-457200">
              <a:spcBef>
                <a:spcPts val="600"/>
              </a:spcBef>
              <a:spcAft>
                <a:spcPts val="1200"/>
              </a:spcAft>
              <a:buClr>
                <a:schemeClr val="accent6"/>
              </a:buClr>
              <a:buFont typeface="+mj-lt"/>
              <a:buAutoNum type="arabicPeriod"/>
              <a:defRPr lang="en-US" sz="2400" dirty="0" smtClean="0">
                <a:solidFill>
                  <a:schemeClr val="tx1">
                    <a:lumMod val="85000"/>
                    <a:lumOff val="15000"/>
                  </a:schemeClr>
                </a:solidFill>
                <a:latin typeface="Segoe UI" pitchFamily="34" charset="0"/>
                <a:ea typeface="Segoe UI" pitchFamily="34" charset="0"/>
                <a:cs typeface="Segoe UI" pitchFamily="34" charset="0"/>
              </a:defRPr>
            </a:lvl1pPr>
            <a:lvl2pPr marL="857250" indent="-457200">
              <a:spcBef>
                <a:spcPts val="400"/>
              </a:spcBef>
              <a:spcAft>
                <a:spcPts val="1000"/>
              </a:spcAft>
              <a:buClr>
                <a:schemeClr val="accent6"/>
              </a:buClr>
              <a:buFont typeface="+mj-lt"/>
              <a:buAutoNum type="arabicPeriod"/>
              <a:defRPr lang="en-US" sz="2000" dirty="0" smtClean="0">
                <a:solidFill>
                  <a:schemeClr val="tx1">
                    <a:lumMod val="85000"/>
                    <a:lumOff val="15000"/>
                  </a:schemeClr>
                </a:solidFill>
                <a:latin typeface="Segoe UI" pitchFamily="34" charset="0"/>
                <a:ea typeface="Segoe UI" pitchFamily="34" charset="0"/>
                <a:cs typeface="Segoe UI" pitchFamily="34" charset="0"/>
              </a:defRPr>
            </a:lvl2pPr>
            <a:lvl3pPr marL="1257300" indent="-342900">
              <a:spcBef>
                <a:spcPts val="200"/>
              </a:spcBef>
              <a:spcAft>
                <a:spcPts val="800"/>
              </a:spcAft>
              <a:buClr>
                <a:schemeClr val="accent6"/>
              </a:buClr>
              <a:buFont typeface="+mj-lt"/>
              <a:buAutoNum type="arabicPeriod"/>
              <a:defRPr lang="en-US" sz="1800" dirty="0" smtClean="0">
                <a:solidFill>
                  <a:schemeClr val="tx1">
                    <a:lumMod val="85000"/>
                    <a:lumOff val="15000"/>
                  </a:schemeClr>
                </a:solidFill>
                <a:latin typeface="Segoe UI" pitchFamily="34" charset="0"/>
                <a:ea typeface="Segoe UI" pitchFamily="34" charset="0"/>
                <a:cs typeface="Segoe UI" pitchFamily="34" charset="0"/>
              </a:defRPr>
            </a:lvl3pPr>
            <a:lvl4pPr marL="1714500" indent="-342900">
              <a:spcBef>
                <a:spcPts val="100"/>
              </a:spcBef>
              <a:spcAft>
                <a:spcPts val="600"/>
              </a:spcAft>
              <a:buClr>
                <a:schemeClr val="accent6"/>
              </a:buClr>
              <a:buFont typeface="+mj-lt"/>
              <a:buAutoNum type="arabicPeriod"/>
              <a:defRPr lang="en-US" sz="1800" dirty="0" smtClean="0">
                <a:solidFill>
                  <a:schemeClr val="tx1">
                    <a:lumMod val="85000"/>
                    <a:lumOff val="15000"/>
                  </a:schemeClr>
                </a:solidFill>
                <a:latin typeface="Segoe UI" pitchFamily="34" charset="0"/>
                <a:ea typeface="Segoe UI" pitchFamily="34" charset="0"/>
                <a:cs typeface="Segoe UI" pitchFamily="34" charset="0"/>
              </a:defRPr>
            </a:lvl4pPr>
            <a:lvl5pPr marL="2171700" indent="-342900">
              <a:spcBef>
                <a:spcPts val="200"/>
              </a:spcBef>
              <a:spcAft>
                <a:spcPts val="0"/>
              </a:spcAft>
              <a:buClr>
                <a:schemeClr val="accent6"/>
              </a:buClr>
              <a:buFont typeface="+mj-lt"/>
              <a:buAutoNum type="arabicPeriod"/>
              <a:defRPr lang="en-US" sz="1800" dirty="0">
                <a:solidFill>
                  <a:schemeClr val="tx1">
                    <a:lumMod val="85000"/>
                    <a:lumOff val="15000"/>
                  </a:schemeClr>
                </a:solidFill>
                <a:latin typeface="Segoe UI" pitchFamily="34" charset="0"/>
                <a:ea typeface="Segoe UI" pitchFamily="34" charset="0"/>
                <a:cs typeface="Segoe UI" pitchFamily="34" charset="0"/>
              </a:defRPr>
            </a:lvl5pPr>
          </a:lstStyle>
          <a:p>
            <a:pPr marL="276225" lvl="0" indent="-276225">
              <a:spcBef>
                <a:spcPts val="600"/>
              </a:spcBef>
              <a:spcAft>
                <a:spcPts val="1200"/>
              </a:spcAft>
              <a:buClr>
                <a:srgbClr val="FF9900"/>
              </a:buClr>
              <a:buFontTx/>
            </a:pPr>
            <a:r>
              <a:rPr lang="en-US" dirty="0" smtClean="0"/>
              <a:t>Click to edit Master text styles</a:t>
            </a:r>
          </a:p>
          <a:p>
            <a:pPr marL="676275" lvl="1" indent="-276225">
              <a:spcBef>
                <a:spcPts val="600"/>
              </a:spcBef>
              <a:spcAft>
                <a:spcPts val="1200"/>
              </a:spcAft>
              <a:buClr>
                <a:srgbClr val="FF9900"/>
              </a:buClr>
            </a:pPr>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D3E17F13-E43C-46B3-A696-4D4428C88027}" type="datetime1">
              <a:rPr lang="en-US" smtClean="0"/>
              <a:pPr/>
              <a:t>5/9/2021</a:t>
            </a:fld>
            <a:endParaRPr lang="en-US"/>
          </a:p>
        </p:txBody>
      </p:sp>
      <p:sp>
        <p:nvSpPr>
          <p:cNvPr id="5" name="Footer Placeholder 4"/>
          <p:cNvSpPr>
            <a:spLocks noGrp="1"/>
          </p:cNvSpPr>
          <p:nvPr>
            <p:ph type="ftr" sz="quarter" idx="11"/>
          </p:nvPr>
        </p:nvSpPr>
        <p:spPr/>
        <p:txBody>
          <a:bodyPr/>
          <a:lstStyle/>
          <a:p>
            <a:r>
              <a:rPr lang="fr-FR" dirty="0" smtClean="0"/>
              <a:t>Créer votre premier document Word I</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pPr/>
              <a:t>‹N°›</a:t>
            </a:fld>
            <a:endParaRPr lang="en-US"/>
          </a:p>
        </p:txBody>
      </p:sp>
      <p:sp>
        <p:nvSpPr>
          <p:cNvPr id="9" name="Text Placeholder 8"/>
          <p:cNvSpPr>
            <a:spLocks noGrp="1"/>
          </p:cNvSpPr>
          <p:nvPr>
            <p:ph type="body" sz="quarter" idx="13"/>
          </p:nvPr>
        </p:nvSpPr>
        <p:spPr>
          <a:xfrm>
            <a:off x="533400" y="5410200"/>
            <a:ext cx="8153400" cy="762000"/>
          </a:xfrm>
        </p:spPr>
        <p:txBody>
          <a:bodyPr/>
          <a:lstStyle>
            <a:lvl1pPr marL="0" indent="0">
              <a:buNone/>
              <a:defRPr sz="2400">
                <a:latin typeface="Segoe UI" pitchFamily="34" charset="0"/>
                <a:ea typeface="Segoe UI" pitchFamily="34" charset="0"/>
                <a:cs typeface="Segoe UI" pitchFamily="34" charset="0"/>
              </a:defRPr>
            </a:lvl1pPr>
          </a:lstStyle>
          <a:p>
            <a:pPr lvl="0"/>
            <a:r>
              <a:rPr lang="en-US" smtClean="0"/>
              <a:t>Click to edit Master text styles</a:t>
            </a:r>
            <a:endParaRPr lang="en-US"/>
          </a:p>
        </p:txBody>
      </p:sp>
    </p:spTree>
    <p:extLst>
      <p:ext uri="{BB962C8B-B14F-4D97-AF65-F5344CB8AC3E}">
        <p14:creationId xmlns:p14="http://schemas.microsoft.com/office/powerpoint/2010/main" xmlns="" val="3412282877"/>
      </p:ext>
    </p:extLst>
  </p:cSld>
  <p:clrMapOvr>
    <a:masterClrMapping/>
  </p:clrMapOvr>
  <p:transition spd="slow">
    <p:wipe dir="d"/>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st question, optional answer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0659"/>
            <a:ext cx="8229600" cy="914400"/>
          </a:xfrm>
        </p:spPr>
        <p:txBody>
          <a:bodyPr/>
          <a:lstStyle>
            <a:lvl1pPr>
              <a:defRPr>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493059" y="1376997"/>
            <a:ext cx="8229600" cy="756603"/>
          </a:xfrm>
        </p:spPr>
        <p:txBody>
          <a:bodyPr vert="horz" lIns="91440" tIns="45720" rIns="91440" bIns="45720" rtlCol="0">
            <a:normAutofit/>
          </a:bodyPr>
          <a:lstStyle>
            <a:lvl1pPr marL="0" indent="0">
              <a:spcBef>
                <a:spcPts val="600"/>
              </a:spcBef>
              <a:spcAft>
                <a:spcPts val="1200"/>
              </a:spcAft>
              <a:buClr>
                <a:schemeClr val="accent6"/>
              </a:buClr>
              <a:buFontTx/>
              <a:buNone/>
              <a:defRPr lang="en-US" sz="2400" dirty="0" smtClean="0">
                <a:solidFill>
                  <a:schemeClr val="tx1">
                    <a:lumMod val="85000"/>
                    <a:lumOff val="15000"/>
                  </a:schemeClr>
                </a:solidFill>
                <a:latin typeface="Segoe UI Semibold" pitchFamily="34" charset="0"/>
                <a:ea typeface="Segoe UI" pitchFamily="34" charset="0"/>
                <a:cs typeface="Segoe UI" pitchFamily="34" charset="0"/>
              </a:defRPr>
            </a:lvl1pPr>
            <a:lvl2pPr marL="400050" indent="0">
              <a:spcBef>
                <a:spcPts val="400"/>
              </a:spcBef>
              <a:spcAft>
                <a:spcPts val="1000"/>
              </a:spcAft>
              <a:buClr>
                <a:schemeClr val="accent6"/>
              </a:buClr>
              <a:buFontTx/>
              <a:buNone/>
              <a:defRPr lang="en-US" sz="20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spcBef>
                <a:spcPts val="200"/>
              </a:spcBef>
              <a:spcAft>
                <a:spcPts val="8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spcBef>
                <a:spcPts val="100"/>
              </a:spcBef>
              <a:spcAft>
                <a:spcPts val="6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spcBef>
                <a:spcPts val="200"/>
              </a:spcBef>
              <a:spcAft>
                <a:spcPts val="0"/>
              </a:spcAft>
              <a:buClr>
                <a:schemeClr val="accent6"/>
              </a:buClr>
              <a:buFontTx/>
              <a:buNone/>
              <a:defRPr lang="en-US" sz="1800" dirty="0">
                <a:solidFill>
                  <a:schemeClr val="tx1">
                    <a:lumMod val="85000"/>
                    <a:lumOff val="15000"/>
                  </a:schemeClr>
                </a:solidFill>
                <a:latin typeface="Segoe UI" pitchFamily="34" charset="0"/>
                <a:ea typeface="Segoe UI" pitchFamily="34" charset="0"/>
                <a:cs typeface="Segoe UI" pitchFamily="34" charset="0"/>
              </a:defRPr>
            </a:lvl5pPr>
          </a:lstStyle>
          <a:p>
            <a:pPr marL="276225" lvl="0" indent="-276225">
              <a:spcBef>
                <a:spcPts val="600"/>
              </a:spcBef>
              <a:spcAft>
                <a:spcPts val="1200"/>
              </a:spcAft>
              <a:buClr>
                <a:srgbClr val="FF9900"/>
              </a:buClr>
              <a:buFontTx/>
            </a:pPr>
            <a:r>
              <a:rPr lang="en-US" dirty="0" smtClean="0"/>
              <a:t>Click to edit Master </a:t>
            </a:r>
            <a:r>
              <a:rPr lang="en-US" smtClean="0"/>
              <a:t>text styles</a:t>
            </a:r>
            <a:endParaRPr lang="en-US" dirty="0" smtClean="0"/>
          </a:p>
        </p:txBody>
      </p:sp>
      <p:sp>
        <p:nvSpPr>
          <p:cNvPr id="4" name="Date Placeholder 3"/>
          <p:cNvSpPr>
            <a:spLocks noGrp="1"/>
          </p:cNvSpPr>
          <p:nvPr>
            <p:ph type="dt" sz="half" idx="10"/>
          </p:nvPr>
        </p:nvSpPr>
        <p:spPr/>
        <p:txBody>
          <a:bodyPr/>
          <a:lstStyle/>
          <a:p>
            <a:fld id="{DBDD8FD8-85CC-4C35-82E7-FF7344001684}" type="datetime1">
              <a:rPr lang="en-US" smtClean="0"/>
              <a:pPr/>
              <a:t>5/9/2021</a:t>
            </a:fld>
            <a:endParaRPr lang="en-US"/>
          </a:p>
        </p:txBody>
      </p:sp>
      <p:sp>
        <p:nvSpPr>
          <p:cNvPr id="5" name="Footer Placeholder 4"/>
          <p:cNvSpPr>
            <a:spLocks noGrp="1"/>
          </p:cNvSpPr>
          <p:nvPr>
            <p:ph type="ftr" sz="quarter" idx="11"/>
          </p:nvPr>
        </p:nvSpPr>
        <p:spPr/>
        <p:txBody>
          <a:bodyPr/>
          <a:lstStyle/>
          <a:p>
            <a:r>
              <a:rPr lang="fr-FR" dirty="0" smtClean="0"/>
              <a:t>Créer votre premier document Word I</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pPr/>
              <a:t>‹N°›</a:t>
            </a:fld>
            <a:endParaRPr lang="en-US"/>
          </a:p>
        </p:txBody>
      </p:sp>
      <p:sp>
        <p:nvSpPr>
          <p:cNvPr id="8" name="Content Placeholder 2"/>
          <p:cNvSpPr>
            <a:spLocks noGrp="1"/>
          </p:cNvSpPr>
          <p:nvPr>
            <p:ph idx="13"/>
          </p:nvPr>
        </p:nvSpPr>
        <p:spPr>
          <a:xfrm>
            <a:off x="518160" y="2514600"/>
            <a:ext cx="8229600" cy="3581400"/>
          </a:xfrm>
        </p:spPr>
        <p:txBody>
          <a:bodyPr vert="horz" lIns="91440" tIns="45720" rIns="91440" bIns="45720" rtlCol="0">
            <a:normAutofit/>
          </a:bodyPr>
          <a:lstStyle>
            <a:lvl1pPr marL="457200" indent="-457200">
              <a:spcBef>
                <a:spcPts val="600"/>
              </a:spcBef>
              <a:spcAft>
                <a:spcPts val="1200"/>
              </a:spcAft>
              <a:buClr>
                <a:schemeClr val="accent6"/>
              </a:buClr>
              <a:buFont typeface="+mj-lt"/>
              <a:buAutoNum type="arabicPeriod"/>
              <a:defRPr lang="en-US" sz="2400" dirty="0" smtClean="0">
                <a:solidFill>
                  <a:schemeClr val="tx1">
                    <a:lumMod val="85000"/>
                    <a:lumOff val="15000"/>
                  </a:schemeClr>
                </a:solidFill>
                <a:latin typeface="Segoe UI" pitchFamily="34" charset="0"/>
                <a:ea typeface="Segoe UI" pitchFamily="34" charset="0"/>
                <a:cs typeface="Segoe UI" pitchFamily="34" charset="0"/>
              </a:defRPr>
            </a:lvl1pPr>
            <a:lvl2pPr marL="400050" indent="0">
              <a:spcBef>
                <a:spcPts val="400"/>
              </a:spcBef>
              <a:spcAft>
                <a:spcPts val="1000"/>
              </a:spcAft>
              <a:buClr>
                <a:schemeClr val="accent6"/>
              </a:buClr>
              <a:buFontTx/>
              <a:buNone/>
              <a:defRPr lang="en-US" sz="20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spcBef>
                <a:spcPts val="200"/>
              </a:spcBef>
              <a:spcAft>
                <a:spcPts val="8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spcBef>
                <a:spcPts val="100"/>
              </a:spcBef>
              <a:spcAft>
                <a:spcPts val="6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spcBef>
                <a:spcPts val="200"/>
              </a:spcBef>
              <a:spcAft>
                <a:spcPts val="0"/>
              </a:spcAft>
              <a:buClr>
                <a:schemeClr val="accent6"/>
              </a:buClr>
              <a:buFontTx/>
              <a:buNone/>
              <a:defRPr lang="en-US" sz="1800" dirty="0">
                <a:solidFill>
                  <a:schemeClr val="tx1">
                    <a:lumMod val="85000"/>
                    <a:lumOff val="15000"/>
                  </a:schemeClr>
                </a:solidFill>
                <a:latin typeface="Segoe UI" pitchFamily="34" charset="0"/>
                <a:ea typeface="Segoe UI" pitchFamily="34" charset="0"/>
                <a:cs typeface="Segoe UI" pitchFamily="34" charset="0"/>
              </a:defRPr>
            </a:lvl5pPr>
          </a:lstStyle>
          <a:p>
            <a:pPr marL="276225" lvl="0" indent="-276225">
              <a:spcBef>
                <a:spcPts val="600"/>
              </a:spcBef>
              <a:spcAft>
                <a:spcPts val="1200"/>
              </a:spcAft>
              <a:buClr>
                <a:srgbClr val="FF9900"/>
              </a:buClr>
              <a:buFontTx/>
            </a:pPr>
            <a:r>
              <a:rPr lang="en-US" dirty="0" smtClean="0"/>
              <a:t>Click to edit Master </a:t>
            </a:r>
            <a:r>
              <a:rPr lang="en-US" smtClean="0"/>
              <a:t>text styles</a:t>
            </a:r>
            <a:endParaRPr lang="en-US" dirty="0" smtClean="0"/>
          </a:p>
        </p:txBody>
      </p:sp>
    </p:spTree>
    <p:extLst>
      <p:ext uri="{BB962C8B-B14F-4D97-AF65-F5344CB8AC3E}">
        <p14:creationId xmlns:p14="http://schemas.microsoft.com/office/powerpoint/2010/main" xmlns="" val="2186876284"/>
      </p:ext>
    </p:extLst>
  </p:cSld>
  <p:clrMapOvr>
    <a:masterClrMapping/>
  </p:clrMapOvr>
  <p:transition spd="slow">
    <p:wipe dir="d"/>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st answer, explana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0659"/>
            <a:ext cx="8229600" cy="914400"/>
          </a:xfrm>
        </p:spPr>
        <p:txBody>
          <a:bodyPr/>
          <a:lstStyle>
            <a:lvl1pPr>
              <a:defRPr>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493059" y="1376997"/>
            <a:ext cx="8229600" cy="756603"/>
          </a:xfrm>
        </p:spPr>
        <p:txBody>
          <a:bodyPr vert="horz" lIns="91440" tIns="45720" rIns="91440" bIns="45720" rtlCol="0">
            <a:normAutofit/>
          </a:bodyPr>
          <a:lstStyle>
            <a:lvl1pPr marL="0" indent="0">
              <a:spcBef>
                <a:spcPts val="600"/>
              </a:spcBef>
              <a:spcAft>
                <a:spcPts val="1200"/>
              </a:spcAft>
              <a:buClr>
                <a:schemeClr val="accent6"/>
              </a:buClr>
              <a:buFontTx/>
              <a:buNone/>
              <a:defRPr lang="en-US" sz="2400" dirty="0" smtClean="0">
                <a:solidFill>
                  <a:schemeClr val="tx1">
                    <a:lumMod val="85000"/>
                    <a:lumOff val="15000"/>
                  </a:schemeClr>
                </a:solidFill>
                <a:latin typeface="Segoe UI Semibold" pitchFamily="34" charset="0"/>
                <a:ea typeface="Segoe UI" pitchFamily="34" charset="0"/>
                <a:cs typeface="Segoe UI" pitchFamily="34" charset="0"/>
              </a:defRPr>
            </a:lvl1pPr>
            <a:lvl2pPr marL="400050" indent="0">
              <a:spcBef>
                <a:spcPts val="400"/>
              </a:spcBef>
              <a:spcAft>
                <a:spcPts val="1000"/>
              </a:spcAft>
              <a:buClr>
                <a:schemeClr val="accent6"/>
              </a:buClr>
              <a:buFontTx/>
              <a:buNone/>
              <a:defRPr lang="en-US" sz="20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spcBef>
                <a:spcPts val="200"/>
              </a:spcBef>
              <a:spcAft>
                <a:spcPts val="8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spcBef>
                <a:spcPts val="100"/>
              </a:spcBef>
              <a:spcAft>
                <a:spcPts val="6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spcBef>
                <a:spcPts val="200"/>
              </a:spcBef>
              <a:spcAft>
                <a:spcPts val="0"/>
              </a:spcAft>
              <a:buClr>
                <a:schemeClr val="accent6"/>
              </a:buClr>
              <a:buFontTx/>
              <a:buNone/>
              <a:defRPr lang="en-US" sz="1800" dirty="0">
                <a:solidFill>
                  <a:schemeClr val="tx1">
                    <a:lumMod val="85000"/>
                    <a:lumOff val="15000"/>
                  </a:schemeClr>
                </a:solidFill>
                <a:latin typeface="Segoe UI" pitchFamily="34" charset="0"/>
                <a:ea typeface="Segoe UI" pitchFamily="34" charset="0"/>
                <a:cs typeface="Segoe UI" pitchFamily="34" charset="0"/>
              </a:defRPr>
            </a:lvl5pPr>
          </a:lstStyle>
          <a:p>
            <a:pPr marL="276225" lvl="0" indent="-276225">
              <a:spcBef>
                <a:spcPts val="600"/>
              </a:spcBef>
              <a:spcAft>
                <a:spcPts val="1200"/>
              </a:spcAft>
              <a:buClr>
                <a:srgbClr val="FF9900"/>
              </a:buClr>
              <a:buFontTx/>
            </a:pPr>
            <a:r>
              <a:rPr lang="en-US" dirty="0" smtClean="0"/>
              <a:t>Click to edit Master </a:t>
            </a:r>
            <a:r>
              <a:rPr lang="en-US" smtClean="0"/>
              <a:t>text styles</a:t>
            </a:r>
            <a:endParaRPr lang="en-US" dirty="0" smtClean="0"/>
          </a:p>
        </p:txBody>
      </p:sp>
      <p:sp>
        <p:nvSpPr>
          <p:cNvPr id="4" name="Date Placeholder 3"/>
          <p:cNvSpPr>
            <a:spLocks noGrp="1"/>
          </p:cNvSpPr>
          <p:nvPr>
            <p:ph type="dt" sz="half" idx="10"/>
          </p:nvPr>
        </p:nvSpPr>
        <p:spPr/>
        <p:txBody>
          <a:bodyPr/>
          <a:lstStyle/>
          <a:p>
            <a:fld id="{5A286977-BECB-4E57-99A1-2F0D0FC39E27}" type="datetime1">
              <a:rPr lang="en-US" smtClean="0"/>
              <a:pPr/>
              <a:t>5/9/2021</a:t>
            </a:fld>
            <a:endParaRPr lang="en-US"/>
          </a:p>
        </p:txBody>
      </p:sp>
      <p:sp>
        <p:nvSpPr>
          <p:cNvPr id="5" name="Footer Placeholder 4"/>
          <p:cNvSpPr>
            <a:spLocks noGrp="1"/>
          </p:cNvSpPr>
          <p:nvPr>
            <p:ph type="ftr" sz="quarter" idx="11"/>
          </p:nvPr>
        </p:nvSpPr>
        <p:spPr/>
        <p:txBody>
          <a:bodyPr/>
          <a:lstStyle/>
          <a:p>
            <a:r>
              <a:rPr lang="fr-FR" dirty="0" smtClean="0"/>
              <a:t>Créer votre premier document Word I</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pPr/>
              <a:t>‹N°›</a:t>
            </a:fld>
            <a:endParaRPr lang="en-US"/>
          </a:p>
        </p:txBody>
      </p:sp>
      <p:sp>
        <p:nvSpPr>
          <p:cNvPr id="8" name="Content Placeholder 2"/>
          <p:cNvSpPr>
            <a:spLocks noGrp="1"/>
          </p:cNvSpPr>
          <p:nvPr>
            <p:ph idx="13"/>
          </p:nvPr>
        </p:nvSpPr>
        <p:spPr>
          <a:xfrm>
            <a:off x="508000" y="2514600"/>
            <a:ext cx="8229600" cy="3581400"/>
          </a:xfrm>
        </p:spPr>
        <p:txBody>
          <a:bodyPr vert="horz" lIns="91440" tIns="45720" rIns="91440" bIns="45720" rtlCol="0">
            <a:normAutofit/>
          </a:bodyPr>
          <a:lstStyle>
            <a:lvl1pPr marL="0" indent="0">
              <a:spcBef>
                <a:spcPts val="600"/>
              </a:spcBef>
              <a:spcAft>
                <a:spcPts val="1200"/>
              </a:spcAft>
              <a:buClr>
                <a:schemeClr val="accent6"/>
              </a:buClr>
              <a:buFont typeface="+mj-lt"/>
              <a:buNone/>
              <a:defRPr lang="en-US" sz="2400" dirty="0" smtClean="0">
                <a:solidFill>
                  <a:schemeClr val="tx1">
                    <a:lumMod val="85000"/>
                    <a:lumOff val="15000"/>
                  </a:schemeClr>
                </a:solidFill>
                <a:latin typeface="Segoe UI" pitchFamily="34" charset="0"/>
                <a:ea typeface="Segoe UI" pitchFamily="34" charset="0"/>
                <a:cs typeface="Segoe UI" pitchFamily="34" charset="0"/>
              </a:defRPr>
            </a:lvl1pPr>
            <a:lvl2pPr marL="400050" indent="0">
              <a:spcBef>
                <a:spcPts val="400"/>
              </a:spcBef>
              <a:spcAft>
                <a:spcPts val="1000"/>
              </a:spcAft>
              <a:buClr>
                <a:schemeClr val="accent6"/>
              </a:buClr>
              <a:buFontTx/>
              <a:buNone/>
              <a:defRPr lang="en-US" sz="20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spcBef>
                <a:spcPts val="200"/>
              </a:spcBef>
              <a:spcAft>
                <a:spcPts val="8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spcBef>
                <a:spcPts val="100"/>
              </a:spcBef>
              <a:spcAft>
                <a:spcPts val="6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spcBef>
                <a:spcPts val="200"/>
              </a:spcBef>
              <a:spcAft>
                <a:spcPts val="0"/>
              </a:spcAft>
              <a:buClr>
                <a:schemeClr val="accent6"/>
              </a:buClr>
              <a:buFontTx/>
              <a:buNone/>
              <a:defRPr lang="en-US" sz="1800" dirty="0">
                <a:solidFill>
                  <a:schemeClr val="tx1">
                    <a:lumMod val="85000"/>
                    <a:lumOff val="15000"/>
                  </a:schemeClr>
                </a:solidFill>
                <a:latin typeface="Segoe UI" pitchFamily="34" charset="0"/>
                <a:ea typeface="Segoe UI" pitchFamily="34" charset="0"/>
                <a:cs typeface="Segoe UI" pitchFamily="34" charset="0"/>
              </a:defRPr>
            </a:lvl5pPr>
          </a:lstStyle>
          <a:p>
            <a:pPr marL="276225" lvl="0" indent="-276225">
              <a:spcBef>
                <a:spcPts val="600"/>
              </a:spcBef>
              <a:spcAft>
                <a:spcPts val="1200"/>
              </a:spcAft>
              <a:buClr>
                <a:srgbClr val="FF9900"/>
              </a:buClr>
              <a:buFontTx/>
            </a:pPr>
            <a:r>
              <a:rPr lang="en-US" dirty="0" smtClean="0"/>
              <a:t>Click to edit Master </a:t>
            </a:r>
            <a:r>
              <a:rPr lang="en-US" smtClean="0"/>
              <a:t>text styles</a:t>
            </a:r>
            <a:endParaRPr lang="en-US" dirty="0" smtClean="0"/>
          </a:p>
        </p:txBody>
      </p:sp>
    </p:spTree>
    <p:extLst>
      <p:ext uri="{BB962C8B-B14F-4D97-AF65-F5344CB8AC3E}">
        <p14:creationId xmlns:p14="http://schemas.microsoft.com/office/powerpoint/2010/main" xmlns="" val="3591863876"/>
      </p:ext>
    </p:extLst>
  </p:cSld>
  <p:clrMapOvr>
    <a:masterClrMapping/>
  </p:clrMapOvr>
  <p:transition spd="slow">
    <p:wipe dir="d"/>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QRC">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0659"/>
            <a:ext cx="8229600" cy="914400"/>
          </a:xfrm>
        </p:spPr>
        <p:txBody>
          <a:bodyPr/>
          <a:lstStyle>
            <a:lvl1pPr>
              <a:defRPr>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493059" y="1376997"/>
            <a:ext cx="8229600" cy="756603"/>
          </a:xfrm>
        </p:spPr>
        <p:txBody>
          <a:bodyPr vert="horz" lIns="91440" tIns="45720" rIns="91440" bIns="45720" rtlCol="0">
            <a:normAutofit/>
          </a:bodyPr>
          <a:lstStyle>
            <a:lvl1pPr marL="0" indent="0">
              <a:spcBef>
                <a:spcPts val="600"/>
              </a:spcBef>
              <a:spcAft>
                <a:spcPts val="1200"/>
              </a:spcAft>
              <a:buClr>
                <a:schemeClr val="accent6"/>
              </a:buClr>
              <a:buFontTx/>
              <a:buNone/>
              <a:defRPr lang="en-US" sz="2400" dirty="0" smtClean="0">
                <a:solidFill>
                  <a:schemeClr val="tx1">
                    <a:lumMod val="85000"/>
                    <a:lumOff val="15000"/>
                  </a:schemeClr>
                </a:solidFill>
                <a:latin typeface="Segoe UI" pitchFamily="34" charset="0"/>
                <a:ea typeface="Segoe UI" pitchFamily="34" charset="0"/>
                <a:cs typeface="Segoe UI" pitchFamily="34" charset="0"/>
              </a:defRPr>
            </a:lvl1pPr>
            <a:lvl2pPr marL="400050" indent="0">
              <a:spcBef>
                <a:spcPts val="400"/>
              </a:spcBef>
              <a:spcAft>
                <a:spcPts val="1000"/>
              </a:spcAft>
              <a:buClr>
                <a:schemeClr val="accent6"/>
              </a:buClr>
              <a:buFontTx/>
              <a:buNone/>
              <a:defRPr lang="en-US" sz="20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spcBef>
                <a:spcPts val="200"/>
              </a:spcBef>
              <a:spcAft>
                <a:spcPts val="8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spcBef>
                <a:spcPts val="100"/>
              </a:spcBef>
              <a:spcAft>
                <a:spcPts val="6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spcBef>
                <a:spcPts val="200"/>
              </a:spcBef>
              <a:spcAft>
                <a:spcPts val="0"/>
              </a:spcAft>
              <a:buClr>
                <a:schemeClr val="accent6"/>
              </a:buClr>
              <a:buFontTx/>
              <a:buNone/>
              <a:defRPr lang="en-US" sz="1800" dirty="0">
                <a:solidFill>
                  <a:schemeClr val="tx1">
                    <a:lumMod val="85000"/>
                    <a:lumOff val="15000"/>
                  </a:schemeClr>
                </a:solidFill>
                <a:latin typeface="Segoe UI" pitchFamily="34" charset="0"/>
                <a:ea typeface="Segoe UI" pitchFamily="34" charset="0"/>
                <a:cs typeface="Segoe UI" pitchFamily="34" charset="0"/>
              </a:defRPr>
            </a:lvl5pPr>
          </a:lstStyle>
          <a:p>
            <a:pPr marL="276225" lvl="0" indent="-276225">
              <a:spcBef>
                <a:spcPts val="600"/>
              </a:spcBef>
              <a:spcAft>
                <a:spcPts val="1200"/>
              </a:spcAft>
              <a:buClr>
                <a:srgbClr val="FF9900"/>
              </a:buClr>
              <a:buFontTx/>
            </a:pPr>
            <a:r>
              <a:rPr lang="en-US" dirty="0" smtClean="0"/>
              <a:t>Click to edit Master </a:t>
            </a:r>
            <a:r>
              <a:rPr lang="en-US" smtClean="0"/>
              <a:t>text styles</a:t>
            </a:r>
            <a:endParaRPr lang="en-US" dirty="0" smtClean="0"/>
          </a:p>
        </p:txBody>
      </p:sp>
      <p:sp>
        <p:nvSpPr>
          <p:cNvPr id="4" name="Date Placeholder 3"/>
          <p:cNvSpPr>
            <a:spLocks noGrp="1"/>
          </p:cNvSpPr>
          <p:nvPr>
            <p:ph type="dt" sz="half" idx="10"/>
          </p:nvPr>
        </p:nvSpPr>
        <p:spPr/>
        <p:txBody>
          <a:bodyPr/>
          <a:lstStyle/>
          <a:p>
            <a:fld id="{D323FF5F-25B9-4307-81A6-50E1F1790398}" type="datetime1">
              <a:rPr lang="en-US" smtClean="0"/>
              <a:pPr/>
              <a:t>5/9/2021</a:t>
            </a:fld>
            <a:endParaRPr lang="en-US"/>
          </a:p>
        </p:txBody>
      </p:sp>
      <p:sp>
        <p:nvSpPr>
          <p:cNvPr id="5" name="Footer Placeholder 4"/>
          <p:cNvSpPr>
            <a:spLocks noGrp="1"/>
          </p:cNvSpPr>
          <p:nvPr>
            <p:ph type="ftr" sz="quarter" idx="11"/>
          </p:nvPr>
        </p:nvSpPr>
        <p:spPr/>
        <p:txBody>
          <a:bodyPr/>
          <a:lstStyle/>
          <a:p>
            <a:r>
              <a:rPr lang="fr-FR" dirty="0" smtClean="0"/>
              <a:t>Créer votre premier document Word I</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pPr/>
              <a:t>‹N°›</a:t>
            </a:fld>
            <a:endParaRPr lang="en-US"/>
          </a:p>
        </p:txBody>
      </p:sp>
    </p:spTree>
    <p:extLst>
      <p:ext uri="{BB962C8B-B14F-4D97-AF65-F5344CB8AC3E}">
        <p14:creationId xmlns:p14="http://schemas.microsoft.com/office/powerpoint/2010/main" xmlns="" val="2009659827"/>
      </p:ext>
    </p:extLst>
  </p:cSld>
  <p:clrMapOvr>
    <a:masterClrMapping/>
  </p:clrMapOvr>
  <p:transition spd="slow">
    <p:wipe dir="d"/>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solidFill>
                  <a:schemeClr val="tx1">
                    <a:lumMod val="85000"/>
                    <a:lumOff val="15000"/>
                  </a:schemeClr>
                </a:solidFill>
                <a:latin typeface="Segoe UI" pitchFamily="34" charset="0"/>
                <a:ea typeface="Segoe UI" pitchFamily="34" charset="0"/>
                <a:cs typeface="Segoe UI" pitchFamily="34" charset="0"/>
              </a:defRPr>
            </a:lvl1pPr>
            <a:lvl2pPr>
              <a:defRPr sz="2400">
                <a:solidFill>
                  <a:schemeClr val="tx1">
                    <a:lumMod val="85000"/>
                    <a:lumOff val="15000"/>
                  </a:schemeClr>
                </a:solidFill>
                <a:latin typeface="Segoe UI" pitchFamily="34" charset="0"/>
                <a:ea typeface="Segoe UI" pitchFamily="34" charset="0"/>
                <a:cs typeface="Segoe UI" pitchFamily="34" charset="0"/>
              </a:defRPr>
            </a:lvl2pPr>
            <a:lvl3pPr>
              <a:defRPr sz="2000">
                <a:solidFill>
                  <a:schemeClr val="tx1">
                    <a:lumMod val="85000"/>
                    <a:lumOff val="15000"/>
                  </a:schemeClr>
                </a:solidFill>
                <a:latin typeface="Segoe UI" pitchFamily="34" charset="0"/>
                <a:ea typeface="Segoe UI" pitchFamily="34" charset="0"/>
                <a:cs typeface="Segoe UI" pitchFamily="34" charset="0"/>
              </a:defRPr>
            </a:lvl3pPr>
            <a:lvl4pPr>
              <a:defRPr sz="1800">
                <a:solidFill>
                  <a:schemeClr val="tx1">
                    <a:lumMod val="85000"/>
                    <a:lumOff val="15000"/>
                  </a:schemeClr>
                </a:solidFill>
                <a:latin typeface="Segoe UI" pitchFamily="34" charset="0"/>
                <a:ea typeface="Segoe UI" pitchFamily="34" charset="0"/>
                <a:cs typeface="Segoe UI" pitchFamily="34" charset="0"/>
              </a:defRPr>
            </a:lvl4pPr>
            <a:lvl5pPr>
              <a:defRPr sz="1800">
                <a:solidFill>
                  <a:schemeClr val="tx1">
                    <a:lumMod val="85000"/>
                    <a:lumOff val="15000"/>
                  </a:schemeClr>
                </a:solidFill>
                <a:latin typeface="Segoe UI" pitchFamily="34" charset="0"/>
                <a:ea typeface="Segoe UI" pitchFamily="34" charset="0"/>
                <a:cs typeface="Segoe UI"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solidFill>
                  <a:schemeClr val="tx1">
                    <a:lumMod val="85000"/>
                    <a:lumOff val="15000"/>
                  </a:schemeClr>
                </a:solidFill>
                <a:latin typeface="Segoe UI" pitchFamily="34" charset="0"/>
                <a:ea typeface="Segoe UI" pitchFamily="34" charset="0"/>
                <a:cs typeface="Segoe UI" pitchFamily="34" charset="0"/>
              </a:defRPr>
            </a:lvl1pPr>
            <a:lvl2pPr>
              <a:defRPr sz="2400">
                <a:solidFill>
                  <a:schemeClr val="tx1">
                    <a:lumMod val="85000"/>
                    <a:lumOff val="15000"/>
                  </a:schemeClr>
                </a:solidFill>
                <a:latin typeface="Segoe UI" pitchFamily="34" charset="0"/>
                <a:ea typeface="Segoe UI" pitchFamily="34" charset="0"/>
                <a:cs typeface="Segoe UI" pitchFamily="34" charset="0"/>
              </a:defRPr>
            </a:lvl2pPr>
            <a:lvl3pPr>
              <a:defRPr sz="2000">
                <a:solidFill>
                  <a:schemeClr val="tx1">
                    <a:lumMod val="85000"/>
                    <a:lumOff val="15000"/>
                  </a:schemeClr>
                </a:solidFill>
                <a:latin typeface="Segoe UI" pitchFamily="34" charset="0"/>
                <a:ea typeface="Segoe UI" pitchFamily="34" charset="0"/>
                <a:cs typeface="Segoe UI" pitchFamily="34" charset="0"/>
              </a:defRPr>
            </a:lvl3pPr>
            <a:lvl4pPr>
              <a:defRPr sz="1800">
                <a:solidFill>
                  <a:schemeClr val="tx1">
                    <a:lumMod val="85000"/>
                    <a:lumOff val="15000"/>
                  </a:schemeClr>
                </a:solidFill>
                <a:latin typeface="Segoe UI" pitchFamily="34" charset="0"/>
                <a:ea typeface="Segoe UI" pitchFamily="34" charset="0"/>
                <a:cs typeface="Segoe UI" pitchFamily="34" charset="0"/>
              </a:defRPr>
            </a:lvl4pPr>
            <a:lvl5pPr>
              <a:defRPr sz="1800">
                <a:solidFill>
                  <a:schemeClr val="tx1">
                    <a:lumMod val="85000"/>
                    <a:lumOff val="15000"/>
                  </a:schemeClr>
                </a:solidFill>
                <a:latin typeface="Segoe UI" pitchFamily="34" charset="0"/>
                <a:ea typeface="Segoe UI" pitchFamily="34" charset="0"/>
                <a:cs typeface="Segoe UI"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644DAE83-528D-407E-80BF-31CCEAB5DD99}" type="datetime1">
              <a:rPr lang="en-US" smtClean="0"/>
              <a:pPr/>
              <a:t>5/9/2021</a:t>
            </a:fld>
            <a:endParaRPr lang="en-US"/>
          </a:p>
        </p:txBody>
      </p:sp>
      <p:sp>
        <p:nvSpPr>
          <p:cNvPr id="6" name="Footer Placeholder 5"/>
          <p:cNvSpPr>
            <a:spLocks noGrp="1"/>
          </p:cNvSpPr>
          <p:nvPr>
            <p:ph type="ftr" sz="quarter" idx="11"/>
          </p:nvPr>
        </p:nvSpPr>
        <p:spPr/>
        <p:txBody>
          <a:bodyPr/>
          <a:lstStyle/>
          <a:p>
            <a:r>
              <a:rPr lang="fr-FR" dirty="0" smtClean="0"/>
              <a:t>Créer votre premier document Word I</a:t>
            </a:r>
            <a:endParaRPr lang="en-US" dirty="0"/>
          </a:p>
        </p:txBody>
      </p:sp>
      <p:sp>
        <p:nvSpPr>
          <p:cNvPr id="7" name="Slide Number Placeholder 6"/>
          <p:cNvSpPr>
            <a:spLocks noGrp="1"/>
          </p:cNvSpPr>
          <p:nvPr>
            <p:ph type="sldNum" sz="quarter" idx="12"/>
          </p:nvPr>
        </p:nvSpPr>
        <p:spPr/>
        <p:txBody>
          <a:bodyPr/>
          <a:lstStyle/>
          <a:p>
            <a:fld id="{D736C25D-E660-4766-A9D8-2DB735710ABD}" type="slidenum">
              <a:rPr lang="en-US" smtClean="0"/>
              <a:pPr/>
              <a:t>‹N°›</a:t>
            </a:fld>
            <a:endParaRPr lang="en-US"/>
          </a:p>
        </p:txBody>
      </p:sp>
    </p:spTree>
    <p:extLst>
      <p:ext uri="{BB962C8B-B14F-4D97-AF65-F5344CB8AC3E}">
        <p14:creationId xmlns:p14="http://schemas.microsoft.com/office/powerpoint/2010/main" xmlns="" val="1515197499"/>
      </p:ext>
    </p:extLst>
  </p:cSld>
  <p:clrMapOvr>
    <a:masterClrMapping/>
  </p:clrMapOvr>
  <p:transition spd="slow">
    <p:wipe dir="d"/>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chemeClr val="tx1">
                    <a:lumMod val="50000"/>
                    <a:lumOff val="50000"/>
                  </a:schemeClr>
                </a:solidFill>
                <a:latin typeface="Segoe UI" pitchFamily="34" charset="0"/>
                <a:ea typeface="Segoe UI" pitchFamily="34" charset="0"/>
                <a:cs typeface="Segoe U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solidFill>
                  <a:schemeClr val="tx1">
                    <a:lumMod val="85000"/>
                    <a:lumOff val="15000"/>
                  </a:schemeClr>
                </a:solidFill>
                <a:latin typeface="Segoe UI" pitchFamily="34" charset="0"/>
                <a:ea typeface="Segoe UI" pitchFamily="34" charset="0"/>
                <a:cs typeface="Segoe UI" pitchFamily="34" charset="0"/>
              </a:defRPr>
            </a:lvl1pPr>
            <a:lvl2pPr>
              <a:defRPr sz="2800">
                <a:solidFill>
                  <a:schemeClr val="tx1">
                    <a:lumMod val="85000"/>
                    <a:lumOff val="15000"/>
                  </a:schemeClr>
                </a:solidFill>
                <a:latin typeface="Segoe UI" pitchFamily="34" charset="0"/>
                <a:ea typeface="Segoe UI" pitchFamily="34" charset="0"/>
                <a:cs typeface="Segoe UI" pitchFamily="34" charset="0"/>
              </a:defRPr>
            </a:lvl2pPr>
            <a:lvl3pPr>
              <a:defRPr sz="2400">
                <a:solidFill>
                  <a:schemeClr val="tx1">
                    <a:lumMod val="85000"/>
                    <a:lumOff val="15000"/>
                  </a:schemeClr>
                </a:solidFill>
                <a:latin typeface="Segoe UI" pitchFamily="34" charset="0"/>
                <a:ea typeface="Segoe UI" pitchFamily="34" charset="0"/>
                <a:cs typeface="Segoe UI" pitchFamily="34" charset="0"/>
              </a:defRPr>
            </a:lvl3pPr>
            <a:lvl4pPr>
              <a:defRPr sz="2000">
                <a:solidFill>
                  <a:schemeClr val="tx1">
                    <a:lumMod val="85000"/>
                    <a:lumOff val="15000"/>
                  </a:schemeClr>
                </a:solidFill>
                <a:latin typeface="Segoe UI" pitchFamily="34" charset="0"/>
                <a:ea typeface="Segoe UI" pitchFamily="34" charset="0"/>
                <a:cs typeface="Segoe UI" pitchFamily="34" charset="0"/>
              </a:defRPr>
            </a:lvl4pPr>
            <a:lvl5pPr>
              <a:defRPr sz="2000">
                <a:solidFill>
                  <a:schemeClr val="tx1">
                    <a:lumMod val="85000"/>
                    <a:lumOff val="15000"/>
                  </a:schemeClr>
                </a:solidFill>
                <a:latin typeface="Segoe UI" pitchFamily="34" charset="0"/>
                <a:ea typeface="Segoe UI" pitchFamily="34" charset="0"/>
                <a:cs typeface="Segoe UI" pitchFamily="34" charset="0"/>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tx1">
                    <a:lumMod val="85000"/>
                    <a:lumOff val="15000"/>
                  </a:schemeClr>
                </a:solidFill>
                <a:latin typeface="Segoe UI" pitchFamily="34" charset="0"/>
                <a:ea typeface="Segoe UI" pitchFamily="34" charset="0"/>
                <a:cs typeface="Segoe U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BB44DD73-C9B8-4DB6-BCB6-B9E0928E714B}" type="datetime1">
              <a:rPr lang="en-US" smtClean="0"/>
              <a:pPr/>
              <a:t>5/9/2021</a:t>
            </a:fld>
            <a:endParaRPr lang="en-US"/>
          </a:p>
        </p:txBody>
      </p:sp>
      <p:sp>
        <p:nvSpPr>
          <p:cNvPr id="6" name="Footer Placeholder 5"/>
          <p:cNvSpPr>
            <a:spLocks noGrp="1"/>
          </p:cNvSpPr>
          <p:nvPr>
            <p:ph type="ftr" sz="quarter" idx="11"/>
          </p:nvPr>
        </p:nvSpPr>
        <p:spPr/>
        <p:txBody>
          <a:bodyPr/>
          <a:lstStyle/>
          <a:p>
            <a:r>
              <a:rPr lang="fr-FR" dirty="0" smtClean="0"/>
              <a:t>Créer votre premier document Word I</a:t>
            </a:r>
            <a:endParaRPr lang="en-US" dirty="0"/>
          </a:p>
        </p:txBody>
      </p:sp>
      <p:sp>
        <p:nvSpPr>
          <p:cNvPr id="7" name="Slide Number Placeholder 6"/>
          <p:cNvSpPr>
            <a:spLocks noGrp="1"/>
          </p:cNvSpPr>
          <p:nvPr>
            <p:ph type="sldNum" sz="quarter" idx="12"/>
          </p:nvPr>
        </p:nvSpPr>
        <p:spPr/>
        <p:txBody>
          <a:bodyPr/>
          <a:lstStyle/>
          <a:p>
            <a:fld id="{D736C25D-E660-4766-A9D8-2DB735710ABD}" type="slidenum">
              <a:rPr lang="en-US" smtClean="0"/>
              <a:pPr/>
              <a:t>‹N°›</a:t>
            </a:fld>
            <a:endParaRPr lang="en-US"/>
          </a:p>
        </p:txBody>
      </p:sp>
    </p:spTree>
    <p:extLst>
      <p:ext uri="{BB962C8B-B14F-4D97-AF65-F5344CB8AC3E}">
        <p14:creationId xmlns:p14="http://schemas.microsoft.com/office/powerpoint/2010/main" xmlns="" val="4013367561"/>
      </p:ext>
    </p:extLst>
  </p:cSld>
  <p:clrMapOvr>
    <a:masterClrMapping/>
  </p:clrMapOvr>
  <p:transition spd="slow">
    <p:wipe dir="d"/>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tx1">
                    <a:lumMod val="85000"/>
                    <a:lumOff val="15000"/>
                  </a:schemeClr>
                </a:solidFill>
                <a:latin typeface="Segoe UI" pitchFamily="34" charset="0"/>
                <a:ea typeface="Segoe UI" pitchFamily="34" charset="0"/>
                <a:cs typeface="Segoe UI" pitchFamily="34" charset="0"/>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solidFill>
                  <a:schemeClr val="tx1">
                    <a:lumMod val="85000"/>
                    <a:lumOff val="15000"/>
                  </a:schemeClr>
                </a:solidFill>
                <a:latin typeface="Segoe UI" pitchFamily="34" charset="0"/>
                <a:ea typeface="Segoe UI" pitchFamily="34" charset="0"/>
                <a:cs typeface="Segoe UI"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chemeClr val="tx1">
                    <a:lumMod val="85000"/>
                    <a:lumOff val="15000"/>
                  </a:schemeClr>
                </a:solidFill>
                <a:latin typeface="Segoe UI" pitchFamily="34" charset="0"/>
                <a:ea typeface="Segoe UI" pitchFamily="34" charset="0"/>
                <a:cs typeface="Segoe U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106CB474-B565-42DA-ACF4-D9BB1CCA919E}" type="datetime1">
              <a:rPr lang="en-US" smtClean="0"/>
              <a:pPr/>
              <a:t>5/9/2021</a:t>
            </a:fld>
            <a:endParaRPr lang="en-US"/>
          </a:p>
        </p:txBody>
      </p:sp>
      <p:sp>
        <p:nvSpPr>
          <p:cNvPr id="6" name="Footer Placeholder 5"/>
          <p:cNvSpPr>
            <a:spLocks noGrp="1"/>
          </p:cNvSpPr>
          <p:nvPr>
            <p:ph type="ftr" sz="quarter" idx="11"/>
          </p:nvPr>
        </p:nvSpPr>
        <p:spPr/>
        <p:txBody>
          <a:bodyPr/>
          <a:lstStyle/>
          <a:p>
            <a:r>
              <a:rPr lang="fr-FR" dirty="0" smtClean="0"/>
              <a:t>Créer votre premier document Word I</a:t>
            </a:r>
            <a:endParaRPr lang="en-US" dirty="0"/>
          </a:p>
        </p:txBody>
      </p:sp>
      <p:sp>
        <p:nvSpPr>
          <p:cNvPr id="7" name="Slide Number Placeholder 6"/>
          <p:cNvSpPr>
            <a:spLocks noGrp="1"/>
          </p:cNvSpPr>
          <p:nvPr>
            <p:ph type="sldNum" sz="quarter" idx="12"/>
          </p:nvPr>
        </p:nvSpPr>
        <p:spPr/>
        <p:txBody>
          <a:bodyPr/>
          <a:lstStyle/>
          <a:p>
            <a:fld id="{D736C25D-E660-4766-A9D8-2DB735710ABD}" type="slidenum">
              <a:rPr lang="en-US" smtClean="0"/>
              <a:pPr/>
              <a:t>‹N°›</a:t>
            </a:fld>
            <a:endParaRPr lang="en-US"/>
          </a:p>
        </p:txBody>
      </p:sp>
    </p:spTree>
    <p:extLst>
      <p:ext uri="{BB962C8B-B14F-4D97-AF65-F5344CB8AC3E}">
        <p14:creationId xmlns:p14="http://schemas.microsoft.com/office/powerpoint/2010/main" xmlns="" val="3057833832"/>
      </p:ext>
    </p:extLst>
  </p:cSld>
  <p:clrMapOvr>
    <a:masterClrMapping/>
  </p:clrMapOvr>
  <p:transition spd="slow">
    <p:wipe dir="d"/>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15153"/>
            <a:ext cx="8229600" cy="1143000"/>
          </a:xfrm>
        </p:spPr>
        <p:txBody>
          <a:bodyPr/>
          <a:lstStyle>
            <a:lvl1pPr>
              <a:defRPr>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lang="en-US" sz="2800" kern="1200" dirty="0" smtClean="0">
                <a:solidFill>
                  <a:schemeClr val="tx1">
                    <a:lumMod val="85000"/>
                    <a:lumOff val="15000"/>
                  </a:schemeClr>
                </a:solidFill>
                <a:latin typeface="Segoe UI Semibold" pitchFamily="34" charset="0"/>
                <a:ea typeface="Segoe UI" pitchFamily="34" charset="0"/>
                <a:cs typeface="Segoe UI" pitchFamily="34" charset="0"/>
              </a:defRPr>
            </a:lvl1pPr>
            <a:lvl2pPr>
              <a:defRPr>
                <a:solidFill>
                  <a:schemeClr val="tx1">
                    <a:lumMod val="85000"/>
                    <a:lumOff val="15000"/>
                  </a:schemeClr>
                </a:solidFill>
                <a:latin typeface="Segoe UI" pitchFamily="34" charset="0"/>
                <a:ea typeface="Segoe UI" pitchFamily="34" charset="0"/>
                <a:cs typeface="Segoe UI" pitchFamily="34" charset="0"/>
              </a:defRPr>
            </a:lvl2pPr>
            <a:lvl3pPr>
              <a:defRPr>
                <a:solidFill>
                  <a:schemeClr val="tx1">
                    <a:lumMod val="85000"/>
                    <a:lumOff val="15000"/>
                  </a:schemeClr>
                </a:solidFill>
                <a:latin typeface="Segoe UI" pitchFamily="34" charset="0"/>
                <a:ea typeface="Segoe UI" pitchFamily="34" charset="0"/>
                <a:cs typeface="Segoe UI" pitchFamily="34" charset="0"/>
              </a:defRPr>
            </a:lvl3pPr>
            <a:lvl4pPr>
              <a:defRPr>
                <a:solidFill>
                  <a:schemeClr val="tx1">
                    <a:lumMod val="85000"/>
                    <a:lumOff val="15000"/>
                  </a:schemeClr>
                </a:solidFill>
                <a:latin typeface="Segoe UI" pitchFamily="34" charset="0"/>
                <a:ea typeface="Segoe UI" pitchFamily="34" charset="0"/>
                <a:cs typeface="Segoe UI" pitchFamily="34" charset="0"/>
              </a:defRPr>
            </a:lvl4pPr>
            <a:lvl5pPr>
              <a:defRPr>
                <a:solidFill>
                  <a:schemeClr val="tx1">
                    <a:lumMod val="85000"/>
                    <a:lumOff val="15000"/>
                  </a:schemeClr>
                </a:solidFill>
                <a:latin typeface="Segoe UI" pitchFamily="34" charset="0"/>
                <a:ea typeface="Segoe UI" pitchFamily="34" charset="0"/>
                <a:cs typeface="Segoe U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81526E8A-BB08-49DD-A1FB-25F07320152F}" type="datetime1">
              <a:rPr lang="en-US" smtClean="0"/>
              <a:pPr/>
              <a:t>5/9/2021</a:t>
            </a:fld>
            <a:endParaRPr lang="en-US"/>
          </a:p>
        </p:txBody>
      </p:sp>
      <p:sp>
        <p:nvSpPr>
          <p:cNvPr id="5" name="Footer Placeholder 4"/>
          <p:cNvSpPr>
            <a:spLocks noGrp="1"/>
          </p:cNvSpPr>
          <p:nvPr>
            <p:ph type="ftr" sz="quarter" idx="11"/>
          </p:nvPr>
        </p:nvSpPr>
        <p:spPr/>
        <p:txBody>
          <a:bodyPr/>
          <a:lstStyle/>
          <a:p>
            <a:r>
              <a:rPr lang="fr-FR" dirty="0" smtClean="0"/>
              <a:t>Créer votre premier document Word I</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pPr/>
              <a:t>‹N°›</a:t>
            </a:fld>
            <a:endParaRPr lang="en-US"/>
          </a:p>
        </p:txBody>
      </p:sp>
    </p:spTree>
    <p:extLst>
      <p:ext uri="{BB962C8B-B14F-4D97-AF65-F5344CB8AC3E}">
        <p14:creationId xmlns:p14="http://schemas.microsoft.com/office/powerpoint/2010/main" xmlns="" val="743705426"/>
      </p:ext>
    </p:extLst>
  </p:cSld>
  <p:clrMapOvr>
    <a:masterClrMapping/>
  </p:clrMapOvr>
  <p:transition spd="slow">
    <p:wipe dir="d"/>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ourse contents and goal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0659"/>
            <a:ext cx="8229600" cy="914400"/>
          </a:xfrm>
        </p:spPr>
        <p:txBody>
          <a:bodyPr/>
          <a:lstStyle>
            <a:lvl1pPr>
              <a:defRPr>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493059" y="1341437"/>
            <a:ext cx="8229600" cy="4525963"/>
          </a:xfrm>
        </p:spPr>
        <p:txBody>
          <a:bodyPr vert="horz" lIns="91440" tIns="45720" rIns="91440" bIns="45720" rtlCol="0">
            <a:normAutofit/>
          </a:bodyPr>
          <a:lstStyle>
            <a:lvl1pPr>
              <a:spcBef>
                <a:spcPts val="600"/>
              </a:spcBef>
              <a:spcAft>
                <a:spcPts val="1200"/>
              </a:spcAft>
              <a:buClr>
                <a:schemeClr val="accent6"/>
              </a:buClr>
              <a:defRPr lang="en-US" sz="2800" dirty="0" smtClean="0">
                <a:solidFill>
                  <a:schemeClr val="tx1">
                    <a:lumMod val="85000"/>
                    <a:lumOff val="15000"/>
                  </a:schemeClr>
                </a:solidFill>
                <a:latin typeface="Segoe UI" pitchFamily="34" charset="0"/>
                <a:ea typeface="Segoe UI" pitchFamily="34" charset="0"/>
                <a:cs typeface="Segoe UI" pitchFamily="34" charset="0"/>
              </a:defRPr>
            </a:lvl1pPr>
            <a:lvl2pPr>
              <a:spcBef>
                <a:spcPts val="400"/>
              </a:spcBef>
              <a:spcAft>
                <a:spcPts val="1000"/>
              </a:spcAft>
              <a:buClr>
                <a:schemeClr val="accent6"/>
              </a:buClr>
              <a:defRPr lang="en-US" sz="2400" dirty="0" smtClean="0">
                <a:solidFill>
                  <a:schemeClr val="tx1">
                    <a:lumMod val="85000"/>
                    <a:lumOff val="15000"/>
                  </a:schemeClr>
                </a:solidFill>
                <a:latin typeface="Segoe UI" pitchFamily="34" charset="0"/>
                <a:ea typeface="Segoe UI" pitchFamily="34" charset="0"/>
                <a:cs typeface="Segoe UI" pitchFamily="34" charset="0"/>
              </a:defRPr>
            </a:lvl2pPr>
            <a:lvl3pPr>
              <a:spcBef>
                <a:spcPts val="200"/>
              </a:spcBef>
              <a:spcAft>
                <a:spcPts val="800"/>
              </a:spcAft>
              <a:buClr>
                <a:schemeClr val="accent6"/>
              </a:buClr>
              <a:defRPr lang="en-US" sz="2000" dirty="0" smtClean="0">
                <a:solidFill>
                  <a:schemeClr val="tx1">
                    <a:lumMod val="85000"/>
                    <a:lumOff val="15000"/>
                  </a:schemeClr>
                </a:solidFill>
                <a:latin typeface="Segoe UI" pitchFamily="34" charset="0"/>
                <a:ea typeface="Segoe UI" pitchFamily="34" charset="0"/>
                <a:cs typeface="Segoe UI" pitchFamily="34" charset="0"/>
              </a:defRPr>
            </a:lvl3pPr>
            <a:lvl4pPr marL="1714500" indent="-342900">
              <a:spcBef>
                <a:spcPts val="100"/>
              </a:spcBef>
              <a:spcAft>
                <a:spcPts val="600"/>
              </a:spcAft>
              <a:buClr>
                <a:schemeClr val="accent6"/>
              </a:buClr>
              <a:buFont typeface="Arial" pitchFamily="34" charset="0"/>
              <a:buChar char="•"/>
              <a:defRPr lang="en-US" sz="1800" dirty="0" smtClean="0">
                <a:solidFill>
                  <a:schemeClr val="tx1">
                    <a:lumMod val="85000"/>
                    <a:lumOff val="15000"/>
                  </a:schemeClr>
                </a:solidFill>
                <a:latin typeface="Segoe UI" pitchFamily="34" charset="0"/>
                <a:ea typeface="Segoe UI" pitchFamily="34" charset="0"/>
                <a:cs typeface="Segoe UI" pitchFamily="34" charset="0"/>
              </a:defRPr>
            </a:lvl4pPr>
            <a:lvl5pPr marL="2057400" indent="-228600">
              <a:spcBef>
                <a:spcPts val="200"/>
              </a:spcBef>
              <a:spcAft>
                <a:spcPts val="0"/>
              </a:spcAft>
              <a:buClr>
                <a:schemeClr val="accent6"/>
              </a:buClr>
              <a:buFont typeface="Arial" pitchFamily="34" charset="0"/>
              <a:buChar char="•"/>
              <a:defRPr lang="en-US" sz="1800" dirty="0">
                <a:solidFill>
                  <a:schemeClr val="tx1">
                    <a:lumMod val="85000"/>
                    <a:lumOff val="15000"/>
                  </a:schemeClr>
                </a:solidFill>
                <a:latin typeface="Segoe UI" pitchFamily="34" charset="0"/>
                <a:ea typeface="Segoe UI" pitchFamily="34" charset="0"/>
                <a:cs typeface="Segoe UI" pitchFamily="34" charset="0"/>
              </a:defRPr>
            </a:lvl5pPr>
          </a:lstStyle>
          <a:p>
            <a:pPr marL="276225" lvl="0" indent="-276225">
              <a:spcBef>
                <a:spcPts val="600"/>
              </a:spcBef>
              <a:spcAft>
                <a:spcPts val="1200"/>
              </a:spcAft>
              <a:buClr>
                <a:srgbClr val="FF9900"/>
              </a:buClr>
              <a:buFontTx/>
            </a:pPr>
            <a:r>
              <a:rPr lang="en-US" dirty="0" smtClean="0"/>
              <a:t>Click to edit Master text styles</a:t>
            </a:r>
          </a:p>
          <a:p>
            <a:pPr marL="676275" lvl="1" indent="-276225">
              <a:spcBef>
                <a:spcPts val="600"/>
              </a:spcBef>
              <a:spcAft>
                <a:spcPts val="1200"/>
              </a:spcAft>
              <a:buClr>
                <a:srgbClr val="FF9900"/>
              </a:buClr>
              <a:buFontTx/>
              <a:buChar char="•"/>
            </a:pPr>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37B7A138-A4E5-425F-A0EF-1C93251F0768}" type="datetime1">
              <a:rPr lang="en-US" smtClean="0"/>
              <a:pPr/>
              <a:t>5/9/2021</a:t>
            </a:fld>
            <a:endParaRPr lang="en-US"/>
          </a:p>
        </p:txBody>
      </p:sp>
      <p:sp>
        <p:nvSpPr>
          <p:cNvPr id="5" name="Footer Placeholder 4"/>
          <p:cNvSpPr>
            <a:spLocks noGrp="1"/>
          </p:cNvSpPr>
          <p:nvPr>
            <p:ph type="ftr" sz="quarter" idx="11"/>
          </p:nvPr>
        </p:nvSpPr>
        <p:spPr/>
        <p:txBody>
          <a:bodyPr/>
          <a:lstStyle/>
          <a:p>
            <a:r>
              <a:rPr lang="fr-FR" dirty="0" smtClean="0"/>
              <a:t>Créer votre premier document Word I</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pPr/>
              <a:t>‹N°›</a:t>
            </a:fld>
            <a:endParaRPr lang="en-US"/>
          </a:p>
        </p:txBody>
      </p:sp>
    </p:spTree>
    <p:extLst>
      <p:ext uri="{BB962C8B-B14F-4D97-AF65-F5344CB8AC3E}">
        <p14:creationId xmlns:p14="http://schemas.microsoft.com/office/powerpoint/2010/main" xmlns="" val="2633690871"/>
      </p:ext>
    </p:extLst>
  </p:cSld>
  <p:clrMapOvr>
    <a:masterClrMapping/>
  </p:clrMapOvr>
  <p:transition spd="slow">
    <p:wipe dir="d"/>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verview picture and text ">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0659"/>
            <a:ext cx="8229600" cy="914400"/>
          </a:xfrm>
        </p:spPr>
        <p:txBody>
          <a:bodyPr/>
          <a:lstStyle>
            <a:lvl1pPr>
              <a:defRPr>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4" name="Date Placeholder 3"/>
          <p:cNvSpPr>
            <a:spLocks noGrp="1"/>
          </p:cNvSpPr>
          <p:nvPr>
            <p:ph type="dt" sz="half" idx="10"/>
          </p:nvPr>
        </p:nvSpPr>
        <p:spPr/>
        <p:txBody>
          <a:bodyPr/>
          <a:lstStyle/>
          <a:p>
            <a:fld id="{93185D3D-F4D9-41F8-AAD1-62678490186E}" type="datetime1">
              <a:rPr lang="en-US" smtClean="0"/>
              <a:pPr/>
              <a:t>5/9/2021</a:t>
            </a:fld>
            <a:endParaRPr lang="en-US"/>
          </a:p>
        </p:txBody>
      </p:sp>
      <p:sp>
        <p:nvSpPr>
          <p:cNvPr id="5" name="Footer Placeholder 4"/>
          <p:cNvSpPr>
            <a:spLocks noGrp="1"/>
          </p:cNvSpPr>
          <p:nvPr>
            <p:ph type="ftr" sz="quarter" idx="11"/>
          </p:nvPr>
        </p:nvSpPr>
        <p:spPr/>
        <p:txBody>
          <a:bodyPr/>
          <a:lstStyle/>
          <a:p>
            <a:r>
              <a:rPr lang="fr-FR" dirty="0" smtClean="0"/>
              <a:t>Créer votre premier document Word I</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pPr/>
              <a:t>‹N°›</a:t>
            </a:fld>
            <a:endParaRPr lang="en-US"/>
          </a:p>
        </p:txBody>
      </p:sp>
      <p:sp>
        <p:nvSpPr>
          <p:cNvPr id="10" name="Picture Placeholder 9"/>
          <p:cNvSpPr>
            <a:spLocks noGrp="1"/>
          </p:cNvSpPr>
          <p:nvPr>
            <p:ph type="pic" sz="quarter" idx="13"/>
          </p:nvPr>
        </p:nvSpPr>
        <p:spPr>
          <a:xfrm>
            <a:off x="1041400" y="1752600"/>
            <a:ext cx="1371600" cy="1371600"/>
          </a:xfrm>
          <a:effectLst>
            <a:outerShdw blurRad="50800" dist="38100" dir="8100000" algn="tr" rotWithShape="0">
              <a:prstClr val="black">
                <a:alpha val="40000"/>
              </a:prstClr>
            </a:outerShdw>
          </a:effectLst>
        </p:spPr>
        <p:txBody>
          <a:bodyPr/>
          <a:lstStyle>
            <a:lvl1pPr marL="0" indent="0">
              <a:buFontTx/>
              <a:buNone/>
              <a:defRPr/>
            </a:lvl1pPr>
          </a:lstStyle>
          <a:p>
            <a:endParaRPr lang="en-US"/>
          </a:p>
        </p:txBody>
      </p:sp>
      <p:sp>
        <p:nvSpPr>
          <p:cNvPr id="12" name="Text Placeholder 11"/>
          <p:cNvSpPr>
            <a:spLocks noGrp="1"/>
          </p:cNvSpPr>
          <p:nvPr>
            <p:ph type="body" sz="quarter" idx="14"/>
          </p:nvPr>
        </p:nvSpPr>
        <p:spPr>
          <a:xfrm>
            <a:off x="3048000" y="1649506"/>
            <a:ext cx="5562600" cy="4343400"/>
          </a:xfrm>
        </p:spPr>
        <p:txBody>
          <a:bodyPr>
            <a:normAutofit/>
          </a:bodyPr>
          <a:lstStyle>
            <a:lvl1pPr marL="0" indent="0">
              <a:spcBef>
                <a:spcPts val="500"/>
              </a:spcBef>
              <a:spcAft>
                <a:spcPts val="2000"/>
              </a:spcAft>
              <a:buNone/>
              <a:defRPr sz="2400">
                <a:latin typeface="Segoe UI" pitchFamily="34" charset="0"/>
                <a:ea typeface="Segoe UI" pitchFamily="34" charset="0"/>
                <a:cs typeface="Segoe UI" pitchFamily="34" charset="0"/>
              </a:defRPr>
            </a:lvl1pPr>
            <a:lvl2pPr indent="0">
              <a:spcBef>
                <a:spcPts val="500"/>
              </a:spcBef>
              <a:spcAft>
                <a:spcPts val="2000"/>
              </a:spcAft>
              <a:buNone/>
              <a:defRPr/>
            </a:lvl2pPr>
            <a:lvl3pPr indent="0">
              <a:spcBef>
                <a:spcPts val="500"/>
              </a:spcBef>
              <a:spcAft>
                <a:spcPts val="2000"/>
              </a:spcAft>
              <a:buNone/>
              <a:defRPr/>
            </a:lvl3pPr>
            <a:lvl4pPr indent="0">
              <a:spcBef>
                <a:spcPts val="500"/>
              </a:spcBef>
              <a:spcAft>
                <a:spcPts val="2000"/>
              </a:spcAft>
              <a:buNone/>
              <a:defRPr/>
            </a:lvl4pPr>
            <a:lvl5pPr indent="0">
              <a:spcBef>
                <a:spcPts val="500"/>
              </a:spcBef>
              <a:spcAft>
                <a:spcPts val="2000"/>
              </a:spcAft>
              <a:buNone/>
              <a:defRPr/>
            </a:lvl5pPr>
          </a:lstStyle>
          <a:p>
            <a:pPr lvl="0"/>
            <a:r>
              <a:rPr lang="en-US" dirty="0" smtClean="0"/>
              <a:t>Click to edit Master text styles</a:t>
            </a:r>
            <a:endParaRPr lang="en-US" dirty="0"/>
          </a:p>
        </p:txBody>
      </p:sp>
    </p:spTree>
    <p:extLst>
      <p:ext uri="{BB962C8B-B14F-4D97-AF65-F5344CB8AC3E}">
        <p14:creationId xmlns:p14="http://schemas.microsoft.com/office/powerpoint/2010/main" xmlns="" val="1452685927"/>
      </p:ext>
    </p:extLst>
  </p:cSld>
  <p:clrMapOvr>
    <a:masterClrMapping/>
  </p:clrMapOvr>
  <p:transition spd="slow">
    <p:wipe dir="d"/>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esson 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55343F7-65F9-4D98-8C0F-D73929C1BF9C}" type="datetime1">
              <a:rPr lang="en-US" smtClean="0"/>
              <a:pPr/>
              <a:t>5/9/2021</a:t>
            </a:fld>
            <a:endParaRPr lang="en-US"/>
          </a:p>
        </p:txBody>
      </p:sp>
      <p:sp>
        <p:nvSpPr>
          <p:cNvPr id="5" name="Footer Placeholder 4"/>
          <p:cNvSpPr>
            <a:spLocks noGrp="1"/>
          </p:cNvSpPr>
          <p:nvPr>
            <p:ph type="ftr" sz="quarter" idx="11"/>
          </p:nvPr>
        </p:nvSpPr>
        <p:spPr/>
        <p:txBody>
          <a:bodyPr/>
          <a:lstStyle/>
          <a:p>
            <a:r>
              <a:rPr lang="fr-FR" dirty="0" smtClean="0"/>
              <a:t>Créer votre premier document Word I</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pPr/>
              <a:t>‹N°›</a:t>
            </a:fld>
            <a:endParaRPr lang="en-US"/>
          </a:p>
        </p:txBody>
      </p:sp>
      <p:sp>
        <p:nvSpPr>
          <p:cNvPr id="7" name="Text Placeholder 6"/>
          <p:cNvSpPr>
            <a:spLocks noGrp="1"/>
          </p:cNvSpPr>
          <p:nvPr>
            <p:ph type="body" sz="quarter" idx="13"/>
          </p:nvPr>
        </p:nvSpPr>
        <p:spPr>
          <a:xfrm>
            <a:off x="3733800" y="4191000"/>
            <a:ext cx="4873752" cy="1673352"/>
          </a:xfrm>
        </p:spPr>
        <p:txBody>
          <a:bodyPr/>
          <a:lstStyle>
            <a:lvl1pPr marL="0" indent="0">
              <a:buNone/>
              <a:defRPr sz="4000">
                <a:solidFill>
                  <a:schemeClr val="bg1">
                    <a:lumMod val="95000"/>
                  </a:schemeClr>
                </a:solidFill>
                <a:effectLst>
                  <a:outerShdw blurRad="38100" dist="38100" dir="2700000" algn="tl">
                    <a:srgbClr val="000000">
                      <a:alpha val="43137"/>
                    </a:srgbClr>
                  </a:outerShdw>
                </a:effectLst>
                <a:latin typeface="Segoe UI Semibold" pitchFamily="34" charset="0"/>
              </a:defRPr>
            </a:lvl1pPr>
          </a:lstStyle>
          <a:p>
            <a:pPr lvl="0"/>
            <a:r>
              <a:rPr lang="en-US" smtClean="0"/>
              <a:t>Click to edit Master text styles</a:t>
            </a:r>
          </a:p>
        </p:txBody>
      </p:sp>
      <p:sp>
        <p:nvSpPr>
          <p:cNvPr id="10" name="Text Placeholder 9"/>
          <p:cNvSpPr>
            <a:spLocks noGrp="1"/>
          </p:cNvSpPr>
          <p:nvPr>
            <p:ph type="body" sz="quarter" idx="14"/>
          </p:nvPr>
        </p:nvSpPr>
        <p:spPr>
          <a:xfrm>
            <a:off x="228600" y="3200400"/>
            <a:ext cx="3429000" cy="585216"/>
          </a:xfrm>
        </p:spPr>
        <p:txBody>
          <a:bodyPr/>
          <a:lstStyle>
            <a:lvl1pPr marL="0" indent="0">
              <a:buNone/>
              <a:defRPr>
                <a:solidFill>
                  <a:schemeClr val="bg1">
                    <a:lumMod val="50000"/>
                  </a:schemeClr>
                </a:solidFill>
                <a:latin typeface="Segoe UI Semibold"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smtClean="0"/>
              <a:t>Click to edit Master text styles</a:t>
            </a:r>
          </a:p>
        </p:txBody>
      </p:sp>
    </p:spTree>
    <p:extLst>
      <p:ext uri="{BB962C8B-B14F-4D97-AF65-F5344CB8AC3E}">
        <p14:creationId xmlns:p14="http://schemas.microsoft.com/office/powerpoint/2010/main" xmlns="" val="3818697621"/>
      </p:ext>
    </p:extLst>
  </p:cSld>
  <p:clrMapOvr>
    <a:masterClrMapping/>
  </p:clrMapOvr>
  <p:transition spd="slow">
    <p:wipe dir="d"/>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ideo and cap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077200" cy="609600"/>
          </a:xfrm>
        </p:spPr>
        <p:txBody>
          <a:bodyPr>
            <a:normAutofit/>
          </a:bodyPr>
          <a:lstStyle>
            <a:lvl1pPr>
              <a:defRPr sz="3200">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1524000" y="990600"/>
            <a:ext cx="5943600" cy="4462272"/>
          </a:xfrm>
        </p:spPr>
        <p:txBody>
          <a:bodyPr/>
          <a:lstStyle>
            <a:lvl1pPr>
              <a:defRPr>
                <a:solidFill>
                  <a:schemeClr val="tx1">
                    <a:lumMod val="85000"/>
                    <a:lumOff val="15000"/>
                  </a:schemeClr>
                </a:solidFill>
                <a:latin typeface="Segoe UI" pitchFamily="34" charset="0"/>
                <a:ea typeface="Segoe UI" pitchFamily="34" charset="0"/>
                <a:cs typeface="Segoe UI" pitchFamily="34" charset="0"/>
              </a:defRPr>
            </a:lvl1pPr>
            <a:lvl2pPr>
              <a:defRPr>
                <a:solidFill>
                  <a:schemeClr val="tx1">
                    <a:lumMod val="85000"/>
                    <a:lumOff val="15000"/>
                  </a:schemeClr>
                </a:solidFill>
                <a:latin typeface="Segoe UI" pitchFamily="34" charset="0"/>
                <a:ea typeface="Segoe UI" pitchFamily="34" charset="0"/>
                <a:cs typeface="Segoe UI" pitchFamily="34" charset="0"/>
              </a:defRPr>
            </a:lvl2pPr>
            <a:lvl3pPr>
              <a:defRPr>
                <a:solidFill>
                  <a:schemeClr val="tx1">
                    <a:lumMod val="85000"/>
                    <a:lumOff val="15000"/>
                  </a:schemeClr>
                </a:solidFill>
                <a:latin typeface="Segoe UI" pitchFamily="34" charset="0"/>
                <a:ea typeface="Segoe UI" pitchFamily="34" charset="0"/>
                <a:cs typeface="Segoe UI" pitchFamily="34" charset="0"/>
              </a:defRPr>
            </a:lvl3pPr>
            <a:lvl4pPr>
              <a:defRPr>
                <a:solidFill>
                  <a:schemeClr val="tx1">
                    <a:lumMod val="85000"/>
                    <a:lumOff val="15000"/>
                  </a:schemeClr>
                </a:solidFill>
                <a:latin typeface="Segoe UI" pitchFamily="34" charset="0"/>
                <a:ea typeface="Segoe UI" pitchFamily="34" charset="0"/>
                <a:cs typeface="Segoe UI" pitchFamily="34" charset="0"/>
              </a:defRPr>
            </a:lvl4pPr>
            <a:lvl5pPr>
              <a:defRPr>
                <a:solidFill>
                  <a:schemeClr val="tx1">
                    <a:lumMod val="85000"/>
                    <a:lumOff val="15000"/>
                  </a:schemeClr>
                </a:solidFill>
                <a:latin typeface="Segoe UI" pitchFamily="34" charset="0"/>
                <a:ea typeface="Segoe UI" pitchFamily="34" charset="0"/>
                <a:cs typeface="Segoe U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97A16C2D-D7E9-431E-9E9E-C71B41360C8A}" type="datetime1">
              <a:rPr lang="en-US" smtClean="0"/>
              <a:pPr/>
              <a:t>5/9/2021</a:t>
            </a:fld>
            <a:endParaRPr lang="en-US"/>
          </a:p>
        </p:txBody>
      </p:sp>
      <p:sp>
        <p:nvSpPr>
          <p:cNvPr id="5" name="Footer Placeholder 4"/>
          <p:cNvSpPr>
            <a:spLocks noGrp="1"/>
          </p:cNvSpPr>
          <p:nvPr>
            <p:ph type="ftr" sz="quarter" idx="11"/>
          </p:nvPr>
        </p:nvSpPr>
        <p:spPr/>
        <p:txBody>
          <a:bodyPr/>
          <a:lstStyle/>
          <a:p>
            <a:r>
              <a:rPr lang="fr-FR" dirty="0" smtClean="0"/>
              <a:t>Créer votre premier document Word I</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pPr/>
              <a:t>‹N°›</a:t>
            </a:fld>
            <a:endParaRPr lang="en-US"/>
          </a:p>
        </p:txBody>
      </p:sp>
      <p:sp>
        <p:nvSpPr>
          <p:cNvPr id="8" name="Text Placeholder 7"/>
          <p:cNvSpPr>
            <a:spLocks noGrp="1"/>
          </p:cNvSpPr>
          <p:nvPr>
            <p:ph type="body" sz="quarter" idx="13"/>
          </p:nvPr>
        </p:nvSpPr>
        <p:spPr>
          <a:xfrm>
            <a:off x="1524000" y="5638800"/>
            <a:ext cx="5943600" cy="533400"/>
          </a:xfrm>
        </p:spPr>
        <p:txBody>
          <a:bodyPr>
            <a:noAutofit/>
          </a:bodyPr>
          <a:lstStyle>
            <a:lvl1pPr marL="0" marR="0" indent="0" algn="l" defTabSz="914400" rtl="0" eaLnBrk="1" fontAlgn="auto" latinLnBrk="0" hangingPunct="1">
              <a:lnSpc>
                <a:spcPct val="100000"/>
              </a:lnSpc>
              <a:spcBef>
                <a:spcPct val="20000"/>
              </a:spcBef>
              <a:spcAft>
                <a:spcPts val="0"/>
              </a:spcAft>
              <a:buClrTx/>
              <a:buSzTx/>
              <a:buFont typeface="Arial" pitchFamily="34" charset="0"/>
              <a:buNone/>
              <a:tabLst/>
              <a:defRPr sz="1400">
                <a:solidFill>
                  <a:schemeClr val="bg1">
                    <a:lumMod val="50000"/>
                  </a:schemeClr>
                </a:solidFill>
                <a:latin typeface="Segoe UI" pitchFamily="34" charset="0"/>
                <a:ea typeface="Segoe UI" pitchFamily="34" charset="0"/>
                <a:cs typeface="Segoe UI" pitchFamily="34" charset="0"/>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endParaRPr lang="en-US" dirty="0" smtClean="0"/>
          </a:p>
        </p:txBody>
      </p:sp>
    </p:spTree>
    <p:extLst>
      <p:ext uri="{BB962C8B-B14F-4D97-AF65-F5344CB8AC3E}">
        <p14:creationId xmlns:p14="http://schemas.microsoft.com/office/powerpoint/2010/main" xmlns="" val="3617081539"/>
      </p:ext>
    </p:extLst>
  </p:cSld>
  <p:clrMapOvr>
    <a:masterClrMapping/>
  </p:clrMapOvr>
  <p:transition spd="slow">
    <p:wipe dir="d"/>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rt and text ">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077200" cy="609600"/>
          </a:xfrm>
        </p:spPr>
        <p:txBody>
          <a:bodyPr>
            <a:normAutofit/>
          </a:bodyPr>
          <a:lstStyle>
            <a:lvl1pPr>
              <a:defRPr sz="3200">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0"/>
            <a:ext cx="5705856" cy="4279392"/>
          </a:xfrm>
        </p:spPr>
        <p:txBody>
          <a:bodyPr/>
          <a:lstStyle>
            <a:lvl1pPr>
              <a:defRPr>
                <a:solidFill>
                  <a:schemeClr val="tx1">
                    <a:lumMod val="85000"/>
                    <a:lumOff val="15000"/>
                  </a:schemeClr>
                </a:solidFill>
                <a:latin typeface="Segoe UI" pitchFamily="34" charset="0"/>
                <a:ea typeface="Segoe UI" pitchFamily="34" charset="0"/>
                <a:cs typeface="Segoe UI" pitchFamily="34" charset="0"/>
              </a:defRPr>
            </a:lvl1pPr>
            <a:lvl2pPr>
              <a:defRPr>
                <a:solidFill>
                  <a:schemeClr val="tx1">
                    <a:lumMod val="85000"/>
                    <a:lumOff val="15000"/>
                  </a:schemeClr>
                </a:solidFill>
                <a:latin typeface="Segoe UI" pitchFamily="34" charset="0"/>
                <a:ea typeface="Segoe UI" pitchFamily="34" charset="0"/>
                <a:cs typeface="Segoe UI" pitchFamily="34" charset="0"/>
              </a:defRPr>
            </a:lvl2pPr>
            <a:lvl3pPr>
              <a:defRPr>
                <a:solidFill>
                  <a:schemeClr val="tx1">
                    <a:lumMod val="85000"/>
                    <a:lumOff val="15000"/>
                  </a:schemeClr>
                </a:solidFill>
                <a:latin typeface="Segoe UI" pitchFamily="34" charset="0"/>
                <a:ea typeface="Segoe UI" pitchFamily="34" charset="0"/>
                <a:cs typeface="Segoe UI" pitchFamily="34" charset="0"/>
              </a:defRPr>
            </a:lvl3pPr>
            <a:lvl4pPr>
              <a:defRPr>
                <a:solidFill>
                  <a:schemeClr val="tx1">
                    <a:lumMod val="85000"/>
                    <a:lumOff val="15000"/>
                  </a:schemeClr>
                </a:solidFill>
                <a:latin typeface="Segoe UI" pitchFamily="34" charset="0"/>
                <a:ea typeface="Segoe UI" pitchFamily="34" charset="0"/>
                <a:cs typeface="Segoe UI" pitchFamily="34" charset="0"/>
              </a:defRPr>
            </a:lvl4pPr>
            <a:lvl5pPr>
              <a:defRPr>
                <a:solidFill>
                  <a:schemeClr val="tx1">
                    <a:lumMod val="85000"/>
                    <a:lumOff val="15000"/>
                  </a:schemeClr>
                </a:solidFill>
                <a:latin typeface="Segoe UI" pitchFamily="34" charset="0"/>
                <a:ea typeface="Segoe UI" pitchFamily="34" charset="0"/>
                <a:cs typeface="Segoe U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81EFD55C-A171-48F2-957C-A50931919F48}" type="datetime1">
              <a:rPr lang="en-US" smtClean="0"/>
              <a:pPr/>
              <a:t>5/9/2021</a:t>
            </a:fld>
            <a:endParaRPr lang="en-US"/>
          </a:p>
        </p:txBody>
      </p:sp>
      <p:sp>
        <p:nvSpPr>
          <p:cNvPr id="5" name="Footer Placeholder 4"/>
          <p:cNvSpPr>
            <a:spLocks noGrp="1"/>
          </p:cNvSpPr>
          <p:nvPr>
            <p:ph type="ftr" sz="quarter" idx="11"/>
          </p:nvPr>
        </p:nvSpPr>
        <p:spPr/>
        <p:txBody>
          <a:bodyPr/>
          <a:lstStyle/>
          <a:p>
            <a:r>
              <a:rPr lang="fr-FR" dirty="0" smtClean="0"/>
              <a:t>Créer votre premier document Word I</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pPr/>
              <a:t>‹N°›</a:t>
            </a:fld>
            <a:endParaRPr lang="en-US"/>
          </a:p>
        </p:txBody>
      </p:sp>
      <p:sp>
        <p:nvSpPr>
          <p:cNvPr id="8" name="Text Placeholder 7"/>
          <p:cNvSpPr>
            <a:spLocks noGrp="1"/>
          </p:cNvSpPr>
          <p:nvPr>
            <p:ph type="body" sz="quarter" idx="13"/>
          </p:nvPr>
        </p:nvSpPr>
        <p:spPr>
          <a:xfrm>
            <a:off x="304800" y="5638800"/>
            <a:ext cx="5715000" cy="533400"/>
          </a:xfrm>
        </p:spPr>
        <p:txBody>
          <a:bodyPr>
            <a:noAutofit/>
          </a:bodyPr>
          <a:lstStyle>
            <a:lvl1pPr marL="0" indent="0">
              <a:buNone/>
              <a:defRPr sz="1800">
                <a:solidFill>
                  <a:schemeClr val="accent6">
                    <a:lumMod val="75000"/>
                  </a:schemeClr>
                </a:solidFill>
                <a:latin typeface="Segoe UI" pitchFamily="34" charset="0"/>
                <a:ea typeface="Segoe UI" pitchFamily="34" charset="0"/>
                <a:cs typeface="Segoe UI" pitchFamily="34" charset="0"/>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smtClean="0"/>
              <a:t>Click to edit Master text styles</a:t>
            </a:r>
          </a:p>
        </p:txBody>
      </p:sp>
      <p:sp>
        <p:nvSpPr>
          <p:cNvPr id="9" name="Text Placeholder 8"/>
          <p:cNvSpPr>
            <a:spLocks noGrp="1"/>
          </p:cNvSpPr>
          <p:nvPr>
            <p:ph type="body" sz="quarter" idx="14"/>
          </p:nvPr>
        </p:nvSpPr>
        <p:spPr>
          <a:xfrm>
            <a:off x="6248400" y="990600"/>
            <a:ext cx="2667000" cy="5181600"/>
          </a:xfrm>
        </p:spPr>
        <p:txBody>
          <a:bodyPr>
            <a:normAutofit/>
          </a:bodyPr>
          <a:lstStyle>
            <a:lvl1pPr marL="0" indent="0">
              <a:buClr>
                <a:schemeClr val="accent6"/>
              </a:buClr>
              <a:buFont typeface="Arial" pitchFamily="34" charset="0"/>
              <a:buNone/>
              <a:defRPr sz="1800">
                <a:latin typeface="Segoe UI" pitchFamily="34" charset="0"/>
                <a:ea typeface="Segoe UI" pitchFamily="34" charset="0"/>
                <a:cs typeface="Segoe UI" pitchFamily="34" charset="0"/>
              </a:defRPr>
            </a:lvl1pPr>
            <a:lvl2pPr>
              <a:defRPr sz="1800">
                <a:latin typeface="Segoe UI" pitchFamily="34" charset="0"/>
                <a:ea typeface="Segoe UI" pitchFamily="34" charset="0"/>
                <a:cs typeface="Segoe UI" pitchFamily="34" charset="0"/>
              </a:defRPr>
            </a:lvl2pPr>
            <a:lvl3pPr>
              <a:defRPr sz="1800">
                <a:latin typeface="Segoe UI" pitchFamily="34" charset="0"/>
                <a:ea typeface="Segoe UI" pitchFamily="34" charset="0"/>
                <a:cs typeface="Segoe UI" pitchFamily="34" charset="0"/>
              </a:defRPr>
            </a:lvl3pPr>
            <a:lvl4pPr>
              <a:defRPr sz="1800">
                <a:latin typeface="Segoe UI" pitchFamily="34" charset="0"/>
                <a:ea typeface="Segoe UI" pitchFamily="34" charset="0"/>
                <a:cs typeface="Segoe UI" pitchFamily="34" charset="0"/>
              </a:defRPr>
            </a:lvl4pPr>
            <a:lvl5pPr>
              <a:defRPr sz="1800">
                <a:latin typeface="Segoe UI" pitchFamily="34" charset="0"/>
                <a:ea typeface="Segoe UI" pitchFamily="34" charset="0"/>
                <a:cs typeface="Segoe UI" pitchFamily="34" charset="0"/>
              </a:defRPr>
            </a:lvl5pPr>
          </a:lstStyle>
          <a:p>
            <a:pPr lvl="0"/>
            <a:r>
              <a:rPr lang="en-US" dirty="0" smtClean="0"/>
              <a:t>Click to edit Master text styles</a:t>
            </a:r>
          </a:p>
        </p:txBody>
      </p:sp>
    </p:spTree>
    <p:extLst>
      <p:ext uri="{BB962C8B-B14F-4D97-AF65-F5344CB8AC3E}">
        <p14:creationId xmlns:p14="http://schemas.microsoft.com/office/powerpoint/2010/main" xmlns="" val="1451864800"/>
      </p:ext>
    </p:extLst>
  </p:cSld>
  <p:clrMapOvr>
    <a:masterClrMapping/>
  </p:clrMapOvr>
  <p:transition spd="slow">
    <p:wipe dir="d"/>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rt and text, lis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077200" cy="609600"/>
          </a:xfrm>
        </p:spPr>
        <p:txBody>
          <a:bodyPr>
            <a:normAutofit/>
          </a:bodyPr>
          <a:lstStyle>
            <a:lvl1pPr>
              <a:defRPr sz="3200">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0"/>
            <a:ext cx="5705856" cy="4279392"/>
          </a:xfrm>
        </p:spPr>
        <p:txBody>
          <a:bodyPr/>
          <a:lstStyle>
            <a:lvl1pPr>
              <a:defRPr>
                <a:solidFill>
                  <a:schemeClr val="tx1">
                    <a:lumMod val="85000"/>
                    <a:lumOff val="15000"/>
                  </a:schemeClr>
                </a:solidFill>
                <a:latin typeface="Segoe UI" pitchFamily="34" charset="0"/>
                <a:ea typeface="Segoe UI" pitchFamily="34" charset="0"/>
                <a:cs typeface="Segoe UI" pitchFamily="34" charset="0"/>
              </a:defRPr>
            </a:lvl1pPr>
            <a:lvl2pPr>
              <a:defRPr>
                <a:solidFill>
                  <a:schemeClr val="tx1">
                    <a:lumMod val="85000"/>
                    <a:lumOff val="15000"/>
                  </a:schemeClr>
                </a:solidFill>
                <a:latin typeface="Segoe UI" pitchFamily="34" charset="0"/>
                <a:ea typeface="Segoe UI" pitchFamily="34" charset="0"/>
                <a:cs typeface="Segoe UI" pitchFamily="34" charset="0"/>
              </a:defRPr>
            </a:lvl2pPr>
            <a:lvl3pPr>
              <a:defRPr>
                <a:solidFill>
                  <a:schemeClr val="tx1">
                    <a:lumMod val="85000"/>
                    <a:lumOff val="15000"/>
                  </a:schemeClr>
                </a:solidFill>
                <a:latin typeface="Segoe UI" pitchFamily="34" charset="0"/>
                <a:ea typeface="Segoe UI" pitchFamily="34" charset="0"/>
                <a:cs typeface="Segoe UI" pitchFamily="34" charset="0"/>
              </a:defRPr>
            </a:lvl3pPr>
            <a:lvl4pPr>
              <a:defRPr>
                <a:solidFill>
                  <a:schemeClr val="tx1">
                    <a:lumMod val="85000"/>
                    <a:lumOff val="15000"/>
                  </a:schemeClr>
                </a:solidFill>
                <a:latin typeface="Segoe UI" pitchFamily="34" charset="0"/>
                <a:ea typeface="Segoe UI" pitchFamily="34" charset="0"/>
                <a:cs typeface="Segoe UI" pitchFamily="34" charset="0"/>
              </a:defRPr>
            </a:lvl4pPr>
            <a:lvl5pPr>
              <a:defRPr>
                <a:solidFill>
                  <a:schemeClr val="tx1">
                    <a:lumMod val="85000"/>
                    <a:lumOff val="15000"/>
                  </a:schemeClr>
                </a:solidFill>
                <a:latin typeface="Segoe UI" pitchFamily="34" charset="0"/>
                <a:ea typeface="Segoe UI" pitchFamily="34" charset="0"/>
                <a:cs typeface="Segoe U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9BD93C2C-7CCA-4E7A-8103-6ED55A8CF18E}" type="datetime1">
              <a:rPr lang="en-US" smtClean="0"/>
              <a:pPr/>
              <a:t>5/9/2021</a:t>
            </a:fld>
            <a:endParaRPr lang="en-US"/>
          </a:p>
        </p:txBody>
      </p:sp>
      <p:sp>
        <p:nvSpPr>
          <p:cNvPr id="5" name="Footer Placeholder 4"/>
          <p:cNvSpPr>
            <a:spLocks noGrp="1"/>
          </p:cNvSpPr>
          <p:nvPr>
            <p:ph type="ftr" sz="quarter" idx="11"/>
          </p:nvPr>
        </p:nvSpPr>
        <p:spPr/>
        <p:txBody>
          <a:bodyPr/>
          <a:lstStyle/>
          <a:p>
            <a:r>
              <a:rPr lang="fr-FR" dirty="0" smtClean="0"/>
              <a:t>Créer votre premier document Word I</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pPr/>
              <a:t>‹N°›</a:t>
            </a:fld>
            <a:endParaRPr lang="en-US"/>
          </a:p>
        </p:txBody>
      </p:sp>
      <p:sp>
        <p:nvSpPr>
          <p:cNvPr id="8" name="Text Placeholder 7"/>
          <p:cNvSpPr>
            <a:spLocks noGrp="1"/>
          </p:cNvSpPr>
          <p:nvPr>
            <p:ph type="body" sz="quarter" idx="13"/>
          </p:nvPr>
        </p:nvSpPr>
        <p:spPr>
          <a:xfrm>
            <a:off x="304800" y="5638800"/>
            <a:ext cx="5715000" cy="533400"/>
          </a:xfrm>
        </p:spPr>
        <p:txBody>
          <a:bodyPr>
            <a:noAutofit/>
          </a:bodyPr>
          <a:lstStyle>
            <a:lvl1pPr marL="0" indent="0">
              <a:buNone/>
              <a:defRPr sz="1800">
                <a:solidFill>
                  <a:schemeClr val="accent6">
                    <a:lumMod val="75000"/>
                  </a:schemeClr>
                </a:solidFill>
                <a:latin typeface="Segoe UI" pitchFamily="34" charset="0"/>
                <a:ea typeface="Segoe UI" pitchFamily="34" charset="0"/>
                <a:cs typeface="Segoe UI" pitchFamily="34" charset="0"/>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smtClean="0"/>
              <a:t>Click to edit Master text styles</a:t>
            </a:r>
          </a:p>
        </p:txBody>
      </p:sp>
      <p:sp>
        <p:nvSpPr>
          <p:cNvPr id="9" name="Text Placeholder 8"/>
          <p:cNvSpPr>
            <a:spLocks noGrp="1"/>
          </p:cNvSpPr>
          <p:nvPr>
            <p:ph type="body" sz="quarter" idx="14"/>
          </p:nvPr>
        </p:nvSpPr>
        <p:spPr>
          <a:xfrm>
            <a:off x="6248400" y="990600"/>
            <a:ext cx="2667000" cy="1447800"/>
          </a:xfrm>
        </p:spPr>
        <p:txBody>
          <a:bodyPr>
            <a:normAutofit/>
          </a:bodyPr>
          <a:lstStyle>
            <a:lvl1pPr marL="0" indent="0">
              <a:buClr>
                <a:schemeClr val="accent6"/>
              </a:buClr>
              <a:buFont typeface="Arial" pitchFamily="34" charset="0"/>
              <a:buNone/>
              <a:defRPr sz="1800">
                <a:latin typeface="Segoe UI" pitchFamily="34" charset="0"/>
                <a:ea typeface="Segoe UI" pitchFamily="34" charset="0"/>
                <a:cs typeface="Segoe UI" pitchFamily="34" charset="0"/>
              </a:defRPr>
            </a:lvl1pPr>
            <a:lvl2pPr>
              <a:defRPr sz="1800">
                <a:latin typeface="Segoe UI" pitchFamily="34" charset="0"/>
                <a:ea typeface="Segoe UI" pitchFamily="34" charset="0"/>
                <a:cs typeface="Segoe UI" pitchFamily="34" charset="0"/>
              </a:defRPr>
            </a:lvl2pPr>
            <a:lvl3pPr>
              <a:defRPr sz="1800">
                <a:latin typeface="Segoe UI" pitchFamily="34" charset="0"/>
                <a:ea typeface="Segoe UI" pitchFamily="34" charset="0"/>
                <a:cs typeface="Segoe UI" pitchFamily="34" charset="0"/>
              </a:defRPr>
            </a:lvl3pPr>
            <a:lvl4pPr>
              <a:defRPr sz="1800">
                <a:latin typeface="Segoe UI" pitchFamily="34" charset="0"/>
                <a:ea typeface="Segoe UI" pitchFamily="34" charset="0"/>
                <a:cs typeface="Segoe UI" pitchFamily="34" charset="0"/>
              </a:defRPr>
            </a:lvl4pPr>
            <a:lvl5pPr>
              <a:defRPr sz="1800">
                <a:latin typeface="Segoe UI" pitchFamily="34" charset="0"/>
                <a:ea typeface="Segoe UI" pitchFamily="34" charset="0"/>
                <a:cs typeface="Segoe UI" pitchFamily="34" charset="0"/>
              </a:defRPr>
            </a:lvl5pPr>
          </a:lstStyle>
          <a:p>
            <a:pPr lvl="0"/>
            <a:r>
              <a:rPr lang="en-US" dirty="0" smtClean="0"/>
              <a:t>Click to edit Master text styles</a:t>
            </a:r>
          </a:p>
        </p:txBody>
      </p:sp>
      <p:sp>
        <p:nvSpPr>
          <p:cNvPr id="10" name="Text Placeholder 8"/>
          <p:cNvSpPr>
            <a:spLocks noGrp="1"/>
          </p:cNvSpPr>
          <p:nvPr>
            <p:ph type="body" sz="quarter" idx="15"/>
          </p:nvPr>
        </p:nvSpPr>
        <p:spPr>
          <a:xfrm>
            <a:off x="6248400" y="2647334"/>
            <a:ext cx="2667000" cy="3524865"/>
          </a:xfrm>
        </p:spPr>
        <p:txBody>
          <a:bodyPr>
            <a:normAutofit/>
          </a:bodyPr>
          <a:lstStyle>
            <a:lvl1pPr marL="0" indent="0">
              <a:buClr>
                <a:schemeClr val="accent6"/>
              </a:buClr>
              <a:buFont typeface="Arial" pitchFamily="34" charset="0"/>
              <a:buNone/>
              <a:defRPr sz="1800">
                <a:latin typeface="Segoe UI" pitchFamily="34" charset="0"/>
                <a:ea typeface="Segoe UI" pitchFamily="34" charset="0"/>
                <a:cs typeface="Segoe UI" pitchFamily="34" charset="0"/>
              </a:defRPr>
            </a:lvl1pPr>
            <a:lvl2pPr>
              <a:defRPr sz="1800">
                <a:latin typeface="Segoe UI" pitchFamily="34" charset="0"/>
                <a:ea typeface="Segoe UI" pitchFamily="34" charset="0"/>
                <a:cs typeface="Segoe UI" pitchFamily="34" charset="0"/>
              </a:defRPr>
            </a:lvl2pPr>
            <a:lvl3pPr>
              <a:defRPr sz="1800">
                <a:latin typeface="Segoe UI" pitchFamily="34" charset="0"/>
                <a:ea typeface="Segoe UI" pitchFamily="34" charset="0"/>
                <a:cs typeface="Segoe UI" pitchFamily="34" charset="0"/>
              </a:defRPr>
            </a:lvl3pPr>
            <a:lvl4pPr>
              <a:defRPr sz="1800">
                <a:latin typeface="Segoe UI" pitchFamily="34" charset="0"/>
                <a:ea typeface="Segoe UI" pitchFamily="34" charset="0"/>
                <a:cs typeface="Segoe UI" pitchFamily="34" charset="0"/>
              </a:defRPr>
            </a:lvl4pPr>
            <a:lvl5pPr>
              <a:defRPr sz="1800">
                <a:latin typeface="Segoe UI" pitchFamily="34" charset="0"/>
                <a:ea typeface="Segoe UI" pitchFamily="34" charset="0"/>
                <a:cs typeface="Segoe UI" pitchFamily="34" charset="0"/>
              </a:defRPr>
            </a:lvl5pPr>
          </a:lstStyle>
          <a:p>
            <a:pPr lvl="0"/>
            <a:r>
              <a:rPr lang="en-US" dirty="0" smtClean="0"/>
              <a:t>Click to edit Master text styles</a:t>
            </a:r>
          </a:p>
        </p:txBody>
      </p:sp>
    </p:spTree>
    <p:extLst>
      <p:ext uri="{BB962C8B-B14F-4D97-AF65-F5344CB8AC3E}">
        <p14:creationId xmlns:p14="http://schemas.microsoft.com/office/powerpoint/2010/main" xmlns="" val="4213350281"/>
      </p:ext>
    </p:extLst>
  </p:cSld>
  <p:clrMapOvr>
    <a:masterClrMapping/>
  </p:clrMapOvr>
  <p:transition spd="slow">
    <p:wipe dir="d"/>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rt and text, callout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077200" cy="609600"/>
          </a:xfrm>
        </p:spPr>
        <p:txBody>
          <a:bodyPr>
            <a:normAutofit/>
          </a:bodyPr>
          <a:lstStyle>
            <a:lvl1pPr>
              <a:defRPr sz="3200">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0"/>
            <a:ext cx="5705856" cy="4279392"/>
          </a:xfrm>
        </p:spPr>
        <p:txBody>
          <a:bodyPr/>
          <a:lstStyle>
            <a:lvl1pPr>
              <a:defRPr>
                <a:solidFill>
                  <a:schemeClr val="tx1">
                    <a:lumMod val="85000"/>
                    <a:lumOff val="15000"/>
                  </a:schemeClr>
                </a:solidFill>
                <a:latin typeface="Segoe UI" pitchFamily="34" charset="0"/>
                <a:ea typeface="Segoe UI" pitchFamily="34" charset="0"/>
                <a:cs typeface="Segoe UI" pitchFamily="34" charset="0"/>
              </a:defRPr>
            </a:lvl1pPr>
            <a:lvl2pPr>
              <a:defRPr>
                <a:solidFill>
                  <a:schemeClr val="tx1">
                    <a:lumMod val="85000"/>
                    <a:lumOff val="15000"/>
                  </a:schemeClr>
                </a:solidFill>
                <a:latin typeface="Segoe UI" pitchFamily="34" charset="0"/>
                <a:ea typeface="Segoe UI" pitchFamily="34" charset="0"/>
                <a:cs typeface="Segoe UI" pitchFamily="34" charset="0"/>
              </a:defRPr>
            </a:lvl2pPr>
            <a:lvl3pPr>
              <a:defRPr>
                <a:solidFill>
                  <a:schemeClr val="tx1">
                    <a:lumMod val="85000"/>
                    <a:lumOff val="15000"/>
                  </a:schemeClr>
                </a:solidFill>
                <a:latin typeface="Segoe UI" pitchFamily="34" charset="0"/>
                <a:ea typeface="Segoe UI" pitchFamily="34" charset="0"/>
                <a:cs typeface="Segoe UI" pitchFamily="34" charset="0"/>
              </a:defRPr>
            </a:lvl3pPr>
            <a:lvl4pPr>
              <a:defRPr>
                <a:solidFill>
                  <a:schemeClr val="tx1">
                    <a:lumMod val="85000"/>
                    <a:lumOff val="15000"/>
                  </a:schemeClr>
                </a:solidFill>
                <a:latin typeface="Segoe UI" pitchFamily="34" charset="0"/>
                <a:ea typeface="Segoe UI" pitchFamily="34" charset="0"/>
                <a:cs typeface="Segoe UI" pitchFamily="34" charset="0"/>
              </a:defRPr>
            </a:lvl4pPr>
            <a:lvl5pPr>
              <a:defRPr>
                <a:solidFill>
                  <a:schemeClr val="tx1">
                    <a:lumMod val="85000"/>
                    <a:lumOff val="15000"/>
                  </a:schemeClr>
                </a:solidFill>
                <a:latin typeface="Segoe UI" pitchFamily="34" charset="0"/>
                <a:ea typeface="Segoe UI" pitchFamily="34" charset="0"/>
                <a:cs typeface="Segoe U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EDD3745B-DEE8-465C-A407-593F8EBC543A}" type="datetime1">
              <a:rPr lang="en-US" smtClean="0"/>
              <a:pPr/>
              <a:t>5/9/2021</a:t>
            </a:fld>
            <a:endParaRPr lang="en-US"/>
          </a:p>
        </p:txBody>
      </p:sp>
      <p:sp>
        <p:nvSpPr>
          <p:cNvPr id="5" name="Footer Placeholder 4"/>
          <p:cNvSpPr>
            <a:spLocks noGrp="1"/>
          </p:cNvSpPr>
          <p:nvPr>
            <p:ph type="ftr" sz="quarter" idx="11"/>
          </p:nvPr>
        </p:nvSpPr>
        <p:spPr/>
        <p:txBody>
          <a:bodyPr/>
          <a:lstStyle/>
          <a:p>
            <a:r>
              <a:rPr lang="fr-FR" dirty="0" smtClean="0"/>
              <a:t>Créer votre premier document Word I</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pPr/>
              <a:t>‹N°›</a:t>
            </a:fld>
            <a:endParaRPr lang="en-US"/>
          </a:p>
        </p:txBody>
      </p:sp>
      <p:sp>
        <p:nvSpPr>
          <p:cNvPr id="8" name="Text Placeholder 7"/>
          <p:cNvSpPr>
            <a:spLocks noGrp="1"/>
          </p:cNvSpPr>
          <p:nvPr>
            <p:ph type="body" sz="quarter" idx="13"/>
          </p:nvPr>
        </p:nvSpPr>
        <p:spPr>
          <a:xfrm>
            <a:off x="304800" y="5638800"/>
            <a:ext cx="5715000" cy="533400"/>
          </a:xfrm>
        </p:spPr>
        <p:txBody>
          <a:bodyPr>
            <a:noAutofit/>
          </a:bodyPr>
          <a:lstStyle>
            <a:lvl1pPr marL="0" indent="0">
              <a:buNone/>
              <a:defRPr sz="1800">
                <a:solidFill>
                  <a:schemeClr val="accent6">
                    <a:lumMod val="75000"/>
                  </a:schemeClr>
                </a:solidFill>
                <a:latin typeface="Segoe UI" pitchFamily="34" charset="0"/>
                <a:ea typeface="Segoe UI" pitchFamily="34" charset="0"/>
                <a:cs typeface="Segoe UI" pitchFamily="34" charset="0"/>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smtClean="0"/>
              <a:t>Click to edit Master text styles</a:t>
            </a:r>
          </a:p>
        </p:txBody>
      </p:sp>
      <p:sp>
        <p:nvSpPr>
          <p:cNvPr id="9" name="Text Placeholder 8"/>
          <p:cNvSpPr>
            <a:spLocks noGrp="1"/>
          </p:cNvSpPr>
          <p:nvPr>
            <p:ph type="body" sz="quarter" idx="14"/>
          </p:nvPr>
        </p:nvSpPr>
        <p:spPr>
          <a:xfrm>
            <a:off x="6248400" y="990600"/>
            <a:ext cx="2667000" cy="914400"/>
          </a:xfrm>
        </p:spPr>
        <p:txBody>
          <a:bodyPr>
            <a:normAutofit/>
          </a:bodyPr>
          <a:lstStyle>
            <a:lvl1pPr marL="0" indent="0">
              <a:buClr>
                <a:schemeClr val="accent6"/>
              </a:buClr>
              <a:buFont typeface="Arial" pitchFamily="34" charset="0"/>
              <a:buNone/>
              <a:defRPr sz="1800">
                <a:latin typeface="Segoe UI" pitchFamily="34" charset="0"/>
                <a:ea typeface="Segoe UI" pitchFamily="34" charset="0"/>
                <a:cs typeface="Segoe UI" pitchFamily="34" charset="0"/>
              </a:defRPr>
            </a:lvl1pPr>
            <a:lvl2pPr>
              <a:defRPr sz="1800">
                <a:latin typeface="Segoe UI" pitchFamily="34" charset="0"/>
                <a:ea typeface="Segoe UI" pitchFamily="34" charset="0"/>
                <a:cs typeface="Segoe UI" pitchFamily="34" charset="0"/>
              </a:defRPr>
            </a:lvl2pPr>
            <a:lvl3pPr>
              <a:defRPr sz="1800">
                <a:latin typeface="Segoe UI" pitchFamily="34" charset="0"/>
                <a:ea typeface="Segoe UI" pitchFamily="34" charset="0"/>
                <a:cs typeface="Segoe UI" pitchFamily="34" charset="0"/>
              </a:defRPr>
            </a:lvl3pPr>
            <a:lvl4pPr>
              <a:defRPr sz="1800">
                <a:latin typeface="Segoe UI" pitchFamily="34" charset="0"/>
                <a:ea typeface="Segoe UI" pitchFamily="34" charset="0"/>
                <a:cs typeface="Segoe UI" pitchFamily="34" charset="0"/>
              </a:defRPr>
            </a:lvl4pPr>
            <a:lvl5pPr>
              <a:defRPr sz="1800">
                <a:latin typeface="Segoe UI" pitchFamily="34" charset="0"/>
                <a:ea typeface="Segoe UI" pitchFamily="34" charset="0"/>
                <a:cs typeface="Segoe UI" pitchFamily="34" charset="0"/>
              </a:defRPr>
            </a:lvl5pPr>
          </a:lstStyle>
          <a:p>
            <a:pPr lvl="0"/>
            <a:r>
              <a:rPr lang="en-US" dirty="0" smtClean="0"/>
              <a:t>Click to edit Master text styles</a:t>
            </a:r>
          </a:p>
        </p:txBody>
      </p:sp>
      <p:sp>
        <p:nvSpPr>
          <p:cNvPr id="10" name="Text Placeholder 9"/>
          <p:cNvSpPr>
            <a:spLocks noGrp="1"/>
          </p:cNvSpPr>
          <p:nvPr>
            <p:ph type="body" sz="quarter" idx="15"/>
          </p:nvPr>
        </p:nvSpPr>
        <p:spPr>
          <a:xfrm>
            <a:off x="6248400" y="2057400"/>
            <a:ext cx="2667000" cy="4114800"/>
          </a:xfrm>
        </p:spPr>
        <p:txBody>
          <a:bodyPr>
            <a:normAutofit/>
          </a:bodyPr>
          <a:lstStyle>
            <a:lvl1pPr marL="228600" indent="0">
              <a:spcAft>
                <a:spcPts val="300"/>
              </a:spcAft>
              <a:buClr>
                <a:schemeClr val="accent6"/>
              </a:buClr>
              <a:buFont typeface="Arial" pitchFamily="34" charset="0"/>
              <a:buNone/>
              <a:defRPr sz="1600">
                <a:latin typeface="Segoe UI" pitchFamily="34" charset="0"/>
                <a:ea typeface="Segoe UI" pitchFamily="34" charset="0"/>
                <a:cs typeface="Segoe UI" pitchFamily="34" charset="0"/>
              </a:defRPr>
            </a:lvl1pPr>
            <a:lvl2pPr marL="457200" indent="0">
              <a:buClr>
                <a:schemeClr val="accent6"/>
              </a:buClr>
              <a:buFont typeface="Arial" pitchFamily="34" charset="0"/>
              <a:buNone/>
              <a:defRPr sz="1600"/>
            </a:lvl2pPr>
            <a:lvl3pPr marL="914400" indent="0">
              <a:buClr>
                <a:schemeClr val="accent6"/>
              </a:buClr>
              <a:buFont typeface="Arial" pitchFamily="34" charset="0"/>
              <a:buNone/>
              <a:defRPr sz="1600"/>
            </a:lvl3pPr>
            <a:lvl4pPr marL="1371600" indent="0">
              <a:buClr>
                <a:schemeClr val="accent6"/>
              </a:buClr>
              <a:buFont typeface="Arial" pitchFamily="34" charset="0"/>
              <a:buNone/>
              <a:defRPr sz="1600"/>
            </a:lvl4pPr>
            <a:lvl5pPr marL="1828800" indent="0">
              <a:buClr>
                <a:schemeClr val="accent6"/>
              </a:buClr>
              <a:buFont typeface="Arial" pitchFamily="34" charset="0"/>
              <a:buNone/>
              <a:defRPr sz="1600"/>
            </a:lvl5pPr>
          </a:lstStyle>
          <a:p>
            <a:pPr lvl="0"/>
            <a:r>
              <a:rPr lang="en-US" smtClean="0"/>
              <a:t>Click to edit Master text styles</a:t>
            </a:r>
          </a:p>
        </p:txBody>
      </p:sp>
    </p:spTree>
    <p:extLst>
      <p:ext uri="{BB962C8B-B14F-4D97-AF65-F5344CB8AC3E}">
        <p14:creationId xmlns:p14="http://schemas.microsoft.com/office/powerpoint/2010/main" xmlns="" val="656147605"/>
      </p:ext>
    </p:extLst>
  </p:cSld>
  <p:clrMapOvr>
    <a:masterClrMapping/>
  </p:clrMapOvr>
  <p:transition spd="slow">
    <p:wipe dir="d"/>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only">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077200" cy="609600"/>
          </a:xfrm>
        </p:spPr>
        <p:txBody>
          <a:bodyPr>
            <a:normAutofit/>
          </a:bodyPr>
          <a:lstStyle>
            <a:lvl1pPr>
              <a:defRPr sz="3200">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4" name="Date Placeholder 3"/>
          <p:cNvSpPr>
            <a:spLocks noGrp="1"/>
          </p:cNvSpPr>
          <p:nvPr>
            <p:ph type="dt" sz="half" idx="10"/>
          </p:nvPr>
        </p:nvSpPr>
        <p:spPr/>
        <p:txBody>
          <a:bodyPr/>
          <a:lstStyle/>
          <a:p>
            <a:fld id="{25EBBEB4-564D-440B-818D-76C7CFC409F9}" type="datetime1">
              <a:rPr lang="en-US" smtClean="0"/>
              <a:pPr/>
              <a:t>5/9/2021</a:t>
            </a:fld>
            <a:endParaRPr lang="en-US"/>
          </a:p>
        </p:txBody>
      </p:sp>
      <p:sp>
        <p:nvSpPr>
          <p:cNvPr id="5" name="Footer Placeholder 4"/>
          <p:cNvSpPr>
            <a:spLocks noGrp="1"/>
          </p:cNvSpPr>
          <p:nvPr>
            <p:ph type="ftr" sz="quarter" idx="11"/>
          </p:nvPr>
        </p:nvSpPr>
        <p:spPr/>
        <p:txBody>
          <a:bodyPr/>
          <a:lstStyle/>
          <a:p>
            <a:r>
              <a:rPr lang="fr-FR" dirty="0" smtClean="0"/>
              <a:t>Créer votre premier document Word I</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pPr/>
              <a:t>‹N°›</a:t>
            </a:fld>
            <a:endParaRPr lang="en-US"/>
          </a:p>
        </p:txBody>
      </p:sp>
      <p:sp>
        <p:nvSpPr>
          <p:cNvPr id="9" name="Text Placeholder 8"/>
          <p:cNvSpPr>
            <a:spLocks noGrp="1"/>
          </p:cNvSpPr>
          <p:nvPr>
            <p:ph type="body" sz="quarter" idx="14"/>
          </p:nvPr>
        </p:nvSpPr>
        <p:spPr>
          <a:xfrm>
            <a:off x="533400" y="990600"/>
            <a:ext cx="8153400" cy="5029200"/>
          </a:xfrm>
        </p:spPr>
        <p:txBody>
          <a:bodyPr>
            <a:normAutofit/>
          </a:bodyPr>
          <a:lstStyle>
            <a:lvl1pPr marL="342900" indent="-342900">
              <a:buClr>
                <a:schemeClr val="accent6"/>
              </a:buClr>
              <a:buFont typeface="Arial" pitchFamily="34" charset="0"/>
              <a:buChar char="•"/>
              <a:defRPr sz="2400">
                <a:latin typeface="Segoe UI" pitchFamily="34" charset="0"/>
                <a:ea typeface="Segoe UI" pitchFamily="34" charset="0"/>
                <a:cs typeface="Segoe UI" pitchFamily="34" charset="0"/>
              </a:defRPr>
            </a:lvl1pPr>
            <a:lvl2pPr marL="742950" indent="-285750">
              <a:buClr>
                <a:schemeClr val="accent6"/>
              </a:buClr>
              <a:buFont typeface="Arial" pitchFamily="34" charset="0"/>
              <a:buChar char="•"/>
              <a:defRPr sz="2000">
                <a:latin typeface="Segoe UI" pitchFamily="34" charset="0"/>
                <a:ea typeface="Segoe UI" pitchFamily="34" charset="0"/>
                <a:cs typeface="Segoe UI" pitchFamily="34" charset="0"/>
              </a:defRPr>
            </a:lvl2pPr>
            <a:lvl3pPr marL="1143000" indent="-228600">
              <a:spcBef>
                <a:spcPts val="600"/>
              </a:spcBef>
              <a:buClr>
                <a:schemeClr val="accent6"/>
              </a:buClr>
              <a:buFont typeface="Arial" pitchFamily="34" charset="0"/>
              <a:buChar char="•"/>
              <a:defRPr sz="1800">
                <a:latin typeface="Segoe UI" pitchFamily="34" charset="0"/>
                <a:ea typeface="Segoe UI" pitchFamily="34" charset="0"/>
                <a:cs typeface="Segoe UI" pitchFamily="34" charset="0"/>
              </a:defRPr>
            </a:lvl3pPr>
            <a:lvl4pPr>
              <a:defRPr sz="1800">
                <a:latin typeface="Segoe UI" pitchFamily="34" charset="0"/>
                <a:ea typeface="Segoe UI" pitchFamily="34" charset="0"/>
                <a:cs typeface="Segoe UI" pitchFamily="34" charset="0"/>
              </a:defRPr>
            </a:lvl4pPr>
            <a:lvl5pPr>
              <a:defRPr sz="1800">
                <a:latin typeface="Segoe UI" pitchFamily="34" charset="0"/>
                <a:ea typeface="Segoe UI" pitchFamily="34" charset="0"/>
                <a:cs typeface="Segoe UI" pitchFamily="34" charset="0"/>
              </a:defRPr>
            </a:lvl5pPr>
          </a:lstStyle>
          <a:p>
            <a:pPr lvl="0"/>
            <a:r>
              <a:rPr lang="en-US" dirty="0" smtClean="0"/>
              <a:t>Click to edit Master </a:t>
            </a:r>
            <a:r>
              <a:rPr lang="en-US" smtClean="0"/>
              <a:t>text styles</a:t>
            </a:r>
          </a:p>
          <a:p>
            <a:pPr lvl="1"/>
            <a:r>
              <a:rPr lang="en-US" smtClean="0"/>
              <a:t>Ffff</a:t>
            </a:r>
          </a:p>
          <a:p>
            <a:pPr lvl="2"/>
            <a:r>
              <a:rPr lang="en-US" smtClean="0"/>
              <a:t>ffff</a:t>
            </a:r>
          </a:p>
        </p:txBody>
      </p:sp>
    </p:spTree>
    <p:extLst>
      <p:ext uri="{BB962C8B-B14F-4D97-AF65-F5344CB8AC3E}">
        <p14:creationId xmlns:p14="http://schemas.microsoft.com/office/powerpoint/2010/main" xmlns="" val="1202230150"/>
      </p:ext>
    </p:extLst>
  </p:cSld>
  <p:clrMapOvr>
    <a:masterClrMapping/>
  </p:clrMapOvr>
  <p:transition spd="slow">
    <p:wipe dir="d"/>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Segoe UI" pitchFamily="34" charset="0"/>
                <a:ea typeface="Segoe UI" pitchFamily="34" charset="0"/>
                <a:cs typeface="Segoe UI" pitchFamily="34" charset="0"/>
              </a:defRPr>
            </a:lvl1pPr>
          </a:lstStyle>
          <a:p>
            <a:fld id="{3B31B120-1EE7-414B-800D-D66230E27415}" type="datetime1">
              <a:rPr lang="en-US" smtClean="0"/>
              <a:pPr/>
              <a:t>5/9/2021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Segoe UI" pitchFamily="34" charset="0"/>
                <a:ea typeface="Segoe UI" pitchFamily="34" charset="0"/>
                <a:cs typeface="Segoe UI" pitchFamily="34" charset="0"/>
              </a:defRPr>
            </a:lvl1pPr>
          </a:lstStyle>
          <a:p>
            <a:r>
              <a:rPr lang="fr-FR" dirty="0" smtClean="0"/>
              <a:t>Créer votre premier document Word I</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Segoe UI" pitchFamily="34" charset="0"/>
                <a:ea typeface="Segoe UI" pitchFamily="34" charset="0"/>
                <a:cs typeface="Segoe UI" pitchFamily="34" charset="0"/>
              </a:defRPr>
            </a:lvl1pPr>
          </a:lstStyle>
          <a:p>
            <a:fld id="{D736C25D-E660-4766-A9D8-2DB735710ABD}" type="slidenum">
              <a:rPr lang="en-US" smtClean="0"/>
              <a:pPr/>
              <a:t>‹N°›</a:t>
            </a:fld>
            <a:endParaRPr lang="en-US"/>
          </a:p>
        </p:txBody>
      </p:sp>
    </p:spTree>
    <p:extLst>
      <p:ext uri="{BB962C8B-B14F-4D97-AF65-F5344CB8AC3E}">
        <p14:creationId xmlns:p14="http://schemas.microsoft.com/office/powerpoint/2010/main" xmlns="" val="3059656857"/>
      </p:ext>
    </p:extLst>
  </p:cSld>
  <p:clrMap bg1="lt1" tx1="dk1" bg2="lt2" tx2="dk2" accent1="accent1" accent2="accent2" accent3="accent3" accent4="accent4" accent5="accent5" accent6="accent6" hlink="hlink" folHlink="folHlink"/>
  <p:sldLayoutIdLst>
    <p:sldLayoutId id="2147483649" r:id="rId1"/>
    <p:sldLayoutId id="2147483663" r:id="rId2"/>
    <p:sldLayoutId id="2147483660" r:id="rId3"/>
    <p:sldLayoutId id="2147483651" r:id="rId4"/>
    <p:sldLayoutId id="2147483658" r:id="rId5"/>
    <p:sldLayoutId id="2147483661" r:id="rId6"/>
    <p:sldLayoutId id="2147483668" r:id="rId7"/>
    <p:sldLayoutId id="2147483662" r:id="rId8"/>
    <p:sldLayoutId id="2147483667" r:id="rId9"/>
    <p:sldLayoutId id="2147483659" r:id="rId10"/>
    <p:sldLayoutId id="2147483664" r:id="rId11"/>
    <p:sldLayoutId id="2147483665" r:id="rId12"/>
    <p:sldLayoutId id="2147483666" r:id="rId13"/>
    <p:sldLayoutId id="2147483652" r:id="rId14"/>
    <p:sldLayoutId id="2147483656" r:id="rId15"/>
    <p:sldLayoutId id="2147483657" r:id="rId16"/>
    <p:sldLayoutId id="2147483650" r:id="rId17"/>
  </p:sldLayoutIdLst>
  <p:transition spd="slow">
    <p:wipe dir="d"/>
  </p:transition>
  <p:timing>
    <p:tnLst>
      <p:par>
        <p:cTn id="1" dur="indefinite" restart="never" nodeType="tmRoot"/>
      </p:par>
    </p:tnLst>
  </p:timing>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8.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oleObject" Target="../embeddings/oleObject1.bin"/><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28800" y="3352800"/>
            <a:ext cx="7315200" cy="990600"/>
          </a:xfrm>
        </p:spPr>
        <p:txBody>
          <a:bodyPr/>
          <a:lstStyle/>
          <a:p>
            <a:pPr algn="l" defTabSz="914400">
              <a:spcBef>
                <a:spcPts val="0"/>
              </a:spcBef>
              <a:buNone/>
            </a:pPr>
            <a:r>
              <a:rPr lang="fr-FR" sz="3600" b="0" i="0" smtClean="0">
                <a:solidFill>
                  <a:schemeClr val="tx1"/>
                </a:solidFill>
                <a:latin typeface="Segoe Light"/>
                <a:ea typeface="+mj-ea"/>
                <a:cs typeface="+mj-cs"/>
              </a:rPr>
              <a:t>Microsoft</a:t>
            </a:r>
            <a:r>
              <a:rPr lang="fr-FR" sz="2800" b="0" i="0" baseline="70000" smtClean="0">
                <a:solidFill>
                  <a:schemeClr val="tx1"/>
                </a:solidFill>
                <a:latin typeface="Segoe Light"/>
                <a:ea typeface="+mj-ea"/>
                <a:cs typeface="Tahoma"/>
              </a:rPr>
              <a:t>®</a:t>
            </a:r>
            <a:r>
              <a:rPr lang="fr-FR" sz="3600" b="0" i="0" smtClean="0">
                <a:solidFill>
                  <a:schemeClr val="tx1"/>
                </a:solidFill>
                <a:latin typeface="Segoe Light"/>
                <a:ea typeface="+mj-ea"/>
                <a:cs typeface="+mj-cs"/>
              </a:rPr>
              <a:t> Word</a:t>
            </a:r>
            <a:r>
              <a:rPr lang="fr-FR" sz="3600" b="0" i="0" smtClean="0">
                <a:solidFill>
                  <a:schemeClr val="tx1"/>
                </a:solidFill>
                <a:latin typeface="Segoe Light"/>
                <a:ea typeface="+mj-ea"/>
                <a:cs typeface="Tahoma"/>
              </a:rPr>
              <a:t> 2010</a:t>
            </a:r>
            <a:endParaRPr lang="fr-FR" sz="3600" b="0" i="0">
              <a:solidFill>
                <a:schemeClr val="tx1"/>
              </a:solidFill>
              <a:latin typeface="Segoe Light"/>
              <a:ea typeface="+mj-ea"/>
              <a:cs typeface="Tahoma"/>
            </a:endParaRPr>
          </a:p>
        </p:txBody>
      </p:sp>
      <p:sp>
        <p:nvSpPr>
          <p:cNvPr id="3" name="Subtitle 2"/>
          <p:cNvSpPr>
            <a:spLocks noGrp="1"/>
          </p:cNvSpPr>
          <p:nvPr>
            <p:ph type="subTitle" idx="1"/>
          </p:nvPr>
        </p:nvSpPr>
        <p:spPr>
          <a:xfrm>
            <a:off x="1828800" y="4495800"/>
            <a:ext cx="6858000" cy="685800"/>
          </a:xfrm>
        </p:spPr>
        <p:txBody>
          <a:bodyPr>
            <a:noAutofit/>
          </a:bodyPr>
          <a:lstStyle/>
          <a:p>
            <a:pPr marL="0" indent="0" algn="l">
              <a:buNone/>
            </a:pPr>
            <a:r>
              <a:rPr lang="fr-FR" sz="2800" b="1" i="0" smtClean="0">
                <a:solidFill>
                  <a:schemeClr val="tx1">
                    <a:lumMod val="65000"/>
                    <a:lumOff val="35000"/>
                  </a:schemeClr>
                </a:solidFill>
                <a:latin typeface="Segoe Light"/>
              </a:rPr>
              <a:t>Créer votre premier document Word I</a:t>
            </a:r>
            <a:endParaRPr lang="fr-FR" sz="2800" b="1" i="0">
              <a:solidFill>
                <a:schemeClr val="tx1">
                  <a:lumMod val="65000"/>
                  <a:lumOff val="35000"/>
                </a:schemeClr>
              </a:solidFill>
              <a:latin typeface="Segoe Light"/>
            </a:endParaRPr>
          </a:p>
        </p:txBody>
      </p:sp>
    </p:spTree>
    <p:extLst>
      <p:ext uri="{BB962C8B-B14F-4D97-AF65-F5344CB8AC3E}">
        <p14:creationId xmlns:p14="http://schemas.microsoft.com/office/powerpoint/2010/main" xmlns="" val="510818141"/>
      </p:ext>
    </p:extLst>
  </p:cSld>
  <p:clrMapOvr>
    <a:masterClrMapping/>
  </p:clrMapOvr>
  <mc:AlternateContent xmlns:mc="http://schemas.openxmlformats.org/markup-compatibility/2006">
    <mc:Choice xmlns:p14="http://schemas.microsoft.com/office/powerpoint/2010/main" xmlns="" Requires="p14">
      <p:transition p14:dur="1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53" presetClass="entr" presetSubtype="16"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defTabSz="914400">
              <a:spcBef>
                <a:spcPts val="0"/>
              </a:spcBef>
              <a:buNone/>
            </a:pPr>
            <a:r>
              <a:rPr lang="fr-FR" sz="3200" b="0" i="0" smtClean="0">
                <a:latin typeface="Segoe Light"/>
                <a:ea typeface="+mj-ea"/>
                <a:cs typeface="+mj-cs"/>
              </a:rPr>
              <a:t>Corriger les fautes d’orthographe et de grammaire</a:t>
            </a:r>
            <a:endParaRPr lang="fr-FR" sz="3200" b="0" i="0">
              <a:latin typeface="Segoe Light"/>
              <a:ea typeface="+mj-ea"/>
              <a:cs typeface="+mj-cs"/>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xmlns="" val="0"/>
              </a:ext>
            </a:extLst>
          </a:blip>
          <a:stretch>
            <a:fillRect/>
          </a:stretch>
        </p:blipFill>
        <p:spPr/>
      </p:pic>
      <p:sp>
        <p:nvSpPr>
          <p:cNvPr id="4" name="Footer Placeholder 3"/>
          <p:cNvSpPr>
            <a:spLocks noGrp="1"/>
          </p:cNvSpPr>
          <p:nvPr>
            <p:ph type="ftr" sz="quarter" idx="11"/>
          </p:nvPr>
        </p:nvSpPr>
        <p:spPr/>
        <p:txBody>
          <a:bodyPr/>
          <a:lstStyle/>
          <a:p>
            <a:pPr algn="ctr" defTabSz="914400">
              <a:buNone/>
            </a:pPr>
            <a:r>
              <a:rPr lang="fr-FR" sz="1200" b="0" i="0" smtClean="0">
                <a:solidFill>
                  <a:schemeClr val="tx1">
                    <a:tint val="75000"/>
                  </a:schemeClr>
                </a:solidFill>
                <a:latin typeface="Segoe UI"/>
                <a:cs typeface="Segoe UI"/>
              </a:rPr>
              <a:t>Créer votre premier document Word I</a:t>
            </a:r>
            <a:endParaRPr lang="fr-FR" sz="1200" b="0" i="0">
              <a:solidFill>
                <a:schemeClr val="tx1">
                  <a:tint val="75000"/>
                </a:schemeClr>
              </a:solidFill>
              <a:latin typeface="Segoe UI"/>
              <a:cs typeface="Segoe UI"/>
            </a:endParaRPr>
          </a:p>
        </p:txBody>
      </p:sp>
      <p:sp>
        <p:nvSpPr>
          <p:cNvPr id="5" name="Text Placeholder 4"/>
          <p:cNvSpPr>
            <a:spLocks noGrp="1"/>
          </p:cNvSpPr>
          <p:nvPr>
            <p:ph type="body" sz="quarter" idx="13"/>
          </p:nvPr>
        </p:nvSpPr>
        <p:spPr/>
        <p:txBody>
          <a:bodyPr/>
          <a:lstStyle/>
          <a:p>
            <a:pPr marL="0" indent="0" algn="l" defTabSz="914400">
              <a:spcBef>
                <a:spcPts val="1"/>
              </a:spcBef>
              <a:buNone/>
            </a:pPr>
            <a:r>
              <a:rPr lang="fr-FR" sz="1800" b="0" i="0" smtClean="0">
                <a:solidFill>
                  <a:srgbClr val="F79646">
                    <a:lumMod val="75000"/>
                  </a:srgbClr>
                </a:solidFill>
                <a:latin typeface="Segoe UI"/>
                <a:cs typeface="Segoe UI"/>
              </a:rPr>
              <a:t>Les soulignements ondulés vous indiquent les fautes d’orthographe ou de grammaire</a:t>
            </a:r>
            <a:endParaRPr lang="fr-FR" sz="1800" b="0" i="0">
              <a:solidFill>
                <a:srgbClr val="F79646">
                  <a:lumMod val="75000"/>
                </a:srgbClr>
              </a:solidFill>
              <a:latin typeface="Segoe UI"/>
              <a:cs typeface="Segoe UI"/>
            </a:endParaRPr>
          </a:p>
        </p:txBody>
      </p:sp>
      <p:sp>
        <p:nvSpPr>
          <p:cNvPr id="6" name="Text Placeholder 5"/>
          <p:cNvSpPr>
            <a:spLocks noGrp="1"/>
          </p:cNvSpPr>
          <p:nvPr>
            <p:ph type="body" sz="quarter" idx="14"/>
          </p:nvPr>
        </p:nvSpPr>
        <p:spPr>
          <a:xfrm>
            <a:off x="6248400" y="990600"/>
            <a:ext cx="2667000" cy="2971800"/>
          </a:xfrm>
        </p:spPr>
        <p:txBody>
          <a:bodyPr>
            <a:noAutofit/>
          </a:bodyPr>
          <a:lstStyle/>
          <a:p>
            <a:pPr>
              <a:spcBef>
                <a:spcPts val="1"/>
              </a:spcBef>
            </a:pPr>
            <a:r>
              <a:rPr lang="fr-FR" sz="1700" b="0" i="0" dirty="0" smtClean="0">
                <a:solidFill>
                  <a:schemeClr val="tx1"/>
                </a:solidFill>
              </a:rPr>
              <a:t>Une remarque toutefois au sujet des soulignements verts et bleus : Word est réellement bon en orthographe, celle-ci étant relativement simple la plupart du temps. </a:t>
            </a:r>
            <a:r>
              <a:rPr lang="fr-FR" sz="1700" dirty="0" smtClean="0"/>
              <a:t>Mais les choses sont moins évidentes </a:t>
            </a:r>
            <a:r>
              <a:rPr lang="fr-FR" sz="1700" b="0" i="0" dirty="0" smtClean="0">
                <a:solidFill>
                  <a:schemeClr val="tx1"/>
                </a:solidFill>
              </a:rPr>
              <a:t>en ce qui concerne la grammaire.</a:t>
            </a:r>
            <a:endParaRPr lang="fr-FR" sz="1700" b="0" i="0" dirty="0">
              <a:solidFill>
                <a:schemeClr val="tx1"/>
              </a:solidFill>
            </a:endParaRPr>
          </a:p>
        </p:txBody>
      </p:sp>
      <p:sp>
        <p:nvSpPr>
          <p:cNvPr id="8" name="Text Placeholder 5"/>
          <p:cNvSpPr txBox="1">
            <a:spLocks/>
          </p:cNvSpPr>
          <p:nvPr/>
        </p:nvSpPr>
        <p:spPr>
          <a:xfrm>
            <a:off x="6248400" y="3962400"/>
            <a:ext cx="2667000" cy="2209800"/>
          </a:xfrm>
          <a:prstGeom prst="rect">
            <a:avLst/>
          </a:prstGeom>
        </p:spPr>
        <p:txBody>
          <a:bodyPr vert="horz" lIns="91440" tIns="45720" rIns="91440" bIns="45720" rtlCol="0">
            <a:no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l" defTabSz="914400">
              <a:buNone/>
            </a:pPr>
            <a:r>
              <a:rPr lang="fr-FR" sz="1700" b="0" i="0" dirty="0" smtClean="0"/>
              <a:t>Si vous pensez que vous avez raison et que Word se trompe, cliquez avec le bouton droit sur le mot et ignorez les corrections proposées pour vous débarrasser des soulignements.</a:t>
            </a:r>
            <a:endParaRPr lang="fr-FR" sz="1700" b="0" i="0" dirty="0"/>
          </a:p>
        </p:txBody>
      </p:sp>
    </p:spTree>
    <p:extLst>
      <p:ext uri="{BB962C8B-B14F-4D97-AF65-F5344CB8AC3E}">
        <p14:creationId xmlns:p14="http://schemas.microsoft.com/office/powerpoint/2010/main" xmlns="" val="1998946819"/>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defTabSz="914400">
              <a:spcBef>
                <a:spcPts val="0"/>
              </a:spcBef>
              <a:buNone/>
            </a:pPr>
            <a:r>
              <a:rPr lang="fr-FR" sz="3200" b="0" i="0" smtClean="0">
                <a:latin typeface="Segoe Light"/>
                <a:ea typeface="+mj-ea"/>
                <a:cs typeface="+mj-cs"/>
              </a:rPr>
              <a:t>Mettre en forme du texte</a:t>
            </a:r>
            <a:endParaRPr lang="fr-FR" sz="3200" b="0" i="0">
              <a:latin typeface="Segoe Light"/>
              <a:ea typeface="+mj-ea"/>
              <a:cs typeface="+mj-cs"/>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xmlns="" val="0"/>
              </a:ext>
            </a:extLst>
          </a:blip>
          <a:stretch>
            <a:fillRect/>
          </a:stretch>
        </p:blipFill>
        <p:spPr/>
      </p:pic>
      <p:sp>
        <p:nvSpPr>
          <p:cNvPr id="4" name="Footer Placeholder 3"/>
          <p:cNvSpPr>
            <a:spLocks noGrp="1"/>
          </p:cNvSpPr>
          <p:nvPr>
            <p:ph type="ftr" sz="quarter" idx="11"/>
          </p:nvPr>
        </p:nvSpPr>
        <p:spPr/>
        <p:txBody>
          <a:bodyPr/>
          <a:lstStyle/>
          <a:p>
            <a:pPr algn="ctr" defTabSz="914400">
              <a:buNone/>
            </a:pPr>
            <a:r>
              <a:rPr lang="fr-FR" sz="1200" b="0" i="0" smtClean="0">
                <a:solidFill>
                  <a:schemeClr val="tx1">
                    <a:tint val="75000"/>
                  </a:schemeClr>
                </a:solidFill>
                <a:latin typeface="Segoe UI"/>
                <a:cs typeface="Segoe UI"/>
              </a:rPr>
              <a:t>Créer votre premier document Word I</a:t>
            </a:r>
            <a:endParaRPr lang="fr-FR" sz="1200" b="0" i="0">
              <a:solidFill>
                <a:schemeClr val="tx1">
                  <a:tint val="75000"/>
                </a:schemeClr>
              </a:solidFill>
              <a:latin typeface="Segoe UI"/>
              <a:cs typeface="Segoe UI"/>
            </a:endParaRPr>
          </a:p>
        </p:txBody>
      </p:sp>
      <p:sp>
        <p:nvSpPr>
          <p:cNvPr id="5" name="Text Placeholder 4"/>
          <p:cNvSpPr>
            <a:spLocks noGrp="1"/>
          </p:cNvSpPr>
          <p:nvPr>
            <p:ph type="body" sz="quarter" idx="13"/>
          </p:nvPr>
        </p:nvSpPr>
        <p:spPr>
          <a:xfrm>
            <a:off x="304800" y="5638800"/>
            <a:ext cx="5715000" cy="838200"/>
          </a:xfrm>
        </p:spPr>
        <p:txBody>
          <a:bodyPr/>
          <a:lstStyle/>
          <a:p>
            <a:pPr marL="0" indent="0" algn="l" defTabSz="914400">
              <a:spcBef>
                <a:spcPts val="1"/>
              </a:spcBef>
              <a:buNone/>
            </a:pPr>
            <a:r>
              <a:rPr lang="fr-FR" sz="1800" b="0" i="0" smtClean="0">
                <a:solidFill>
                  <a:srgbClr val="F79646">
                    <a:lumMod val="75000"/>
                  </a:srgbClr>
                </a:solidFill>
                <a:latin typeface="Segoe UI"/>
                <a:cs typeface="Segoe UI"/>
              </a:rPr>
              <a:t>Il existe de nombreuses possibilités pour mettre en évidence du texte, notamment la mise en forme en gras, italique ou souligné. </a:t>
            </a:r>
            <a:endParaRPr lang="fr-FR" sz="1800" b="0" i="0">
              <a:solidFill>
                <a:srgbClr val="F79646">
                  <a:lumMod val="75000"/>
                </a:srgbClr>
              </a:solidFill>
              <a:latin typeface="Segoe UI"/>
              <a:cs typeface="Segoe UI"/>
            </a:endParaRPr>
          </a:p>
        </p:txBody>
      </p:sp>
      <p:sp>
        <p:nvSpPr>
          <p:cNvPr id="6" name="Text Placeholder 5"/>
          <p:cNvSpPr>
            <a:spLocks noGrp="1"/>
          </p:cNvSpPr>
          <p:nvPr>
            <p:ph type="body" sz="quarter" idx="14"/>
          </p:nvPr>
        </p:nvSpPr>
        <p:spPr>
          <a:xfrm>
            <a:off x="6248399" y="990600"/>
            <a:ext cx="2743199" cy="1828800"/>
          </a:xfrm>
        </p:spPr>
        <p:txBody>
          <a:bodyPr>
            <a:normAutofit fontScale="92500" lnSpcReduction="20000"/>
          </a:bodyPr>
          <a:lstStyle/>
          <a:p>
            <a:pPr marL="0" indent="0" algn="l" defTabSz="914400">
              <a:spcBef>
                <a:spcPts val="1"/>
              </a:spcBef>
              <a:buNone/>
            </a:pPr>
            <a:r>
              <a:rPr lang="fr-FR" sz="1800" b="0" i="0" smtClean="0">
                <a:solidFill>
                  <a:schemeClr val="tx1"/>
                </a:solidFill>
                <a:latin typeface="Segoe UI"/>
                <a:cs typeface="Segoe UI"/>
              </a:rPr>
              <a:t>Commençons par mettre du texte en gras. Vous souvenez-vous du </a:t>
            </a:r>
            <a:r>
              <a:rPr lang="fr-FR" sz="1800" b="1" i="0" smtClean="0">
                <a:solidFill>
                  <a:schemeClr val="tx1"/>
                </a:solidFill>
                <a:latin typeface="Segoe UI"/>
                <a:cs typeface="Segoe UI"/>
              </a:rPr>
              <a:t>ruban</a:t>
            </a:r>
            <a:r>
              <a:rPr lang="fr-FR" sz="1800" b="0" i="0" smtClean="0">
                <a:solidFill>
                  <a:schemeClr val="tx1"/>
                </a:solidFill>
                <a:latin typeface="Segoe UI"/>
                <a:cs typeface="Segoe UI"/>
              </a:rPr>
              <a:t> que nous avons mentionné au début de la leçon ? Nous allons découvrir maintenant comment l’utiliser. </a:t>
            </a:r>
            <a:endParaRPr lang="fr-FR" sz="1800" b="0" i="0">
              <a:solidFill>
                <a:schemeClr val="tx1"/>
              </a:solidFill>
              <a:latin typeface="Segoe UI"/>
              <a:cs typeface="Segoe UI"/>
            </a:endParaRPr>
          </a:p>
        </p:txBody>
      </p:sp>
      <p:sp>
        <p:nvSpPr>
          <p:cNvPr id="8" name="Text Placeholder 5"/>
          <p:cNvSpPr txBox="1">
            <a:spLocks/>
          </p:cNvSpPr>
          <p:nvPr/>
        </p:nvSpPr>
        <p:spPr>
          <a:xfrm>
            <a:off x="6255894" y="2819400"/>
            <a:ext cx="2735705" cy="3276600"/>
          </a:xfrm>
          <a:prstGeom prst="rect">
            <a:avLst/>
          </a:prstGeom>
        </p:spPr>
        <p:txBody>
          <a:bodyPr vert="horz" lIns="91440" tIns="45720" rIns="91440" bIns="45720" rtlCol="0">
            <a:no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l" defTabSz="914400">
              <a:buNone/>
            </a:pPr>
            <a:r>
              <a:rPr lang="fr-FR" sz="1700" b="0" i="0" dirty="0" smtClean="0"/>
              <a:t>Comme vous pouvez le voir dans l’image, la partie supérieure comporte plusieurs onglets, chacun représentant une zone d’activité. Le deuxième onglet, l’onglet </a:t>
            </a:r>
            <a:r>
              <a:rPr lang="fr-FR" sz="1700" b="1" i="0" dirty="0" smtClean="0"/>
              <a:t>Accueil</a:t>
            </a:r>
            <a:r>
              <a:rPr lang="fr-FR" sz="1700" b="0" i="0" dirty="0" smtClean="0"/>
              <a:t>, doit être sélectionné (si ce n’est pas le cas, cliquez dessus pour le sélectionner). </a:t>
            </a:r>
            <a:endParaRPr lang="fr-FR" sz="1700" b="0" i="0" dirty="0"/>
          </a:p>
        </p:txBody>
      </p:sp>
    </p:spTree>
    <p:extLst>
      <p:ext uri="{BB962C8B-B14F-4D97-AF65-F5344CB8AC3E}">
        <p14:creationId xmlns:p14="http://schemas.microsoft.com/office/powerpoint/2010/main" xmlns="" val="1440490632"/>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defTabSz="914400">
              <a:spcBef>
                <a:spcPts val="0"/>
              </a:spcBef>
              <a:buNone/>
            </a:pPr>
            <a:r>
              <a:rPr lang="fr-FR" sz="3200" b="0" i="0" smtClean="0">
                <a:latin typeface="Segoe Light"/>
                <a:ea typeface="+mj-ea"/>
                <a:cs typeface="+mj-cs"/>
              </a:rPr>
              <a:t>Mettre en forme du texte</a:t>
            </a:r>
            <a:endParaRPr lang="fr-FR" sz="3200" b="0" i="0">
              <a:latin typeface="Segoe Light"/>
              <a:ea typeface="+mj-ea"/>
              <a:cs typeface="+mj-cs"/>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xmlns="" val="0"/>
              </a:ext>
            </a:extLst>
          </a:blip>
          <a:stretch>
            <a:fillRect/>
          </a:stretch>
        </p:blipFill>
        <p:spPr/>
      </p:pic>
      <p:sp>
        <p:nvSpPr>
          <p:cNvPr id="4" name="Footer Placeholder 3"/>
          <p:cNvSpPr>
            <a:spLocks noGrp="1"/>
          </p:cNvSpPr>
          <p:nvPr>
            <p:ph type="ftr" sz="quarter" idx="11"/>
          </p:nvPr>
        </p:nvSpPr>
        <p:spPr/>
        <p:txBody>
          <a:bodyPr/>
          <a:lstStyle/>
          <a:p>
            <a:pPr algn="ctr" defTabSz="914400">
              <a:buNone/>
            </a:pPr>
            <a:r>
              <a:rPr lang="fr-FR" sz="1200" b="0" i="0" smtClean="0">
                <a:solidFill>
                  <a:schemeClr val="tx1">
                    <a:tint val="75000"/>
                  </a:schemeClr>
                </a:solidFill>
                <a:latin typeface="Segoe UI"/>
                <a:cs typeface="Segoe UI"/>
              </a:rPr>
              <a:t>Créer votre premier document Word I</a:t>
            </a:r>
            <a:endParaRPr lang="fr-FR" sz="1200" b="0" i="0">
              <a:solidFill>
                <a:schemeClr val="tx1">
                  <a:tint val="75000"/>
                </a:schemeClr>
              </a:solidFill>
              <a:latin typeface="Segoe UI"/>
              <a:cs typeface="Segoe UI"/>
            </a:endParaRPr>
          </a:p>
        </p:txBody>
      </p:sp>
      <p:sp>
        <p:nvSpPr>
          <p:cNvPr id="5" name="Text Placeholder 4"/>
          <p:cNvSpPr>
            <a:spLocks noGrp="1"/>
          </p:cNvSpPr>
          <p:nvPr>
            <p:ph type="body" sz="quarter" idx="13"/>
          </p:nvPr>
        </p:nvSpPr>
        <p:spPr/>
        <p:txBody>
          <a:bodyPr/>
          <a:lstStyle/>
          <a:p>
            <a:pPr marL="0" indent="0" algn="l" defTabSz="914400">
              <a:spcBef>
                <a:spcPts val="1"/>
              </a:spcBef>
              <a:buNone/>
            </a:pPr>
            <a:r>
              <a:rPr lang="fr-FR" sz="1800" b="0" i="0" smtClean="0">
                <a:solidFill>
                  <a:srgbClr val="F79646">
                    <a:lumMod val="75000"/>
                  </a:srgbClr>
                </a:solidFill>
                <a:latin typeface="Segoe UI"/>
                <a:cs typeface="Segoe UI"/>
              </a:rPr>
              <a:t>Il existe de nombreuses possibilités pour mettre en évidence du texte, notamment la mise en forme en gras, italique ou souligné. </a:t>
            </a:r>
            <a:endParaRPr lang="fr-FR" sz="1800" b="0" i="0">
              <a:solidFill>
                <a:srgbClr val="F79646">
                  <a:lumMod val="75000"/>
                </a:srgbClr>
              </a:solidFill>
              <a:latin typeface="Segoe UI"/>
              <a:cs typeface="Segoe UI"/>
            </a:endParaRPr>
          </a:p>
        </p:txBody>
      </p:sp>
      <p:sp>
        <p:nvSpPr>
          <p:cNvPr id="6" name="Text Placeholder 5"/>
          <p:cNvSpPr>
            <a:spLocks noGrp="1"/>
          </p:cNvSpPr>
          <p:nvPr>
            <p:ph type="body" sz="quarter" idx="14"/>
          </p:nvPr>
        </p:nvSpPr>
        <p:spPr>
          <a:xfrm>
            <a:off x="6248400" y="914400"/>
            <a:ext cx="2667000" cy="1219200"/>
          </a:xfrm>
        </p:spPr>
        <p:txBody>
          <a:bodyPr>
            <a:noAutofit/>
          </a:bodyPr>
          <a:lstStyle/>
          <a:p>
            <a:pPr>
              <a:spcBef>
                <a:spcPts val="1"/>
              </a:spcBef>
            </a:pPr>
            <a:r>
              <a:rPr lang="fr-FR" sz="1600" smtClean="0"/>
              <a:t>Chaque onglet comporte plusieurs </a:t>
            </a:r>
            <a:r>
              <a:rPr lang="fr-FR" sz="1600" b="1" i="0" smtClean="0">
                <a:solidFill>
                  <a:schemeClr val="tx1"/>
                </a:solidFill>
              </a:rPr>
              <a:t>groupes</a:t>
            </a:r>
            <a:r>
              <a:rPr lang="fr-FR" sz="1600" i="0" smtClean="0">
                <a:solidFill>
                  <a:schemeClr val="tx1"/>
                </a:solidFill>
              </a:rPr>
              <a:t> de commandes présentant les éléments connexes. </a:t>
            </a:r>
            <a:endParaRPr lang="fr-FR" sz="1600" i="0">
              <a:solidFill>
                <a:schemeClr val="tx1"/>
              </a:solidFill>
            </a:endParaRPr>
          </a:p>
        </p:txBody>
      </p:sp>
      <p:sp>
        <p:nvSpPr>
          <p:cNvPr id="8" name="Text Placeholder 5"/>
          <p:cNvSpPr txBox="1">
            <a:spLocks/>
          </p:cNvSpPr>
          <p:nvPr/>
        </p:nvSpPr>
        <p:spPr>
          <a:xfrm>
            <a:off x="6248400" y="1981200"/>
            <a:ext cx="2667000" cy="4191000"/>
          </a:xfrm>
          <a:prstGeom prst="rect">
            <a:avLst/>
          </a:prstGeom>
        </p:spPr>
        <p:txBody>
          <a:bodyPr vert="horz" lIns="91440" tIns="45720" rIns="91440" bIns="45720" rtlCol="0">
            <a:no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l" defTabSz="914400">
              <a:buNone/>
            </a:pPr>
            <a:r>
              <a:rPr lang="fr-FR" sz="1700" b="0" i="0" dirty="0" smtClean="0"/>
              <a:t>Sous l’onglet </a:t>
            </a:r>
            <a:r>
              <a:rPr lang="fr-FR" sz="1700" b="1" i="0" dirty="0" smtClean="0"/>
              <a:t>Accueil</a:t>
            </a:r>
            <a:r>
              <a:rPr lang="fr-FR" sz="1700" b="0" i="0" dirty="0" smtClean="0"/>
              <a:t>, cherchez le groupe </a:t>
            </a:r>
            <a:r>
              <a:rPr lang="fr-FR" sz="1700" b="1" i="0" dirty="0" smtClean="0"/>
              <a:t>Police</a:t>
            </a:r>
            <a:r>
              <a:rPr lang="fr-FR" sz="1700" b="0" i="0" dirty="0" smtClean="0"/>
              <a:t> dans lequel vous trouverez des boutons et des commandes qui exécutent des actions spécifiques dans votre document. Par exemple, le bouton </a:t>
            </a:r>
            <a:r>
              <a:rPr lang="fr-FR" sz="1700" b="1" i="0" dirty="0" smtClean="0"/>
              <a:t>Gras</a:t>
            </a:r>
            <a:r>
              <a:rPr lang="fr-FR" sz="1700" b="0" i="0" dirty="0" smtClean="0"/>
              <a:t> permet de mettre du texte en gras. Vous pouvez également changer la couleur de la police et la taille du texte à l’aide des boutons </a:t>
            </a:r>
            <a:r>
              <a:rPr lang="fr-FR" sz="1700" b="1" i="0" dirty="0" smtClean="0"/>
              <a:t>Couleur de police</a:t>
            </a:r>
            <a:r>
              <a:rPr lang="fr-FR" sz="1700" b="0" i="0" dirty="0" smtClean="0"/>
              <a:t> et </a:t>
            </a:r>
            <a:r>
              <a:rPr lang="fr-FR" sz="1700" b="1" i="0" dirty="0" smtClean="0"/>
              <a:t>Taille de police</a:t>
            </a:r>
            <a:r>
              <a:rPr lang="fr-FR" sz="1700" b="0" i="0" dirty="0" smtClean="0"/>
              <a:t>. </a:t>
            </a:r>
            <a:endParaRPr lang="fr-FR" sz="1700" b="0" i="0" dirty="0"/>
          </a:p>
        </p:txBody>
      </p:sp>
      <p:sp>
        <p:nvSpPr>
          <p:cNvPr id="3" name="Rectangle 2"/>
          <p:cNvSpPr/>
          <p:nvPr/>
        </p:nvSpPr>
        <p:spPr>
          <a:xfrm>
            <a:off x="822960" y="1645920"/>
            <a:ext cx="228600" cy="2286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8"/>
          <p:cNvSpPr/>
          <p:nvPr/>
        </p:nvSpPr>
        <p:spPr>
          <a:xfrm>
            <a:off x="2176272" y="1645920"/>
            <a:ext cx="228600" cy="2286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9"/>
          <p:cNvSpPr/>
          <p:nvPr/>
        </p:nvSpPr>
        <p:spPr>
          <a:xfrm>
            <a:off x="1307592" y="1444752"/>
            <a:ext cx="377868" cy="2286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xmlns="" val="2826012213"/>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fade">
                                      <p:cBhvr>
                                        <p:cTn id="16" dur="500"/>
                                        <p:tgtEl>
                                          <p:spTgt spid="3"/>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500"/>
                                        <p:tgtEl>
                                          <p:spTgt spid="10"/>
                                        </p:tgtEl>
                                      </p:cBhvr>
                                    </p:animEffect>
                                  </p:childTnLst>
                                </p:cTn>
                              </p:par>
                            </p:childTnLst>
                          </p:cTn>
                        </p:par>
                        <p:par>
                          <p:cTn id="21" fill="hold">
                            <p:stCondLst>
                              <p:cond delay="1500"/>
                            </p:stCondLst>
                            <p:childTnLst>
                              <p:par>
                                <p:cTn id="22" presetID="10" presetClass="entr" presetSubtype="0" fill="hold" grpId="0" nodeType="after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fade">
                                      <p:cBhvr>
                                        <p:cTn id="2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P spid="3" grpId="0" animBg="1"/>
      <p:bldP spid="9" grpId="0" animBg="1"/>
      <p:bldP spid="1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defTabSz="914400">
              <a:spcBef>
                <a:spcPts val="0"/>
              </a:spcBef>
              <a:buNone/>
            </a:pPr>
            <a:r>
              <a:rPr lang="fr-FR" sz="3200" b="0" i="0" smtClean="0">
                <a:latin typeface="Segoe Light"/>
                <a:ea typeface="+mj-ea"/>
                <a:cs typeface="+mj-cs"/>
              </a:rPr>
              <a:t>Ajouter un style</a:t>
            </a:r>
            <a:endParaRPr lang="fr-FR" sz="3200" b="0" i="0">
              <a:latin typeface="Segoe Light"/>
              <a:ea typeface="+mj-ea"/>
              <a:cs typeface="+mj-cs"/>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xmlns="" val="0"/>
              </a:ext>
            </a:extLst>
          </a:blip>
          <a:stretch>
            <a:fillRect/>
          </a:stretch>
        </p:blipFill>
        <p:spPr/>
      </p:pic>
      <p:sp>
        <p:nvSpPr>
          <p:cNvPr id="4" name="Footer Placeholder 3"/>
          <p:cNvSpPr>
            <a:spLocks noGrp="1"/>
          </p:cNvSpPr>
          <p:nvPr>
            <p:ph type="ftr" sz="quarter" idx="11"/>
          </p:nvPr>
        </p:nvSpPr>
        <p:spPr/>
        <p:txBody>
          <a:bodyPr/>
          <a:lstStyle/>
          <a:p>
            <a:pPr algn="ctr" defTabSz="914400">
              <a:buNone/>
            </a:pPr>
            <a:r>
              <a:rPr lang="fr-FR" sz="1200" b="0" i="0" dirty="0" smtClean="0">
                <a:solidFill>
                  <a:schemeClr val="tx1">
                    <a:tint val="75000"/>
                  </a:schemeClr>
                </a:solidFill>
                <a:latin typeface="Segoe UI"/>
                <a:cs typeface="Segoe UI"/>
              </a:rPr>
              <a:t>Créer votre premier document Word I</a:t>
            </a:r>
            <a:endParaRPr lang="fr-FR" sz="1200" b="0" i="0" dirty="0">
              <a:solidFill>
                <a:schemeClr val="tx1">
                  <a:tint val="75000"/>
                </a:schemeClr>
              </a:solidFill>
              <a:latin typeface="Segoe UI"/>
              <a:cs typeface="Segoe UI"/>
            </a:endParaRPr>
          </a:p>
        </p:txBody>
      </p:sp>
      <p:sp>
        <p:nvSpPr>
          <p:cNvPr id="5" name="Text Placeholder 4"/>
          <p:cNvSpPr>
            <a:spLocks noGrp="1"/>
          </p:cNvSpPr>
          <p:nvPr>
            <p:ph type="body" sz="quarter" idx="13"/>
          </p:nvPr>
        </p:nvSpPr>
        <p:spPr/>
        <p:txBody>
          <a:bodyPr/>
          <a:lstStyle/>
          <a:p>
            <a:pPr marL="0" indent="0" algn="l" defTabSz="914400">
              <a:spcBef>
                <a:spcPts val="1"/>
              </a:spcBef>
              <a:buNone/>
            </a:pPr>
            <a:r>
              <a:rPr lang="fr-FR" sz="1800" b="0" i="0" dirty="0" smtClean="0">
                <a:solidFill>
                  <a:srgbClr val="F79646">
                    <a:lumMod val="75000"/>
                  </a:srgbClr>
                </a:solidFill>
                <a:latin typeface="Segoe UI"/>
                <a:cs typeface="Segoe UI"/>
              </a:rPr>
              <a:t>Les groupes </a:t>
            </a:r>
            <a:r>
              <a:rPr lang="fr-FR" sz="1800" b="1" i="0" dirty="0" smtClean="0">
                <a:solidFill>
                  <a:srgbClr val="F79646">
                    <a:lumMod val="75000"/>
                  </a:srgbClr>
                </a:solidFill>
                <a:latin typeface="Segoe UI"/>
                <a:cs typeface="Segoe UI"/>
              </a:rPr>
              <a:t>Paragraphe</a:t>
            </a:r>
            <a:r>
              <a:rPr lang="fr-FR" sz="1800" b="0" i="0" dirty="0" smtClean="0">
                <a:solidFill>
                  <a:srgbClr val="F79646">
                    <a:lumMod val="75000"/>
                  </a:srgbClr>
                </a:solidFill>
                <a:latin typeface="Segoe UI"/>
                <a:cs typeface="Segoe UI"/>
              </a:rPr>
              <a:t> et </a:t>
            </a:r>
            <a:r>
              <a:rPr lang="fr-FR" sz="1800" b="1" i="0" dirty="0" smtClean="0">
                <a:solidFill>
                  <a:srgbClr val="F79646">
                    <a:lumMod val="75000"/>
                  </a:srgbClr>
                </a:solidFill>
                <a:latin typeface="Segoe UI"/>
                <a:cs typeface="Segoe UI"/>
              </a:rPr>
              <a:t>Style</a:t>
            </a:r>
            <a:r>
              <a:rPr lang="fr-FR" sz="1800" b="0" i="0" dirty="0" smtClean="0">
                <a:solidFill>
                  <a:srgbClr val="F79646">
                    <a:lumMod val="75000"/>
                  </a:srgbClr>
                </a:solidFill>
                <a:latin typeface="Segoe UI"/>
                <a:cs typeface="Segoe UI"/>
              </a:rPr>
              <a:t>, sous l’onglet </a:t>
            </a:r>
            <a:r>
              <a:rPr lang="fr-FR" sz="1800" b="1" i="0" dirty="0" smtClean="0">
                <a:solidFill>
                  <a:srgbClr val="F79646">
                    <a:lumMod val="75000"/>
                  </a:srgbClr>
                </a:solidFill>
                <a:latin typeface="Segoe UI"/>
                <a:cs typeface="Segoe UI"/>
              </a:rPr>
              <a:t>Accueil</a:t>
            </a:r>
            <a:r>
              <a:rPr lang="fr-FR" sz="1800" b="0" i="0" dirty="0" smtClean="0">
                <a:solidFill>
                  <a:srgbClr val="F79646">
                    <a:lumMod val="75000"/>
                  </a:srgbClr>
                </a:solidFill>
                <a:latin typeface="Segoe UI"/>
                <a:cs typeface="Segoe UI"/>
              </a:rPr>
              <a:t>.</a:t>
            </a:r>
            <a:endParaRPr lang="fr-FR" sz="1800" b="0" i="0" dirty="0">
              <a:solidFill>
                <a:srgbClr val="F79646">
                  <a:lumMod val="75000"/>
                </a:srgbClr>
              </a:solidFill>
              <a:latin typeface="Segoe UI"/>
              <a:cs typeface="Segoe UI"/>
            </a:endParaRPr>
          </a:p>
        </p:txBody>
      </p:sp>
      <p:sp>
        <p:nvSpPr>
          <p:cNvPr id="6" name="Text Placeholder 5"/>
          <p:cNvSpPr>
            <a:spLocks noGrp="1"/>
          </p:cNvSpPr>
          <p:nvPr>
            <p:ph type="body" sz="quarter" idx="14"/>
          </p:nvPr>
        </p:nvSpPr>
        <p:spPr>
          <a:xfrm>
            <a:off x="6248400" y="990600"/>
            <a:ext cx="2667000" cy="2250510"/>
          </a:xfrm>
        </p:spPr>
        <p:txBody>
          <a:bodyPr>
            <a:normAutofit fontScale="92500" lnSpcReduction="10000"/>
          </a:bodyPr>
          <a:lstStyle/>
          <a:p>
            <a:pPr marL="0" indent="0" algn="l" defTabSz="914400">
              <a:spcBef>
                <a:spcPts val="1"/>
              </a:spcBef>
              <a:buNone/>
            </a:pPr>
            <a:r>
              <a:rPr lang="fr-FR" sz="1800" b="0" i="0" smtClean="0">
                <a:solidFill>
                  <a:schemeClr val="tx1"/>
                </a:solidFill>
                <a:latin typeface="Segoe UI"/>
                <a:cs typeface="Segoe UI"/>
              </a:rPr>
              <a:t>Vous pouvez apporter presque toutes les modifications à votre texte à partir du groupe </a:t>
            </a:r>
            <a:r>
              <a:rPr lang="fr-FR" sz="1800" b="1" i="0" smtClean="0">
                <a:solidFill>
                  <a:schemeClr val="tx1"/>
                </a:solidFill>
                <a:latin typeface="Segoe UI"/>
                <a:cs typeface="Segoe UI"/>
              </a:rPr>
              <a:t>Police</a:t>
            </a:r>
            <a:r>
              <a:rPr lang="fr-FR" sz="1800" b="0" i="0" smtClean="0">
                <a:solidFill>
                  <a:schemeClr val="tx1"/>
                </a:solidFill>
                <a:latin typeface="Segoe UI"/>
                <a:cs typeface="Segoe UI"/>
              </a:rPr>
              <a:t>, mais cette manière de procéder ne peut s’appliquer qu’à quelques caractères ou mots. </a:t>
            </a:r>
            <a:endParaRPr lang="fr-FR" sz="1800" b="0" i="0">
              <a:solidFill>
                <a:schemeClr val="tx1"/>
              </a:solidFill>
              <a:latin typeface="Segoe UI"/>
              <a:cs typeface="Segoe UI"/>
            </a:endParaRPr>
          </a:p>
        </p:txBody>
      </p:sp>
      <p:sp>
        <p:nvSpPr>
          <p:cNvPr id="8" name="Text Placeholder 5"/>
          <p:cNvSpPr txBox="1">
            <a:spLocks/>
          </p:cNvSpPr>
          <p:nvPr/>
        </p:nvSpPr>
        <p:spPr>
          <a:xfrm>
            <a:off x="6248400" y="3276600"/>
            <a:ext cx="2667000" cy="1598112"/>
          </a:xfrm>
          <a:prstGeom prst="rect">
            <a:avLst/>
          </a:prstGeom>
        </p:spPr>
        <p:txBody>
          <a:bodyPr vert="horz" lIns="91440" tIns="45720" rIns="91440" bIns="45720" rtlCol="0">
            <a:normAutofit fontScale="92500" lnSpcReduction="10000"/>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l" defTabSz="914400">
              <a:buNone/>
            </a:pPr>
            <a:r>
              <a:rPr lang="fr-FR" sz="1800" b="0" i="0" smtClean="0"/>
              <a:t>Il existe un autre moyen d’effectuer toutes les modifications dont nous venons de parler à l’aide d’une simple commande : en utilisant les </a:t>
            </a:r>
            <a:r>
              <a:rPr lang="fr-FR" sz="1800" b="1" i="0" smtClean="0"/>
              <a:t>styles</a:t>
            </a:r>
            <a:r>
              <a:rPr lang="fr-FR" sz="1800" b="0" i="0" smtClean="0"/>
              <a:t>.</a:t>
            </a:r>
            <a:endParaRPr lang="fr-FR" sz="1800" b="0" i="0"/>
          </a:p>
        </p:txBody>
      </p:sp>
    </p:spTree>
    <p:extLst>
      <p:ext uri="{BB962C8B-B14F-4D97-AF65-F5344CB8AC3E}">
        <p14:creationId xmlns:p14="http://schemas.microsoft.com/office/powerpoint/2010/main" xmlns="" val="1414407239"/>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anim calcmode="lin" valueType="num">
                                      <p:cBhvr>
                                        <p:cTn id="8"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500"/>
                                        <p:tgtEl>
                                          <p:spTgt spid="6">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8">
                                            <p:txEl>
                                              <p:pRg st="0" end="0"/>
                                            </p:txEl>
                                          </p:spTgt>
                                        </p:tgtEl>
                                        <p:attrNameLst>
                                          <p:attrName>style.visibility</p:attrName>
                                        </p:attrNameLst>
                                      </p:cBhvr>
                                      <p:to>
                                        <p:strVal val="visible"/>
                                      </p:to>
                                    </p:set>
                                    <p:animEffect transition="in" filter="fade">
                                      <p:cBhvr>
                                        <p:cTn id="2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P spid="8"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defTabSz="914400">
              <a:spcBef>
                <a:spcPts val="0"/>
              </a:spcBef>
              <a:buNone/>
            </a:pPr>
            <a:r>
              <a:rPr lang="fr-FR" sz="3200" b="0" i="0" smtClean="0">
                <a:latin typeface="Segoe Light"/>
                <a:ea typeface="+mj-ea"/>
                <a:cs typeface="+mj-cs"/>
              </a:rPr>
              <a:t>Ajouter un style</a:t>
            </a:r>
            <a:endParaRPr lang="fr-FR" sz="3200" b="0" i="0">
              <a:latin typeface="Segoe Light"/>
              <a:ea typeface="+mj-ea"/>
              <a:cs typeface="+mj-cs"/>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xmlns="" val="0"/>
              </a:ext>
            </a:extLst>
          </a:blip>
          <a:stretch>
            <a:fillRect/>
          </a:stretch>
        </p:blipFill>
        <p:spPr/>
      </p:pic>
      <p:sp>
        <p:nvSpPr>
          <p:cNvPr id="4" name="Footer Placeholder 3"/>
          <p:cNvSpPr>
            <a:spLocks noGrp="1"/>
          </p:cNvSpPr>
          <p:nvPr>
            <p:ph type="ftr" sz="quarter" idx="11"/>
          </p:nvPr>
        </p:nvSpPr>
        <p:spPr/>
        <p:txBody>
          <a:bodyPr/>
          <a:lstStyle/>
          <a:p>
            <a:pPr algn="ctr" defTabSz="914400">
              <a:buNone/>
            </a:pPr>
            <a:r>
              <a:rPr lang="fr-FR" sz="1200" b="0" i="0" smtClean="0">
                <a:solidFill>
                  <a:schemeClr val="tx1">
                    <a:tint val="75000"/>
                  </a:schemeClr>
                </a:solidFill>
                <a:latin typeface="Segoe UI"/>
                <a:cs typeface="Segoe UI"/>
              </a:rPr>
              <a:t>Créer votre premier document Word I</a:t>
            </a:r>
            <a:endParaRPr lang="fr-FR" sz="1200" b="0" i="0">
              <a:solidFill>
                <a:schemeClr val="tx1">
                  <a:tint val="75000"/>
                </a:schemeClr>
              </a:solidFill>
              <a:latin typeface="Segoe UI"/>
              <a:cs typeface="Segoe UI"/>
            </a:endParaRPr>
          </a:p>
        </p:txBody>
      </p:sp>
      <p:sp>
        <p:nvSpPr>
          <p:cNvPr id="5" name="Text Placeholder 4"/>
          <p:cNvSpPr>
            <a:spLocks noGrp="1"/>
          </p:cNvSpPr>
          <p:nvPr>
            <p:ph type="body" sz="quarter" idx="13"/>
          </p:nvPr>
        </p:nvSpPr>
        <p:spPr/>
        <p:txBody>
          <a:bodyPr/>
          <a:lstStyle/>
          <a:p>
            <a:pPr marL="0" indent="0" algn="l" defTabSz="914400">
              <a:spcBef>
                <a:spcPts val="1"/>
              </a:spcBef>
              <a:buNone/>
            </a:pPr>
            <a:r>
              <a:rPr lang="fr-FR" sz="1800" b="0" i="0" smtClean="0">
                <a:solidFill>
                  <a:srgbClr val="F79646">
                    <a:lumMod val="75000"/>
                  </a:srgbClr>
                </a:solidFill>
                <a:latin typeface="Segoe UI"/>
                <a:cs typeface="Segoe UI"/>
              </a:rPr>
              <a:t>Les groupes </a:t>
            </a:r>
            <a:r>
              <a:rPr lang="fr-FR" sz="1800" b="1" i="0" smtClean="0">
                <a:solidFill>
                  <a:srgbClr val="F79646">
                    <a:lumMod val="75000"/>
                  </a:srgbClr>
                </a:solidFill>
                <a:latin typeface="Segoe UI"/>
                <a:cs typeface="Segoe UI"/>
              </a:rPr>
              <a:t>Paragraphe</a:t>
            </a:r>
            <a:r>
              <a:rPr lang="fr-FR" sz="1800" b="0" i="0" smtClean="0">
                <a:solidFill>
                  <a:srgbClr val="F79646">
                    <a:lumMod val="75000"/>
                  </a:srgbClr>
                </a:solidFill>
                <a:latin typeface="Segoe UI"/>
                <a:cs typeface="Segoe UI"/>
              </a:rPr>
              <a:t> et </a:t>
            </a:r>
            <a:r>
              <a:rPr lang="fr-FR" sz="1800" b="1" i="0" smtClean="0">
                <a:solidFill>
                  <a:srgbClr val="F79646">
                    <a:lumMod val="75000"/>
                  </a:srgbClr>
                </a:solidFill>
                <a:latin typeface="Segoe UI"/>
                <a:cs typeface="Segoe UI"/>
              </a:rPr>
              <a:t>Styles</a:t>
            </a:r>
            <a:r>
              <a:rPr lang="fr-FR" sz="1800" b="0" i="0" smtClean="0">
                <a:solidFill>
                  <a:srgbClr val="F79646">
                    <a:lumMod val="75000"/>
                  </a:srgbClr>
                </a:solidFill>
                <a:latin typeface="Segoe UI"/>
                <a:cs typeface="Segoe UI"/>
              </a:rPr>
              <a:t>, sous l’onglet </a:t>
            </a:r>
            <a:r>
              <a:rPr lang="fr-FR" sz="1800" b="1" i="0" smtClean="0">
                <a:solidFill>
                  <a:srgbClr val="F79646">
                    <a:lumMod val="75000"/>
                  </a:srgbClr>
                </a:solidFill>
                <a:latin typeface="Segoe UI"/>
                <a:cs typeface="Segoe UI"/>
              </a:rPr>
              <a:t>Accueil</a:t>
            </a:r>
            <a:r>
              <a:rPr lang="fr-FR" sz="1800" b="0" i="0" smtClean="0">
                <a:solidFill>
                  <a:srgbClr val="F79646">
                    <a:lumMod val="75000"/>
                  </a:srgbClr>
                </a:solidFill>
                <a:latin typeface="Segoe UI"/>
                <a:cs typeface="Segoe UI"/>
              </a:rPr>
              <a:t>.</a:t>
            </a:r>
            <a:endParaRPr lang="fr-FR" sz="1800" b="0" i="0">
              <a:solidFill>
                <a:srgbClr val="F79646">
                  <a:lumMod val="75000"/>
                </a:srgbClr>
              </a:solidFill>
              <a:latin typeface="Segoe UI"/>
              <a:cs typeface="Segoe UI"/>
            </a:endParaRPr>
          </a:p>
        </p:txBody>
      </p:sp>
      <p:sp>
        <p:nvSpPr>
          <p:cNvPr id="6" name="Text Placeholder 5"/>
          <p:cNvSpPr>
            <a:spLocks noGrp="1"/>
          </p:cNvSpPr>
          <p:nvPr>
            <p:ph type="body" sz="quarter" idx="14"/>
          </p:nvPr>
        </p:nvSpPr>
        <p:spPr>
          <a:xfrm>
            <a:off x="6248400" y="990600"/>
            <a:ext cx="2667000" cy="3048000"/>
          </a:xfrm>
        </p:spPr>
        <p:txBody>
          <a:bodyPr>
            <a:normAutofit lnSpcReduction="10000"/>
          </a:bodyPr>
          <a:lstStyle/>
          <a:p>
            <a:pPr>
              <a:spcBef>
                <a:spcPts val="1"/>
              </a:spcBef>
            </a:pPr>
            <a:r>
              <a:rPr lang="fr-FR" dirty="0"/>
              <a:t>Les styles se trouvent dans le </a:t>
            </a:r>
            <a:r>
              <a:rPr lang="fr-FR" dirty="0" smtClean="0"/>
              <a:t>groupe </a:t>
            </a:r>
            <a:r>
              <a:rPr lang="fr-FR" sz="1800" b="1" i="0" dirty="0" smtClean="0">
                <a:solidFill>
                  <a:schemeClr val="tx1"/>
                </a:solidFill>
                <a:latin typeface="Segoe UI"/>
                <a:cs typeface="Segoe UI"/>
              </a:rPr>
              <a:t>Style</a:t>
            </a:r>
            <a:r>
              <a:rPr lang="fr-FR" sz="1800" i="0" dirty="0" smtClean="0">
                <a:solidFill>
                  <a:schemeClr val="tx1"/>
                </a:solidFill>
                <a:latin typeface="Segoe UI"/>
                <a:cs typeface="Segoe UI"/>
              </a:rPr>
              <a:t> de l’onglet </a:t>
            </a:r>
            <a:r>
              <a:rPr lang="fr-FR" sz="1800" b="1" i="0" dirty="0" smtClean="0">
                <a:solidFill>
                  <a:schemeClr val="tx1"/>
                </a:solidFill>
                <a:latin typeface="Segoe UI"/>
                <a:cs typeface="Segoe UI"/>
              </a:rPr>
              <a:t>Accueil</a:t>
            </a:r>
            <a:r>
              <a:rPr lang="fr-FR" sz="1800" i="0" dirty="0" smtClean="0">
                <a:solidFill>
                  <a:schemeClr val="tx1"/>
                </a:solidFill>
                <a:latin typeface="Segoe UI"/>
                <a:cs typeface="Segoe UI"/>
              </a:rPr>
              <a:t>. Vous pouvez choisir le style que vous voulez, et la taille de texte, la police, les attributs et la mise en forme des paragraphes sont automatiquement changés pour vous.</a:t>
            </a:r>
            <a:endParaRPr lang="fr-FR" sz="1800" i="0" dirty="0">
              <a:solidFill>
                <a:schemeClr val="tx1"/>
              </a:solidFill>
              <a:latin typeface="Segoe UI"/>
              <a:cs typeface="Segoe UI"/>
            </a:endParaRPr>
          </a:p>
        </p:txBody>
      </p:sp>
    </p:spTree>
    <p:extLst>
      <p:ext uri="{BB962C8B-B14F-4D97-AF65-F5344CB8AC3E}">
        <p14:creationId xmlns:p14="http://schemas.microsoft.com/office/powerpoint/2010/main" xmlns="" val="3821825726"/>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defTabSz="914400">
              <a:spcBef>
                <a:spcPts val="0"/>
              </a:spcBef>
              <a:buNone/>
            </a:pPr>
            <a:r>
              <a:rPr lang="fr-FR" sz="3200" b="0" i="0" smtClean="0">
                <a:latin typeface="Segoe Light"/>
                <a:ea typeface="+mj-ea"/>
                <a:cs typeface="+mj-cs"/>
              </a:rPr>
              <a:t>Enregistrer, imprimer et fermer votre document</a:t>
            </a:r>
            <a:endParaRPr lang="fr-FR" sz="3200" b="0" i="0">
              <a:latin typeface="Segoe Light"/>
              <a:ea typeface="+mj-ea"/>
              <a:cs typeface="+mj-cs"/>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xmlns="" val="0"/>
              </a:ext>
            </a:extLst>
          </a:blip>
          <a:stretch>
            <a:fillRect/>
          </a:stretch>
        </p:blipFill>
        <p:spPr/>
      </p:pic>
      <p:sp>
        <p:nvSpPr>
          <p:cNvPr id="4" name="Footer Placeholder 3"/>
          <p:cNvSpPr>
            <a:spLocks noGrp="1"/>
          </p:cNvSpPr>
          <p:nvPr>
            <p:ph type="ftr" sz="quarter" idx="11"/>
          </p:nvPr>
        </p:nvSpPr>
        <p:spPr/>
        <p:txBody>
          <a:bodyPr/>
          <a:lstStyle/>
          <a:p>
            <a:pPr algn="ctr" defTabSz="914400">
              <a:buNone/>
            </a:pPr>
            <a:r>
              <a:rPr lang="fr-FR" sz="1200" b="0" i="0" smtClean="0">
                <a:solidFill>
                  <a:schemeClr val="tx1">
                    <a:tint val="75000"/>
                  </a:schemeClr>
                </a:solidFill>
                <a:latin typeface="Segoe UI"/>
                <a:cs typeface="Segoe UI"/>
              </a:rPr>
              <a:t>Créer votre premier document Word I</a:t>
            </a:r>
            <a:endParaRPr lang="fr-FR" sz="1200" b="0" i="0">
              <a:solidFill>
                <a:schemeClr val="tx1">
                  <a:tint val="75000"/>
                </a:schemeClr>
              </a:solidFill>
              <a:latin typeface="Segoe UI"/>
              <a:cs typeface="Segoe UI"/>
            </a:endParaRPr>
          </a:p>
        </p:txBody>
      </p:sp>
      <p:sp>
        <p:nvSpPr>
          <p:cNvPr id="5" name="Text Placeholder 4"/>
          <p:cNvSpPr>
            <a:spLocks noGrp="1"/>
          </p:cNvSpPr>
          <p:nvPr>
            <p:ph type="body" sz="quarter" idx="13"/>
          </p:nvPr>
        </p:nvSpPr>
        <p:spPr/>
        <p:txBody>
          <a:bodyPr/>
          <a:lstStyle/>
          <a:p>
            <a:pPr marL="0" indent="0" algn="l" defTabSz="914400">
              <a:spcBef>
                <a:spcPts val="1"/>
              </a:spcBef>
              <a:buNone/>
            </a:pPr>
            <a:r>
              <a:rPr lang="fr-FR" sz="1800" b="0" i="0" smtClean="0">
                <a:solidFill>
                  <a:srgbClr val="F79646">
                    <a:lumMod val="75000"/>
                  </a:srgbClr>
                </a:solidFill>
                <a:latin typeface="Segoe UI"/>
                <a:cs typeface="Segoe UI"/>
              </a:rPr>
              <a:t>Fenêtre Backstage permettant d’enregistrer et d’imprimer votre document. </a:t>
            </a:r>
            <a:endParaRPr lang="fr-FR" sz="1800" b="0" i="0">
              <a:solidFill>
                <a:srgbClr val="F79646">
                  <a:lumMod val="75000"/>
                </a:srgbClr>
              </a:solidFill>
              <a:latin typeface="Segoe UI"/>
              <a:cs typeface="Segoe UI"/>
            </a:endParaRPr>
          </a:p>
        </p:txBody>
      </p:sp>
      <p:sp>
        <p:nvSpPr>
          <p:cNvPr id="6" name="Text Placeholder 5"/>
          <p:cNvSpPr>
            <a:spLocks noGrp="1"/>
          </p:cNvSpPr>
          <p:nvPr>
            <p:ph type="body" sz="quarter" idx="14"/>
          </p:nvPr>
        </p:nvSpPr>
        <p:spPr>
          <a:xfrm>
            <a:off x="6248400" y="990600"/>
            <a:ext cx="2667000" cy="2880852"/>
          </a:xfrm>
        </p:spPr>
        <p:txBody>
          <a:bodyPr>
            <a:noAutofit/>
          </a:bodyPr>
          <a:lstStyle/>
          <a:p>
            <a:pPr marL="0" indent="0" algn="l" defTabSz="914400">
              <a:spcBef>
                <a:spcPts val="1"/>
              </a:spcBef>
              <a:buNone/>
            </a:pPr>
            <a:r>
              <a:rPr lang="fr-FR" sz="1700" b="0" i="0" smtClean="0"/>
              <a:t>Vous avez à présent une phrase particulièrement bien tournée ou plusieurs paragraphes de données et de chiffres que vous regretteriez de perdre si votre chat venait soudainement à sauter sur votre clavier ou si une coupure de courant survenait. </a:t>
            </a:r>
            <a:endParaRPr lang="fr-FR" sz="1700" b="0" i="0"/>
          </a:p>
        </p:txBody>
      </p:sp>
      <p:sp>
        <p:nvSpPr>
          <p:cNvPr id="8" name="Text Placeholder 5"/>
          <p:cNvSpPr txBox="1">
            <a:spLocks/>
          </p:cNvSpPr>
          <p:nvPr/>
        </p:nvSpPr>
        <p:spPr>
          <a:xfrm>
            <a:off x="6248400" y="3962400"/>
            <a:ext cx="2667000" cy="1233948"/>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l" defTabSz="914400">
              <a:buNone/>
            </a:pPr>
            <a:r>
              <a:rPr lang="fr-FR" sz="1700" b="0" i="0" smtClean="0"/>
              <a:t>Pour conserver votre travail, vous devez l’enregistrer, et le plus tôt est toujours le mieux. </a:t>
            </a:r>
            <a:endParaRPr lang="fr-FR" sz="1700" b="0" i="0"/>
          </a:p>
        </p:txBody>
      </p:sp>
    </p:spTree>
    <p:extLst>
      <p:ext uri="{BB962C8B-B14F-4D97-AF65-F5344CB8AC3E}">
        <p14:creationId xmlns:p14="http://schemas.microsoft.com/office/powerpoint/2010/main" xmlns="" val="1835434436"/>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anim calcmode="lin" valueType="num">
                                      <p:cBhvr>
                                        <p:cTn id="8"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500"/>
                                        <p:tgtEl>
                                          <p:spTgt spid="6">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8">
                                            <p:txEl>
                                              <p:pRg st="0" end="0"/>
                                            </p:txEl>
                                          </p:spTgt>
                                        </p:tgtEl>
                                        <p:attrNameLst>
                                          <p:attrName>style.visibility</p:attrName>
                                        </p:attrNameLst>
                                      </p:cBhvr>
                                      <p:to>
                                        <p:strVal val="visible"/>
                                      </p:to>
                                    </p:set>
                                    <p:animEffect transition="in" filter="fade">
                                      <p:cBhvr>
                                        <p:cTn id="2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P spid="8"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defTabSz="914400">
              <a:spcBef>
                <a:spcPts val="0"/>
              </a:spcBef>
              <a:buNone/>
            </a:pPr>
            <a:r>
              <a:rPr lang="fr-FR" sz="3200" b="0" i="0" smtClean="0">
                <a:latin typeface="Segoe Light"/>
                <a:ea typeface="+mj-ea"/>
                <a:cs typeface="+mj-cs"/>
              </a:rPr>
              <a:t>Enregistrer, imprimer et fermer votre document</a:t>
            </a:r>
            <a:endParaRPr lang="fr-FR" sz="3200" b="0" i="0">
              <a:latin typeface="Segoe Light"/>
              <a:ea typeface="+mj-ea"/>
              <a:cs typeface="+mj-cs"/>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xmlns="" val="0"/>
              </a:ext>
            </a:extLst>
          </a:blip>
          <a:stretch>
            <a:fillRect/>
          </a:stretch>
        </p:blipFill>
        <p:spPr/>
      </p:pic>
      <p:sp>
        <p:nvSpPr>
          <p:cNvPr id="4" name="Footer Placeholder 3"/>
          <p:cNvSpPr>
            <a:spLocks noGrp="1"/>
          </p:cNvSpPr>
          <p:nvPr>
            <p:ph type="ftr" sz="quarter" idx="11"/>
          </p:nvPr>
        </p:nvSpPr>
        <p:spPr/>
        <p:txBody>
          <a:bodyPr/>
          <a:lstStyle/>
          <a:p>
            <a:pPr algn="ctr" defTabSz="914400">
              <a:buNone/>
            </a:pPr>
            <a:r>
              <a:rPr lang="fr-FR" sz="1200" b="0" i="0" smtClean="0">
                <a:solidFill>
                  <a:schemeClr val="tx1">
                    <a:tint val="75000"/>
                  </a:schemeClr>
                </a:solidFill>
                <a:latin typeface="Segoe UI"/>
                <a:cs typeface="Segoe UI"/>
              </a:rPr>
              <a:t>Créer votre premier document Word I</a:t>
            </a:r>
            <a:endParaRPr lang="fr-FR" sz="1200" b="0" i="0">
              <a:solidFill>
                <a:schemeClr val="tx1">
                  <a:tint val="75000"/>
                </a:schemeClr>
              </a:solidFill>
              <a:latin typeface="Segoe UI"/>
              <a:cs typeface="Segoe UI"/>
            </a:endParaRPr>
          </a:p>
        </p:txBody>
      </p:sp>
      <p:sp>
        <p:nvSpPr>
          <p:cNvPr id="5" name="Text Placeholder 4"/>
          <p:cNvSpPr>
            <a:spLocks noGrp="1"/>
          </p:cNvSpPr>
          <p:nvPr>
            <p:ph type="body" sz="quarter" idx="13"/>
          </p:nvPr>
        </p:nvSpPr>
        <p:spPr/>
        <p:txBody>
          <a:bodyPr/>
          <a:lstStyle/>
          <a:p>
            <a:pPr marL="0" indent="0" algn="l" defTabSz="914400">
              <a:spcBef>
                <a:spcPts val="1"/>
              </a:spcBef>
              <a:buNone/>
            </a:pPr>
            <a:r>
              <a:rPr lang="fr-FR" sz="1800" b="0" i="0" smtClean="0">
                <a:solidFill>
                  <a:srgbClr val="F79646">
                    <a:lumMod val="75000"/>
                  </a:srgbClr>
                </a:solidFill>
                <a:latin typeface="Segoe UI"/>
                <a:cs typeface="Segoe UI"/>
              </a:rPr>
              <a:t>Fenêtre Backstage permettant d’enregistrer et d’imprimer votre document. </a:t>
            </a:r>
            <a:endParaRPr lang="fr-FR" sz="1800" b="0" i="0">
              <a:solidFill>
                <a:srgbClr val="F79646">
                  <a:lumMod val="75000"/>
                </a:srgbClr>
              </a:solidFill>
              <a:latin typeface="Segoe UI"/>
              <a:cs typeface="Segoe UI"/>
            </a:endParaRPr>
          </a:p>
        </p:txBody>
      </p:sp>
      <p:sp>
        <p:nvSpPr>
          <p:cNvPr id="6" name="Text Placeholder 5"/>
          <p:cNvSpPr>
            <a:spLocks noGrp="1"/>
          </p:cNvSpPr>
          <p:nvPr>
            <p:ph type="body" sz="quarter" idx="14"/>
          </p:nvPr>
        </p:nvSpPr>
        <p:spPr>
          <a:xfrm>
            <a:off x="6248400" y="990600"/>
            <a:ext cx="2667000" cy="990600"/>
          </a:xfrm>
        </p:spPr>
        <p:txBody>
          <a:bodyPr>
            <a:noAutofit/>
          </a:bodyPr>
          <a:lstStyle/>
          <a:p>
            <a:pPr marL="0" indent="0" algn="l" defTabSz="914400">
              <a:spcBef>
                <a:spcPts val="1"/>
              </a:spcBef>
              <a:buNone/>
            </a:pPr>
            <a:r>
              <a:rPr lang="fr-FR" b="0" i="0" smtClean="0">
                <a:solidFill>
                  <a:schemeClr val="tx1"/>
                </a:solidFill>
                <a:latin typeface="Segoe UI"/>
                <a:cs typeface="Segoe UI"/>
              </a:rPr>
              <a:t>Dans le ruban, cliquez sur le premier onglet, l’onglet </a:t>
            </a:r>
            <a:r>
              <a:rPr lang="fr-FR" b="1" i="0" smtClean="0">
                <a:solidFill>
                  <a:schemeClr val="tx1"/>
                </a:solidFill>
                <a:latin typeface="Segoe UI"/>
                <a:cs typeface="Segoe UI"/>
              </a:rPr>
              <a:t>Fichier</a:t>
            </a:r>
            <a:r>
              <a:rPr lang="fr-FR" b="0" i="0" smtClean="0">
                <a:solidFill>
                  <a:schemeClr val="tx1"/>
                </a:solidFill>
                <a:latin typeface="Segoe UI"/>
                <a:cs typeface="Segoe UI"/>
              </a:rPr>
              <a:t>. </a:t>
            </a:r>
            <a:endParaRPr lang="fr-FR" b="0" i="0">
              <a:solidFill>
                <a:schemeClr val="tx1"/>
              </a:solidFill>
              <a:latin typeface="Segoe UI"/>
              <a:cs typeface="Segoe UI"/>
            </a:endParaRPr>
          </a:p>
        </p:txBody>
      </p:sp>
      <p:sp>
        <p:nvSpPr>
          <p:cNvPr id="8" name="Text Placeholder 5"/>
          <p:cNvSpPr txBox="1">
            <a:spLocks/>
          </p:cNvSpPr>
          <p:nvPr/>
        </p:nvSpPr>
        <p:spPr>
          <a:xfrm>
            <a:off x="6248400" y="2042652"/>
            <a:ext cx="2667000" cy="2605548"/>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l" defTabSz="914400">
              <a:buNone/>
            </a:pPr>
            <a:r>
              <a:rPr lang="fr-FR" sz="1800" b="0" i="0" smtClean="0"/>
              <a:t>Cette action ouvre une grande fenêtre appelée Backstage, où vous pouvez effectuer de nombreuses opérations, telles qu’enregistrer votre document ou l’imprimer. </a:t>
            </a:r>
            <a:endParaRPr lang="fr-FR" sz="1800" b="0" i="0"/>
          </a:p>
        </p:txBody>
      </p:sp>
    </p:spTree>
    <p:extLst>
      <p:ext uri="{BB962C8B-B14F-4D97-AF65-F5344CB8AC3E}">
        <p14:creationId xmlns:p14="http://schemas.microsoft.com/office/powerpoint/2010/main" xmlns="" val="814775635"/>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defTabSz="914400">
              <a:spcBef>
                <a:spcPts val="0"/>
              </a:spcBef>
              <a:buNone/>
            </a:pPr>
            <a:r>
              <a:rPr lang="fr-FR" sz="3200" b="0" i="0" smtClean="0">
                <a:latin typeface="Segoe Light"/>
                <a:ea typeface="+mj-ea"/>
                <a:cs typeface="+mj-cs"/>
              </a:rPr>
              <a:t>Enregistrer, imprimer et fermer votre document</a:t>
            </a:r>
            <a:endParaRPr lang="fr-FR" sz="3200" b="0" i="0">
              <a:latin typeface="Segoe Light"/>
              <a:ea typeface="+mj-ea"/>
              <a:cs typeface="+mj-cs"/>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xmlns="" val="0"/>
              </a:ext>
            </a:extLst>
          </a:blip>
          <a:stretch>
            <a:fillRect/>
          </a:stretch>
        </p:blipFill>
        <p:spPr/>
      </p:pic>
      <p:sp>
        <p:nvSpPr>
          <p:cNvPr id="4" name="Footer Placeholder 3"/>
          <p:cNvSpPr>
            <a:spLocks noGrp="1"/>
          </p:cNvSpPr>
          <p:nvPr>
            <p:ph type="ftr" sz="quarter" idx="11"/>
          </p:nvPr>
        </p:nvSpPr>
        <p:spPr/>
        <p:txBody>
          <a:bodyPr/>
          <a:lstStyle/>
          <a:p>
            <a:pPr algn="ctr" defTabSz="914400">
              <a:buNone/>
            </a:pPr>
            <a:r>
              <a:rPr lang="fr-FR" sz="1200" b="0" i="0" smtClean="0">
                <a:solidFill>
                  <a:schemeClr val="tx1">
                    <a:tint val="75000"/>
                  </a:schemeClr>
                </a:solidFill>
                <a:latin typeface="Segoe UI"/>
                <a:cs typeface="Segoe UI"/>
              </a:rPr>
              <a:t>Créer votre premier document Word I</a:t>
            </a:r>
            <a:endParaRPr lang="fr-FR" sz="1200" b="0" i="0">
              <a:solidFill>
                <a:schemeClr val="tx1">
                  <a:tint val="75000"/>
                </a:schemeClr>
              </a:solidFill>
              <a:latin typeface="Segoe UI"/>
              <a:cs typeface="Segoe UI"/>
            </a:endParaRPr>
          </a:p>
        </p:txBody>
      </p:sp>
      <p:sp>
        <p:nvSpPr>
          <p:cNvPr id="5" name="Text Placeholder 4"/>
          <p:cNvSpPr>
            <a:spLocks noGrp="1"/>
          </p:cNvSpPr>
          <p:nvPr>
            <p:ph type="body" sz="quarter" idx="13"/>
          </p:nvPr>
        </p:nvSpPr>
        <p:spPr/>
        <p:txBody>
          <a:bodyPr/>
          <a:lstStyle/>
          <a:p>
            <a:pPr marL="0" indent="0" algn="l" defTabSz="914400">
              <a:spcBef>
                <a:spcPts val="1"/>
              </a:spcBef>
              <a:buNone/>
            </a:pPr>
            <a:r>
              <a:rPr lang="fr-FR" sz="1800" b="0" i="0" smtClean="0">
                <a:solidFill>
                  <a:srgbClr val="F79646">
                    <a:lumMod val="75000"/>
                  </a:srgbClr>
                </a:solidFill>
                <a:latin typeface="Segoe UI"/>
                <a:cs typeface="Segoe UI"/>
              </a:rPr>
              <a:t>Fenêtre Backstage permettant d’enregistrer et d’imprimer votre document. </a:t>
            </a:r>
            <a:endParaRPr lang="fr-FR" sz="1800" b="0" i="0">
              <a:solidFill>
                <a:srgbClr val="F79646">
                  <a:lumMod val="75000"/>
                </a:srgbClr>
              </a:solidFill>
              <a:latin typeface="Segoe UI"/>
              <a:cs typeface="Segoe UI"/>
            </a:endParaRPr>
          </a:p>
        </p:txBody>
      </p:sp>
      <p:sp>
        <p:nvSpPr>
          <p:cNvPr id="6" name="Text Placeholder 5"/>
          <p:cNvSpPr>
            <a:spLocks noGrp="1"/>
          </p:cNvSpPr>
          <p:nvPr>
            <p:ph type="body" sz="quarter" idx="14"/>
          </p:nvPr>
        </p:nvSpPr>
        <p:spPr>
          <a:xfrm>
            <a:off x="6248400" y="990600"/>
            <a:ext cx="2667000" cy="3200400"/>
          </a:xfrm>
        </p:spPr>
        <p:txBody>
          <a:bodyPr>
            <a:noAutofit/>
          </a:bodyPr>
          <a:lstStyle/>
          <a:p>
            <a:pPr marL="0" indent="0" algn="l" defTabSz="914400">
              <a:spcBef>
                <a:spcPts val="1"/>
              </a:spcBef>
              <a:buNone/>
            </a:pPr>
            <a:r>
              <a:rPr lang="fr-FR" sz="1700" b="0" i="0" smtClean="0">
                <a:solidFill>
                  <a:schemeClr val="tx1"/>
                </a:solidFill>
                <a:latin typeface="Segoe UI"/>
                <a:cs typeface="Segoe UI"/>
              </a:rPr>
              <a:t>Dans la colonne de gauche, cliquez sur </a:t>
            </a:r>
            <a:r>
              <a:rPr lang="fr-FR" sz="1700" b="1" i="0" smtClean="0">
                <a:solidFill>
                  <a:schemeClr val="tx1"/>
                </a:solidFill>
                <a:latin typeface="Segoe UI"/>
                <a:cs typeface="Segoe UI"/>
              </a:rPr>
              <a:t>Enregistrer</a:t>
            </a:r>
            <a:r>
              <a:rPr lang="fr-FR" sz="1700" b="0" i="0" smtClean="0">
                <a:solidFill>
                  <a:schemeClr val="tx1"/>
                </a:solidFill>
                <a:latin typeface="Segoe UI"/>
                <a:cs typeface="Segoe UI"/>
              </a:rPr>
              <a:t>. Une plus petite fenêtre, appelée boîte de dialogue, s’ouvre. Vous pouvez utiliser cette boîte pour indiquer à Word l’endroit où vous voulez stocker le document sur votre ordinateur et le nom que vous voulez lui attribuer.</a:t>
            </a:r>
            <a:endParaRPr lang="fr-FR" sz="1700" b="0" i="0">
              <a:solidFill>
                <a:schemeClr val="tx1"/>
              </a:solidFill>
              <a:latin typeface="Segoe UI"/>
              <a:cs typeface="Segoe UI"/>
            </a:endParaRPr>
          </a:p>
        </p:txBody>
      </p:sp>
      <p:sp>
        <p:nvSpPr>
          <p:cNvPr id="8" name="Text Placeholder 5"/>
          <p:cNvSpPr txBox="1">
            <a:spLocks/>
          </p:cNvSpPr>
          <p:nvPr/>
        </p:nvSpPr>
        <p:spPr>
          <a:xfrm>
            <a:off x="6248400" y="4297926"/>
            <a:ext cx="2667000" cy="1645674"/>
          </a:xfrm>
          <a:prstGeom prst="rect">
            <a:avLst/>
          </a:prstGeom>
        </p:spPr>
        <p:txBody>
          <a:bodyPr vert="horz" lIns="91440" tIns="45720" rIns="91440" bIns="45720" rtlCol="0">
            <a:no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l" defTabSz="914400">
              <a:buNone/>
            </a:pPr>
            <a:r>
              <a:rPr lang="fr-FR" sz="1700" b="0" i="0" dirty="0" smtClean="0"/>
              <a:t>Une fois que vous avez enregistré votre document, continuez à taper et n’oubliez pas d’enregistrer votre travail au fur et à mesure. </a:t>
            </a:r>
            <a:endParaRPr lang="fr-FR" sz="1700" b="0" i="0" dirty="0"/>
          </a:p>
        </p:txBody>
      </p:sp>
    </p:spTree>
    <p:extLst>
      <p:ext uri="{BB962C8B-B14F-4D97-AF65-F5344CB8AC3E}">
        <p14:creationId xmlns:p14="http://schemas.microsoft.com/office/powerpoint/2010/main" xmlns="" val="490359929"/>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defTabSz="914400">
              <a:spcBef>
                <a:spcPts val="0"/>
              </a:spcBef>
              <a:buNone/>
            </a:pPr>
            <a:r>
              <a:rPr lang="fr-FR" sz="3200" b="0" i="0" smtClean="0">
                <a:latin typeface="Segoe Light"/>
                <a:ea typeface="+mj-ea"/>
                <a:cs typeface="+mj-cs"/>
              </a:rPr>
              <a:t>Enregistrer, imprimer et fermer votre document</a:t>
            </a:r>
            <a:endParaRPr lang="fr-FR" sz="3200" b="0" i="0">
              <a:latin typeface="Segoe Light"/>
              <a:ea typeface="+mj-ea"/>
              <a:cs typeface="+mj-cs"/>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xmlns="" val="0"/>
              </a:ext>
            </a:extLst>
          </a:blip>
          <a:stretch>
            <a:fillRect/>
          </a:stretch>
        </p:blipFill>
        <p:spPr/>
      </p:pic>
      <p:sp>
        <p:nvSpPr>
          <p:cNvPr id="4" name="Footer Placeholder 3"/>
          <p:cNvSpPr>
            <a:spLocks noGrp="1"/>
          </p:cNvSpPr>
          <p:nvPr>
            <p:ph type="ftr" sz="quarter" idx="11"/>
          </p:nvPr>
        </p:nvSpPr>
        <p:spPr/>
        <p:txBody>
          <a:bodyPr/>
          <a:lstStyle/>
          <a:p>
            <a:pPr algn="ctr" defTabSz="914400">
              <a:buNone/>
            </a:pPr>
            <a:r>
              <a:rPr lang="fr-FR" sz="1200" b="0" i="0" smtClean="0">
                <a:solidFill>
                  <a:schemeClr val="tx1">
                    <a:tint val="75000"/>
                  </a:schemeClr>
                </a:solidFill>
                <a:latin typeface="Segoe UI"/>
                <a:cs typeface="Segoe UI"/>
              </a:rPr>
              <a:t>Créer votre premier document Word I</a:t>
            </a:r>
            <a:endParaRPr lang="fr-FR" sz="1200" b="0" i="0">
              <a:solidFill>
                <a:schemeClr val="tx1">
                  <a:tint val="75000"/>
                </a:schemeClr>
              </a:solidFill>
              <a:latin typeface="Segoe UI"/>
              <a:cs typeface="Segoe UI"/>
            </a:endParaRPr>
          </a:p>
        </p:txBody>
      </p:sp>
      <p:sp>
        <p:nvSpPr>
          <p:cNvPr id="5" name="Text Placeholder 4"/>
          <p:cNvSpPr>
            <a:spLocks noGrp="1"/>
          </p:cNvSpPr>
          <p:nvPr>
            <p:ph type="body" sz="quarter" idx="13"/>
          </p:nvPr>
        </p:nvSpPr>
        <p:spPr/>
        <p:txBody>
          <a:bodyPr/>
          <a:lstStyle/>
          <a:p>
            <a:pPr marL="0" indent="0" algn="l" defTabSz="914400">
              <a:spcBef>
                <a:spcPts val="1"/>
              </a:spcBef>
              <a:buNone/>
            </a:pPr>
            <a:r>
              <a:rPr lang="fr-FR" sz="1800" b="0" i="0" smtClean="0">
                <a:solidFill>
                  <a:srgbClr val="F79646">
                    <a:lumMod val="75000"/>
                  </a:srgbClr>
                </a:solidFill>
                <a:latin typeface="Segoe UI"/>
                <a:cs typeface="Segoe UI"/>
              </a:rPr>
              <a:t>Fenêtre Backstage permettant d’enregistrer et d’imprimer votre document. </a:t>
            </a:r>
            <a:endParaRPr lang="fr-FR" sz="1800" b="0" i="0">
              <a:solidFill>
                <a:srgbClr val="F79646">
                  <a:lumMod val="75000"/>
                </a:srgbClr>
              </a:solidFill>
              <a:latin typeface="Segoe UI"/>
              <a:cs typeface="Segoe UI"/>
            </a:endParaRPr>
          </a:p>
        </p:txBody>
      </p:sp>
      <p:sp>
        <p:nvSpPr>
          <p:cNvPr id="6" name="Text Placeholder 5"/>
          <p:cNvSpPr>
            <a:spLocks noGrp="1"/>
          </p:cNvSpPr>
          <p:nvPr>
            <p:ph type="body" sz="quarter" idx="14"/>
          </p:nvPr>
        </p:nvSpPr>
        <p:spPr>
          <a:xfrm>
            <a:off x="6248400" y="990600"/>
            <a:ext cx="2667000" cy="3124200"/>
          </a:xfrm>
        </p:spPr>
        <p:txBody>
          <a:bodyPr>
            <a:normAutofit/>
          </a:bodyPr>
          <a:lstStyle/>
          <a:p>
            <a:pPr marL="0" indent="0" algn="l" defTabSz="914400">
              <a:spcBef>
                <a:spcPts val="1"/>
              </a:spcBef>
              <a:buNone/>
            </a:pPr>
            <a:r>
              <a:rPr lang="fr-FR" sz="1800" b="1" i="0" smtClean="0">
                <a:solidFill>
                  <a:schemeClr val="tx1"/>
                </a:solidFill>
                <a:latin typeface="Segoe UI"/>
                <a:cs typeface="Segoe UI"/>
              </a:rPr>
              <a:t>Besoin d’imprimer ?  </a:t>
            </a:r>
            <a:r>
              <a:rPr lang="fr-FR" sz="1800" b="0" i="0" smtClean="0">
                <a:solidFill>
                  <a:schemeClr val="tx1"/>
                </a:solidFill>
                <a:latin typeface="Segoe UI"/>
                <a:cs typeface="Segoe UI"/>
              </a:rPr>
              <a:t>Lorsque vous êtes prêt à imprimer, cliquez à nouveau sur l’onglet </a:t>
            </a:r>
            <a:r>
              <a:rPr lang="fr-FR" sz="1800" b="1" i="0" smtClean="0">
                <a:solidFill>
                  <a:schemeClr val="tx1"/>
                </a:solidFill>
                <a:latin typeface="Segoe UI"/>
                <a:cs typeface="Segoe UI"/>
              </a:rPr>
              <a:t>Fichier</a:t>
            </a:r>
            <a:r>
              <a:rPr lang="fr-FR" sz="1800" b="0" i="0" smtClean="0">
                <a:solidFill>
                  <a:schemeClr val="tx1"/>
                </a:solidFill>
                <a:latin typeface="Segoe UI"/>
                <a:cs typeface="Segoe UI"/>
              </a:rPr>
              <a:t> (le premier onglet). Dans la colonne de gauche, cliquez sur la commande </a:t>
            </a:r>
            <a:r>
              <a:rPr lang="fr-FR" sz="1800" b="1" i="0" smtClean="0">
                <a:solidFill>
                  <a:schemeClr val="tx1"/>
                </a:solidFill>
                <a:latin typeface="Segoe UI"/>
                <a:cs typeface="Segoe UI"/>
              </a:rPr>
              <a:t>Imprimer</a:t>
            </a:r>
            <a:r>
              <a:rPr lang="fr-FR" sz="1800" b="0" i="0" smtClean="0">
                <a:solidFill>
                  <a:schemeClr val="tx1"/>
                </a:solidFill>
                <a:latin typeface="Segoe UI"/>
                <a:cs typeface="Segoe UI"/>
              </a:rPr>
              <a:t>. Dans la grande fenêtre qui s’ouvre, cliquez sur le bouton </a:t>
            </a:r>
            <a:r>
              <a:rPr lang="fr-FR" sz="1800" b="1" i="0" smtClean="0">
                <a:solidFill>
                  <a:schemeClr val="tx1"/>
                </a:solidFill>
                <a:latin typeface="Segoe UI"/>
                <a:cs typeface="Segoe UI"/>
              </a:rPr>
              <a:t>Imprimer</a:t>
            </a:r>
            <a:r>
              <a:rPr lang="fr-FR" sz="1800" b="0" i="0" smtClean="0">
                <a:solidFill>
                  <a:schemeClr val="tx1"/>
                </a:solidFill>
                <a:latin typeface="Segoe UI"/>
                <a:cs typeface="Segoe UI"/>
              </a:rPr>
              <a:t>. </a:t>
            </a:r>
            <a:endParaRPr lang="fr-FR" sz="1800" b="0" i="0">
              <a:solidFill>
                <a:schemeClr val="tx1"/>
              </a:solidFill>
              <a:latin typeface="Segoe UI"/>
              <a:cs typeface="Segoe UI"/>
            </a:endParaRPr>
          </a:p>
        </p:txBody>
      </p:sp>
      <p:sp>
        <p:nvSpPr>
          <p:cNvPr id="8" name="Text Placeholder 5"/>
          <p:cNvSpPr txBox="1">
            <a:spLocks/>
          </p:cNvSpPr>
          <p:nvPr/>
        </p:nvSpPr>
        <p:spPr>
          <a:xfrm>
            <a:off x="6248400" y="4267200"/>
            <a:ext cx="2667000" cy="1219200"/>
          </a:xfrm>
          <a:prstGeom prst="rect">
            <a:avLst/>
          </a:prstGeom>
        </p:spPr>
        <p:txBody>
          <a:bodyPr vert="horz" lIns="91440" tIns="45720" rIns="91440" bIns="45720" rtlCol="0">
            <a:no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l" defTabSz="914400">
              <a:buNone/>
            </a:pPr>
            <a:r>
              <a:rPr lang="fr-FR" b="0" i="0" smtClean="0"/>
              <a:t>Bien entendu, une imprimante doit être connectée à votre ordinateur.</a:t>
            </a:r>
            <a:endParaRPr lang="fr-FR" b="0" i="0"/>
          </a:p>
        </p:txBody>
      </p:sp>
    </p:spTree>
    <p:extLst>
      <p:ext uri="{BB962C8B-B14F-4D97-AF65-F5344CB8AC3E}">
        <p14:creationId xmlns:p14="http://schemas.microsoft.com/office/powerpoint/2010/main" xmlns="" val="3914433331"/>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defTabSz="914400">
              <a:spcBef>
                <a:spcPts val="0"/>
              </a:spcBef>
              <a:buNone/>
            </a:pPr>
            <a:r>
              <a:rPr lang="fr-FR" sz="3200" b="0" i="0" smtClean="0">
                <a:latin typeface="Segoe Light"/>
                <a:ea typeface="+mj-ea"/>
                <a:cs typeface="+mj-cs"/>
              </a:rPr>
              <a:t>Enregistrer, imprimer et fermer votre document</a:t>
            </a:r>
            <a:endParaRPr lang="fr-FR" sz="3200" b="0" i="0">
              <a:latin typeface="Segoe Light"/>
              <a:ea typeface="+mj-ea"/>
              <a:cs typeface="+mj-cs"/>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xmlns="" val="0"/>
              </a:ext>
            </a:extLst>
          </a:blip>
          <a:stretch>
            <a:fillRect/>
          </a:stretch>
        </p:blipFill>
        <p:spPr/>
      </p:pic>
      <p:sp>
        <p:nvSpPr>
          <p:cNvPr id="4" name="Footer Placeholder 3"/>
          <p:cNvSpPr>
            <a:spLocks noGrp="1"/>
          </p:cNvSpPr>
          <p:nvPr>
            <p:ph type="ftr" sz="quarter" idx="11"/>
          </p:nvPr>
        </p:nvSpPr>
        <p:spPr/>
        <p:txBody>
          <a:bodyPr/>
          <a:lstStyle/>
          <a:p>
            <a:pPr algn="ctr" defTabSz="914400">
              <a:buNone/>
            </a:pPr>
            <a:r>
              <a:rPr lang="fr-FR" sz="1200" b="0" i="0" smtClean="0">
                <a:solidFill>
                  <a:schemeClr val="tx1">
                    <a:tint val="75000"/>
                  </a:schemeClr>
                </a:solidFill>
                <a:latin typeface="Segoe UI"/>
                <a:cs typeface="Segoe UI"/>
              </a:rPr>
              <a:t>Créer votre premier document Word I</a:t>
            </a:r>
            <a:endParaRPr lang="fr-FR" sz="1200" b="0" i="0">
              <a:solidFill>
                <a:schemeClr val="tx1">
                  <a:tint val="75000"/>
                </a:schemeClr>
              </a:solidFill>
              <a:latin typeface="Segoe UI"/>
              <a:cs typeface="Segoe UI"/>
            </a:endParaRPr>
          </a:p>
        </p:txBody>
      </p:sp>
      <p:sp>
        <p:nvSpPr>
          <p:cNvPr id="5" name="Text Placeholder 4"/>
          <p:cNvSpPr>
            <a:spLocks noGrp="1"/>
          </p:cNvSpPr>
          <p:nvPr>
            <p:ph type="body" sz="quarter" idx="13"/>
          </p:nvPr>
        </p:nvSpPr>
        <p:spPr/>
        <p:txBody>
          <a:bodyPr/>
          <a:lstStyle/>
          <a:p>
            <a:pPr marL="0" indent="0" algn="l" defTabSz="914400">
              <a:spcBef>
                <a:spcPts val="1"/>
              </a:spcBef>
              <a:buNone/>
            </a:pPr>
            <a:r>
              <a:rPr lang="fr-FR" sz="1800" b="0" i="0" smtClean="0">
                <a:solidFill>
                  <a:srgbClr val="F79646">
                    <a:lumMod val="75000"/>
                  </a:srgbClr>
                </a:solidFill>
                <a:latin typeface="Segoe UI"/>
                <a:cs typeface="Segoe UI"/>
              </a:rPr>
              <a:t>Fenêtre Backstage permettant d’enregistrer et d’imprimer votre document. </a:t>
            </a:r>
            <a:endParaRPr lang="fr-FR" sz="1800" b="0" i="0">
              <a:solidFill>
                <a:srgbClr val="F79646">
                  <a:lumMod val="75000"/>
                </a:srgbClr>
              </a:solidFill>
              <a:latin typeface="Segoe UI"/>
              <a:cs typeface="Segoe UI"/>
            </a:endParaRPr>
          </a:p>
        </p:txBody>
      </p:sp>
      <p:sp>
        <p:nvSpPr>
          <p:cNvPr id="6" name="Text Placeholder 5"/>
          <p:cNvSpPr>
            <a:spLocks noGrp="1"/>
          </p:cNvSpPr>
          <p:nvPr>
            <p:ph type="body" sz="quarter" idx="14"/>
          </p:nvPr>
        </p:nvSpPr>
        <p:spPr>
          <a:xfrm>
            <a:off x="6248400" y="990600"/>
            <a:ext cx="2667000" cy="2971800"/>
          </a:xfrm>
        </p:spPr>
        <p:txBody>
          <a:bodyPr>
            <a:normAutofit/>
          </a:bodyPr>
          <a:lstStyle/>
          <a:p>
            <a:pPr marL="0" indent="0" algn="l" defTabSz="914400">
              <a:spcBef>
                <a:spcPts val="1"/>
              </a:spcBef>
              <a:buNone/>
            </a:pPr>
            <a:r>
              <a:rPr lang="fr-FR" sz="1800" b="0" i="0" smtClean="0">
                <a:solidFill>
                  <a:schemeClr val="tx1"/>
                </a:solidFill>
                <a:latin typeface="Segoe UI"/>
                <a:cs typeface="Segoe UI"/>
              </a:rPr>
              <a:t>Une fois que vous avez terminé avec le document et que vous avez enregistré votre travail, fermez le fichier. Cliquez sur l’onglet </a:t>
            </a:r>
            <a:r>
              <a:rPr lang="fr-FR" sz="1800" b="1" i="0" smtClean="0">
                <a:solidFill>
                  <a:schemeClr val="tx1"/>
                </a:solidFill>
                <a:latin typeface="Segoe UI"/>
                <a:cs typeface="Segoe UI"/>
              </a:rPr>
              <a:t>Fichier</a:t>
            </a:r>
            <a:r>
              <a:rPr lang="fr-FR" sz="1800" b="0" i="0" smtClean="0">
                <a:solidFill>
                  <a:schemeClr val="tx1"/>
                </a:solidFill>
                <a:latin typeface="Segoe UI"/>
                <a:cs typeface="Segoe UI"/>
              </a:rPr>
              <a:t> et, dans la colonne de gauche, cliquez sur </a:t>
            </a:r>
            <a:r>
              <a:rPr lang="fr-FR" sz="1800" b="1" i="0" smtClean="0">
                <a:solidFill>
                  <a:schemeClr val="tx1"/>
                </a:solidFill>
                <a:latin typeface="Segoe UI"/>
                <a:cs typeface="Segoe UI"/>
              </a:rPr>
              <a:t>Fermer</a:t>
            </a:r>
            <a:r>
              <a:rPr lang="fr-FR" sz="1800" b="0" i="0" smtClean="0">
                <a:solidFill>
                  <a:schemeClr val="tx1"/>
                </a:solidFill>
                <a:latin typeface="Segoe UI"/>
                <a:cs typeface="Segoe UI"/>
              </a:rPr>
              <a:t>. </a:t>
            </a:r>
            <a:endParaRPr lang="fr-FR" sz="1800" b="0" i="0">
              <a:solidFill>
                <a:schemeClr val="tx1"/>
              </a:solidFill>
              <a:latin typeface="Segoe UI"/>
              <a:cs typeface="Segoe UI"/>
            </a:endParaRPr>
          </a:p>
        </p:txBody>
      </p:sp>
    </p:spTree>
    <p:extLst>
      <p:ext uri="{BB962C8B-B14F-4D97-AF65-F5344CB8AC3E}">
        <p14:creationId xmlns:p14="http://schemas.microsoft.com/office/powerpoint/2010/main" xmlns="" val="3810178907"/>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defTabSz="914400">
              <a:spcBef>
                <a:spcPts val="0"/>
              </a:spcBef>
              <a:buNone/>
            </a:pPr>
            <a:r>
              <a:rPr lang="fr-FR" sz="4400" b="0" i="0" smtClean="0">
                <a:latin typeface="Segoe Light"/>
                <a:ea typeface="+mj-ea"/>
                <a:cs typeface="+mj-cs"/>
              </a:rPr>
              <a:t>Objectifs du cours</a:t>
            </a:r>
            <a:endParaRPr lang="fr-FR" sz="4400" b="0" i="0">
              <a:latin typeface="Segoe Light"/>
              <a:ea typeface="+mj-ea"/>
              <a:cs typeface="+mj-cs"/>
            </a:endParaRPr>
          </a:p>
        </p:txBody>
      </p:sp>
      <p:sp>
        <p:nvSpPr>
          <p:cNvPr id="3" name="Content Placeholder 2"/>
          <p:cNvSpPr>
            <a:spLocks noGrp="1"/>
          </p:cNvSpPr>
          <p:nvPr>
            <p:ph idx="1"/>
          </p:nvPr>
        </p:nvSpPr>
        <p:spPr/>
        <p:txBody>
          <a:bodyPr>
            <a:normAutofit/>
          </a:bodyPr>
          <a:lstStyle/>
          <a:p>
            <a:pPr algn="l" defTabSz="914400">
              <a:buClr>
                <a:srgbClr val="F79646"/>
              </a:buClr>
              <a:buFont typeface="Calibri"/>
              <a:buAutoNum type="arabicPeriod"/>
            </a:pPr>
            <a:r>
              <a:rPr lang="fr-FR" sz="2800" b="0" i="0" dirty="0" smtClean="0">
                <a:solidFill>
                  <a:schemeClr val="tx1">
                    <a:lumMod val="85000"/>
                  </a:schemeClr>
                </a:solidFill>
                <a:latin typeface="Segoe UI"/>
                <a:cs typeface="Segoe UI"/>
              </a:rPr>
              <a:t>Créer et enregistrer un nouveau document </a:t>
            </a:r>
          </a:p>
          <a:p>
            <a:pPr algn="l" defTabSz="914400">
              <a:buClr>
                <a:srgbClr val="F79646"/>
              </a:buClr>
              <a:buFont typeface="Calibri"/>
              <a:buAutoNum type="arabicPeriod"/>
            </a:pPr>
            <a:r>
              <a:rPr lang="fr-FR" sz="2800" b="0" i="0" dirty="0" smtClean="0">
                <a:solidFill>
                  <a:schemeClr val="tx1">
                    <a:lumMod val="85000"/>
                  </a:schemeClr>
                </a:solidFill>
                <a:latin typeface="Segoe UI"/>
                <a:cs typeface="Segoe UI"/>
              </a:rPr>
              <a:t>Corriger les fautes d’orthographe et de grammaire en cours de frappe </a:t>
            </a:r>
          </a:p>
          <a:p>
            <a:pPr algn="l" defTabSz="914400">
              <a:buClr>
                <a:srgbClr val="F79646"/>
              </a:buClr>
              <a:buFont typeface="Calibri"/>
              <a:buAutoNum type="arabicPeriod"/>
            </a:pPr>
            <a:r>
              <a:rPr lang="fr-FR" sz="2800" b="0" i="0" dirty="0" smtClean="0">
                <a:solidFill>
                  <a:schemeClr val="tx1">
                    <a:lumMod val="85000"/>
                  </a:schemeClr>
                </a:solidFill>
                <a:latin typeface="Segoe UI"/>
                <a:cs typeface="Segoe UI"/>
              </a:rPr>
              <a:t>Ajouter une mise en forme à votre texte</a:t>
            </a:r>
          </a:p>
          <a:p>
            <a:pPr>
              <a:buClr>
                <a:srgbClr val="F79646"/>
              </a:buClr>
              <a:buFont typeface="Calibri"/>
              <a:buAutoNum type="arabicPeriod"/>
            </a:pPr>
            <a:r>
              <a:rPr sz="2800"/>
              <a:t>enregistrer votre travail</a:t>
            </a:r>
            <a:endParaRPr lang="fr-FR" sz="2800" b="0" i="0" dirty="0" smtClean="0">
              <a:solidFill>
                <a:schemeClr val="tx1">
                  <a:lumMod val="85000"/>
                </a:schemeClr>
              </a:solidFill>
              <a:latin typeface="Segoe UI"/>
              <a:cs typeface="Segoe UI"/>
            </a:endParaRPr>
          </a:p>
        </p:txBody>
      </p:sp>
      <p:sp>
        <p:nvSpPr>
          <p:cNvPr id="4" name="Footer Placeholder 3"/>
          <p:cNvSpPr>
            <a:spLocks noGrp="1"/>
          </p:cNvSpPr>
          <p:nvPr>
            <p:ph type="ftr" sz="quarter" idx="11"/>
          </p:nvPr>
        </p:nvSpPr>
        <p:spPr/>
        <p:txBody>
          <a:bodyPr/>
          <a:lstStyle/>
          <a:p>
            <a:pPr algn="ctr" defTabSz="914400">
              <a:buNone/>
            </a:pPr>
            <a:r>
              <a:rPr lang="fr-FR" sz="1200" b="0" i="0" smtClean="0">
                <a:solidFill>
                  <a:schemeClr val="tx1">
                    <a:tint val="75000"/>
                  </a:schemeClr>
                </a:solidFill>
                <a:latin typeface="Segoe UI"/>
                <a:cs typeface="Segoe UI"/>
              </a:rPr>
              <a:t>Créer votre premier document Word I</a:t>
            </a:r>
            <a:endParaRPr lang="fr-FR" sz="1200" b="0" i="0">
              <a:solidFill>
                <a:schemeClr val="tx1">
                  <a:tint val="75000"/>
                </a:schemeClr>
              </a:solidFill>
              <a:latin typeface="Segoe UI"/>
              <a:cs typeface="Segoe UI"/>
            </a:endParaRPr>
          </a:p>
        </p:txBody>
      </p:sp>
    </p:spTree>
    <p:extLst>
      <p:ext uri="{BB962C8B-B14F-4D97-AF65-F5344CB8AC3E}">
        <p14:creationId xmlns:p14="http://schemas.microsoft.com/office/powerpoint/2010/main" xmlns="" val="3650783119"/>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7"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7"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pPr algn="ctr" defTabSz="914400">
              <a:spcBef>
                <a:spcPts val="0"/>
              </a:spcBef>
              <a:buNone/>
            </a:pPr>
            <a:r>
              <a:rPr lang="fr-FR" sz="4400" b="0" i="0" smtClean="0">
                <a:latin typeface="Segoe Light"/>
                <a:ea typeface="+mj-ea"/>
                <a:cs typeface="+mj-cs"/>
              </a:rPr>
              <a:t>Suggestions pour s’entraîner</a:t>
            </a:r>
            <a:endParaRPr lang="fr-FR" sz="4400" b="0" i="0">
              <a:latin typeface="Segoe Light"/>
              <a:ea typeface="+mj-ea"/>
              <a:cs typeface="+mj-cs"/>
            </a:endParaRPr>
          </a:p>
        </p:txBody>
      </p:sp>
      <p:sp>
        <p:nvSpPr>
          <p:cNvPr id="9" name="Content Placeholder 8"/>
          <p:cNvSpPr>
            <a:spLocks noGrp="1"/>
          </p:cNvSpPr>
          <p:nvPr>
            <p:ph idx="1"/>
          </p:nvPr>
        </p:nvSpPr>
        <p:spPr>
          <a:xfrm>
            <a:off x="493059" y="1376997"/>
            <a:ext cx="8229600" cy="3957003"/>
          </a:xfrm>
        </p:spPr>
        <p:txBody>
          <a:bodyPr/>
          <a:lstStyle/>
          <a:p>
            <a:pPr algn="l" defTabSz="914400">
              <a:lnSpc>
                <a:spcPct val="90000"/>
              </a:lnSpc>
              <a:buClr>
                <a:srgbClr val="F79646"/>
              </a:buClr>
              <a:buFont typeface="Calibri"/>
              <a:buAutoNum type="arabicPeriod"/>
            </a:pPr>
            <a:r>
              <a:rPr lang="fr-FR" sz="2400" b="0" i="0" dirty="0" smtClean="0">
                <a:solidFill>
                  <a:schemeClr val="tx1">
                    <a:lumMod val="85000"/>
                  </a:schemeClr>
                </a:solidFill>
                <a:latin typeface="Segoe UI"/>
                <a:cs typeface="Segoe UI"/>
              </a:rPr>
              <a:t>Tapez du texte dans votre document.</a:t>
            </a:r>
          </a:p>
          <a:p>
            <a:pPr algn="l" defTabSz="914400">
              <a:lnSpc>
                <a:spcPct val="90000"/>
              </a:lnSpc>
              <a:buClr>
                <a:srgbClr val="F79646"/>
              </a:buClr>
              <a:buFont typeface="Calibri"/>
              <a:buAutoNum type="arabicPeriod"/>
            </a:pPr>
            <a:r>
              <a:rPr lang="fr-FR" sz="2400" b="0" i="0" dirty="0" smtClean="0">
                <a:solidFill>
                  <a:schemeClr val="tx1">
                    <a:lumMod val="85000"/>
                  </a:schemeClr>
                </a:solidFill>
                <a:latin typeface="Segoe UI"/>
                <a:cs typeface="Segoe UI"/>
              </a:rPr>
              <a:t>Acceptez les corrections des mots soulignés.</a:t>
            </a:r>
          </a:p>
          <a:p>
            <a:pPr algn="l" defTabSz="914400">
              <a:lnSpc>
                <a:spcPct val="90000"/>
              </a:lnSpc>
              <a:buClr>
                <a:srgbClr val="F79646"/>
              </a:buClr>
              <a:buFont typeface="Calibri"/>
              <a:buAutoNum type="arabicPeriod"/>
            </a:pPr>
            <a:r>
              <a:rPr lang="fr-FR" sz="2400" b="0" i="0" dirty="0" smtClean="0">
                <a:solidFill>
                  <a:schemeClr val="tx1">
                    <a:lumMod val="85000"/>
                  </a:schemeClr>
                </a:solidFill>
                <a:latin typeface="Segoe UI"/>
                <a:cs typeface="Segoe UI"/>
              </a:rPr>
              <a:t>Sélectionnez du texte.</a:t>
            </a:r>
          </a:p>
          <a:p>
            <a:pPr algn="l" defTabSz="914400">
              <a:lnSpc>
                <a:spcPct val="90000"/>
              </a:lnSpc>
              <a:buClr>
                <a:srgbClr val="F79646"/>
              </a:buClr>
              <a:buFont typeface="Calibri"/>
              <a:buAutoNum type="arabicPeriod"/>
            </a:pPr>
            <a:r>
              <a:rPr lang="fr-FR" sz="2400" b="0" i="0" dirty="0" smtClean="0">
                <a:solidFill>
                  <a:schemeClr val="tx1">
                    <a:lumMod val="85000"/>
                  </a:schemeClr>
                </a:solidFill>
                <a:latin typeface="Segoe UI"/>
                <a:cs typeface="Segoe UI"/>
              </a:rPr>
              <a:t>Ajoutez des mises en forme, et ajoutez des styles.</a:t>
            </a:r>
          </a:p>
          <a:p>
            <a:pPr algn="l" defTabSz="914400">
              <a:lnSpc>
                <a:spcPct val="90000"/>
              </a:lnSpc>
              <a:buClr>
                <a:srgbClr val="F79646"/>
              </a:buClr>
              <a:buFont typeface="Calibri"/>
              <a:buAutoNum type="arabicPeriod"/>
            </a:pPr>
            <a:r>
              <a:rPr lang="fr-FR" sz="2400" b="0" i="0" dirty="0" smtClean="0">
                <a:solidFill>
                  <a:schemeClr val="tx1">
                    <a:lumMod val="85000"/>
                  </a:schemeClr>
                </a:solidFill>
                <a:latin typeface="Segoe UI"/>
                <a:cs typeface="Segoe UI"/>
              </a:rPr>
              <a:t>Enregistrez votre document. </a:t>
            </a:r>
            <a:endParaRPr lang="fr-FR" sz="2400" b="0" i="0" dirty="0">
              <a:solidFill>
                <a:schemeClr val="tx1">
                  <a:lumMod val="85000"/>
                </a:schemeClr>
              </a:solidFill>
              <a:latin typeface="Segoe UI"/>
              <a:cs typeface="Segoe UI"/>
            </a:endParaRPr>
          </a:p>
        </p:txBody>
      </p:sp>
      <p:sp>
        <p:nvSpPr>
          <p:cNvPr id="4" name="Footer Placeholder 3"/>
          <p:cNvSpPr>
            <a:spLocks noGrp="1"/>
          </p:cNvSpPr>
          <p:nvPr>
            <p:ph type="ftr" sz="quarter" idx="11"/>
          </p:nvPr>
        </p:nvSpPr>
        <p:spPr/>
        <p:txBody>
          <a:bodyPr/>
          <a:lstStyle/>
          <a:p>
            <a:pPr algn="ctr" defTabSz="914400">
              <a:buNone/>
            </a:pPr>
            <a:r>
              <a:rPr lang="fr-FR" sz="1200" b="0" i="0" smtClean="0">
                <a:solidFill>
                  <a:schemeClr val="tx1">
                    <a:tint val="75000"/>
                  </a:schemeClr>
                </a:solidFill>
                <a:latin typeface="Segoe UI"/>
                <a:cs typeface="Segoe UI"/>
              </a:rPr>
              <a:t>Créer votre premier document Word I</a:t>
            </a:r>
            <a:endParaRPr lang="fr-FR" sz="1200" b="0" i="0">
              <a:solidFill>
                <a:schemeClr val="tx1">
                  <a:tint val="75000"/>
                </a:schemeClr>
              </a:solidFill>
              <a:latin typeface="Segoe UI"/>
              <a:cs typeface="Segoe UI"/>
            </a:endParaRPr>
          </a:p>
        </p:txBody>
      </p:sp>
      <p:sp>
        <p:nvSpPr>
          <p:cNvPr id="10" name="Text Placeholder 9"/>
          <p:cNvSpPr>
            <a:spLocks noGrp="1"/>
          </p:cNvSpPr>
          <p:nvPr>
            <p:ph type="body" sz="quarter" idx="13"/>
          </p:nvPr>
        </p:nvSpPr>
        <p:spPr>
          <a:xfrm>
            <a:off x="533400" y="5562600"/>
            <a:ext cx="8153400" cy="762000"/>
          </a:xfrm>
        </p:spPr>
        <p:txBody>
          <a:bodyPr/>
          <a:lstStyle/>
          <a:p>
            <a:pPr marL="0" indent="0" algn="l" defTabSz="914400">
              <a:spcBef>
                <a:spcPts val="1"/>
              </a:spcBef>
              <a:buNone/>
            </a:pPr>
            <a:endParaRPr lang="fr-FR" sz="2400" b="0" i="0" dirty="0">
              <a:solidFill>
                <a:schemeClr val="tx1"/>
              </a:solidFill>
              <a:latin typeface="Segoe UI"/>
              <a:cs typeface="Segoe UI"/>
            </a:endParaRPr>
          </a:p>
        </p:txBody>
      </p:sp>
    </p:spTree>
    <p:extLst>
      <p:ext uri="{BB962C8B-B14F-4D97-AF65-F5344CB8AC3E}">
        <p14:creationId xmlns:p14="http://schemas.microsoft.com/office/powerpoint/2010/main" xmlns="" val="4054074694"/>
      </p:ext>
    </p:extLst>
  </p:cSld>
  <p:clrMapOvr>
    <a:masterClrMapping/>
  </p:clrMapOvr>
  <mc:AlternateContent xmlns:mc="http://schemas.openxmlformats.org/markup-compatibility/2006">
    <mc:Choice xmlns:p14="http://schemas.microsoft.com/office/powerpoint/2010/main" xmlns="" Requires="p14">
      <p:transition p14:dur="1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anim calcmode="lin" valueType="num">
                                      <p:cBhvr>
                                        <p:cTn id="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Effect transition="in" filter="fade">
                                      <p:cBhvr>
                                        <p:cTn id="13" dur="1000"/>
                                        <p:tgtEl>
                                          <p:spTgt spid="9">
                                            <p:txEl>
                                              <p:pRg st="1" end="1"/>
                                            </p:txEl>
                                          </p:spTgt>
                                        </p:tgtEl>
                                      </p:cBhvr>
                                    </p:animEffect>
                                    <p:anim calcmode="lin" valueType="num">
                                      <p:cBhvr>
                                        <p:cTn id="14"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9">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7" presetClass="entr" presetSubtype="0" fill="hold" grpId="0" nodeType="after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animEffect transition="in" filter="fade">
                                      <p:cBhvr>
                                        <p:cTn id="19" dur="1000"/>
                                        <p:tgtEl>
                                          <p:spTgt spid="9">
                                            <p:txEl>
                                              <p:pRg st="2" end="2"/>
                                            </p:txEl>
                                          </p:spTgt>
                                        </p:tgtEl>
                                      </p:cBhvr>
                                    </p:animEffect>
                                    <p:anim calcmode="lin" valueType="num">
                                      <p:cBhvr>
                                        <p:cTn id="20" dur="10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9">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7" presetClass="entr" presetSubtype="0" fill="hold" grpId="0" nodeType="afterEffect">
                                  <p:stCondLst>
                                    <p:cond delay="0"/>
                                  </p:stCondLst>
                                  <p:childTnLst>
                                    <p:set>
                                      <p:cBhvr>
                                        <p:cTn id="24" dur="1" fill="hold">
                                          <p:stCondLst>
                                            <p:cond delay="0"/>
                                          </p:stCondLst>
                                        </p:cTn>
                                        <p:tgtEl>
                                          <p:spTgt spid="9">
                                            <p:txEl>
                                              <p:pRg st="3" end="3"/>
                                            </p:txEl>
                                          </p:spTgt>
                                        </p:tgtEl>
                                        <p:attrNameLst>
                                          <p:attrName>style.visibility</p:attrName>
                                        </p:attrNameLst>
                                      </p:cBhvr>
                                      <p:to>
                                        <p:strVal val="visible"/>
                                      </p:to>
                                    </p:set>
                                    <p:animEffect transition="in" filter="fade">
                                      <p:cBhvr>
                                        <p:cTn id="25" dur="1000"/>
                                        <p:tgtEl>
                                          <p:spTgt spid="9">
                                            <p:txEl>
                                              <p:pRg st="3" end="3"/>
                                            </p:txEl>
                                          </p:spTgt>
                                        </p:tgtEl>
                                      </p:cBhvr>
                                    </p:animEffect>
                                    <p:anim calcmode="lin" valueType="num">
                                      <p:cBhvr>
                                        <p:cTn id="26" dur="1000" fill="hold"/>
                                        <p:tgtEl>
                                          <p:spTgt spid="9">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9">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4000"/>
                            </p:stCondLst>
                            <p:childTnLst>
                              <p:par>
                                <p:cTn id="29" presetID="47" presetClass="entr" presetSubtype="0" fill="hold" grpId="0" nodeType="afterEffect">
                                  <p:stCondLst>
                                    <p:cond delay="0"/>
                                  </p:stCondLst>
                                  <p:childTnLst>
                                    <p:set>
                                      <p:cBhvr>
                                        <p:cTn id="30" dur="1" fill="hold">
                                          <p:stCondLst>
                                            <p:cond delay="0"/>
                                          </p:stCondLst>
                                        </p:cTn>
                                        <p:tgtEl>
                                          <p:spTgt spid="9">
                                            <p:txEl>
                                              <p:pRg st="4" end="4"/>
                                            </p:txEl>
                                          </p:spTgt>
                                        </p:tgtEl>
                                        <p:attrNameLst>
                                          <p:attrName>style.visibility</p:attrName>
                                        </p:attrNameLst>
                                      </p:cBhvr>
                                      <p:to>
                                        <p:strVal val="visible"/>
                                      </p:to>
                                    </p:set>
                                    <p:animEffect transition="in" filter="fade">
                                      <p:cBhvr>
                                        <p:cTn id="31" dur="1000"/>
                                        <p:tgtEl>
                                          <p:spTgt spid="9">
                                            <p:txEl>
                                              <p:pRg st="4" end="4"/>
                                            </p:txEl>
                                          </p:spTgt>
                                        </p:tgtEl>
                                      </p:cBhvr>
                                    </p:animEffect>
                                    <p:anim calcmode="lin" valueType="num">
                                      <p:cBhvr>
                                        <p:cTn id="32" dur="1000" fill="hold"/>
                                        <p:tgtEl>
                                          <p:spTgt spid="9">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nodePh="1">
                                  <p:stCondLst>
                                    <p:cond delay="0"/>
                                  </p:stCondLst>
                                  <p:endCondLst>
                                    <p:cond evt="begin" delay="0">
                                      <p:tn val="36"/>
                                    </p:cond>
                                  </p:endCondLst>
                                  <p:childTnLst>
                                    <p:set>
                                      <p:cBhvr>
                                        <p:cTn id="37" dur="1" fill="hold">
                                          <p:stCondLst>
                                            <p:cond delay="0"/>
                                          </p:stCondLst>
                                        </p:cTn>
                                        <p:tgtEl>
                                          <p:spTgt spid="10">
                                            <p:txEl>
                                              <p:pRg st="0" end="0"/>
                                            </p:txEl>
                                          </p:spTgt>
                                        </p:tgtEl>
                                        <p:attrNameLst>
                                          <p:attrName>style.visibility</p:attrName>
                                        </p:attrNameLst>
                                      </p:cBhvr>
                                      <p:to>
                                        <p:strVal val="visible"/>
                                      </p:to>
                                    </p:set>
                                    <p:animEffect transition="in" filter="fade">
                                      <p:cBhvr>
                                        <p:cTn id="38" dur="500"/>
                                        <p:tgtEl>
                                          <p:spTgt spid="10">
                                            <p:txEl>
                                              <p:pRg st="0" end="0"/>
                                            </p:txEl>
                                          </p:spTgt>
                                        </p:tgtEl>
                                      </p:cBhvr>
                                    </p:animEffect>
                                    <p:anim calcmode="lin" valueType="num">
                                      <p:cBhvr>
                                        <p:cTn id="39"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40" dur="500" fill="hold"/>
                                        <p:tgtEl>
                                          <p:spTgt spid="10">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advAuto="0"/>
      <p:bldP spid="10"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algn="ctr" defTabSz="914400">
              <a:spcBef>
                <a:spcPts val="0"/>
              </a:spcBef>
              <a:buNone/>
            </a:pPr>
            <a:r>
              <a:rPr lang="fr-FR" sz="3200" b="0" i="0" smtClean="0">
                <a:latin typeface="Segoe Light"/>
                <a:ea typeface="+mj-ea"/>
                <a:cs typeface="+mj-cs"/>
              </a:rPr>
              <a:t>Première ouverture de Word</a:t>
            </a:r>
            <a:endParaRPr lang="fr-FR" sz="3200" b="0" i="0">
              <a:latin typeface="Segoe Light"/>
              <a:ea typeface="+mj-ea"/>
              <a:cs typeface="+mj-cs"/>
            </a:endParaRPr>
          </a:p>
        </p:txBody>
      </p:sp>
      <p:pic>
        <p:nvPicPr>
          <p:cNvPr id="2" name="Content Placeholder 1"/>
          <p:cNvPicPr>
            <a:picLocks noGrp="1" noChangeAspect="1"/>
          </p:cNvPicPr>
          <p:nvPr>
            <p:ph idx="1"/>
          </p:nvPr>
        </p:nvPicPr>
        <p:blipFill>
          <a:blip r:embed="rId4" cstate="print">
            <a:extLst>
              <a:ext uri="{28A0092B-C50C-407E-A947-70E740481C1C}">
                <a14:useLocalDpi xmlns:a14="http://schemas.microsoft.com/office/drawing/2010/main" xmlns="" val="0"/>
              </a:ext>
            </a:extLst>
          </a:blip>
          <a:stretch>
            <a:fillRect/>
          </a:stretch>
        </p:blipFill>
        <p:spPr/>
      </p:pic>
      <p:sp>
        <p:nvSpPr>
          <p:cNvPr id="4" name="Footer Placeholder 3"/>
          <p:cNvSpPr>
            <a:spLocks noGrp="1"/>
          </p:cNvSpPr>
          <p:nvPr>
            <p:ph type="ftr" sz="quarter" idx="11"/>
          </p:nvPr>
        </p:nvSpPr>
        <p:spPr/>
        <p:txBody>
          <a:bodyPr/>
          <a:lstStyle/>
          <a:p>
            <a:pPr algn="ctr" defTabSz="914400">
              <a:buNone/>
            </a:pPr>
            <a:r>
              <a:rPr lang="fr-FR" sz="1200" b="0" i="0" smtClean="0">
                <a:solidFill>
                  <a:schemeClr val="tx1">
                    <a:tint val="75000"/>
                  </a:schemeClr>
                </a:solidFill>
                <a:latin typeface="Segoe UI"/>
                <a:cs typeface="Segoe UI"/>
              </a:rPr>
              <a:t>Créer votre premier document Word I</a:t>
            </a:r>
            <a:endParaRPr lang="fr-FR" sz="1200" b="0" i="0">
              <a:solidFill>
                <a:schemeClr val="tx1">
                  <a:tint val="75000"/>
                </a:schemeClr>
              </a:solidFill>
              <a:latin typeface="Segoe UI"/>
              <a:cs typeface="Segoe UI"/>
            </a:endParaRPr>
          </a:p>
        </p:txBody>
      </p:sp>
      <p:sp>
        <p:nvSpPr>
          <p:cNvPr id="10" name="Text Placeholder 9"/>
          <p:cNvSpPr>
            <a:spLocks noGrp="1"/>
          </p:cNvSpPr>
          <p:nvPr>
            <p:ph type="body" sz="quarter" idx="14"/>
          </p:nvPr>
        </p:nvSpPr>
        <p:spPr/>
        <p:txBody>
          <a:bodyPr>
            <a:noAutofit/>
          </a:bodyPr>
          <a:lstStyle/>
          <a:p>
            <a:pPr marL="0" indent="0" algn="l" defTabSz="914400">
              <a:spcBef>
                <a:spcPts val="1"/>
              </a:spcBef>
              <a:buNone/>
            </a:pPr>
            <a:r>
              <a:rPr lang="fr-FR" sz="1700" b="0" i="0" dirty="0" smtClean="0">
                <a:solidFill>
                  <a:schemeClr val="tx1"/>
                </a:solidFill>
                <a:latin typeface="Segoe UI"/>
                <a:cs typeface="Segoe UI"/>
              </a:rPr>
              <a:t>Lorsque vous ouvrez Word, deux parties principales apparaissent :</a:t>
            </a:r>
            <a:endParaRPr lang="fr-FR" sz="1700" b="0" i="0" dirty="0">
              <a:solidFill>
                <a:schemeClr val="tx1"/>
              </a:solidFill>
              <a:latin typeface="Segoe UI"/>
              <a:cs typeface="Segoe UI"/>
            </a:endParaRPr>
          </a:p>
        </p:txBody>
      </p:sp>
      <p:sp>
        <p:nvSpPr>
          <p:cNvPr id="11" name="Text Placeholder 10"/>
          <p:cNvSpPr>
            <a:spLocks noGrp="1"/>
          </p:cNvSpPr>
          <p:nvPr>
            <p:ph type="body" sz="quarter" idx="15"/>
          </p:nvPr>
        </p:nvSpPr>
        <p:spPr/>
        <p:txBody>
          <a:bodyPr/>
          <a:lstStyle/>
          <a:p>
            <a:pPr marL="269875">
              <a:spcBef>
                <a:spcPts val="1"/>
              </a:spcBef>
            </a:pPr>
            <a:r>
              <a:rPr lang="fr-FR" dirty="0" smtClean="0">
                <a:latin typeface="Segoe UI"/>
                <a:cs typeface="Segoe UI"/>
              </a:rPr>
              <a:t>Le </a:t>
            </a:r>
            <a:r>
              <a:rPr lang="fr-FR" sz="1600" b="1" i="0" dirty="0" smtClean="0">
                <a:solidFill>
                  <a:schemeClr val="tx1"/>
                </a:solidFill>
                <a:latin typeface="Segoe UI"/>
                <a:cs typeface="Segoe UI"/>
              </a:rPr>
              <a:t>ruban</a:t>
            </a:r>
            <a:r>
              <a:rPr lang="fr-FR" sz="1600" i="0" dirty="0" smtClean="0">
                <a:solidFill>
                  <a:schemeClr val="tx1"/>
                </a:solidFill>
                <a:latin typeface="Segoe UI"/>
                <a:cs typeface="Segoe UI"/>
              </a:rPr>
              <a:t>, qui se trouve juste au-dessus du document, inclut une série de boutons et commandes que vous pouvez utiliser pour effectuer des opérations dans et avec votre document (par exemple, l’imprimer). </a:t>
            </a:r>
          </a:p>
          <a:p>
            <a:pPr marL="269875"/>
            <a:r>
              <a:rPr lang="fr-FR" dirty="0" smtClean="0"/>
              <a:t>Un </a:t>
            </a:r>
            <a:r>
              <a:rPr lang="fr-FR" sz="1600" b="1" i="0" dirty="0" smtClean="0">
                <a:solidFill>
                  <a:schemeClr val="tx1"/>
                </a:solidFill>
                <a:latin typeface="Segoe UI"/>
                <a:cs typeface="Segoe UI"/>
              </a:rPr>
              <a:t>document vierge</a:t>
            </a:r>
            <a:r>
              <a:rPr lang="fr-FR" sz="1600" i="0" dirty="0" smtClean="0">
                <a:solidFill>
                  <a:schemeClr val="tx1"/>
                </a:solidFill>
                <a:latin typeface="Segoe UI"/>
                <a:cs typeface="Segoe UI"/>
              </a:rPr>
              <a:t>, qui ressemble à une feuille de papier blanche et occupe la plus grande partie de la fenêtre.</a:t>
            </a:r>
            <a:endParaRPr lang="fr-FR" sz="1600" i="0" dirty="0">
              <a:solidFill>
                <a:schemeClr val="tx1"/>
              </a:solidFill>
              <a:latin typeface="Segoe UI"/>
              <a:cs typeface="Segoe UI"/>
            </a:endParaRPr>
          </a:p>
        </p:txBody>
      </p:sp>
      <p:graphicFrame>
        <p:nvGraphicFramePr>
          <p:cNvPr id="12" name="Object 11"/>
          <p:cNvGraphicFramePr>
            <a:graphicFrameLocks noChangeAspect="1"/>
          </p:cNvGraphicFramePr>
          <p:nvPr>
            <p:extLst>
              <p:ext uri="{D42A27DB-BD31-4B8C-83A1-F6EECF244321}">
                <p14:modId xmlns:p14="http://schemas.microsoft.com/office/powerpoint/2010/main" xmlns="" val="3238609846"/>
              </p:ext>
            </p:extLst>
          </p:nvPr>
        </p:nvGraphicFramePr>
        <p:xfrm>
          <a:off x="6234113" y="2101850"/>
          <a:ext cx="269875" cy="303213"/>
        </p:xfrm>
        <a:graphic>
          <a:graphicData uri="http://schemas.openxmlformats.org/presentationml/2006/ole">
            <p:oleObj spid="_x0000_s13394" name="Visio" r:id="rId5" imgW="270231" imgH="303063" progId="">
              <p:embed/>
            </p:oleObj>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xmlns="" val="2146333681"/>
              </p:ext>
            </p:extLst>
          </p:nvPr>
        </p:nvGraphicFramePr>
        <p:xfrm>
          <a:off x="6234113" y="4614863"/>
          <a:ext cx="266700" cy="292100"/>
        </p:xfrm>
        <a:graphic>
          <a:graphicData uri="http://schemas.openxmlformats.org/presentationml/2006/ole">
            <p:oleObj spid="_x0000_s13395" name="Visio" r:id="rId6" imgW="270231" imgH="303063" progId="">
              <p:embed/>
            </p:oleObj>
          </a:graphicData>
        </a:graphic>
      </p:graphicFrame>
      <p:sp>
        <p:nvSpPr>
          <p:cNvPr id="9" name="Text Placeholder 4"/>
          <p:cNvSpPr>
            <a:spLocks noGrp="1"/>
          </p:cNvSpPr>
          <p:nvPr>
            <p:ph type="body" sz="quarter" idx="13"/>
          </p:nvPr>
        </p:nvSpPr>
        <p:spPr>
          <a:xfrm>
            <a:off x="304800" y="5638800"/>
            <a:ext cx="5715000" cy="533400"/>
          </a:xfrm>
        </p:spPr>
        <p:txBody>
          <a:bodyPr/>
          <a:lstStyle/>
          <a:p>
            <a:pPr marL="0" indent="0" algn="l" defTabSz="914400">
              <a:spcBef>
                <a:spcPts val="1"/>
              </a:spcBef>
              <a:buNone/>
            </a:pPr>
            <a:r>
              <a:rPr lang="fr-FR" sz="1800" b="0" i="0" smtClean="0">
                <a:solidFill>
                  <a:srgbClr val="F79646">
                    <a:lumMod val="75000"/>
                  </a:srgbClr>
                </a:solidFill>
                <a:latin typeface="Segoe UI"/>
                <a:cs typeface="Segoe UI"/>
              </a:rPr>
              <a:t>Un nouveau document vide</a:t>
            </a:r>
            <a:endParaRPr lang="fr-FR" sz="1800" b="0" i="0">
              <a:solidFill>
                <a:srgbClr val="F79646">
                  <a:lumMod val="75000"/>
                </a:srgbClr>
              </a:solidFill>
              <a:latin typeface="Segoe UI"/>
              <a:cs typeface="Segoe UI"/>
            </a:endParaRPr>
          </a:p>
        </p:txBody>
      </p:sp>
    </p:spTree>
    <p:extLst>
      <p:ext uri="{BB962C8B-B14F-4D97-AF65-F5344CB8AC3E}">
        <p14:creationId xmlns:p14="http://schemas.microsoft.com/office/powerpoint/2010/main" xmlns="" val="36667591"/>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anim calcmode="lin" valueType="num">
                                      <p:cBhvr>
                                        <p:cTn id="8"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10" presetClass="entr" presetSubtype="0" fill="hold" nodeType="after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500"/>
                                        <p:tgtEl>
                                          <p:spTgt spid="12"/>
                                        </p:tgtEl>
                                      </p:cBhvr>
                                    </p:animEffect>
                                  </p:childTnLst>
                                </p:cTn>
                              </p:par>
                            </p:childTnLst>
                          </p:cTn>
                        </p:par>
                        <p:par>
                          <p:cTn id="14" fill="hold">
                            <p:stCondLst>
                              <p:cond delay="1000"/>
                            </p:stCondLst>
                            <p:childTnLst>
                              <p:par>
                                <p:cTn id="15" presetID="10" presetClass="entr" presetSubtype="0" fill="hold" nodeType="after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par>
                                <p:cTn id="18" presetID="47" presetClass="entr" presetSubtype="0" fill="hold" nodeType="with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fade">
                                      <p:cBhvr>
                                        <p:cTn id="20" dur="1000"/>
                                        <p:tgtEl>
                                          <p:spTgt spid="2"/>
                                        </p:tgtEl>
                                      </p:cBhvr>
                                    </p:animEffect>
                                    <p:anim calcmode="lin" valueType="num">
                                      <p:cBhvr>
                                        <p:cTn id="21" dur="1000" fill="hold"/>
                                        <p:tgtEl>
                                          <p:spTgt spid="2"/>
                                        </p:tgtEl>
                                        <p:attrNameLst>
                                          <p:attrName>ppt_x</p:attrName>
                                        </p:attrNameLst>
                                      </p:cBhvr>
                                      <p:tavLst>
                                        <p:tav tm="0">
                                          <p:val>
                                            <p:strVal val="#ppt_x"/>
                                          </p:val>
                                        </p:tav>
                                        <p:tav tm="100000">
                                          <p:val>
                                            <p:strVal val="#ppt_x"/>
                                          </p:val>
                                        </p:tav>
                                      </p:tavLst>
                                    </p:anim>
                                    <p:anim calcmode="lin" valueType="num">
                                      <p:cBhvr>
                                        <p:cTn id="22"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
                                            <p:txEl>
                                              <p:pRg st="0" end="0"/>
                                            </p:txEl>
                                          </p:spTgt>
                                        </p:tgtEl>
                                        <p:attrNameLst>
                                          <p:attrName>style.visibility</p:attrName>
                                        </p:attrNameLst>
                                      </p:cBhvr>
                                      <p:to>
                                        <p:strVal val="visible"/>
                                      </p:to>
                                    </p:set>
                                    <p:animEffect transition="in" filter="fade">
                                      <p:cBhvr>
                                        <p:cTn id="27" dur="2000"/>
                                        <p:tgtEl>
                                          <p:spTgt spid="10">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1">
                                            <p:txEl>
                                              <p:pRg st="0" end="0"/>
                                            </p:txEl>
                                          </p:spTgt>
                                        </p:tgtEl>
                                        <p:attrNameLst>
                                          <p:attrName>style.visibility</p:attrName>
                                        </p:attrNameLst>
                                      </p:cBhvr>
                                      <p:to>
                                        <p:strVal val="visible"/>
                                      </p:to>
                                    </p:set>
                                    <p:animEffect transition="in" filter="fade">
                                      <p:cBhvr>
                                        <p:cTn id="32" dur="500"/>
                                        <p:tgtEl>
                                          <p:spTgt spid="11">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
                                            <p:txEl>
                                              <p:pRg st="1" end="1"/>
                                            </p:txEl>
                                          </p:spTgt>
                                        </p:tgtEl>
                                        <p:attrNameLst>
                                          <p:attrName>style.visibility</p:attrName>
                                        </p:attrNameLst>
                                      </p:cBhvr>
                                      <p:to>
                                        <p:strVal val="visible"/>
                                      </p:to>
                                    </p:set>
                                    <p:animEffect transition="in" filter="fade">
                                      <p:cBhvr>
                                        <p:cTn id="37" dur="500"/>
                                        <p:tgtEl>
                                          <p:spTgt spid="1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11" grpId="0" uiExpand="1" build="p"/>
      <p:bldP spid="9"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defTabSz="914400">
              <a:spcBef>
                <a:spcPts val="0"/>
              </a:spcBef>
              <a:buNone/>
            </a:pPr>
            <a:r>
              <a:rPr lang="fr-FR" sz="3200" b="0" i="0" smtClean="0">
                <a:latin typeface="Segoe Light"/>
                <a:ea typeface="+mj-ea"/>
                <a:cs typeface="+mj-cs"/>
              </a:rPr>
              <a:t>Commencer simplement à taper</a:t>
            </a:r>
            <a:endParaRPr lang="fr-FR" sz="3200" b="0" i="0">
              <a:latin typeface="Segoe Light"/>
              <a:ea typeface="+mj-ea"/>
              <a:cs typeface="+mj-cs"/>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xmlns="" val="0"/>
              </a:ext>
            </a:extLst>
          </a:blip>
          <a:stretch>
            <a:fillRect/>
          </a:stretch>
        </p:blipFill>
        <p:spPr/>
      </p:pic>
      <p:sp>
        <p:nvSpPr>
          <p:cNvPr id="4" name="Footer Placeholder 3"/>
          <p:cNvSpPr>
            <a:spLocks noGrp="1"/>
          </p:cNvSpPr>
          <p:nvPr>
            <p:ph type="ftr" sz="quarter" idx="11"/>
          </p:nvPr>
        </p:nvSpPr>
        <p:spPr/>
        <p:txBody>
          <a:bodyPr/>
          <a:lstStyle/>
          <a:p>
            <a:pPr algn="ctr" defTabSz="914400">
              <a:buNone/>
            </a:pPr>
            <a:r>
              <a:rPr lang="fr-FR" sz="1200" b="0" i="0" smtClean="0">
                <a:solidFill>
                  <a:schemeClr val="tx1">
                    <a:tint val="75000"/>
                  </a:schemeClr>
                </a:solidFill>
                <a:latin typeface="Segoe UI"/>
                <a:cs typeface="Segoe UI"/>
              </a:rPr>
              <a:t>Créer votre premier document Word I</a:t>
            </a:r>
            <a:endParaRPr lang="fr-FR" sz="1200" b="0" i="0">
              <a:solidFill>
                <a:schemeClr val="tx1">
                  <a:tint val="75000"/>
                </a:schemeClr>
              </a:solidFill>
              <a:latin typeface="Segoe UI"/>
              <a:cs typeface="Segoe UI"/>
            </a:endParaRPr>
          </a:p>
        </p:txBody>
      </p:sp>
      <p:sp>
        <p:nvSpPr>
          <p:cNvPr id="6" name="Text Placeholder 5"/>
          <p:cNvSpPr>
            <a:spLocks noGrp="1"/>
          </p:cNvSpPr>
          <p:nvPr>
            <p:ph type="body" sz="quarter" idx="14"/>
          </p:nvPr>
        </p:nvSpPr>
        <p:spPr>
          <a:xfrm>
            <a:off x="6248400" y="990600"/>
            <a:ext cx="2667000" cy="2133600"/>
          </a:xfrm>
        </p:spPr>
        <p:txBody>
          <a:bodyPr>
            <a:normAutofit lnSpcReduction="10000"/>
          </a:bodyPr>
          <a:lstStyle/>
          <a:p>
            <a:pPr marL="0" indent="0" algn="l" defTabSz="914400">
              <a:spcBef>
                <a:spcPts val="1"/>
              </a:spcBef>
              <a:buNone/>
            </a:pPr>
            <a:r>
              <a:rPr lang="fr-FR" sz="1800" b="0" i="0" smtClean="0">
                <a:solidFill>
                  <a:schemeClr val="tx1"/>
                </a:solidFill>
                <a:latin typeface="Segoe UI"/>
                <a:cs typeface="Segoe UI"/>
              </a:rPr>
              <a:t>Dans le document, cherchez le </a:t>
            </a:r>
            <a:r>
              <a:rPr lang="fr-FR" sz="1800" b="1" i="0" smtClean="0">
                <a:solidFill>
                  <a:schemeClr val="tx1"/>
                </a:solidFill>
                <a:latin typeface="Segoe UI"/>
                <a:cs typeface="Segoe UI"/>
              </a:rPr>
              <a:t>curseur</a:t>
            </a:r>
            <a:r>
              <a:rPr lang="fr-FR" sz="1800" b="0" i="0" smtClean="0">
                <a:solidFill>
                  <a:schemeClr val="tx1"/>
                </a:solidFill>
                <a:latin typeface="Segoe UI"/>
                <a:cs typeface="Segoe UI"/>
              </a:rPr>
              <a:t> qui vous indique à quel endroit de la page s’affichera le texte que vous tapez. Word attend que vous commenciez à taper.</a:t>
            </a:r>
            <a:endParaRPr lang="fr-FR" sz="1800" b="0" i="0">
              <a:solidFill>
                <a:schemeClr val="tx1"/>
              </a:solidFill>
              <a:latin typeface="Segoe UI"/>
              <a:cs typeface="Segoe UI"/>
            </a:endParaRPr>
          </a:p>
        </p:txBody>
      </p:sp>
      <p:sp>
        <p:nvSpPr>
          <p:cNvPr id="9" name="Rectangle 8"/>
          <p:cNvSpPr/>
          <p:nvPr/>
        </p:nvSpPr>
        <p:spPr>
          <a:xfrm>
            <a:off x="1005840" y="2377440"/>
            <a:ext cx="304800" cy="3810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Text Placeholder 5"/>
          <p:cNvSpPr>
            <a:spLocks noGrp="1"/>
          </p:cNvSpPr>
          <p:nvPr>
            <p:ph type="body" sz="quarter" idx="14"/>
          </p:nvPr>
        </p:nvSpPr>
        <p:spPr>
          <a:xfrm>
            <a:off x="6248400" y="3048000"/>
            <a:ext cx="2667000" cy="2438400"/>
          </a:xfrm>
        </p:spPr>
        <p:txBody>
          <a:bodyPr>
            <a:normAutofit lnSpcReduction="10000"/>
          </a:bodyPr>
          <a:lstStyle/>
          <a:p>
            <a:pPr marL="0" indent="0" algn="l" defTabSz="914400">
              <a:spcBef>
                <a:spcPts val="1"/>
              </a:spcBef>
              <a:buNone/>
            </a:pPr>
            <a:r>
              <a:rPr lang="fr-FR" sz="1800" b="0" i="0" smtClean="0">
                <a:solidFill>
                  <a:schemeClr val="tx1"/>
                </a:solidFill>
                <a:latin typeface="Segoe UI"/>
                <a:cs typeface="Segoe UI"/>
              </a:rPr>
              <a:t>Si vous voulez commencer à taper plus bas dans la page plutôt que tout en haut, appuyez sur la touche Entrée de votre clavier jusqu’à ce que le curseur se trouve à l’endroit souhaité.</a:t>
            </a:r>
            <a:endParaRPr lang="fr-FR" sz="1800" b="0" i="0">
              <a:solidFill>
                <a:schemeClr val="tx1"/>
              </a:solidFill>
              <a:latin typeface="Segoe UI"/>
              <a:cs typeface="Segoe UI"/>
            </a:endParaRPr>
          </a:p>
        </p:txBody>
      </p:sp>
      <p:sp>
        <p:nvSpPr>
          <p:cNvPr id="11" name="Text Placeholder 4"/>
          <p:cNvSpPr>
            <a:spLocks noGrp="1"/>
          </p:cNvSpPr>
          <p:nvPr>
            <p:ph type="body" sz="quarter" idx="13"/>
          </p:nvPr>
        </p:nvSpPr>
        <p:spPr>
          <a:xfrm>
            <a:off x="304800" y="5638800"/>
            <a:ext cx="5715000" cy="533400"/>
          </a:xfrm>
        </p:spPr>
        <p:txBody>
          <a:bodyPr/>
          <a:lstStyle/>
          <a:p>
            <a:pPr marL="0" indent="0" algn="l" defTabSz="914400">
              <a:spcBef>
                <a:spcPts val="1"/>
              </a:spcBef>
              <a:buNone/>
            </a:pPr>
            <a:r>
              <a:rPr lang="fr-FR" sz="1800" b="0" i="0" smtClean="0">
                <a:solidFill>
                  <a:srgbClr val="F79646">
                    <a:lumMod val="75000"/>
                  </a:srgbClr>
                </a:solidFill>
                <a:latin typeface="Segoe UI"/>
                <a:cs typeface="Segoe UI"/>
              </a:rPr>
              <a:t>Le curseur est la ligne verticale qui clignote dans le coin supérieur gauche de votre page</a:t>
            </a:r>
            <a:endParaRPr lang="fr-FR" sz="1800" b="0" i="0">
              <a:solidFill>
                <a:srgbClr val="F79646">
                  <a:lumMod val="75000"/>
                </a:srgbClr>
              </a:solidFill>
              <a:latin typeface="Segoe UI"/>
              <a:cs typeface="Segoe UI"/>
            </a:endParaRPr>
          </a:p>
        </p:txBody>
      </p:sp>
    </p:spTree>
    <p:extLst>
      <p:ext uri="{BB962C8B-B14F-4D97-AF65-F5344CB8AC3E}">
        <p14:creationId xmlns:p14="http://schemas.microsoft.com/office/powerpoint/2010/main" xmlns="" val="1960912673"/>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500"/>
                                        <p:tgtEl>
                                          <p:spTgt spid="11">
                                            <p:txEl>
                                              <p:pRg st="0" end="0"/>
                                            </p:txEl>
                                          </p:spTgt>
                                        </p:tgtEl>
                                      </p:cBhvr>
                                    </p:animEffect>
                                    <p:anim calcmode="lin" valueType="num">
                                      <p:cBhvr>
                                        <p:cTn id="8"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11">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500"/>
                                        <p:tgtEl>
                                          <p:spTgt spid="6">
                                            <p:txEl>
                                              <p:pRg st="0" end="0"/>
                                            </p:txEl>
                                          </p:spTgt>
                                        </p:tgtEl>
                                      </p:cBhvr>
                                    </p:animEffect>
                                  </p:childTnLst>
                                </p:cTn>
                              </p:par>
                            </p:childTnLst>
                          </p:cTn>
                        </p:par>
                        <p:par>
                          <p:cTn id="20" fill="hold">
                            <p:stCondLst>
                              <p:cond delay="500"/>
                            </p:stCondLst>
                            <p:childTnLst>
                              <p:par>
                                <p:cTn id="21" presetID="10" presetClass="entr" presetSubtype="0" fill="hold" grpId="0" nodeType="after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fade">
                                      <p:cBhvr>
                                        <p:cTn id="23" dur="1000"/>
                                        <p:tgtEl>
                                          <p:spTgt spid="9"/>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0">
                                            <p:txEl>
                                              <p:pRg st="0" end="0"/>
                                            </p:txEl>
                                          </p:spTgt>
                                        </p:tgtEl>
                                        <p:attrNameLst>
                                          <p:attrName>style.visibility</p:attrName>
                                        </p:attrNameLst>
                                      </p:cBhvr>
                                      <p:to>
                                        <p:strVal val="visible"/>
                                      </p:to>
                                    </p:set>
                                    <p:animEffect transition="in" filter="fade">
                                      <p:cBhvr>
                                        <p:cTn id="28"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9" grpId="0" animBg="1"/>
      <p:bldP spid="10" grpId="0" build="p"/>
      <p:bldP spid="11"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defTabSz="914400">
              <a:spcBef>
                <a:spcPts val="0"/>
              </a:spcBef>
              <a:buNone/>
            </a:pPr>
            <a:r>
              <a:rPr lang="fr-FR" sz="3200" b="0" i="0" smtClean="0">
                <a:latin typeface="Segoe Light"/>
                <a:ea typeface="+mj-ea"/>
                <a:cs typeface="+mj-cs"/>
              </a:rPr>
              <a:t>Commencer simplement à taper</a:t>
            </a:r>
            <a:endParaRPr lang="fr-FR" sz="3200" b="0" i="0">
              <a:latin typeface="Segoe Light"/>
              <a:ea typeface="+mj-ea"/>
              <a:cs typeface="+mj-cs"/>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xmlns="" val="0"/>
              </a:ext>
            </a:extLst>
          </a:blip>
          <a:stretch>
            <a:fillRect/>
          </a:stretch>
        </p:blipFill>
        <p:spPr/>
      </p:pic>
      <p:sp>
        <p:nvSpPr>
          <p:cNvPr id="4" name="Footer Placeholder 3"/>
          <p:cNvSpPr>
            <a:spLocks noGrp="1"/>
          </p:cNvSpPr>
          <p:nvPr>
            <p:ph type="ftr" sz="quarter" idx="11"/>
          </p:nvPr>
        </p:nvSpPr>
        <p:spPr/>
        <p:txBody>
          <a:bodyPr/>
          <a:lstStyle/>
          <a:p>
            <a:pPr algn="ctr" defTabSz="914400">
              <a:buNone/>
            </a:pPr>
            <a:r>
              <a:rPr lang="fr-FR" sz="1200" b="0" i="0" smtClean="0">
                <a:solidFill>
                  <a:schemeClr val="tx1">
                    <a:tint val="75000"/>
                  </a:schemeClr>
                </a:solidFill>
                <a:latin typeface="Segoe UI"/>
                <a:cs typeface="Segoe UI"/>
              </a:rPr>
              <a:t>Créer votre premier document Word I</a:t>
            </a:r>
            <a:endParaRPr lang="fr-FR" sz="1200" b="0" i="0">
              <a:solidFill>
                <a:schemeClr val="tx1">
                  <a:tint val="75000"/>
                </a:schemeClr>
              </a:solidFill>
              <a:latin typeface="Segoe UI"/>
              <a:cs typeface="Segoe UI"/>
            </a:endParaRPr>
          </a:p>
        </p:txBody>
      </p:sp>
      <p:sp>
        <p:nvSpPr>
          <p:cNvPr id="6" name="Text Placeholder 5"/>
          <p:cNvSpPr>
            <a:spLocks noGrp="1"/>
          </p:cNvSpPr>
          <p:nvPr>
            <p:ph type="body" sz="quarter" idx="14"/>
          </p:nvPr>
        </p:nvSpPr>
        <p:spPr>
          <a:xfrm>
            <a:off x="6248400" y="990600"/>
            <a:ext cx="2667000" cy="2514600"/>
          </a:xfrm>
        </p:spPr>
        <p:txBody>
          <a:bodyPr/>
          <a:lstStyle/>
          <a:p>
            <a:pPr marL="0" indent="0" algn="l" defTabSz="914400">
              <a:spcBef>
                <a:spcPts val="1"/>
              </a:spcBef>
              <a:buNone/>
            </a:pPr>
            <a:r>
              <a:rPr lang="fr-FR" sz="1800" b="0" i="0" smtClean="0">
                <a:solidFill>
                  <a:schemeClr val="tx1"/>
                </a:solidFill>
                <a:latin typeface="Segoe UI"/>
                <a:cs typeface="Segoe UI"/>
              </a:rPr>
              <a:t>Si vous arrivez à la fin d’une ligne, continuez simplement à taper. Le texte et le point d’insertion passeront à la ligne suivante pour vous.</a:t>
            </a:r>
            <a:endParaRPr lang="fr-FR" sz="1800" b="0" i="0">
              <a:solidFill>
                <a:schemeClr val="tx1"/>
              </a:solidFill>
              <a:latin typeface="Segoe UI"/>
              <a:cs typeface="Segoe UI"/>
            </a:endParaRPr>
          </a:p>
        </p:txBody>
      </p:sp>
      <p:sp>
        <p:nvSpPr>
          <p:cNvPr id="11" name="Text Placeholder 4"/>
          <p:cNvSpPr>
            <a:spLocks noGrp="1"/>
          </p:cNvSpPr>
          <p:nvPr>
            <p:ph type="body" sz="quarter" idx="13"/>
          </p:nvPr>
        </p:nvSpPr>
        <p:spPr>
          <a:xfrm>
            <a:off x="304800" y="5638800"/>
            <a:ext cx="5715000" cy="533400"/>
          </a:xfrm>
        </p:spPr>
        <p:txBody>
          <a:bodyPr/>
          <a:lstStyle/>
          <a:p>
            <a:pPr marL="0" indent="0" algn="l" defTabSz="914400">
              <a:spcBef>
                <a:spcPts val="1"/>
              </a:spcBef>
              <a:buNone/>
            </a:pPr>
            <a:r>
              <a:rPr lang="fr-FR" sz="1800" b="0" i="0" smtClean="0">
                <a:solidFill>
                  <a:srgbClr val="F79646">
                    <a:lumMod val="75000"/>
                  </a:srgbClr>
                </a:solidFill>
                <a:latin typeface="Segoe UI"/>
                <a:cs typeface="Segoe UI"/>
              </a:rPr>
              <a:t>Le curseur est la ligne verticale qui clignote dans le coin supérieur gauche de votre page</a:t>
            </a:r>
            <a:endParaRPr lang="fr-FR" sz="1800" b="0" i="0">
              <a:solidFill>
                <a:srgbClr val="F79646">
                  <a:lumMod val="75000"/>
                </a:srgbClr>
              </a:solidFill>
              <a:latin typeface="Segoe UI"/>
              <a:cs typeface="Segoe UI"/>
            </a:endParaRPr>
          </a:p>
        </p:txBody>
      </p:sp>
    </p:spTree>
    <p:extLst>
      <p:ext uri="{BB962C8B-B14F-4D97-AF65-F5344CB8AC3E}">
        <p14:creationId xmlns:p14="http://schemas.microsoft.com/office/powerpoint/2010/main" xmlns="" val="2485656370"/>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defTabSz="914400">
              <a:spcBef>
                <a:spcPts val="0"/>
              </a:spcBef>
              <a:buNone/>
            </a:pPr>
            <a:r>
              <a:rPr lang="en-US" sz="3200" b="0" i="0" dirty="0">
                <a:latin typeface="Segoe Light"/>
                <a:ea typeface="+mj-ea"/>
                <a:cs typeface="+mj-cs"/>
              </a:rPr>
              <a:t>Commencer </a:t>
            </a:r>
            <a:r>
              <a:rPr lang="en-US" sz="3200" b="0" i="0" dirty="0" err="1">
                <a:latin typeface="Segoe Light"/>
                <a:ea typeface="+mj-ea"/>
                <a:cs typeface="+mj-cs"/>
              </a:rPr>
              <a:t>simplement</a:t>
            </a:r>
            <a:r>
              <a:rPr lang="en-US" sz="3200" b="0" i="0" dirty="0">
                <a:latin typeface="Segoe Light"/>
                <a:ea typeface="+mj-ea"/>
                <a:cs typeface="+mj-cs"/>
              </a:rPr>
              <a:t> à taper</a:t>
            </a: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xmlns="" val="0"/>
              </a:ext>
            </a:extLst>
          </a:blip>
          <a:stretch>
            <a:fillRect/>
          </a:stretch>
        </p:blipFill>
        <p:spPr/>
      </p:pic>
      <p:sp>
        <p:nvSpPr>
          <p:cNvPr id="4" name="Footer Placeholder 3"/>
          <p:cNvSpPr>
            <a:spLocks noGrp="1"/>
          </p:cNvSpPr>
          <p:nvPr>
            <p:ph type="ftr" sz="quarter" idx="11"/>
          </p:nvPr>
        </p:nvSpPr>
        <p:spPr/>
        <p:txBody>
          <a:bodyPr/>
          <a:lstStyle/>
          <a:p>
            <a:pPr algn="ctr" defTabSz="914400">
              <a:buNone/>
            </a:pPr>
            <a:r>
              <a:rPr lang="en-US" sz="1200" b="0" i="0">
                <a:solidFill>
                  <a:schemeClr val="tx1">
                    <a:tint val="75000"/>
                  </a:schemeClr>
                </a:solidFill>
                <a:latin typeface="Segoe UI"/>
                <a:cs typeface="Segoe UI"/>
              </a:rPr>
              <a:t>Créer votre premier document Word I</a:t>
            </a:r>
          </a:p>
        </p:txBody>
      </p:sp>
      <p:sp>
        <p:nvSpPr>
          <p:cNvPr id="6" name="Text Placeholder 5"/>
          <p:cNvSpPr>
            <a:spLocks noGrp="1"/>
          </p:cNvSpPr>
          <p:nvPr>
            <p:ph type="body" sz="quarter" idx="14"/>
          </p:nvPr>
        </p:nvSpPr>
        <p:spPr>
          <a:xfrm>
            <a:off x="6248400" y="990600"/>
            <a:ext cx="2667000" cy="3505200"/>
          </a:xfrm>
        </p:spPr>
        <p:txBody>
          <a:bodyPr>
            <a:normAutofit fontScale="92500" lnSpcReduction="10000"/>
          </a:bodyPr>
          <a:lstStyle/>
          <a:p>
            <a:pPr>
              <a:spcBef>
                <a:spcPts val="1"/>
              </a:spcBef>
            </a:pPr>
            <a:r>
              <a:rPr lang="fr-FR" dirty="0" smtClean="0"/>
              <a:t>Une fois que vous avez fini de taper votre premier paragraphe, appuyez sur la touche Entrée pour accéder au paragraphe suivant. </a:t>
            </a:r>
            <a:r>
              <a:rPr lang="en-US" sz="1800" b="0" i="0" dirty="0" smtClean="0">
                <a:solidFill>
                  <a:schemeClr val="tx1"/>
                </a:solidFill>
                <a:latin typeface="Segoe UI"/>
                <a:cs typeface="Segoe UI"/>
              </a:rPr>
              <a:t>Si </a:t>
            </a:r>
            <a:r>
              <a:rPr lang="en-US" sz="1800" b="0" i="0" dirty="0" err="1">
                <a:solidFill>
                  <a:schemeClr val="tx1"/>
                </a:solidFill>
                <a:latin typeface="Segoe UI"/>
                <a:cs typeface="Segoe UI"/>
              </a:rPr>
              <a:t>vous</a:t>
            </a:r>
            <a:r>
              <a:rPr lang="en-US" sz="1800" b="0" i="0" dirty="0">
                <a:solidFill>
                  <a:schemeClr val="tx1"/>
                </a:solidFill>
                <a:latin typeface="Segoe UI"/>
                <a:cs typeface="Segoe UI"/>
              </a:rPr>
              <a:t> </a:t>
            </a:r>
            <a:r>
              <a:rPr lang="en-US" sz="1800" b="0" i="0" dirty="0" err="1">
                <a:solidFill>
                  <a:schemeClr val="tx1"/>
                </a:solidFill>
                <a:latin typeface="Segoe UI"/>
                <a:cs typeface="Segoe UI"/>
              </a:rPr>
              <a:t>souhaitez</a:t>
            </a:r>
            <a:r>
              <a:rPr lang="en-US" sz="1800" b="0" i="0" dirty="0">
                <a:solidFill>
                  <a:schemeClr val="tx1"/>
                </a:solidFill>
                <a:latin typeface="Segoe UI"/>
                <a:cs typeface="Segoe UI"/>
              </a:rPr>
              <a:t> </a:t>
            </a:r>
            <a:r>
              <a:rPr lang="en-US" sz="1800" b="0" i="0" dirty="0" err="1">
                <a:solidFill>
                  <a:schemeClr val="tx1"/>
                </a:solidFill>
                <a:latin typeface="Segoe UI"/>
                <a:cs typeface="Segoe UI"/>
              </a:rPr>
              <a:t>ajouter</a:t>
            </a:r>
            <a:r>
              <a:rPr lang="en-US" sz="1800" b="0" i="0" dirty="0">
                <a:solidFill>
                  <a:schemeClr val="tx1"/>
                </a:solidFill>
                <a:latin typeface="Segoe UI"/>
                <a:cs typeface="Segoe UI"/>
              </a:rPr>
              <a:t> </a:t>
            </a:r>
            <a:r>
              <a:rPr lang="en-US" sz="1800" b="0" i="0" dirty="0" err="1">
                <a:solidFill>
                  <a:schemeClr val="tx1"/>
                </a:solidFill>
                <a:latin typeface="Segoe UI"/>
                <a:cs typeface="Segoe UI"/>
              </a:rPr>
              <a:t>davantage</a:t>
            </a:r>
            <a:r>
              <a:rPr lang="en-US" sz="1800" b="0" i="0" dirty="0">
                <a:solidFill>
                  <a:schemeClr val="tx1"/>
                </a:solidFill>
                <a:latin typeface="Segoe UI"/>
                <a:cs typeface="Segoe UI"/>
              </a:rPr>
              <a:t> </a:t>
            </a:r>
            <a:r>
              <a:rPr lang="en-US" sz="1800" b="0" i="0" dirty="0" err="1">
                <a:solidFill>
                  <a:schemeClr val="tx1"/>
                </a:solidFill>
                <a:latin typeface="Segoe UI"/>
                <a:cs typeface="Segoe UI"/>
              </a:rPr>
              <a:t>d’espace</a:t>
            </a:r>
            <a:r>
              <a:rPr lang="en-US" sz="1800" b="0" i="0" dirty="0">
                <a:solidFill>
                  <a:schemeClr val="tx1"/>
                </a:solidFill>
                <a:latin typeface="Segoe UI"/>
                <a:cs typeface="Segoe UI"/>
              </a:rPr>
              <a:t> entre les </a:t>
            </a:r>
            <a:r>
              <a:rPr lang="en-US" sz="1800" b="0" i="0" dirty="0" err="1">
                <a:solidFill>
                  <a:schemeClr val="tx1"/>
                </a:solidFill>
                <a:latin typeface="Segoe UI"/>
                <a:cs typeface="Segoe UI"/>
              </a:rPr>
              <a:t>deux</a:t>
            </a:r>
            <a:r>
              <a:rPr lang="en-US" sz="1800" b="0" i="0" dirty="0">
                <a:solidFill>
                  <a:schemeClr val="tx1"/>
                </a:solidFill>
                <a:latin typeface="Segoe UI"/>
                <a:cs typeface="Segoe UI"/>
              </a:rPr>
              <a:t> </a:t>
            </a:r>
            <a:r>
              <a:rPr lang="en-US" sz="1800" b="0" i="0" dirty="0" err="1">
                <a:solidFill>
                  <a:schemeClr val="tx1"/>
                </a:solidFill>
                <a:latin typeface="Segoe UI"/>
                <a:cs typeface="Segoe UI"/>
              </a:rPr>
              <a:t>paragraphes</a:t>
            </a:r>
            <a:r>
              <a:rPr lang="en-US" sz="1800" b="0" i="0" dirty="0">
                <a:solidFill>
                  <a:schemeClr val="tx1"/>
                </a:solidFill>
                <a:latin typeface="Segoe UI"/>
                <a:cs typeface="Segoe UI"/>
              </a:rPr>
              <a:t> (</a:t>
            </a:r>
            <a:r>
              <a:rPr lang="en-US" sz="1800" b="0" i="0" dirty="0" err="1">
                <a:solidFill>
                  <a:schemeClr val="tx1"/>
                </a:solidFill>
                <a:latin typeface="Segoe UI"/>
                <a:cs typeface="Segoe UI"/>
              </a:rPr>
              <a:t>ou</a:t>
            </a:r>
            <a:r>
              <a:rPr lang="en-US" sz="1800" b="0" i="0" dirty="0">
                <a:solidFill>
                  <a:schemeClr val="tx1"/>
                </a:solidFill>
                <a:latin typeface="Segoe UI"/>
                <a:cs typeface="Segoe UI"/>
              </a:rPr>
              <a:t> </a:t>
            </a:r>
            <a:r>
              <a:rPr lang="en-US" sz="1800" b="0" i="0" dirty="0" smtClean="0">
                <a:solidFill>
                  <a:schemeClr val="tx1"/>
                </a:solidFill>
                <a:latin typeface="Segoe UI"/>
                <a:cs typeface="Segoe UI"/>
              </a:rPr>
              <a:t>entre </a:t>
            </a:r>
            <a:r>
              <a:rPr lang="en-US" sz="1800" b="0" i="0" dirty="0" err="1" smtClean="0">
                <a:solidFill>
                  <a:schemeClr val="tx1"/>
                </a:solidFill>
                <a:latin typeface="Segoe UI"/>
                <a:cs typeface="Segoe UI"/>
              </a:rPr>
              <a:t>deux</a:t>
            </a:r>
            <a:r>
              <a:rPr lang="en-US" sz="1800" b="0" i="0" dirty="0" smtClean="0">
                <a:solidFill>
                  <a:schemeClr val="tx1"/>
                </a:solidFill>
                <a:latin typeface="Segoe UI"/>
                <a:cs typeface="Segoe UI"/>
              </a:rPr>
              <a:t> </a:t>
            </a:r>
            <a:r>
              <a:rPr lang="en-US" sz="1800" b="0" i="0" dirty="0" err="1">
                <a:solidFill>
                  <a:schemeClr val="tx1"/>
                </a:solidFill>
                <a:latin typeface="Segoe UI"/>
                <a:cs typeface="Segoe UI"/>
              </a:rPr>
              <a:t>paragraphes</a:t>
            </a:r>
            <a:r>
              <a:rPr lang="en-US" sz="1800" b="0" i="0" dirty="0">
                <a:solidFill>
                  <a:schemeClr val="tx1"/>
                </a:solidFill>
                <a:latin typeface="Segoe UI"/>
                <a:cs typeface="Segoe UI"/>
              </a:rPr>
              <a:t> </a:t>
            </a:r>
            <a:r>
              <a:rPr lang="en-US" sz="1800" b="0" i="0" dirty="0" err="1">
                <a:solidFill>
                  <a:schemeClr val="tx1"/>
                </a:solidFill>
                <a:latin typeface="Segoe UI"/>
                <a:cs typeface="Segoe UI"/>
              </a:rPr>
              <a:t>quelconques</a:t>
            </a:r>
            <a:r>
              <a:rPr lang="en-US" sz="1800" b="0" i="0" dirty="0">
                <a:solidFill>
                  <a:schemeClr val="tx1"/>
                </a:solidFill>
                <a:latin typeface="Segoe UI"/>
                <a:cs typeface="Segoe UI"/>
              </a:rPr>
              <a:t>), </a:t>
            </a:r>
            <a:r>
              <a:rPr lang="en-US" sz="1800" b="0" i="0" dirty="0" err="1">
                <a:solidFill>
                  <a:schemeClr val="tx1"/>
                </a:solidFill>
                <a:latin typeface="Segoe UI"/>
                <a:cs typeface="Segoe UI"/>
              </a:rPr>
              <a:t>appuyez</a:t>
            </a:r>
            <a:r>
              <a:rPr lang="en-US" sz="1800" b="0" i="0" dirty="0">
                <a:solidFill>
                  <a:schemeClr val="tx1"/>
                </a:solidFill>
                <a:latin typeface="Segoe UI"/>
                <a:cs typeface="Segoe UI"/>
              </a:rPr>
              <a:t> à nouveau </a:t>
            </a:r>
            <a:r>
              <a:rPr lang="en-US" sz="1800" b="0" i="0" dirty="0" err="1">
                <a:solidFill>
                  <a:schemeClr val="tx1"/>
                </a:solidFill>
                <a:latin typeface="Segoe UI"/>
                <a:cs typeface="Segoe UI"/>
              </a:rPr>
              <a:t>sur</a:t>
            </a:r>
            <a:r>
              <a:rPr lang="en-US" sz="1800" b="0" i="0" dirty="0">
                <a:solidFill>
                  <a:schemeClr val="tx1"/>
                </a:solidFill>
                <a:latin typeface="Segoe UI"/>
                <a:cs typeface="Segoe UI"/>
              </a:rPr>
              <a:t> Entrée et </a:t>
            </a:r>
            <a:r>
              <a:rPr lang="en-US" sz="1800" b="0" i="0" dirty="0" err="1">
                <a:solidFill>
                  <a:schemeClr val="tx1"/>
                </a:solidFill>
                <a:latin typeface="Segoe UI"/>
                <a:cs typeface="Segoe UI"/>
              </a:rPr>
              <a:t>commencez</a:t>
            </a:r>
            <a:r>
              <a:rPr lang="en-US" sz="1800" b="0" i="0" dirty="0">
                <a:solidFill>
                  <a:schemeClr val="tx1"/>
                </a:solidFill>
                <a:latin typeface="Segoe UI"/>
                <a:cs typeface="Segoe UI"/>
              </a:rPr>
              <a:t> à taper </a:t>
            </a:r>
            <a:r>
              <a:rPr lang="en-US" sz="1800" b="0" i="0" dirty="0" err="1">
                <a:solidFill>
                  <a:schemeClr val="tx1"/>
                </a:solidFill>
                <a:latin typeface="Segoe UI"/>
                <a:cs typeface="Segoe UI"/>
              </a:rPr>
              <a:t>votre</a:t>
            </a:r>
            <a:r>
              <a:rPr lang="en-US" sz="1800" b="0" i="0" dirty="0">
                <a:solidFill>
                  <a:schemeClr val="tx1"/>
                </a:solidFill>
                <a:latin typeface="Segoe UI"/>
                <a:cs typeface="Segoe UI"/>
              </a:rPr>
              <a:t> second </a:t>
            </a:r>
            <a:r>
              <a:rPr lang="en-US" sz="1800" b="0" i="0" dirty="0" err="1">
                <a:solidFill>
                  <a:schemeClr val="tx1"/>
                </a:solidFill>
                <a:latin typeface="Segoe UI"/>
                <a:cs typeface="Segoe UI"/>
              </a:rPr>
              <a:t>paragraphe</a:t>
            </a:r>
            <a:r>
              <a:rPr lang="en-US" sz="1800" b="0" i="0" dirty="0">
                <a:solidFill>
                  <a:schemeClr val="tx1"/>
                </a:solidFill>
                <a:latin typeface="Segoe UI"/>
                <a:cs typeface="Segoe UI"/>
              </a:rPr>
              <a:t>.</a:t>
            </a:r>
          </a:p>
        </p:txBody>
      </p:sp>
      <p:sp>
        <p:nvSpPr>
          <p:cNvPr id="11" name="Text Placeholder 4"/>
          <p:cNvSpPr>
            <a:spLocks noGrp="1"/>
          </p:cNvSpPr>
          <p:nvPr>
            <p:ph type="body" sz="quarter" idx="13"/>
          </p:nvPr>
        </p:nvSpPr>
        <p:spPr>
          <a:xfrm>
            <a:off x="304800" y="5638800"/>
            <a:ext cx="5715000" cy="533400"/>
          </a:xfrm>
        </p:spPr>
        <p:txBody>
          <a:bodyPr/>
          <a:lstStyle/>
          <a:p>
            <a:pPr marL="0" indent="0" algn="l" defTabSz="914400">
              <a:spcBef>
                <a:spcPts val="1"/>
              </a:spcBef>
              <a:buNone/>
            </a:pPr>
            <a:r>
              <a:rPr lang="en-US" sz="1800" b="0" i="0">
                <a:solidFill>
                  <a:srgbClr val="F79646">
                    <a:lumMod val="75000"/>
                  </a:srgbClr>
                </a:solidFill>
                <a:latin typeface="Segoe UI"/>
                <a:cs typeface="Segoe UI"/>
              </a:rPr>
              <a:t>Le curseur est la ligne verticale qui clignote dans le coin supérieur gauche de votre page</a:t>
            </a:r>
          </a:p>
        </p:txBody>
      </p:sp>
    </p:spTree>
    <p:extLst>
      <p:ext uri="{BB962C8B-B14F-4D97-AF65-F5344CB8AC3E}">
        <p14:creationId xmlns:p14="http://schemas.microsoft.com/office/powerpoint/2010/main" xmlns="" val="3127443128"/>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
            <a:ext cx="8077200" cy="762000"/>
          </a:xfrm>
        </p:spPr>
        <p:txBody>
          <a:bodyPr>
            <a:normAutofit fontScale="90000"/>
          </a:bodyPr>
          <a:lstStyle/>
          <a:p>
            <a:pPr algn="ctr" defTabSz="914400">
              <a:spcBef>
                <a:spcPts val="0"/>
              </a:spcBef>
              <a:buNone/>
            </a:pPr>
            <a:r>
              <a:rPr lang="en-US" sz="3200" b="0" i="0" dirty="0" err="1">
                <a:latin typeface="Segoe Light"/>
                <a:ea typeface="+mj-ea"/>
                <a:cs typeface="+mj-cs"/>
              </a:rPr>
              <a:t>Corriger</a:t>
            </a:r>
            <a:r>
              <a:rPr lang="en-US" sz="3200" b="0" i="0" dirty="0">
                <a:latin typeface="Segoe Light"/>
                <a:ea typeface="+mj-ea"/>
                <a:cs typeface="+mj-cs"/>
              </a:rPr>
              <a:t> les </a:t>
            </a:r>
            <a:r>
              <a:rPr lang="en-US" sz="3200" b="0" i="0" dirty="0" err="1">
                <a:latin typeface="Segoe Light"/>
                <a:ea typeface="+mj-ea"/>
                <a:cs typeface="+mj-cs"/>
              </a:rPr>
              <a:t>fautes</a:t>
            </a:r>
            <a:r>
              <a:rPr lang="en-US" sz="3200" b="0" i="0" dirty="0">
                <a:latin typeface="Segoe Light"/>
                <a:ea typeface="+mj-ea"/>
                <a:cs typeface="+mj-cs"/>
              </a:rPr>
              <a:t> </a:t>
            </a:r>
            <a:r>
              <a:rPr lang="en-US" sz="3200" b="0" i="0" dirty="0" err="1">
                <a:latin typeface="Segoe Light"/>
                <a:ea typeface="+mj-ea"/>
                <a:cs typeface="+mj-cs"/>
              </a:rPr>
              <a:t>d’orthographe</a:t>
            </a:r>
            <a:r>
              <a:rPr lang="en-US" sz="3200" b="0" i="0" dirty="0">
                <a:latin typeface="Segoe Light"/>
                <a:ea typeface="+mj-ea"/>
                <a:cs typeface="+mj-cs"/>
              </a:rPr>
              <a:t> et de </a:t>
            </a:r>
            <a:r>
              <a:rPr lang="en-US" sz="3200" b="0" i="0" dirty="0" err="1">
                <a:latin typeface="Segoe Light"/>
                <a:ea typeface="+mj-ea"/>
                <a:cs typeface="+mj-cs"/>
              </a:rPr>
              <a:t>grammaire</a:t>
            </a:r>
            <a:endParaRPr lang="en-US" sz="3200" b="0" i="0" dirty="0">
              <a:latin typeface="Segoe Light"/>
              <a:ea typeface="+mj-ea"/>
              <a:cs typeface="+mj-cs"/>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xmlns="" val="0"/>
              </a:ext>
            </a:extLst>
          </a:blip>
          <a:stretch>
            <a:fillRect/>
          </a:stretch>
        </p:blipFill>
        <p:spPr/>
      </p:pic>
      <p:sp>
        <p:nvSpPr>
          <p:cNvPr id="4" name="Footer Placeholder 3"/>
          <p:cNvSpPr>
            <a:spLocks noGrp="1"/>
          </p:cNvSpPr>
          <p:nvPr>
            <p:ph type="ftr" sz="quarter" idx="11"/>
          </p:nvPr>
        </p:nvSpPr>
        <p:spPr/>
        <p:txBody>
          <a:bodyPr/>
          <a:lstStyle/>
          <a:p>
            <a:pPr algn="ctr" defTabSz="914400">
              <a:buNone/>
            </a:pPr>
            <a:r>
              <a:rPr lang="en-US" sz="1200" b="0" i="0">
                <a:solidFill>
                  <a:schemeClr val="tx1">
                    <a:tint val="75000"/>
                  </a:schemeClr>
                </a:solidFill>
                <a:latin typeface="Segoe UI"/>
                <a:cs typeface="Segoe UI"/>
              </a:rPr>
              <a:t>Créer votre premier document Word I</a:t>
            </a:r>
          </a:p>
        </p:txBody>
      </p:sp>
      <p:sp>
        <p:nvSpPr>
          <p:cNvPr id="5" name="Text Placeholder 4"/>
          <p:cNvSpPr>
            <a:spLocks noGrp="1"/>
          </p:cNvSpPr>
          <p:nvPr>
            <p:ph type="body" sz="quarter" idx="13"/>
          </p:nvPr>
        </p:nvSpPr>
        <p:spPr/>
        <p:txBody>
          <a:bodyPr/>
          <a:lstStyle/>
          <a:p>
            <a:pPr marL="0" indent="0" algn="l" defTabSz="914400">
              <a:spcBef>
                <a:spcPts val="1"/>
              </a:spcBef>
              <a:buNone/>
            </a:pPr>
            <a:r>
              <a:rPr lang="en-US" sz="1800" b="0" i="0">
                <a:solidFill>
                  <a:srgbClr val="F79646">
                    <a:lumMod val="75000"/>
                  </a:srgbClr>
                </a:solidFill>
                <a:latin typeface="Segoe UI"/>
                <a:cs typeface="Segoe UI"/>
              </a:rPr>
              <a:t>Les soulignements ondulés vous indiquent les fautes d’orthographe ou de grammaire</a:t>
            </a:r>
          </a:p>
        </p:txBody>
      </p:sp>
      <p:sp>
        <p:nvSpPr>
          <p:cNvPr id="6" name="Text Placeholder 5"/>
          <p:cNvSpPr>
            <a:spLocks noGrp="1"/>
          </p:cNvSpPr>
          <p:nvPr>
            <p:ph type="body" sz="quarter" idx="14"/>
          </p:nvPr>
        </p:nvSpPr>
        <p:spPr/>
        <p:txBody>
          <a:bodyPr/>
          <a:lstStyle/>
          <a:p>
            <a:pPr marL="0" indent="0" algn="l" defTabSz="914400">
              <a:spcBef>
                <a:spcPts val="1"/>
              </a:spcBef>
              <a:buNone/>
            </a:pPr>
            <a:r>
              <a:rPr lang="en-US" sz="1800" b="0" i="0" dirty="0">
                <a:solidFill>
                  <a:schemeClr val="tx1"/>
                </a:solidFill>
                <a:latin typeface="Segoe UI"/>
                <a:cs typeface="Segoe UI"/>
              </a:rPr>
              <a:t>Pendant </a:t>
            </a:r>
            <a:r>
              <a:rPr lang="en-US" sz="1800" b="0" i="0" dirty="0" err="1">
                <a:solidFill>
                  <a:schemeClr val="tx1"/>
                </a:solidFill>
                <a:latin typeface="Segoe UI"/>
                <a:cs typeface="Segoe UI"/>
              </a:rPr>
              <a:t>que</a:t>
            </a:r>
            <a:r>
              <a:rPr lang="en-US" sz="1800" b="0" i="0" dirty="0">
                <a:solidFill>
                  <a:schemeClr val="tx1"/>
                </a:solidFill>
                <a:latin typeface="Segoe UI"/>
                <a:cs typeface="Segoe UI"/>
              </a:rPr>
              <a:t> </a:t>
            </a:r>
            <a:r>
              <a:rPr lang="en-US" sz="1800" b="0" i="0" dirty="0" err="1">
                <a:solidFill>
                  <a:schemeClr val="tx1"/>
                </a:solidFill>
                <a:latin typeface="Segoe UI"/>
                <a:cs typeface="Segoe UI"/>
              </a:rPr>
              <a:t>vous</a:t>
            </a:r>
            <a:r>
              <a:rPr lang="en-US" sz="1800" b="0" i="0" dirty="0">
                <a:solidFill>
                  <a:schemeClr val="tx1"/>
                </a:solidFill>
                <a:latin typeface="Segoe UI"/>
                <a:cs typeface="Segoe UI"/>
              </a:rPr>
              <a:t> </a:t>
            </a:r>
            <a:r>
              <a:rPr lang="en-US" sz="1800" b="0" i="0" dirty="0" err="1">
                <a:solidFill>
                  <a:schemeClr val="tx1"/>
                </a:solidFill>
                <a:latin typeface="Segoe UI"/>
                <a:cs typeface="Segoe UI"/>
              </a:rPr>
              <a:t>tapez</a:t>
            </a:r>
            <a:r>
              <a:rPr lang="en-US" sz="1800" b="0" i="0" dirty="0">
                <a:solidFill>
                  <a:schemeClr val="tx1"/>
                </a:solidFill>
                <a:latin typeface="Segoe UI"/>
                <a:cs typeface="Segoe UI"/>
              </a:rPr>
              <a:t>, Word </a:t>
            </a:r>
            <a:r>
              <a:rPr lang="en-US" sz="1800" b="0" i="0" dirty="0" err="1">
                <a:solidFill>
                  <a:schemeClr val="tx1"/>
                </a:solidFill>
                <a:latin typeface="Segoe UI"/>
                <a:cs typeface="Segoe UI"/>
              </a:rPr>
              <a:t>vous</a:t>
            </a:r>
            <a:r>
              <a:rPr lang="en-US" sz="1800" b="0" i="0" dirty="0">
                <a:solidFill>
                  <a:schemeClr val="tx1"/>
                </a:solidFill>
                <a:latin typeface="Segoe UI"/>
                <a:cs typeface="Segoe UI"/>
              </a:rPr>
              <a:t> </a:t>
            </a:r>
            <a:r>
              <a:rPr lang="en-US" sz="1800" b="0" i="0" dirty="0" err="1">
                <a:solidFill>
                  <a:schemeClr val="tx1"/>
                </a:solidFill>
                <a:latin typeface="Segoe UI"/>
                <a:cs typeface="Segoe UI"/>
              </a:rPr>
              <a:t>avertit</a:t>
            </a:r>
            <a:r>
              <a:rPr lang="en-US" sz="1800" b="0" i="0" dirty="0">
                <a:solidFill>
                  <a:schemeClr val="tx1"/>
                </a:solidFill>
                <a:latin typeface="Segoe UI"/>
                <a:cs typeface="Segoe UI"/>
              </a:rPr>
              <a:t> </a:t>
            </a:r>
            <a:r>
              <a:rPr lang="en-US" sz="1800" b="0" i="0" dirty="0" err="1">
                <a:solidFill>
                  <a:schemeClr val="tx1"/>
                </a:solidFill>
                <a:latin typeface="Segoe UI"/>
                <a:cs typeface="Segoe UI"/>
              </a:rPr>
              <a:t>que</a:t>
            </a:r>
            <a:r>
              <a:rPr lang="en-US" sz="1800" b="0" i="0" dirty="0">
                <a:solidFill>
                  <a:schemeClr val="tx1"/>
                </a:solidFill>
                <a:latin typeface="Segoe UI"/>
                <a:cs typeface="Segoe UI"/>
              </a:rPr>
              <a:t> </a:t>
            </a:r>
            <a:r>
              <a:rPr lang="en-US" sz="1800" b="0" i="0" dirty="0" err="1">
                <a:solidFill>
                  <a:schemeClr val="tx1"/>
                </a:solidFill>
                <a:latin typeface="Segoe UI"/>
                <a:cs typeface="Segoe UI"/>
              </a:rPr>
              <a:t>vous</a:t>
            </a:r>
            <a:r>
              <a:rPr lang="en-US" sz="1800" b="0" i="0" dirty="0">
                <a:solidFill>
                  <a:schemeClr val="tx1"/>
                </a:solidFill>
                <a:latin typeface="Segoe UI"/>
                <a:cs typeface="Segoe UI"/>
              </a:rPr>
              <a:t> </a:t>
            </a:r>
            <a:r>
              <a:rPr lang="en-US" sz="1800" b="0" i="0" dirty="0" err="1">
                <a:solidFill>
                  <a:schemeClr val="tx1"/>
                </a:solidFill>
                <a:latin typeface="Segoe UI"/>
                <a:cs typeface="Segoe UI"/>
              </a:rPr>
              <a:t>faites</a:t>
            </a:r>
            <a:r>
              <a:rPr lang="en-US" sz="1800" b="0" i="0" dirty="0">
                <a:solidFill>
                  <a:schemeClr val="tx1"/>
                </a:solidFill>
                <a:latin typeface="Segoe UI"/>
                <a:cs typeface="Segoe UI"/>
              </a:rPr>
              <a:t> des </a:t>
            </a:r>
            <a:r>
              <a:rPr lang="en-US" sz="1800" b="0" i="0" dirty="0" err="1">
                <a:solidFill>
                  <a:schemeClr val="tx1"/>
                </a:solidFill>
                <a:latin typeface="Segoe UI"/>
                <a:cs typeface="Segoe UI"/>
              </a:rPr>
              <a:t>fautes</a:t>
            </a:r>
            <a:r>
              <a:rPr lang="en-US" sz="1800" b="0" i="0" dirty="0">
                <a:solidFill>
                  <a:schemeClr val="tx1"/>
                </a:solidFill>
                <a:latin typeface="Segoe UI"/>
                <a:cs typeface="Segoe UI"/>
              </a:rPr>
              <a:t> </a:t>
            </a:r>
            <a:r>
              <a:rPr lang="en-US" sz="1800" b="0" i="0" dirty="0" err="1">
                <a:solidFill>
                  <a:schemeClr val="tx1"/>
                </a:solidFill>
                <a:latin typeface="Segoe UI"/>
                <a:cs typeface="Segoe UI"/>
              </a:rPr>
              <a:t>d’orthographe</a:t>
            </a:r>
            <a:r>
              <a:rPr lang="en-US" sz="1800" b="0" i="0" dirty="0">
                <a:solidFill>
                  <a:schemeClr val="tx1"/>
                </a:solidFill>
                <a:latin typeface="Segoe UI"/>
                <a:cs typeface="Segoe UI"/>
              </a:rPr>
              <a:t> et de </a:t>
            </a:r>
            <a:r>
              <a:rPr lang="en-US" sz="1800" b="0" i="0" dirty="0" err="1">
                <a:solidFill>
                  <a:schemeClr val="tx1"/>
                </a:solidFill>
                <a:latin typeface="Segoe UI"/>
                <a:cs typeface="Segoe UI"/>
              </a:rPr>
              <a:t>grammaire</a:t>
            </a:r>
            <a:r>
              <a:rPr lang="en-US" sz="1800" b="0" i="0" dirty="0">
                <a:solidFill>
                  <a:schemeClr val="tx1"/>
                </a:solidFill>
                <a:latin typeface="Segoe UI"/>
                <a:cs typeface="Segoe UI"/>
              </a:rPr>
              <a:t> en </a:t>
            </a:r>
            <a:r>
              <a:rPr lang="en-US" sz="1800" b="0" i="0" dirty="0" err="1">
                <a:solidFill>
                  <a:schemeClr val="tx1"/>
                </a:solidFill>
                <a:latin typeface="Segoe UI"/>
                <a:cs typeface="Segoe UI"/>
              </a:rPr>
              <a:t>insérant</a:t>
            </a:r>
            <a:r>
              <a:rPr lang="en-US" sz="1800" b="0" i="0" dirty="0">
                <a:solidFill>
                  <a:schemeClr val="tx1"/>
                </a:solidFill>
                <a:latin typeface="Segoe UI"/>
                <a:cs typeface="Segoe UI"/>
              </a:rPr>
              <a:t> des </a:t>
            </a:r>
            <a:r>
              <a:rPr lang="en-US" sz="1800" b="0" i="0" dirty="0" err="1">
                <a:solidFill>
                  <a:schemeClr val="tx1"/>
                </a:solidFill>
                <a:latin typeface="Segoe UI"/>
                <a:cs typeface="Segoe UI"/>
              </a:rPr>
              <a:t>ondulés</a:t>
            </a:r>
            <a:r>
              <a:rPr lang="en-US" sz="1800" b="0" i="0" dirty="0">
                <a:solidFill>
                  <a:schemeClr val="tx1"/>
                </a:solidFill>
                <a:latin typeface="Segoe UI"/>
                <a:cs typeface="Segoe UI"/>
              </a:rPr>
              <a:t> rouges, </a:t>
            </a:r>
            <a:r>
              <a:rPr lang="en-US" sz="1800" b="0" i="0" dirty="0" err="1">
                <a:solidFill>
                  <a:schemeClr val="tx1"/>
                </a:solidFill>
                <a:latin typeface="Segoe UI"/>
                <a:cs typeface="Segoe UI"/>
              </a:rPr>
              <a:t>verts</a:t>
            </a:r>
            <a:r>
              <a:rPr lang="en-US" sz="1800" b="0" i="0" dirty="0">
                <a:solidFill>
                  <a:schemeClr val="tx1"/>
                </a:solidFill>
                <a:latin typeface="Segoe UI"/>
                <a:cs typeface="Segoe UI"/>
              </a:rPr>
              <a:t> </a:t>
            </a:r>
            <a:r>
              <a:rPr lang="en-US" sz="1800" b="0" i="0" dirty="0" err="1">
                <a:solidFill>
                  <a:schemeClr val="tx1"/>
                </a:solidFill>
                <a:latin typeface="Segoe UI"/>
                <a:cs typeface="Segoe UI"/>
              </a:rPr>
              <a:t>ou</a:t>
            </a:r>
            <a:r>
              <a:rPr lang="en-US" sz="1800" b="0" i="0" dirty="0">
                <a:solidFill>
                  <a:schemeClr val="tx1"/>
                </a:solidFill>
                <a:latin typeface="Segoe UI"/>
                <a:cs typeface="Segoe UI"/>
              </a:rPr>
              <a:t> bleus en </a:t>
            </a:r>
            <a:r>
              <a:rPr lang="en-US" sz="1800" b="0" i="0" dirty="0" err="1">
                <a:solidFill>
                  <a:schemeClr val="tx1"/>
                </a:solidFill>
                <a:latin typeface="Segoe UI"/>
                <a:cs typeface="Segoe UI"/>
              </a:rPr>
              <a:t>dessous</a:t>
            </a:r>
            <a:r>
              <a:rPr lang="en-US" sz="1800" b="0" i="0" dirty="0">
                <a:solidFill>
                  <a:schemeClr val="tx1"/>
                </a:solidFill>
                <a:latin typeface="Segoe UI"/>
                <a:cs typeface="Segoe UI"/>
              </a:rPr>
              <a:t> du </a:t>
            </a:r>
            <a:r>
              <a:rPr lang="en-US" sz="1800" b="0" i="0" dirty="0" err="1">
                <a:solidFill>
                  <a:schemeClr val="tx1"/>
                </a:solidFill>
                <a:latin typeface="Segoe UI"/>
                <a:cs typeface="Segoe UI"/>
              </a:rPr>
              <a:t>texte</a:t>
            </a:r>
            <a:r>
              <a:rPr lang="en-US" sz="1800" b="0" i="0" dirty="0">
                <a:solidFill>
                  <a:schemeClr val="tx1"/>
                </a:solidFill>
                <a:latin typeface="Segoe UI"/>
                <a:cs typeface="Segoe UI"/>
              </a:rPr>
              <a:t> </a:t>
            </a:r>
            <a:r>
              <a:rPr lang="en-US" sz="1800" b="0" i="0" dirty="0" err="1">
                <a:solidFill>
                  <a:schemeClr val="tx1"/>
                </a:solidFill>
                <a:latin typeface="Segoe UI"/>
                <a:cs typeface="Segoe UI"/>
              </a:rPr>
              <a:t>lorsqu’il</a:t>
            </a:r>
            <a:r>
              <a:rPr lang="en-US" sz="1800" b="0" i="0" dirty="0">
                <a:solidFill>
                  <a:schemeClr val="tx1"/>
                </a:solidFill>
                <a:latin typeface="Segoe UI"/>
                <a:cs typeface="Segoe UI"/>
              </a:rPr>
              <a:t> </a:t>
            </a:r>
            <a:r>
              <a:rPr lang="en-US" sz="1800" b="0" i="0" dirty="0" err="1">
                <a:solidFill>
                  <a:schemeClr val="tx1"/>
                </a:solidFill>
                <a:latin typeface="Segoe UI"/>
                <a:cs typeface="Segoe UI"/>
              </a:rPr>
              <a:t>pense</a:t>
            </a:r>
            <a:r>
              <a:rPr lang="en-US" sz="1800" b="0" i="0" dirty="0">
                <a:solidFill>
                  <a:schemeClr val="tx1"/>
                </a:solidFill>
                <a:latin typeface="Segoe UI"/>
                <a:cs typeface="Segoe UI"/>
              </a:rPr>
              <a:t> </a:t>
            </a:r>
            <a:r>
              <a:rPr lang="en-US" sz="1800" b="0" i="0" dirty="0" err="1">
                <a:solidFill>
                  <a:schemeClr val="tx1"/>
                </a:solidFill>
                <a:latin typeface="Segoe UI"/>
                <a:cs typeface="Segoe UI"/>
              </a:rPr>
              <a:t>qu’il</a:t>
            </a:r>
            <a:r>
              <a:rPr lang="en-US" sz="1800" b="0" i="0" dirty="0">
                <a:solidFill>
                  <a:schemeClr val="tx1"/>
                </a:solidFill>
                <a:latin typeface="Segoe UI"/>
                <a:cs typeface="Segoe UI"/>
              </a:rPr>
              <a:t> </a:t>
            </a:r>
            <a:r>
              <a:rPr lang="en-US" sz="1800" b="0" i="0" dirty="0" err="1">
                <a:solidFill>
                  <a:schemeClr val="tx1"/>
                </a:solidFill>
                <a:latin typeface="Segoe UI"/>
                <a:cs typeface="Segoe UI"/>
              </a:rPr>
              <a:t>s’agit</a:t>
            </a:r>
            <a:r>
              <a:rPr lang="en-US" sz="1800" b="0" i="0" dirty="0">
                <a:solidFill>
                  <a:schemeClr val="tx1"/>
                </a:solidFill>
                <a:latin typeface="Segoe UI"/>
                <a:cs typeface="Segoe UI"/>
              </a:rPr>
              <a:t> </a:t>
            </a:r>
            <a:r>
              <a:rPr lang="en-US" sz="1800" b="0" i="0" dirty="0" err="1">
                <a:solidFill>
                  <a:schemeClr val="tx1"/>
                </a:solidFill>
                <a:latin typeface="Segoe UI"/>
                <a:cs typeface="Segoe UI"/>
              </a:rPr>
              <a:t>d’une</a:t>
            </a:r>
            <a:r>
              <a:rPr lang="en-US" sz="1800" b="0" i="0" dirty="0">
                <a:solidFill>
                  <a:schemeClr val="tx1"/>
                </a:solidFill>
                <a:latin typeface="Segoe UI"/>
                <a:cs typeface="Segoe UI"/>
              </a:rPr>
              <a:t> </a:t>
            </a:r>
            <a:r>
              <a:rPr lang="en-US" sz="1800" b="0" i="0" dirty="0" err="1">
                <a:solidFill>
                  <a:schemeClr val="tx1"/>
                </a:solidFill>
                <a:latin typeface="Segoe UI"/>
                <a:cs typeface="Segoe UI"/>
              </a:rPr>
              <a:t>erreur</a:t>
            </a:r>
            <a:r>
              <a:rPr lang="en-US" sz="1800" b="0" i="0" dirty="0">
                <a:solidFill>
                  <a:schemeClr val="tx1"/>
                </a:solidFill>
                <a:latin typeface="Segoe UI"/>
                <a:cs typeface="Segoe UI"/>
              </a:rPr>
              <a:t>.</a:t>
            </a:r>
          </a:p>
        </p:txBody>
      </p:sp>
      <p:sp>
        <p:nvSpPr>
          <p:cNvPr id="8" name="Text Placeholder 5"/>
          <p:cNvSpPr txBox="1">
            <a:spLocks/>
          </p:cNvSpPr>
          <p:nvPr/>
        </p:nvSpPr>
        <p:spPr>
          <a:xfrm>
            <a:off x="6248400" y="4038600"/>
            <a:ext cx="2667000" cy="20574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l" defTabSz="914400">
              <a:buNone/>
            </a:pPr>
            <a:r>
              <a:rPr lang="en-US" sz="1800" b="1" i="0" dirty="0" err="1"/>
              <a:t>Soulignement</a:t>
            </a:r>
            <a:r>
              <a:rPr lang="en-US" sz="1800" b="1" i="0" dirty="0"/>
              <a:t> en rouge</a:t>
            </a:r>
            <a:r>
              <a:rPr lang="en-US" sz="1800" b="0" i="0" dirty="0"/>
              <a:t> : </a:t>
            </a:r>
            <a:r>
              <a:rPr lang="en-US" sz="1800" b="0" i="0" dirty="0" err="1"/>
              <a:t>indique</a:t>
            </a:r>
            <a:r>
              <a:rPr lang="en-US" sz="1800" b="0" i="0" dirty="0"/>
              <a:t> </a:t>
            </a:r>
            <a:r>
              <a:rPr lang="en-US" sz="1800" b="0" i="0" dirty="0" err="1"/>
              <a:t>une</a:t>
            </a:r>
            <a:r>
              <a:rPr lang="en-US" sz="1800" b="0" i="0" dirty="0"/>
              <a:t> </a:t>
            </a:r>
            <a:r>
              <a:rPr lang="en-US" sz="1800" b="0" i="0" dirty="0" err="1"/>
              <a:t>faute</a:t>
            </a:r>
            <a:r>
              <a:rPr lang="en-US" sz="1800" b="0" i="0" dirty="0"/>
              <a:t> </a:t>
            </a:r>
            <a:r>
              <a:rPr lang="en-US" sz="1800" b="0" i="0" dirty="0" err="1"/>
              <a:t>d’orthographe</a:t>
            </a:r>
            <a:r>
              <a:rPr lang="en-US" sz="1800" b="0" i="0" dirty="0"/>
              <a:t> </a:t>
            </a:r>
            <a:r>
              <a:rPr lang="en-US" sz="1800" b="0" i="0" dirty="0" err="1"/>
              <a:t>potentielle</a:t>
            </a:r>
            <a:r>
              <a:rPr lang="en-US" sz="1800" b="0" i="0" dirty="0"/>
              <a:t> </a:t>
            </a:r>
            <a:r>
              <a:rPr lang="en-US" sz="1800" b="0" i="0" dirty="0" err="1"/>
              <a:t>ou</a:t>
            </a:r>
            <a:r>
              <a:rPr lang="en-US" sz="1800" b="0" i="0" dirty="0"/>
              <a:t> un mot non </a:t>
            </a:r>
            <a:r>
              <a:rPr lang="en-US" sz="1800" b="0" i="0" dirty="0" err="1"/>
              <a:t>reconnu</a:t>
            </a:r>
            <a:r>
              <a:rPr lang="en-US" sz="1800" b="0" i="0" dirty="0"/>
              <a:t> par Word, </a:t>
            </a:r>
            <a:r>
              <a:rPr lang="en-US" sz="1800" b="0" i="0" dirty="0" err="1"/>
              <a:t>comme</a:t>
            </a:r>
            <a:r>
              <a:rPr lang="en-US" sz="1800" b="0" i="0" dirty="0"/>
              <a:t> un nom </a:t>
            </a:r>
            <a:r>
              <a:rPr lang="en-US" sz="1800" b="0" i="0" dirty="0" err="1"/>
              <a:t>propre</a:t>
            </a:r>
            <a:r>
              <a:rPr lang="en-US" sz="1800" b="0" i="0" dirty="0"/>
              <a:t> </a:t>
            </a:r>
            <a:r>
              <a:rPr lang="en-US" sz="1800" b="0" i="0" dirty="0" err="1"/>
              <a:t>ou</a:t>
            </a:r>
            <a:r>
              <a:rPr lang="en-US" sz="1800" b="0" i="0" dirty="0"/>
              <a:t> un nom de lieu. </a:t>
            </a:r>
          </a:p>
        </p:txBody>
      </p:sp>
    </p:spTree>
    <p:extLst>
      <p:ext uri="{BB962C8B-B14F-4D97-AF65-F5344CB8AC3E}">
        <p14:creationId xmlns:p14="http://schemas.microsoft.com/office/powerpoint/2010/main" xmlns="" val="1133819276"/>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anim calcmode="lin" valueType="num">
                                      <p:cBhvr>
                                        <p:cTn id="8"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500"/>
                                        <p:tgtEl>
                                          <p:spTgt spid="6">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8">
                                            <p:txEl>
                                              <p:pRg st="0" end="0"/>
                                            </p:txEl>
                                          </p:spTgt>
                                        </p:tgtEl>
                                        <p:attrNameLst>
                                          <p:attrName>style.visibility</p:attrName>
                                        </p:attrNameLst>
                                      </p:cBhvr>
                                      <p:to>
                                        <p:strVal val="visible"/>
                                      </p:to>
                                    </p:set>
                                    <p:animEffect transition="in" filter="fade">
                                      <p:cBhvr>
                                        <p:cTn id="2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P spid="8"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defTabSz="914400">
              <a:spcBef>
                <a:spcPts val="0"/>
              </a:spcBef>
              <a:buNone/>
            </a:pPr>
            <a:r>
              <a:rPr lang="en-US" sz="3200" b="0" i="0" dirty="0" err="1">
                <a:latin typeface="Segoe Light"/>
                <a:ea typeface="+mj-ea"/>
                <a:cs typeface="+mj-cs"/>
              </a:rPr>
              <a:t>Corriger</a:t>
            </a:r>
            <a:r>
              <a:rPr lang="en-US" sz="3200" b="0" i="0" dirty="0">
                <a:latin typeface="Segoe Light"/>
                <a:ea typeface="+mj-ea"/>
                <a:cs typeface="+mj-cs"/>
              </a:rPr>
              <a:t> les </a:t>
            </a:r>
            <a:r>
              <a:rPr lang="en-US" sz="3200" b="0" i="0" dirty="0" err="1">
                <a:latin typeface="Segoe Light"/>
                <a:ea typeface="+mj-ea"/>
                <a:cs typeface="+mj-cs"/>
              </a:rPr>
              <a:t>fautes</a:t>
            </a:r>
            <a:r>
              <a:rPr lang="en-US" sz="3200" b="0" i="0" dirty="0">
                <a:latin typeface="Segoe Light"/>
                <a:ea typeface="+mj-ea"/>
                <a:cs typeface="+mj-cs"/>
              </a:rPr>
              <a:t> </a:t>
            </a:r>
            <a:r>
              <a:rPr lang="en-US" sz="3200" b="0" i="0" dirty="0" err="1">
                <a:latin typeface="Segoe Light"/>
                <a:ea typeface="+mj-ea"/>
                <a:cs typeface="+mj-cs"/>
              </a:rPr>
              <a:t>d’orthographe</a:t>
            </a:r>
            <a:r>
              <a:rPr lang="en-US" sz="3200" b="0" i="0" dirty="0">
                <a:latin typeface="Segoe Light"/>
                <a:ea typeface="+mj-ea"/>
                <a:cs typeface="+mj-cs"/>
              </a:rPr>
              <a:t> et de </a:t>
            </a:r>
            <a:r>
              <a:rPr lang="en-US" sz="3200" b="0" i="0" dirty="0" err="1">
                <a:latin typeface="Segoe Light"/>
                <a:ea typeface="+mj-ea"/>
                <a:cs typeface="+mj-cs"/>
              </a:rPr>
              <a:t>grammaire</a:t>
            </a:r>
            <a:endParaRPr lang="en-US" sz="3200" b="0" i="0" dirty="0">
              <a:latin typeface="Segoe Light"/>
              <a:ea typeface="+mj-ea"/>
              <a:cs typeface="+mj-cs"/>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xmlns="" val="0"/>
              </a:ext>
            </a:extLst>
          </a:blip>
          <a:stretch>
            <a:fillRect/>
          </a:stretch>
        </p:blipFill>
        <p:spPr/>
      </p:pic>
      <p:sp>
        <p:nvSpPr>
          <p:cNvPr id="4" name="Footer Placeholder 3"/>
          <p:cNvSpPr>
            <a:spLocks noGrp="1"/>
          </p:cNvSpPr>
          <p:nvPr>
            <p:ph type="ftr" sz="quarter" idx="11"/>
          </p:nvPr>
        </p:nvSpPr>
        <p:spPr/>
        <p:txBody>
          <a:bodyPr/>
          <a:lstStyle/>
          <a:p>
            <a:pPr algn="ctr" defTabSz="914400">
              <a:buNone/>
            </a:pPr>
            <a:r>
              <a:rPr lang="en-US" sz="1200" b="0" i="0">
                <a:solidFill>
                  <a:schemeClr val="tx1">
                    <a:tint val="75000"/>
                  </a:schemeClr>
                </a:solidFill>
                <a:latin typeface="Segoe UI"/>
                <a:cs typeface="Segoe UI"/>
              </a:rPr>
              <a:t>Créer votre premier document Word I</a:t>
            </a:r>
          </a:p>
        </p:txBody>
      </p:sp>
      <p:sp>
        <p:nvSpPr>
          <p:cNvPr id="5" name="Text Placeholder 4"/>
          <p:cNvSpPr>
            <a:spLocks noGrp="1"/>
          </p:cNvSpPr>
          <p:nvPr>
            <p:ph type="body" sz="quarter" idx="13"/>
          </p:nvPr>
        </p:nvSpPr>
        <p:spPr/>
        <p:txBody>
          <a:bodyPr/>
          <a:lstStyle/>
          <a:p>
            <a:pPr marL="0" indent="0" algn="l" defTabSz="914400">
              <a:spcBef>
                <a:spcPts val="1"/>
              </a:spcBef>
              <a:buNone/>
            </a:pPr>
            <a:r>
              <a:rPr lang="en-US" sz="1800" b="0" i="0">
                <a:solidFill>
                  <a:srgbClr val="F79646">
                    <a:lumMod val="75000"/>
                  </a:srgbClr>
                </a:solidFill>
                <a:latin typeface="Segoe UI"/>
                <a:cs typeface="Segoe UI"/>
              </a:rPr>
              <a:t>Les soulignements ondulés vous indiquent les fautes d’orthographe ou de grammaire</a:t>
            </a:r>
          </a:p>
        </p:txBody>
      </p:sp>
      <p:sp>
        <p:nvSpPr>
          <p:cNvPr id="6" name="Text Placeholder 5"/>
          <p:cNvSpPr>
            <a:spLocks noGrp="1"/>
          </p:cNvSpPr>
          <p:nvPr>
            <p:ph type="body" sz="quarter" idx="14"/>
          </p:nvPr>
        </p:nvSpPr>
        <p:spPr>
          <a:xfrm>
            <a:off x="6248400" y="990600"/>
            <a:ext cx="2667000" cy="876300"/>
          </a:xfrm>
        </p:spPr>
        <p:txBody>
          <a:bodyPr>
            <a:normAutofit lnSpcReduction="10000"/>
          </a:bodyPr>
          <a:lstStyle/>
          <a:p>
            <a:pPr marL="0" indent="0" algn="l" defTabSz="914400">
              <a:spcBef>
                <a:spcPts val="1"/>
              </a:spcBef>
              <a:buNone/>
            </a:pPr>
            <a:r>
              <a:rPr lang="en-US" sz="1800" b="1" i="0" dirty="0" err="1">
                <a:solidFill>
                  <a:schemeClr val="tx1"/>
                </a:solidFill>
                <a:latin typeface="Segoe UI"/>
                <a:cs typeface="Segoe UI"/>
              </a:rPr>
              <a:t>Soulignement</a:t>
            </a:r>
            <a:r>
              <a:rPr lang="en-US" sz="1800" b="1" i="0" dirty="0">
                <a:solidFill>
                  <a:schemeClr val="tx1"/>
                </a:solidFill>
                <a:latin typeface="Segoe UI"/>
                <a:cs typeface="Segoe UI"/>
              </a:rPr>
              <a:t> en </a:t>
            </a:r>
            <a:r>
              <a:rPr lang="en-US" sz="1800" b="1" i="0" dirty="0" err="1">
                <a:solidFill>
                  <a:schemeClr val="tx1"/>
                </a:solidFill>
                <a:latin typeface="Segoe UI"/>
                <a:cs typeface="Segoe UI"/>
              </a:rPr>
              <a:t>vert</a:t>
            </a:r>
            <a:r>
              <a:rPr lang="en-US" sz="1800" b="0" i="0" dirty="0">
                <a:solidFill>
                  <a:schemeClr val="tx1"/>
                </a:solidFill>
                <a:latin typeface="Segoe UI"/>
                <a:cs typeface="Segoe UI"/>
              </a:rPr>
              <a:t> : </a:t>
            </a:r>
            <a:r>
              <a:rPr lang="en-US" dirty="0" err="1">
                <a:latin typeface="Segoe UI"/>
                <a:cs typeface="Segoe UI"/>
              </a:rPr>
              <a:t>i</a:t>
            </a:r>
            <a:r>
              <a:rPr lang="en-US" sz="1800" b="0" i="0" dirty="0" err="1" smtClean="0">
                <a:solidFill>
                  <a:schemeClr val="tx1"/>
                </a:solidFill>
                <a:latin typeface="Segoe UI"/>
                <a:cs typeface="Segoe UI"/>
              </a:rPr>
              <a:t>ndique</a:t>
            </a:r>
            <a:r>
              <a:rPr lang="en-US" sz="1800" b="0" i="0" dirty="0" smtClean="0">
                <a:solidFill>
                  <a:schemeClr val="tx1"/>
                </a:solidFill>
                <a:latin typeface="Segoe UI"/>
                <a:cs typeface="Segoe UI"/>
              </a:rPr>
              <a:t> </a:t>
            </a:r>
            <a:r>
              <a:rPr lang="en-US" sz="1800" b="0" i="0" dirty="0" err="1">
                <a:solidFill>
                  <a:schemeClr val="tx1"/>
                </a:solidFill>
                <a:latin typeface="Segoe UI"/>
                <a:cs typeface="Segoe UI"/>
              </a:rPr>
              <a:t>une</a:t>
            </a:r>
            <a:r>
              <a:rPr lang="en-US" sz="1800" b="0" i="0" dirty="0">
                <a:solidFill>
                  <a:schemeClr val="tx1"/>
                </a:solidFill>
                <a:latin typeface="Segoe UI"/>
                <a:cs typeface="Segoe UI"/>
              </a:rPr>
              <a:t> </a:t>
            </a:r>
            <a:r>
              <a:rPr lang="en-US" sz="1800" b="0" i="0" dirty="0" err="1">
                <a:solidFill>
                  <a:schemeClr val="tx1"/>
                </a:solidFill>
                <a:latin typeface="Segoe UI"/>
                <a:cs typeface="Segoe UI"/>
              </a:rPr>
              <a:t>faute</a:t>
            </a:r>
            <a:r>
              <a:rPr lang="en-US" sz="1800" b="0" i="0" dirty="0">
                <a:solidFill>
                  <a:schemeClr val="tx1"/>
                </a:solidFill>
                <a:latin typeface="Segoe UI"/>
                <a:cs typeface="Segoe UI"/>
              </a:rPr>
              <a:t> de </a:t>
            </a:r>
            <a:r>
              <a:rPr lang="en-US" sz="1800" b="0" i="0" dirty="0" err="1" smtClean="0">
                <a:solidFill>
                  <a:schemeClr val="tx1"/>
                </a:solidFill>
                <a:latin typeface="Segoe UI"/>
                <a:cs typeface="Segoe UI"/>
              </a:rPr>
              <a:t>grammaire</a:t>
            </a:r>
            <a:r>
              <a:rPr lang="en-US" sz="1800" b="0" i="0" dirty="0" smtClean="0">
                <a:solidFill>
                  <a:schemeClr val="tx1"/>
                </a:solidFill>
                <a:latin typeface="Segoe UI"/>
                <a:cs typeface="Segoe UI"/>
              </a:rPr>
              <a:t> </a:t>
            </a:r>
            <a:r>
              <a:rPr lang="en-US" sz="1800" b="0" i="0" dirty="0" err="1">
                <a:solidFill>
                  <a:schemeClr val="tx1"/>
                </a:solidFill>
                <a:latin typeface="Segoe UI"/>
                <a:cs typeface="Segoe UI"/>
              </a:rPr>
              <a:t>potentielle</a:t>
            </a:r>
            <a:r>
              <a:rPr lang="en-US" sz="1800" b="0" i="0" dirty="0">
                <a:solidFill>
                  <a:schemeClr val="tx1"/>
                </a:solidFill>
                <a:latin typeface="Segoe UI"/>
                <a:cs typeface="Segoe UI"/>
              </a:rPr>
              <a:t>. </a:t>
            </a:r>
          </a:p>
        </p:txBody>
      </p:sp>
      <p:sp>
        <p:nvSpPr>
          <p:cNvPr id="9" name="Text Placeholder 5"/>
          <p:cNvSpPr txBox="1">
            <a:spLocks/>
          </p:cNvSpPr>
          <p:nvPr/>
        </p:nvSpPr>
        <p:spPr>
          <a:xfrm>
            <a:off x="6248400" y="1981200"/>
            <a:ext cx="2667000" cy="2971800"/>
          </a:xfrm>
          <a:prstGeom prst="rect">
            <a:avLst/>
          </a:prstGeom>
        </p:spPr>
        <p:txBody>
          <a:bodyPr vert="horz" lIns="91440" tIns="45720" rIns="91440" bIns="45720" rtlCol="0">
            <a:no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l" defTabSz="914400">
              <a:buNone/>
            </a:pPr>
            <a:r>
              <a:rPr lang="en-US" b="1" i="0" dirty="0" err="1"/>
              <a:t>Soulignement</a:t>
            </a:r>
            <a:r>
              <a:rPr lang="en-US" b="1" i="0" dirty="0"/>
              <a:t> en bleu</a:t>
            </a:r>
            <a:r>
              <a:rPr lang="en-US" b="0" i="0" dirty="0"/>
              <a:t> : </a:t>
            </a:r>
            <a:r>
              <a:rPr lang="en-US" b="0" i="0" dirty="0" smtClean="0"/>
              <a:t>un </a:t>
            </a:r>
            <a:r>
              <a:rPr lang="en-US" b="0" i="0" dirty="0"/>
              <a:t>mot </a:t>
            </a:r>
            <a:r>
              <a:rPr lang="en-US" b="0" i="0" dirty="0" err="1"/>
              <a:t>est</a:t>
            </a:r>
            <a:r>
              <a:rPr lang="en-US" b="0" i="0" dirty="0"/>
              <a:t> </a:t>
            </a:r>
            <a:r>
              <a:rPr lang="en-US" b="0" i="0" dirty="0" err="1"/>
              <a:t>orthographié</a:t>
            </a:r>
            <a:r>
              <a:rPr lang="en-US" b="0" i="0" dirty="0"/>
              <a:t> </a:t>
            </a:r>
            <a:r>
              <a:rPr lang="en-US" b="0" i="0" dirty="0" err="1"/>
              <a:t>correctement</a:t>
            </a:r>
            <a:r>
              <a:rPr lang="en-US" b="0" i="0" dirty="0"/>
              <a:t> </a:t>
            </a:r>
            <a:r>
              <a:rPr lang="en-US" b="0" i="0" dirty="0" err="1"/>
              <a:t>mais</a:t>
            </a:r>
            <a:r>
              <a:rPr lang="en-US" b="0" i="0" dirty="0"/>
              <a:t> ne </a:t>
            </a:r>
            <a:r>
              <a:rPr lang="en-US" b="0" i="0" dirty="0" err="1"/>
              <a:t>semble</a:t>
            </a:r>
            <a:r>
              <a:rPr lang="en-US" b="0" i="0" dirty="0"/>
              <a:t> pas </a:t>
            </a:r>
            <a:r>
              <a:rPr lang="en-US" dirty="0" err="1" smtClean="0"/>
              <a:t>adapté</a:t>
            </a:r>
            <a:r>
              <a:rPr lang="en-US" dirty="0" smtClean="0"/>
              <a:t> au</a:t>
            </a:r>
            <a:r>
              <a:rPr lang="en-US" b="0" i="0" dirty="0" smtClean="0"/>
              <a:t> </a:t>
            </a:r>
            <a:r>
              <a:rPr lang="en-US" b="0" i="0" dirty="0" err="1" smtClean="0"/>
              <a:t>contexte</a:t>
            </a:r>
            <a:r>
              <a:rPr lang="en-US" b="0" i="0" dirty="0" smtClean="0"/>
              <a:t>. </a:t>
            </a:r>
            <a:r>
              <a:rPr lang="en-US" b="0" i="0" dirty="0"/>
              <a:t>Par </a:t>
            </a:r>
            <a:r>
              <a:rPr lang="en-US" b="0" i="0" dirty="0" err="1"/>
              <a:t>exemple</a:t>
            </a:r>
            <a:r>
              <a:rPr lang="en-US" b="0" i="0" dirty="0"/>
              <a:t>, </a:t>
            </a:r>
            <a:r>
              <a:rPr lang="en-US" b="0" i="0" dirty="0" err="1"/>
              <a:t>vous</a:t>
            </a:r>
            <a:r>
              <a:rPr lang="en-US" b="0" i="0" dirty="0"/>
              <a:t> </a:t>
            </a:r>
            <a:r>
              <a:rPr lang="en-US" b="0" i="0" dirty="0" err="1"/>
              <a:t>avez</a:t>
            </a:r>
            <a:r>
              <a:rPr lang="en-US" b="0" i="0" dirty="0"/>
              <a:t> </a:t>
            </a:r>
            <a:r>
              <a:rPr lang="en-US" b="0" i="0" dirty="0" err="1"/>
              <a:t>tapé</a:t>
            </a:r>
            <a:r>
              <a:rPr lang="en-US" b="0" i="0" dirty="0"/>
              <a:t> « trait », </a:t>
            </a:r>
            <a:r>
              <a:rPr lang="en-US" b="0" i="0" dirty="0" err="1"/>
              <a:t>mais</a:t>
            </a:r>
            <a:r>
              <a:rPr lang="en-US" b="0" i="0" dirty="0"/>
              <a:t> le mot </a:t>
            </a:r>
            <a:r>
              <a:rPr lang="en-US" b="0" i="0" dirty="0" err="1"/>
              <a:t>devrait</a:t>
            </a:r>
            <a:r>
              <a:rPr lang="en-US" b="0" i="0" dirty="0"/>
              <a:t> </a:t>
            </a:r>
            <a:r>
              <a:rPr lang="en-US" b="0" i="0" dirty="0" err="1"/>
              <a:t>être</a:t>
            </a:r>
            <a:r>
              <a:rPr lang="en-US" b="0" i="0" dirty="0"/>
              <a:t> « </a:t>
            </a:r>
            <a:r>
              <a:rPr lang="en-US" b="0" i="0" dirty="0" err="1"/>
              <a:t>très</a:t>
            </a:r>
            <a:r>
              <a:rPr lang="en-US" b="0" i="0" dirty="0"/>
              <a:t> ». </a:t>
            </a:r>
          </a:p>
        </p:txBody>
      </p:sp>
    </p:spTree>
    <p:extLst>
      <p:ext uri="{BB962C8B-B14F-4D97-AF65-F5344CB8AC3E}">
        <p14:creationId xmlns:p14="http://schemas.microsoft.com/office/powerpoint/2010/main" xmlns="" val="888227117"/>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fade">
                                      <p:cBhvr>
                                        <p:cTn id="12"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9"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defTabSz="914400">
              <a:spcBef>
                <a:spcPts val="0"/>
              </a:spcBef>
              <a:buNone/>
            </a:pPr>
            <a:r>
              <a:rPr lang="en-US" sz="3200" b="0" i="0" dirty="0" err="1">
                <a:latin typeface="Segoe Light"/>
                <a:ea typeface="+mj-ea"/>
                <a:cs typeface="+mj-cs"/>
              </a:rPr>
              <a:t>Corriger</a:t>
            </a:r>
            <a:r>
              <a:rPr lang="en-US" sz="3200" b="0" i="0" dirty="0">
                <a:latin typeface="Segoe Light"/>
                <a:ea typeface="+mj-ea"/>
                <a:cs typeface="+mj-cs"/>
              </a:rPr>
              <a:t> les </a:t>
            </a:r>
            <a:r>
              <a:rPr lang="en-US" sz="3200" b="0" i="0" dirty="0" err="1">
                <a:latin typeface="Segoe Light"/>
                <a:ea typeface="+mj-ea"/>
                <a:cs typeface="+mj-cs"/>
              </a:rPr>
              <a:t>fautes</a:t>
            </a:r>
            <a:r>
              <a:rPr lang="en-US" sz="3200" b="0" i="0" dirty="0">
                <a:latin typeface="Segoe Light"/>
                <a:ea typeface="+mj-ea"/>
                <a:cs typeface="+mj-cs"/>
              </a:rPr>
              <a:t> </a:t>
            </a:r>
            <a:r>
              <a:rPr lang="en-US" sz="3200" b="0" i="0" dirty="0" err="1">
                <a:latin typeface="Segoe Light"/>
                <a:ea typeface="+mj-ea"/>
                <a:cs typeface="+mj-cs"/>
              </a:rPr>
              <a:t>d’orthographe</a:t>
            </a:r>
            <a:r>
              <a:rPr lang="en-US" sz="3200" b="0" i="0" dirty="0">
                <a:latin typeface="Segoe Light"/>
                <a:ea typeface="+mj-ea"/>
                <a:cs typeface="+mj-cs"/>
              </a:rPr>
              <a:t> et de </a:t>
            </a:r>
            <a:r>
              <a:rPr lang="en-US" sz="3200" b="0" i="0" dirty="0" err="1">
                <a:latin typeface="Segoe Light"/>
                <a:ea typeface="+mj-ea"/>
                <a:cs typeface="+mj-cs"/>
              </a:rPr>
              <a:t>grammaire</a:t>
            </a:r>
            <a:endParaRPr lang="en-US" sz="3200" b="0" i="0" dirty="0">
              <a:latin typeface="Segoe Light"/>
              <a:ea typeface="+mj-ea"/>
              <a:cs typeface="+mj-cs"/>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xmlns="" val="0"/>
              </a:ext>
            </a:extLst>
          </a:blip>
          <a:stretch>
            <a:fillRect/>
          </a:stretch>
        </p:blipFill>
        <p:spPr/>
      </p:pic>
      <p:sp>
        <p:nvSpPr>
          <p:cNvPr id="4" name="Footer Placeholder 3"/>
          <p:cNvSpPr>
            <a:spLocks noGrp="1"/>
          </p:cNvSpPr>
          <p:nvPr>
            <p:ph type="ftr" sz="quarter" idx="11"/>
          </p:nvPr>
        </p:nvSpPr>
        <p:spPr/>
        <p:txBody>
          <a:bodyPr/>
          <a:lstStyle/>
          <a:p>
            <a:pPr algn="ctr" defTabSz="914400">
              <a:buNone/>
            </a:pPr>
            <a:r>
              <a:rPr lang="en-US" sz="1200" b="0" i="0">
                <a:solidFill>
                  <a:schemeClr val="tx1">
                    <a:tint val="75000"/>
                  </a:schemeClr>
                </a:solidFill>
                <a:latin typeface="Segoe UI"/>
                <a:cs typeface="Segoe UI"/>
              </a:rPr>
              <a:t>Créer votre premier document Word I</a:t>
            </a:r>
          </a:p>
        </p:txBody>
      </p:sp>
      <p:sp>
        <p:nvSpPr>
          <p:cNvPr id="5" name="Text Placeholder 4"/>
          <p:cNvSpPr>
            <a:spLocks noGrp="1"/>
          </p:cNvSpPr>
          <p:nvPr>
            <p:ph type="body" sz="quarter" idx="13"/>
          </p:nvPr>
        </p:nvSpPr>
        <p:spPr/>
        <p:txBody>
          <a:bodyPr/>
          <a:lstStyle/>
          <a:p>
            <a:pPr marL="0" indent="0" algn="l" defTabSz="914400">
              <a:spcBef>
                <a:spcPts val="1"/>
              </a:spcBef>
              <a:buNone/>
            </a:pPr>
            <a:r>
              <a:rPr lang="en-US" sz="1800" b="0" i="0">
                <a:solidFill>
                  <a:srgbClr val="F79646">
                    <a:lumMod val="75000"/>
                  </a:srgbClr>
                </a:solidFill>
                <a:latin typeface="Segoe UI"/>
                <a:cs typeface="Segoe UI"/>
              </a:rPr>
              <a:t>Les soulignements ondulés vous indiquent les fautes d’orthographe ou de grammaire</a:t>
            </a:r>
          </a:p>
        </p:txBody>
      </p:sp>
      <p:sp>
        <p:nvSpPr>
          <p:cNvPr id="6" name="Text Placeholder 5"/>
          <p:cNvSpPr>
            <a:spLocks noGrp="1"/>
          </p:cNvSpPr>
          <p:nvPr>
            <p:ph type="body" sz="quarter" idx="14"/>
          </p:nvPr>
        </p:nvSpPr>
        <p:spPr>
          <a:xfrm>
            <a:off x="6248400" y="990600"/>
            <a:ext cx="2667000" cy="1524000"/>
          </a:xfrm>
        </p:spPr>
        <p:txBody>
          <a:bodyPr>
            <a:noAutofit/>
          </a:bodyPr>
          <a:lstStyle/>
          <a:p>
            <a:pPr marL="0" indent="0" algn="l" defTabSz="914400">
              <a:spcBef>
                <a:spcPts val="1"/>
              </a:spcBef>
              <a:buNone/>
            </a:pPr>
            <a:r>
              <a:rPr lang="en-US" b="0" i="0" dirty="0">
                <a:solidFill>
                  <a:schemeClr val="tx1"/>
                </a:solidFill>
                <a:latin typeface="Segoe UI"/>
                <a:cs typeface="Segoe UI"/>
              </a:rPr>
              <a:t>Pour </a:t>
            </a:r>
            <a:r>
              <a:rPr lang="en-US" b="0" i="0" dirty="0" err="1">
                <a:solidFill>
                  <a:schemeClr val="tx1"/>
                </a:solidFill>
                <a:latin typeface="Segoe UI"/>
                <a:cs typeface="Segoe UI"/>
              </a:rPr>
              <a:t>afficher</a:t>
            </a:r>
            <a:r>
              <a:rPr lang="en-US" b="0" i="0" dirty="0">
                <a:solidFill>
                  <a:schemeClr val="tx1"/>
                </a:solidFill>
                <a:latin typeface="Segoe UI"/>
                <a:cs typeface="Segoe UI"/>
              </a:rPr>
              <a:t> les corrections </a:t>
            </a:r>
            <a:r>
              <a:rPr lang="en-US" b="0" i="0" dirty="0" err="1">
                <a:solidFill>
                  <a:schemeClr val="tx1"/>
                </a:solidFill>
                <a:latin typeface="Segoe UI"/>
                <a:cs typeface="Segoe UI"/>
              </a:rPr>
              <a:t>suggérées</a:t>
            </a:r>
            <a:r>
              <a:rPr lang="en-US" b="0" i="0" dirty="0">
                <a:solidFill>
                  <a:schemeClr val="tx1"/>
                </a:solidFill>
                <a:latin typeface="Segoe UI"/>
                <a:cs typeface="Segoe UI"/>
              </a:rPr>
              <a:t>, </a:t>
            </a:r>
            <a:r>
              <a:rPr lang="en-US" b="0" i="0" dirty="0" err="1">
                <a:solidFill>
                  <a:schemeClr val="tx1"/>
                </a:solidFill>
                <a:latin typeface="Segoe UI"/>
                <a:cs typeface="Segoe UI"/>
              </a:rPr>
              <a:t>cliquez</a:t>
            </a:r>
            <a:r>
              <a:rPr lang="en-US" b="0" i="0" dirty="0">
                <a:solidFill>
                  <a:schemeClr val="tx1"/>
                </a:solidFill>
                <a:latin typeface="Segoe UI"/>
                <a:cs typeface="Segoe UI"/>
              </a:rPr>
              <a:t> avec le </a:t>
            </a:r>
            <a:r>
              <a:rPr lang="en-US" b="0" i="0" dirty="0" err="1">
                <a:solidFill>
                  <a:schemeClr val="tx1"/>
                </a:solidFill>
                <a:latin typeface="Segoe UI"/>
                <a:cs typeface="Segoe UI"/>
              </a:rPr>
              <a:t>bouton</a:t>
            </a:r>
            <a:r>
              <a:rPr lang="en-US" b="0" i="0" dirty="0">
                <a:solidFill>
                  <a:schemeClr val="tx1"/>
                </a:solidFill>
                <a:latin typeface="Segoe UI"/>
                <a:cs typeface="Segoe UI"/>
              </a:rPr>
              <a:t> </a:t>
            </a:r>
            <a:r>
              <a:rPr lang="en-US" b="0" i="0" dirty="0" err="1">
                <a:solidFill>
                  <a:schemeClr val="tx1"/>
                </a:solidFill>
                <a:latin typeface="Segoe UI"/>
                <a:cs typeface="Segoe UI"/>
              </a:rPr>
              <a:t>droit</a:t>
            </a:r>
            <a:r>
              <a:rPr lang="en-US" b="0" i="0" dirty="0">
                <a:solidFill>
                  <a:schemeClr val="tx1"/>
                </a:solidFill>
                <a:latin typeface="Segoe UI"/>
                <a:cs typeface="Segoe UI"/>
              </a:rPr>
              <a:t> </a:t>
            </a:r>
            <a:r>
              <a:rPr lang="en-US" b="0" i="0" dirty="0" err="1">
                <a:solidFill>
                  <a:schemeClr val="tx1"/>
                </a:solidFill>
                <a:latin typeface="Segoe UI"/>
                <a:cs typeface="Segoe UI"/>
              </a:rPr>
              <a:t>sur</a:t>
            </a:r>
            <a:r>
              <a:rPr lang="en-US" b="0" i="0" dirty="0">
                <a:solidFill>
                  <a:schemeClr val="tx1"/>
                </a:solidFill>
                <a:latin typeface="Segoe UI"/>
                <a:cs typeface="Segoe UI"/>
              </a:rPr>
              <a:t> un mot </a:t>
            </a:r>
            <a:r>
              <a:rPr lang="en-US" b="0" i="0" dirty="0" err="1">
                <a:solidFill>
                  <a:schemeClr val="tx1"/>
                </a:solidFill>
                <a:latin typeface="Segoe UI"/>
                <a:cs typeface="Segoe UI"/>
              </a:rPr>
              <a:t>souligné</a:t>
            </a:r>
            <a:r>
              <a:rPr lang="en-US" b="0" i="0" dirty="0">
                <a:solidFill>
                  <a:schemeClr val="tx1"/>
                </a:solidFill>
                <a:latin typeface="Segoe UI"/>
                <a:cs typeface="Segoe UI"/>
              </a:rPr>
              <a:t>.</a:t>
            </a:r>
          </a:p>
        </p:txBody>
      </p:sp>
      <p:sp>
        <p:nvSpPr>
          <p:cNvPr id="8" name="Text Placeholder 5"/>
          <p:cNvSpPr txBox="1">
            <a:spLocks/>
          </p:cNvSpPr>
          <p:nvPr/>
        </p:nvSpPr>
        <p:spPr>
          <a:xfrm>
            <a:off x="6248400" y="2590800"/>
            <a:ext cx="2667000" cy="1828800"/>
          </a:xfrm>
          <a:prstGeom prst="rect">
            <a:avLst/>
          </a:prstGeom>
        </p:spPr>
        <p:txBody>
          <a:bodyPr vert="horz" lIns="91440" tIns="45720" rIns="91440" bIns="45720" rtlCol="0">
            <a:no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l" defTabSz="914400">
              <a:buNone/>
            </a:pPr>
            <a:r>
              <a:rPr lang="en-US" b="0" i="0" dirty="0" err="1"/>
              <a:t>Cliquez</a:t>
            </a:r>
            <a:r>
              <a:rPr lang="en-US" b="0" i="0" dirty="0"/>
              <a:t> </a:t>
            </a:r>
            <a:r>
              <a:rPr lang="en-US" b="0" i="0" dirty="0" err="1"/>
              <a:t>sur</a:t>
            </a:r>
            <a:r>
              <a:rPr lang="en-US" b="0" i="0" dirty="0"/>
              <a:t> </a:t>
            </a:r>
            <a:r>
              <a:rPr lang="en-US" b="0" i="0" dirty="0" err="1"/>
              <a:t>une</a:t>
            </a:r>
            <a:r>
              <a:rPr lang="en-US" b="0" i="0" dirty="0"/>
              <a:t> correction pour </a:t>
            </a:r>
            <a:r>
              <a:rPr lang="en-US" b="0" i="0" dirty="0" err="1"/>
              <a:t>remplacer</a:t>
            </a:r>
            <a:r>
              <a:rPr lang="en-US" b="0" i="0" dirty="0"/>
              <a:t> le mot </a:t>
            </a:r>
            <a:r>
              <a:rPr lang="en-US" b="0" i="0" dirty="0" err="1"/>
              <a:t>dans</a:t>
            </a:r>
            <a:r>
              <a:rPr lang="en-US" b="0" i="0" dirty="0"/>
              <a:t> le document et </a:t>
            </a:r>
            <a:r>
              <a:rPr lang="en-US" b="0" i="0" dirty="0" err="1"/>
              <a:t>supprimer</a:t>
            </a:r>
            <a:r>
              <a:rPr lang="en-US" b="0" i="0" dirty="0"/>
              <a:t> les </a:t>
            </a:r>
            <a:r>
              <a:rPr lang="en-US" b="0" i="0" dirty="0" err="1"/>
              <a:t>soulignements</a:t>
            </a:r>
            <a:r>
              <a:rPr lang="en-US" b="0" i="0" dirty="0"/>
              <a:t>. </a:t>
            </a:r>
          </a:p>
        </p:txBody>
      </p:sp>
    </p:spTree>
    <p:extLst>
      <p:ext uri="{BB962C8B-B14F-4D97-AF65-F5344CB8AC3E}">
        <p14:creationId xmlns:p14="http://schemas.microsoft.com/office/powerpoint/2010/main" xmlns="" val="1424588285"/>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theme/theme1.xml><?xml version="1.0" encoding="utf-8"?>
<a:theme xmlns:a="http://schemas.openxmlformats.org/drawingml/2006/main" name="Office2010_training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MediaInformationFile" ma:contentTypeID="0x0101009148F5A04DDD49CBA7127AADA5FB792B009F954A3E83E2984BACE141CCD92C3E6900B5841E271C425746B1187324DC1131DC" ma:contentTypeVersion="22" ma:contentTypeDescription="Upload an asset." ma:contentTypeScope="" ma:versionID="94597117c7629385a291f898e73db5d3">
  <xsd:schema xmlns:xsd="http://www.w3.org/2001/XMLSchema" xmlns:xs="http://www.w3.org/2001/XMLSchema" xmlns:p="http://schemas.microsoft.com/office/2006/metadata/properties" xmlns:ns1="http://schemas.microsoft.com/sharepoint/v3" targetNamespace="http://schemas.microsoft.com/office/2006/metadata/properties" ma:root="true" ma:fieldsID="ac4b92f21bcd7ad18f886d20c1693846" ns1:_="">
    <xsd:import namespace="http://schemas.microsoft.com/sharepoint/v3"/>
    <xsd:element name="properties">
      <xsd:complexType>
        <xsd:sequence>
          <xsd:element name="documentManagement">
            <xsd:complexType>
              <xsd:all>
                <xsd:element ref="ns1:Comments" minOccurs="0"/>
                <xsd:element ref="ns1:FileRef" minOccurs="0"/>
                <xsd:element ref="ns1:File_x0020_Type" minOccurs="0"/>
                <xsd:element ref="ns1:FSObjType" minOccurs="0"/>
                <xsd:element ref="ns1:HTML_x0020_File_x0020_Type" minOccurs="0"/>
                <xsd:element ref="ns1:PreviewExists" minOccurs="0"/>
                <xsd:element ref="ns1:ThumbnailExis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omments" ma:index="4" nillable="true" ma:displayName="Description" ma:internalName="Comments">
      <xsd:simpleType>
        <xsd:restriction base="dms:Note">
          <xsd:maxLength value="255"/>
        </xsd:restriction>
      </xsd:simpleType>
    </xsd:element>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FSObjType" ma:index="10" nillable="true" ma:displayName="Item Type" ma:hidden="true" ma:list="Docs" ma:internalName="FSObjType" ma:readOnly="true" ma:showField="FSType">
      <xsd:simpleType>
        <xsd:restriction base="dms:Lookup"/>
      </xsd:simpleType>
    </xsd:element>
    <xsd:element name="HTML_x0020_File_x0020_Type" ma:index="11" nillable="true" ma:displayName="HTML File Type" ma:hidden="true" ma:internalName="HTML_x0020_File_x0020_Type" ma:readOnly="true">
      <xsd:simpleType>
        <xsd:restriction base="dms:Text"/>
      </xsd:simpleType>
    </xsd:element>
    <xsd:element name="PreviewExists" ma:index="15" nillable="true" ma:displayName="Preview Exists" ma:default="FALSE" ma:hidden="true" ma:internalName="PreviewExists" ma:readOnly="true">
      <xsd:simpleType>
        <xsd:restriction base="dms:Boolean"/>
      </xsd:simpleType>
    </xsd:element>
    <xsd:element name="ThumbnailExists" ma:index="18" nillable="true" ma:displayName="Thumbnail Exists" ma:default="FALSE" ma:hidden="true" ma:internalName="ThumbnailExists"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 ma:displayName="Content Type"/>
        <xsd:element ref="dc:title" minOccurs="0" maxOccurs="1" ma:index="20" ma:displayName="Title"/>
        <xsd:element ref="dc:subject" minOccurs="0" maxOccurs="1"/>
        <xsd:element ref="dc:description" minOccurs="0" maxOccurs="1"/>
        <xsd:element name="keywords" minOccurs="0" maxOccurs="1" type="xsd:string" ma:index="12"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documentManagement>
    <Comments xmlns="http://schemas.microsoft.com/sharepoint/v3" xsi:nil="true"/>
  </documentManagement>
</p:properties>
</file>

<file path=customXml/item3.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68795D8E-1603-485D-8280-35FA6E5673B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B60031C-5856-454E-8A95-187AF43A2F0C}">
  <ds:schemaRefs>
    <ds:schemaRef ds:uri="http://schemas.microsoft.com/office/2006/metadata/properties"/>
    <ds:schemaRef ds:uri="http://schemas.microsoft.com/sharepoint/v3"/>
    <ds:schemaRef ds:uri="http://schemas.microsoft.com/office/2006/documentManagement/types"/>
    <ds:schemaRef ds:uri="http://purl.org/dc/terms/"/>
    <ds:schemaRef ds:uri="http://purl.org/dc/elements/1.1/"/>
    <ds:schemaRef ds:uri="http://purl.org/dc/dcmitype/"/>
    <ds:schemaRef ds:uri="http://www.w3.org/XML/1998/namespace"/>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95CEA279-EFF5-4D7E-AFD1-3B77637D2EC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Office2010_training_template</Template>
  <TotalTime>9481</TotalTime>
  <Words>1301</Words>
  <Application>Microsoft Office PowerPoint</Application>
  <PresentationFormat>Affichage à l'écran (4:3)</PresentationFormat>
  <Paragraphs>120</Paragraphs>
  <Slides>20</Slides>
  <Notes>20</Notes>
  <HiddenSlides>0</HiddenSlides>
  <MMClips>0</MMClips>
  <ScaleCrop>false</ScaleCrop>
  <HeadingPairs>
    <vt:vector size="6" baseType="variant">
      <vt:variant>
        <vt:lpstr>Thème</vt:lpstr>
      </vt:variant>
      <vt:variant>
        <vt:i4>1</vt:i4>
      </vt:variant>
      <vt:variant>
        <vt:lpstr>Serveurs OLE incorporés</vt:lpstr>
      </vt:variant>
      <vt:variant>
        <vt:i4>1</vt:i4>
      </vt:variant>
      <vt:variant>
        <vt:lpstr>Titres des diapositives</vt:lpstr>
      </vt:variant>
      <vt:variant>
        <vt:i4>20</vt:i4>
      </vt:variant>
    </vt:vector>
  </HeadingPairs>
  <TitlesOfParts>
    <vt:vector size="22" baseType="lpstr">
      <vt:lpstr>Office2010_training_template</vt:lpstr>
      <vt:lpstr>Visio</vt:lpstr>
      <vt:lpstr>Microsoft® Word 2010</vt:lpstr>
      <vt:lpstr>Objectifs du cours</vt:lpstr>
      <vt:lpstr>Première ouverture de Word</vt:lpstr>
      <vt:lpstr>Commencer simplement à taper</vt:lpstr>
      <vt:lpstr>Commencer simplement à taper</vt:lpstr>
      <vt:lpstr>Commencer simplement à taper</vt:lpstr>
      <vt:lpstr>Corriger les fautes d’orthographe et de grammaire</vt:lpstr>
      <vt:lpstr>Corriger les fautes d’orthographe et de grammaire</vt:lpstr>
      <vt:lpstr>Corriger les fautes d’orthographe et de grammaire</vt:lpstr>
      <vt:lpstr>Corriger les fautes d’orthographe et de grammaire</vt:lpstr>
      <vt:lpstr>Mettre en forme du texte</vt:lpstr>
      <vt:lpstr>Mettre en forme du texte</vt:lpstr>
      <vt:lpstr>Ajouter un style</vt:lpstr>
      <vt:lpstr>Ajouter un style</vt:lpstr>
      <vt:lpstr>Enregistrer, imprimer et fermer votre document</vt:lpstr>
      <vt:lpstr>Enregistrer, imprimer et fermer votre document</vt:lpstr>
      <vt:lpstr>Enregistrer, imprimer et fermer votre document</vt:lpstr>
      <vt:lpstr>Enregistrer, imprimer et fermer votre document</vt:lpstr>
      <vt:lpstr>Enregistrer, imprimer et fermer votre document</vt:lpstr>
      <vt:lpstr>Suggestions pour s’entraîner</vt:lpstr>
    </vt:vector>
  </TitlesOfParts>
  <Company>Microsoft IT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kristinl</dc:creator>
  <cp:keywords>O14 Word Offline Training</cp:keywords>
  <cp:lastModifiedBy>Etudiant</cp:lastModifiedBy>
  <cp:revision>299</cp:revision>
  <dcterms:created xsi:type="dcterms:W3CDTF">2010-04-16T18:13:32Z</dcterms:created>
  <dcterms:modified xsi:type="dcterms:W3CDTF">2021-05-09T11:52:04Z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0x0101009148F5A04DDD49CBA7127AADA5FB792B009F954A3E83E2984BACE141CCD92C3E6900B5841E271C425746B1187324DC1131DC</vt:lpwstr>
  </property>
  <property fmtid="{D5CDD505-2E9C-101B-9397-08002B2CF9AE}" pid="3" name="_dlc_DocIdItemGuid">
    <vt:lpwstr>6935713e-0dbb-4e01-8cbe-f9c011f75855</vt:lpwstr>
  </property>
  <property fmtid="{D5CDD505-2E9C-101B-9397-08002B2CF9AE}" pid="4" name="Voice">
    <vt:lpwstr>N/A</vt:lpwstr>
  </property>
  <property fmtid="{D5CDD505-2E9C-101B-9397-08002B2CF9AE}" pid="5" name="SupportFilesRequired">
    <vt:bool>false</vt:bool>
  </property>
  <property fmtid="{D5CDD505-2E9C-101B-9397-08002B2CF9AE}" pid="6" name="APEditor">
    <vt:lpwstr/>
  </property>
  <property fmtid="{D5CDD505-2E9C-101B-9397-08002B2CF9AE}" pid="7" name="ArtLoc">
    <vt:lpwstr>Null</vt:lpwstr>
  </property>
  <property fmtid="{D5CDD505-2E9C-101B-9397-08002B2CF9AE}" pid="8" name="Artist">
    <vt:lpwstr/>
  </property>
  <property fmtid="{D5CDD505-2E9C-101B-9397-08002B2CF9AE}" pid="9" name="MachineTranslated">
    <vt:bool>false</vt:bool>
  </property>
  <property fmtid="{D5CDD505-2E9C-101B-9397-08002B2CF9AE}" pid="10" name="PublishTargets">
    <vt:lpwstr>OfficeOnline</vt:lpwstr>
  </property>
  <property fmtid="{D5CDD505-2E9C-101B-9397-08002B2CF9AE}" pid="11" name="AcquiredFrom">
    <vt:lpwstr>Internal MS</vt:lpwstr>
  </property>
  <property fmtid="{D5CDD505-2E9C-101B-9397-08002B2CF9AE}" pid="12" name="AssetStart">
    <vt:filetime>2011-03-29T19:47:37Z</vt:filetime>
  </property>
  <property fmtid="{D5CDD505-2E9C-101B-9397-08002B2CF9AE}" pid="13" name="UALocRecommendation">
    <vt:lpwstr>Localize</vt:lpwstr>
  </property>
  <property fmtid="{D5CDD505-2E9C-101B-9397-08002B2CF9AE}" pid="14" name="ShowIn">
    <vt:lpwstr>Show everywhere</vt:lpwstr>
  </property>
  <property fmtid="{D5CDD505-2E9C-101B-9397-08002B2CF9AE}" pid="15" name="Downloads">
    <vt:lpwstr>0</vt:lpwstr>
  </property>
  <property fmtid="{D5CDD505-2E9C-101B-9397-08002B2CF9AE}" pid="16" name="IsDeleted">
    <vt:bool>false</vt:bool>
  </property>
  <property fmtid="{D5CDD505-2E9C-101B-9397-08002B2CF9AE}" pid="17" name="AssetExpire">
    <vt:filetime>2029-05-12T07:00:00Z</vt:filetime>
  </property>
  <property fmtid="{D5CDD505-2E9C-101B-9397-08002B2CF9AE}" pid="18" name="Designer">
    <vt:lpwstr/>
  </property>
  <property fmtid="{D5CDD505-2E9C-101B-9397-08002B2CF9AE}" pid="19" name="CSXUpdate">
    <vt:bool>false</vt:bool>
  </property>
  <property fmtid="{D5CDD505-2E9C-101B-9397-08002B2CF9AE}" pid="20" name="OrderedBy">
    <vt:lpwstr/>
  </property>
  <property fmtid="{D5CDD505-2E9C-101B-9397-08002B2CF9AE}" pid="21" name="CrawlForDependencies">
    <vt:bool>false</vt:bool>
  </property>
  <property fmtid="{D5CDD505-2E9C-101B-9397-08002B2CF9AE}" pid="22" name="TrustLevel">
    <vt:lpwstr>1 Microsoft Managed Content</vt:lpwstr>
  </property>
  <property fmtid="{D5CDD505-2E9C-101B-9397-08002B2CF9AE}" pid="23" name="IsSearchable">
    <vt:bool>false</vt:bool>
  </property>
  <property fmtid="{D5CDD505-2E9C-101B-9397-08002B2CF9AE}" pid="24" name="Environment">
    <vt:bool>false</vt:bool>
  </property>
  <property fmtid="{D5CDD505-2E9C-101B-9397-08002B2CF9AE}" pid="25" name="OutputCachingOn">
    <vt:bool>false</vt:bool>
  </property>
  <property fmtid="{D5CDD505-2E9C-101B-9397-08002B2CF9AE}" pid="26" name="APAuthor">
    <vt:lpwstr>1955</vt:lpwstr>
  </property>
  <property fmtid="{D5CDD505-2E9C-101B-9397-08002B2CF9AE}" pid="27" name="AssetId">
    <vt:lpwstr>ZD102608872</vt:lpwstr>
  </property>
  <property fmtid="{D5CDD505-2E9C-101B-9397-08002B2CF9AE}" pid="28" name="PublishStatusLookup">
    <vt:lpwstr>1167921</vt:lpwstr>
  </property>
</Properties>
</file>