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3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81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84A76A-075C-4CDA-961B-2B6E83BCB23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270821A-2CBB-409D-840A-B02586FFE1E4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ar-DZ" sz="32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دروس عبر الخط     </a:t>
          </a:r>
          <a:endParaRPr lang="fr-FR" sz="32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F80D462-8DBC-40FD-8FA5-BB48C2DF9CF8}" type="parTrans" cxnId="{E30301C9-4A16-482E-B351-11F863EEDC88}">
      <dgm:prSet/>
      <dgm:spPr/>
      <dgm:t>
        <a:bodyPr/>
        <a:lstStyle/>
        <a:p>
          <a:endParaRPr lang="fr-FR"/>
        </a:p>
      </dgm:t>
    </dgm:pt>
    <dgm:pt modelId="{E1E2DF93-6FB5-48F2-A46D-6027DE45436F}" type="sibTrans" cxnId="{E30301C9-4A16-482E-B351-11F863EEDC88}">
      <dgm:prSet/>
      <dgm:spPr/>
      <dgm:t>
        <a:bodyPr/>
        <a:lstStyle/>
        <a:p>
          <a:endParaRPr lang="fr-FR"/>
        </a:p>
      </dgm:t>
    </dgm:pt>
    <dgm:pt modelId="{E6D956AD-AB26-4A8D-8BB5-261B67FEF0A1}">
      <dgm:prSet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r-DZ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من تقديم الأستاذة ليندة مسالي</a:t>
          </a:r>
          <a:endParaRPr lang="fr-FR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3AD2B4C-5EE4-4F78-8266-111F8FFE8647}" type="parTrans" cxnId="{7968FB33-FB86-45D8-A0B1-638193CC226B}">
      <dgm:prSet/>
      <dgm:spPr/>
      <dgm:t>
        <a:bodyPr/>
        <a:lstStyle/>
        <a:p>
          <a:endParaRPr lang="fr-FR"/>
        </a:p>
      </dgm:t>
    </dgm:pt>
    <dgm:pt modelId="{045BBFAD-354F-4D45-99B4-199B136847EC}" type="sibTrans" cxnId="{7968FB33-FB86-45D8-A0B1-638193CC226B}">
      <dgm:prSet/>
      <dgm:spPr/>
      <dgm:t>
        <a:bodyPr/>
        <a:lstStyle/>
        <a:p>
          <a:endParaRPr lang="fr-FR"/>
        </a:p>
      </dgm:t>
    </dgm:pt>
    <dgm:pt modelId="{CEDFCDB3-CEE4-477A-A25A-29675FC4FB30}" type="pres">
      <dgm:prSet presAssocID="{C984A76A-075C-4CDA-961B-2B6E83BCB23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B3E19DD-0B23-4A67-8F9A-D4732471AA72}" type="pres">
      <dgm:prSet presAssocID="{9270821A-2CBB-409D-840A-B02586FFE1E4}" presName="composite" presStyleCnt="0"/>
      <dgm:spPr/>
    </dgm:pt>
    <dgm:pt modelId="{6B67FF82-E8D0-4D11-913E-3A1625E2616B}" type="pres">
      <dgm:prSet presAssocID="{9270821A-2CBB-409D-840A-B02586FFE1E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4997D6-8704-49B4-9142-7D0515E9314E}" type="pres">
      <dgm:prSet presAssocID="{9270821A-2CBB-409D-840A-B02586FFE1E4}" presName="descendantText" presStyleLbl="alignAcc1" presStyleIdx="0" presStyleCnt="1" custLinFactNeighborX="58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2D103B2-BB7C-4AC9-9D3C-E62BC27990AC}" type="presOf" srcId="{E6D956AD-AB26-4A8D-8BB5-261B67FEF0A1}" destId="{154997D6-8704-49B4-9142-7D0515E9314E}" srcOrd="0" destOrd="0" presId="urn:microsoft.com/office/officeart/2005/8/layout/chevron2"/>
    <dgm:cxn modelId="{8FD89C3F-E43C-458F-A24B-E09885FD7235}" type="presOf" srcId="{C984A76A-075C-4CDA-961B-2B6E83BCB239}" destId="{CEDFCDB3-CEE4-477A-A25A-29675FC4FB30}" srcOrd="0" destOrd="0" presId="urn:microsoft.com/office/officeart/2005/8/layout/chevron2"/>
    <dgm:cxn modelId="{E30301C9-4A16-482E-B351-11F863EEDC88}" srcId="{C984A76A-075C-4CDA-961B-2B6E83BCB239}" destId="{9270821A-2CBB-409D-840A-B02586FFE1E4}" srcOrd="0" destOrd="0" parTransId="{BF80D462-8DBC-40FD-8FA5-BB48C2DF9CF8}" sibTransId="{E1E2DF93-6FB5-48F2-A46D-6027DE45436F}"/>
    <dgm:cxn modelId="{65AA7154-F4D8-4EB8-8FF2-6B2A3E81CA62}" type="presOf" srcId="{9270821A-2CBB-409D-840A-B02586FFE1E4}" destId="{6B67FF82-E8D0-4D11-913E-3A1625E2616B}" srcOrd="0" destOrd="0" presId="urn:microsoft.com/office/officeart/2005/8/layout/chevron2"/>
    <dgm:cxn modelId="{7968FB33-FB86-45D8-A0B1-638193CC226B}" srcId="{9270821A-2CBB-409D-840A-B02586FFE1E4}" destId="{E6D956AD-AB26-4A8D-8BB5-261B67FEF0A1}" srcOrd="0" destOrd="0" parTransId="{A3AD2B4C-5EE4-4F78-8266-111F8FFE8647}" sibTransId="{045BBFAD-354F-4D45-99B4-199B136847EC}"/>
    <dgm:cxn modelId="{12501C31-463A-42CD-858F-AF78BCB39D05}" type="presParOf" srcId="{CEDFCDB3-CEE4-477A-A25A-29675FC4FB30}" destId="{9B3E19DD-0B23-4A67-8F9A-D4732471AA72}" srcOrd="0" destOrd="0" presId="urn:microsoft.com/office/officeart/2005/8/layout/chevron2"/>
    <dgm:cxn modelId="{F13FCA93-BFC9-4BBE-8403-AD24A55665CC}" type="presParOf" srcId="{9B3E19DD-0B23-4A67-8F9A-D4732471AA72}" destId="{6B67FF82-E8D0-4D11-913E-3A1625E2616B}" srcOrd="0" destOrd="0" presId="urn:microsoft.com/office/officeart/2005/8/layout/chevron2"/>
    <dgm:cxn modelId="{51A58857-8501-40A3-B2AD-D1B913EB4D7D}" type="presParOf" srcId="{9B3E19DD-0B23-4A67-8F9A-D4732471AA72}" destId="{154997D6-8704-49B4-9142-7D0515E931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CDE0E3-C4BB-49CF-B919-48C7A52607E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9905D1E-34C0-4146-91DF-E6FC18774602}">
      <dgm:prSet custT="1"/>
      <dgm:spPr/>
      <dgm:t>
        <a:bodyPr/>
        <a:lstStyle/>
        <a:p>
          <a:pPr rtl="0"/>
          <a:r>
            <a:rPr lang="ar-DZ" sz="2000" b="1" dirty="0" smtClean="0"/>
            <a:t>مادة : نقد معاصر</a:t>
          </a:r>
          <a:endParaRPr lang="fr-FR" sz="2000" b="1" dirty="0"/>
        </a:p>
      </dgm:t>
    </dgm:pt>
    <dgm:pt modelId="{FE18A9E3-89A7-47FA-81CA-E6DB051ED81B}" type="parTrans" cxnId="{933C0CED-3D26-480A-B194-9C6F385CDF62}">
      <dgm:prSet/>
      <dgm:spPr/>
      <dgm:t>
        <a:bodyPr/>
        <a:lstStyle/>
        <a:p>
          <a:endParaRPr lang="fr-FR"/>
        </a:p>
      </dgm:t>
    </dgm:pt>
    <dgm:pt modelId="{60988FD3-A228-445E-B5ED-2BB6914D24A4}" type="sibTrans" cxnId="{933C0CED-3D26-480A-B194-9C6F385CDF62}">
      <dgm:prSet/>
      <dgm:spPr/>
      <dgm:t>
        <a:bodyPr/>
        <a:lstStyle/>
        <a:p>
          <a:endParaRPr lang="fr-FR"/>
        </a:p>
      </dgm:t>
    </dgm:pt>
    <dgm:pt modelId="{088B9EC9-621C-4EA5-A03D-CFBD3293A1C9}">
      <dgm:prSet custT="1"/>
      <dgm:spPr/>
      <dgm:t>
        <a:bodyPr/>
        <a:lstStyle/>
        <a:p>
          <a:pPr rtl="0"/>
          <a:r>
            <a:rPr lang="ar-DZ" sz="2000" b="1" smtClean="0"/>
            <a:t>السنة الثانية أدب</a:t>
          </a:r>
          <a:endParaRPr lang="fr-FR" sz="2000" b="1" dirty="0"/>
        </a:p>
      </dgm:t>
    </dgm:pt>
    <dgm:pt modelId="{39BBE66A-DC54-4E05-A8C0-63B1EDBFA781}" type="parTrans" cxnId="{E0C400F0-0306-4893-BA47-E8FC286B72C4}">
      <dgm:prSet/>
      <dgm:spPr/>
      <dgm:t>
        <a:bodyPr/>
        <a:lstStyle/>
        <a:p>
          <a:endParaRPr lang="fr-FR"/>
        </a:p>
      </dgm:t>
    </dgm:pt>
    <dgm:pt modelId="{FF19C89A-FC87-4984-8E13-C28A7ABB9D9F}" type="sibTrans" cxnId="{E0C400F0-0306-4893-BA47-E8FC286B72C4}">
      <dgm:prSet/>
      <dgm:spPr/>
      <dgm:t>
        <a:bodyPr/>
        <a:lstStyle/>
        <a:p>
          <a:endParaRPr lang="fr-FR"/>
        </a:p>
      </dgm:t>
    </dgm:pt>
    <dgm:pt modelId="{8B98421B-0DF5-4C8E-B9E4-035818323C4E}" type="pres">
      <dgm:prSet presAssocID="{19CDE0E3-C4BB-49CF-B919-48C7A52607E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EA69E80F-0AEE-4EE6-BD91-E846D351F8C9}" type="pres">
      <dgm:prSet presAssocID="{19CDE0E3-C4BB-49CF-B919-48C7A52607E0}" presName="pyramid" presStyleLbl="node1" presStyleIdx="0" presStyleCnt="1"/>
      <dgm:spPr/>
    </dgm:pt>
    <dgm:pt modelId="{A8143A84-EEAE-4165-B116-F01EB2644CC7}" type="pres">
      <dgm:prSet presAssocID="{19CDE0E3-C4BB-49CF-B919-48C7A52607E0}" presName="theList" presStyleCnt="0"/>
      <dgm:spPr/>
    </dgm:pt>
    <dgm:pt modelId="{16D57B72-6B9B-44CF-A124-06E19B735F86}" type="pres">
      <dgm:prSet presAssocID="{89905D1E-34C0-4146-91DF-E6FC18774602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EEE44D-5623-46EB-8BFB-31AA48B59269}" type="pres">
      <dgm:prSet presAssocID="{89905D1E-34C0-4146-91DF-E6FC18774602}" presName="aSpace" presStyleCnt="0"/>
      <dgm:spPr/>
    </dgm:pt>
    <dgm:pt modelId="{80AC4871-4ED1-4AB7-A2E3-A226B84DC03B}" type="pres">
      <dgm:prSet presAssocID="{088B9EC9-621C-4EA5-A03D-CFBD3293A1C9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6B7B5C-1370-486F-9EE1-05CC8ABAA662}" type="pres">
      <dgm:prSet presAssocID="{088B9EC9-621C-4EA5-A03D-CFBD3293A1C9}" presName="aSpace" presStyleCnt="0"/>
      <dgm:spPr/>
    </dgm:pt>
  </dgm:ptLst>
  <dgm:cxnLst>
    <dgm:cxn modelId="{193C905B-79EF-4998-AD6B-2D724C5F6485}" type="presOf" srcId="{89905D1E-34C0-4146-91DF-E6FC18774602}" destId="{16D57B72-6B9B-44CF-A124-06E19B735F86}" srcOrd="0" destOrd="0" presId="urn:microsoft.com/office/officeart/2005/8/layout/pyramid2"/>
    <dgm:cxn modelId="{E0C400F0-0306-4893-BA47-E8FC286B72C4}" srcId="{19CDE0E3-C4BB-49CF-B919-48C7A52607E0}" destId="{088B9EC9-621C-4EA5-A03D-CFBD3293A1C9}" srcOrd="1" destOrd="0" parTransId="{39BBE66A-DC54-4E05-A8C0-63B1EDBFA781}" sibTransId="{FF19C89A-FC87-4984-8E13-C28A7ABB9D9F}"/>
    <dgm:cxn modelId="{9E174D82-CB8C-422D-A3AE-5D7D71C8707F}" type="presOf" srcId="{088B9EC9-621C-4EA5-A03D-CFBD3293A1C9}" destId="{80AC4871-4ED1-4AB7-A2E3-A226B84DC03B}" srcOrd="0" destOrd="0" presId="urn:microsoft.com/office/officeart/2005/8/layout/pyramid2"/>
    <dgm:cxn modelId="{933C0CED-3D26-480A-B194-9C6F385CDF62}" srcId="{19CDE0E3-C4BB-49CF-B919-48C7A52607E0}" destId="{89905D1E-34C0-4146-91DF-E6FC18774602}" srcOrd="0" destOrd="0" parTransId="{FE18A9E3-89A7-47FA-81CA-E6DB051ED81B}" sibTransId="{60988FD3-A228-445E-B5ED-2BB6914D24A4}"/>
    <dgm:cxn modelId="{341C0161-E95B-4403-9FDE-AECC1EB850BA}" type="presOf" srcId="{19CDE0E3-C4BB-49CF-B919-48C7A52607E0}" destId="{8B98421B-0DF5-4C8E-B9E4-035818323C4E}" srcOrd="0" destOrd="0" presId="urn:microsoft.com/office/officeart/2005/8/layout/pyramid2"/>
    <dgm:cxn modelId="{76A14C10-E097-4043-AA13-36C4B05D39FA}" type="presParOf" srcId="{8B98421B-0DF5-4C8E-B9E4-035818323C4E}" destId="{EA69E80F-0AEE-4EE6-BD91-E846D351F8C9}" srcOrd="0" destOrd="0" presId="urn:microsoft.com/office/officeart/2005/8/layout/pyramid2"/>
    <dgm:cxn modelId="{6A5CC70E-687A-4B00-B76A-278F02C9138D}" type="presParOf" srcId="{8B98421B-0DF5-4C8E-B9E4-035818323C4E}" destId="{A8143A84-EEAE-4165-B116-F01EB2644CC7}" srcOrd="1" destOrd="0" presId="urn:microsoft.com/office/officeart/2005/8/layout/pyramid2"/>
    <dgm:cxn modelId="{CF840EC2-61AC-4BA9-99CE-BD75A140810F}" type="presParOf" srcId="{A8143A84-EEAE-4165-B116-F01EB2644CC7}" destId="{16D57B72-6B9B-44CF-A124-06E19B735F86}" srcOrd="0" destOrd="0" presId="urn:microsoft.com/office/officeart/2005/8/layout/pyramid2"/>
    <dgm:cxn modelId="{A61AE7F0-331A-4E8A-97E5-139404EACF38}" type="presParOf" srcId="{A8143A84-EEAE-4165-B116-F01EB2644CC7}" destId="{CBEEE44D-5623-46EB-8BFB-31AA48B59269}" srcOrd="1" destOrd="0" presId="urn:microsoft.com/office/officeart/2005/8/layout/pyramid2"/>
    <dgm:cxn modelId="{31683D48-469F-4770-A1D5-774EA664B732}" type="presParOf" srcId="{A8143A84-EEAE-4165-B116-F01EB2644CC7}" destId="{80AC4871-4ED1-4AB7-A2E3-A226B84DC03B}" srcOrd="2" destOrd="0" presId="urn:microsoft.com/office/officeart/2005/8/layout/pyramid2"/>
    <dgm:cxn modelId="{456142A7-6BD8-4854-9DA0-71A85F3731CC}" type="presParOf" srcId="{A8143A84-EEAE-4165-B116-F01EB2644CC7}" destId="{016B7B5C-1370-486F-9EE1-05CC8ABAA662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FA529D-27BB-478C-B931-F92EA8D1C4E8}" type="doc">
      <dgm:prSet loTypeId="urn:microsoft.com/office/officeart/2005/8/layout/bProcess4" loCatId="process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fr-FR"/>
        </a:p>
      </dgm:t>
    </dgm:pt>
    <dgm:pt modelId="{9BF0972E-7345-4B78-8C90-5A49B1021759}">
      <dgm:prSet phldrT="[Texte]"/>
      <dgm:spPr/>
      <dgm:t>
        <a:bodyPr/>
        <a:lstStyle/>
        <a:p>
          <a:r>
            <a:rPr lang="ar-DZ" dirty="0" smtClean="0"/>
            <a:t>المحاضرة الأولى: إرهاصات النقد العربي المعاصر</a:t>
          </a:r>
          <a:endParaRPr lang="fr-FR" dirty="0"/>
        </a:p>
      </dgm:t>
    </dgm:pt>
    <dgm:pt modelId="{29C5A477-007F-4F2E-9115-C7E8BBC5CADB}" type="parTrans" cxnId="{BB5A00D5-699F-44B5-A1DA-B643009462D9}">
      <dgm:prSet/>
      <dgm:spPr/>
      <dgm:t>
        <a:bodyPr/>
        <a:lstStyle/>
        <a:p>
          <a:endParaRPr lang="fr-FR"/>
        </a:p>
      </dgm:t>
    </dgm:pt>
    <dgm:pt modelId="{796B2138-FB32-4FE0-9707-2D780850A441}" type="sibTrans" cxnId="{BB5A00D5-699F-44B5-A1DA-B643009462D9}">
      <dgm:prSet/>
      <dgm:spPr/>
      <dgm:t>
        <a:bodyPr/>
        <a:lstStyle/>
        <a:p>
          <a:endParaRPr lang="fr-FR"/>
        </a:p>
      </dgm:t>
    </dgm:pt>
    <dgm:pt modelId="{1A36D2A3-1E85-4A6D-8D3C-EAA5CE4AB85F}">
      <dgm:prSet phldrT="[Texte]"/>
      <dgm:spPr/>
      <dgm:t>
        <a:bodyPr/>
        <a:lstStyle/>
        <a:p>
          <a:r>
            <a:rPr lang="ar-DZ" smtClean="0"/>
            <a:t>المحاضرة الثانية: النقد الجديد</a:t>
          </a:r>
          <a:endParaRPr lang="fr-FR" dirty="0"/>
        </a:p>
      </dgm:t>
    </dgm:pt>
    <dgm:pt modelId="{4FE12680-427D-46DE-BE53-2296B46A3A52}" type="parTrans" cxnId="{F825DF68-8B7A-439C-BDD6-732A7DF257F3}">
      <dgm:prSet/>
      <dgm:spPr/>
      <dgm:t>
        <a:bodyPr/>
        <a:lstStyle/>
        <a:p>
          <a:endParaRPr lang="fr-FR"/>
        </a:p>
      </dgm:t>
    </dgm:pt>
    <dgm:pt modelId="{C1B0B944-248A-42EA-817A-5340D84009D2}" type="sibTrans" cxnId="{F825DF68-8B7A-439C-BDD6-732A7DF257F3}">
      <dgm:prSet/>
      <dgm:spPr/>
      <dgm:t>
        <a:bodyPr/>
        <a:lstStyle/>
        <a:p>
          <a:endParaRPr lang="fr-FR"/>
        </a:p>
      </dgm:t>
    </dgm:pt>
    <dgm:pt modelId="{2FFDFDEA-FD18-472F-A9D3-F231195C4E0B}">
      <dgm:prSet phldrT="[Texte]"/>
      <dgm:spPr/>
      <dgm:t>
        <a:bodyPr/>
        <a:lstStyle/>
        <a:p>
          <a:r>
            <a:rPr lang="ar-DZ" dirty="0" smtClean="0"/>
            <a:t>المحاضرة الثالثة: النقد الأسلوبي</a:t>
          </a:r>
          <a:endParaRPr lang="fr-FR" dirty="0"/>
        </a:p>
      </dgm:t>
    </dgm:pt>
    <dgm:pt modelId="{9D2E321D-A49C-458C-A9F7-0DC4E483A608}" type="parTrans" cxnId="{2A57ACC7-B557-4676-9559-548154C89DE1}">
      <dgm:prSet/>
      <dgm:spPr/>
      <dgm:t>
        <a:bodyPr/>
        <a:lstStyle/>
        <a:p>
          <a:endParaRPr lang="fr-FR"/>
        </a:p>
      </dgm:t>
    </dgm:pt>
    <dgm:pt modelId="{BB2AB06D-CC9C-402D-9C3C-F4E3704DEAB5}" type="sibTrans" cxnId="{2A57ACC7-B557-4676-9559-548154C89DE1}">
      <dgm:prSet/>
      <dgm:spPr/>
      <dgm:t>
        <a:bodyPr/>
        <a:lstStyle/>
        <a:p>
          <a:endParaRPr lang="fr-FR"/>
        </a:p>
      </dgm:t>
    </dgm:pt>
    <dgm:pt modelId="{264B89E6-41FD-4D46-B3C7-5BC6C1EC80B6}">
      <dgm:prSet phldrT="[Texte]"/>
      <dgm:spPr/>
      <dgm:t>
        <a:bodyPr/>
        <a:lstStyle/>
        <a:p>
          <a:r>
            <a:rPr lang="ar-DZ" dirty="0" smtClean="0"/>
            <a:t>المحاضرة الرابعة: النقد البنيوي</a:t>
          </a:r>
          <a:endParaRPr lang="fr-FR" dirty="0"/>
        </a:p>
      </dgm:t>
    </dgm:pt>
    <dgm:pt modelId="{5568104C-C4D0-4DA2-BFBF-811D54BE909B}" type="parTrans" cxnId="{90B4522A-FBE3-4BD0-9B2A-B7E52266BB36}">
      <dgm:prSet/>
      <dgm:spPr/>
      <dgm:t>
        <a:bodyPr/>
        <a:lstStyle/>
        <a:p>
          <a:endParaRPr lang="fr-FR"/>
        </a:p>
      </dgm:t>
    </dgm:pt>
    <dgm:pt modelId="{5C2C4102-48AD-4680-A400-DB3DB00C919B}" type="sibTrans" cxnId="{90B4522A-FBE3-4BD0-9B2A-B7E52266BB36}">
      <dgm:prSet/>
      <dgm:spPr/>
      <dgm:t>
        <a:bodyPr/>
        <a:lstStyle/>
        <a:p>
          <a:endParaRPr lang="fr-FR"/>
        </a:p>
      </dgm:t>
    </dgm:pt>
    <dgm:pt modelId="{4376E38B-B44D-425B-A07E-BFCE99BB456D}">
      <dgm:prSet phldrT="[Texte]"/>
      <dgm:spPr/>
      <dgm:t>
        <a:bodyPr/>
        <a:lstStyle/>
        <a:p>
          <a:r>
            <a:rPr lang="ar-DZ" dirty="0" smtClean="0"/>
            <a:t>المحاضرة الخامسة: النقد السيميائي</a:t>
          </a:r>
          <a:endParaRPr lang="fr-FR" dirty="0"/>
        </a:p>
      </dgm:t>
    </dgm:pt>
    <dgm:pt modelId="{5B76CD40-A308-4B47-9A75-521505D6401F}" type="parTrans" cxnId="{19E0ADA3-7DDB-4BE1-88FB-456DA7E9E896}">
      <dgm:prSet/>
      <dgm:spPr/>
      <dgm:t>
        <a:bodyPr/>
        <a:lstStyle/>
        <a:p>
          <a:endParaRPr lang="fr-FR"/>
        </a:p>
      </dgm:t>
    </dgm:pt>
    <dgm:pt modelId="{E34B7017-D180-4FDE-8AE6-85D970B0DE85}" type="sibTrans" cxnId="{19E0ADA3-7DDB-4BE1-88FB-456DA7E9E896}">
      <dgm:prSet/>
      <dgm:spPr/>
      <dgm:t>
        <a:bodyPr/>
        <a:lstStyle/>
        <a:p>
          <a:endParaRPr lang="fr-FR"/>
        </a:p>
      </dgm:t>
    </dgm:pt>
    <dgm:pt modelId="{FFA274B9-2329-4286-9D07-9B3CA4D5C067}">
      <dgm:prSet phldrT="[Texte]"/>
      <dgm:spPr/>
      <dgm:t>
        <a:bodyPr/>
        <a:lstStyle/>
        <a:p>
          <a:r>
            <a:rPr lang="ar-DZ" dirty="0" smtClean="0"/>
            <a:t>المحاضرة السادسة: النقد الاجتماعي</a:t>
          </a:r>
          <a:endParaRPr lang="fr-FR" dirty="0"/>
        </a:p>
      </dgm:t>
    </dgm:pt>
    <dgm:pt modelId="{CCFB51EA-B4A3-4B65-B370-847B41080A4E}" type="parTrans" cxnId="{F4DEDA99-640E-48E3-ABC5-FEDFBAB76B1E}">
      <dgm:prSet/>
      <dgm:spPr/>
      <dgm:t>
        <a:bodyPr/>
        <a:lstStyle/>
        <a:p>
          <a:endParaRPr lang="fr-FR"/>
        </a:p>
      </dgm:t>
    </dgm:pt>
    <dgm:pt modelId="{291DA3CD-1121-487F-8FE6-294476F73771}" type="sibTrans" cxnId="{F4DEDA99-640E-48E3-ABC5-FEDFBAB76B1E}">
      <dgm:prSet/>
      <dgm:spPr/>
      <dgm:t>
        <a:bodyPr/>
        <a:lstStyle/>
        <a:p>
          <a:endParaRPr lang="fr-FR"/>
        </a:p>
      </dgm:t>
    </dgm:pt>
    <dgm:pt modelId="{01D5922E-4FE9-4E26-BC61-6D50F92C7F42}">
      <dgm:prSet phldrT="[Texte]"/>
      <dgm:spPr/>
      <dgm:t>
        <a:bodyPr/>
        <a:lstStyle/>
        <a:p>
          <a:r>
            <a:rPr lang="ar-DZ" smtClean="0"/>
            <a:t>المحاضرة السابعة: النقد الثقافي</a:t>
          </a:r>
          <a:endParaRPr lang="fr-FR" dirty="0"/>
        </a:p>
      </dgm:t>
    </dgm:pt>
    <dgm:pt modelId="{7AB1D6C1-6FAA-424D-81F2-1222B6BE75CB}" type="parTrans" cxnId="{D660594F-6883-414D-9367-97CB4A2D5617}">
      <dgm:prSet/>
      <dgm:spPr/>
      <dgm:t>
        <a:bodyPr/>
        <a:lstStyle/>
        <a:p>
          <a:endParaRPr lang="fr-FR"/>
        </a:p>
      </dgm:t>
    </dgm:pt>
    <dgm:pt modelId="{513C3595-5501-498C-8C34-2F2EA96780F4}" type="sibTrans" cxnId="{D660594F-6883-414D-9367-97CB4A2D5617}">
      <dgm:prSet/>
      <dgm:spPr/>
      <dgm:t>
        <a:bodyPr/>
        <a:lstStyle/>
        <a:p>
          <a:endParaRPr lang="fr-FR"/>
        </a:p>
      </dgm:t>
    </dgm:pt>
    <dgm:pt modelId="{718C20EB-4D38-4B07-B834-1B8F5D3585BC}">
      <dgm:prSet phldrT="[Texte]"/>
      <dgm:spPr/>
      <dgm:t>
        <a:bodyPr/>
        <a:lstStyle/>
        <a:p>
          <a:r>
            <a:rPr lang="ar-DZ" dirty="0" smtClean="0"/>
            <a:t>المحاضرة السابعة: النقد النفسي</a:t>
          </a:r>
          <a:endParaRPr lang="fr-FR" dirty="0"/>
        </a:p>
      </dgm:t>
    </dgm:pt>
    <dgm:pt modelId="{B635969D-9465-4603-8CD2-75DFF9D6853C}" type="parTrans" cxnId="{4CDC7CC1-9126-4F2B-97C7-BD5E22FE229F}">
      <dgm:prSet/>
      <dgm:spPr/>
      <dgm:t>
        <a:bodyPr/>
        <a:lstStyle/>
        <a:p>
          <a:endParaRPr lang="fr-FR"/>
        </a:p>
      </dgm:t>
    </dgm:pt>
    <dgm:pt modelId="{45125B5D-0C57-4D0A-B3C1-D857BA5943E6}" type="sibTrans" cxnId="{4CDC7CC1-9126-4F2B-97C7-BD5E22FE229F}">
      <dgm:prSet/>
      <dgm:spPr/>
      <dgm:t>
        <a:bodyPr/>
        <a:lstStyle/>
        <a:p>
          <a:endParaRPr lang="fr-FR"/>
        </a:p>
      </dgm:t>
    </dgm:pt>
    <dgm:pt modelId="{BAA95EA9-34C2-4498-A24D-5568C9F6759F}">
      <dgm:prSet phldrT="[Texte]"/>
      <dgm:spPr/>
      <dgm:t>
        <a:bodyPr/>
        <a:lstStyle/>
        <a:p>
          <a:r>
            <a:rPr lang="ar-DZ" smtClean="0"/>
            <a:t>المحاضرة التاسعة: النقد الأيديولوجي</a:t>
          </a:r>
          <a:endParaRPr lang="fr-FR" dirty="0"/>
        </a:p>
      </dgm:t>
    </dgm:pt>
    <dgm:pt modelId="{51F11CFF-B002-4521-9B08-F97F18308241}" type="parTrans" cxnId="{0805EFF6-2A5E-47FD-9AEF-022E71B27B6A}">
      <dgm:prSet/>
      <dgm:spPr/>
      <dgm:t>
        <a:bodyPr/>
        <a:lstStyle/>
        <a:p>
          <a:endParaRPr lang="fr-FR"/>
        </a:p>
      </dgm:t>
    </dgm:pt>
    <dgm:pt modelId="{44CFCAB3-9C1E-4133-A577-458B438437D9}" type="sibTrans" cxnId="{0805EFF6-2A5E-47FD-9AEF-022E71B27B6A}">
      <dgm:prSet/>
      <dgm:spPr/>
      <dgm:t>
        <a:bodyPr/>
        <a:lstStyle/>
        <a:p>
          <a:endParaRPr lang="fr-FR"/>
        </a:p>
      </dgm:t>
    </dgm:pt>
    <dgm:pt modelId="{83762852-393B-4211-A9CF-A9FFAC402B9A}" type="pres">
      <dgm:prSet presAssocID="{8EFA529D-27BB-478C-B931-F92EA8D1C4E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B9C6AA46-8AF7-4C38-AB00-66D8BC6CD43F}" type="pres">
      <dgm:prSet presAssocID="{9BF0972E-7345-4B78-8C90-5A49B1021759}" presName="compNode" presStyleCnt="0"/>
      <dgm:spPr/>
    </dgm:pt>
    <dgm:pt modelId="{1AD83F17-19F6-4E3B-A2E6-6E6ED14F9F9C}" type="pres">
      <dgm:prSet presAssocID="{9BF0972E-7345-4B78-8C90-5A49B1021759}" presName="dummyConnPt" presStyleCnt="0"/>
      <dgm:spPr/>
    </dgm:pt>
    <dgm:pt modelId="{1E307AA7-4319-49EA-B170-183AE1369448}" type="pres">
      <dgm:prSet presAssocID="{9BF0972E-7345-4B78-8C90-5A49B1021759}" presName="node" presStyleLbl="node1" presStyleIdx="0" presStyleCnt="9" custScaleX="13227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D36EC8-C182-44B0-BD9C-00AF1279D59E}" type="pres">
      <dgm:prSet presAssocID="{796B2138-FB32-4FE0-9707-2D780850A441}" presName="sibTrans" presStyleLbl="bgSibTrans2D1" presStyleIdx="0" presStyleCnt="8"/>
      <dgm:spPr/>
      <dgm:t>
        <a:bodyPr/>
        <a:lstStyle/>
        <a:p>
          <a:endParaRPr lang="fr-FR"/>
        </a:p>
      </dgm:t>
    </dgm:pt>
    <dgm:pt modelId="{AD9AAF3D-0473-4011-AA3F-BD1B87A0FD3B}" type="pres">
      <dgm:prSet presAssocID="{1A36D2A3-1E85-4A6D-8D3C-EAA5CE4AB85F}" presName="compNode" presStyleCnt="0"/>
      <dgm:spPr/>
    </dgm:pt>
    <dgm:pt modelId="{7C45E608-19F8-41BB-8A1E-FF8EB243D93F}" type="pres">
      <dgm:prSet presAssocID="{1A36D2A3-1E85-4A6D-8D3C-EAA5CE4AB85F}" presName="dummyConnPt" presStyleCnt="0"/>
      <dgm:spPr/>
    </dgm:pt>
    <dgm:pt modelId="{5DD002FA-B370-4106-92D5-B322925B78BE}" type="pres">
      <dgm:prSet presAssocID="{1A36D2A3-1E85-4A6D-8D3C-EAA5CE4AB85F}" presName="node" presStyleLbl="node1" presStyleIdx="1" presStyleCnt="9" custScaleX="13676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B5B9DA-A564-4CCA-BA82-A42F84C3CF81}" type="pres">
      <dgm:prSet presAssocID="{C1B0B944-248A-42EA-817A-5340D84009D2}" presName="sibTrans" presStyleLbl="bgSibTrans2D1" presStyleIdx="1" presStyleCnt="8"/>
      <dgm:spPr/>
      <dgm:t>
        <a:bodyPr/>
        <a:lstStyle/>
        <a:p>
          <a:endParaRPr lang="fr-FR"/>
        </a:p>
      </dgm:t>
    </dgm:pt>
    <dgm:pt modelId="{E0D5825C-5698-4475-8072-994106EE48CC}" type="pres">
      <dgm:prSet presAssocID="{2FFDFDEA-FD18-472F-A9D3-F231195C4E0B}" presName="compNode" presStyleCnt="0"/>
      <dgm:spPr/>
    </dgm:pt>
    <dgm:pt modelId="{B2A31381-73A7-4679-A4FD-D617B62B0E21}" type="pres">
      <dgm:prSet presAssocID="{2FFDFDEA-FD18-472F-A9D3-F231195C4E0B}" presName="dummyConnPt" presStyleCnt="0"/>
      <dgm:spPr/>
    </dgm:pt>
    <dgm:pt modelId="{895FD8FD-32FC-46F6-BBB9-1FDF58105BB6}" type="pres">
      <dgm:prSet presAssocID="{2FFDFDEA-FD18-472F-A9D3-F231195C4E0B}" presName="node" presStyleLbl="node1" presStyleIdx="2" presStyleCnt="9" custScaleX="1375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72388A-2283-4A67-80FB-C0BA4C86C791}" type="pres">
      <dgm:prSet presAssocID="{BB2AB06D-CC9C-402D-9C3C-F4E3704DEAB5}" presName="sibTrans" presStyleLbl="bgSibTrans2D1" presStyleIdx="2" presStyleCnt="8"/>
      <dgm:spPr/>
      <dgm:t>
        <a:bodyPr/>
        <a:lstStyle/>
        <a:p>
          <a:endParaRPr lang="fr-FR"/>
        </a:p>
      </dgm:t>
    </dgm:pt>
    <dgm:pt modelId="{2122CCDB-108C-4624-91F0-B3324C48FCD6}" type="pres">
      <dgm:prSet presAssocID="{264B89E6-41FD-4D46-B3C7-5BC6C1EC80B6}" presName="compNode" presStyleCnt="0"/>
      <dgm:spPr/>
    </dgm:pt>
    <dgm:pt modelId="{7AF004CC-7472-42FF-B12B-F7E097FB1594}" type="pres">
      <dgm:prSet presAssocID="{264B89E6-41FD-4D46-B3C7-5BC6C1EC80B6}" presName="dummyConnPt" presStyleCnt="0"/>
      <dgm:spPr/>
    </dgm:pt>
    <dgm:pt modelId="{DEE1CE98-DCEB-4813-9BE4-03B8035035FE}" type="pres">
      <dgm:prSet presAssocID="{264B89E6-41FD-4D46-B3C7-5BC6C1EC80B6}" presName="node" presStyleLbl="node1" presStyleIdx="3" presStyleCnt="9" custScaleX="15186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260CA8-4685-4DD7-BC60-FDC18450CB96}" type="pres">
      <dgm:prSet presAssocID="{5C2C4102-48AD-4680-A400-DB3DB00C919B}" presName="sibTrans" presStyleLbl="bgSibTrans2D1" presStyleIdx="3" presStyleCnt="8"/>
      <dgm:spPr/>
      <dgm:t>
        <a:bodyPr/>
        <a:lstStyle/>
        <a:p>
          <a:endParaRPr lang="fr-FR"/>
        </a:p>
      </dgm:t>
    </dgm:pt>
    <dgm:pt modelId="{56B0358E-4171-4086-BB65-291A9D2E1E80}" type="pres">
      <dgm:prSet presAssocID="{4376E38B-B44D-425B-A07E-BFCE99BB456D}" presName="compNode" presStyleCnt="0"/>
      <dgm:spPr/>
    </dgm:pt>
    <dgm:pt modelId="{FC2EB060-852A-447B-AFC6-B075A2B4C002}" type="pres">
      <dgm:prSet presAssocID="{4376E38B-B44D-425B-A07E-BFCE99BB456D}" presName="dummyConnPt" presStyleCnt="0"/>
      <dgm:spPr/>
    </dgm:pt>
    <dgm:pt modelId="{333566E9-4D20-4558-A042-EFC503B6F13F}" type="pres">
      <dgm:prSet presAssocID="{4376E38B-B44D-425B-A07E-BFCE99BB456D}" presName="node" presStyleLbl="node1" presStyleIdx="4" presStyleCnt="9" custScaleX="1469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2D67AB6-4774-48CE-ADB0-8FC44321F4F7}" type="pres">
      <dgm:prSet presAssocID="{E34B7017-D180-4FDE-8AE6-85D970B0DE85}" presName="sibTrans" presStyleLbl="bgSibTrans2D1" presStyleIdx="4" presStyleCnt="8"/>
      <dgm:spPr/>
      <dgm:t>
        <a:bodyPr/>
        <a:lstStyle/>
        <a:p>
          <a:endParaRPr lang="fr-FR"/>
        </a:p>
      </dgm:t>
    </dgm:pt>
    <dgm:pt modelId="{1D867C8B-A780-4BE5-AB56-321A91A10101}" type="pres">
      <dgm:prSet presAssocID="{FFA274B9-2329-4286-9D07-9B3CA4D5C067}" presName="compNode" presStyleCnt="0"/>
      <dgm:spPr/>
    </dgm:pt>
    <dgm:pt modelId="{E83273F8-E2A7-482B-B9DE-CA8E8432D31D}" type="pres">
      <dgm:prSet presAssocID="{FFA274B9-2329-4286-9D07-9B3CA4D5C067}" presName="dummyConnPt" presStyleCnt="0"/>
      <dgm:spPr/>
    </dgm:pt>
    <dgm:pt modelId="{D010E6F5-ECDC-4077-B22C-C698C50D0F4E}" type="pres">
      <dgm:prSet presAssocID="{FFA274B9-2329-4286-9D07-9B3CA4D5C067}" presName="node" presStyleLbl="node1" presStyleIdx="5" presStyleCnt="9" custScaleX="1438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7700D-24CA-402A-8143-17A2F039882A}" type="pres">
      <dgm:prSet presAssocID="{291DA3CD-1121-487F-8FE6-294476F73771}" presName="sibTrans" presStyleLbl="bgSibTrans2D1" presStyleIdx="5" presStyleCnt="8"/>
      <dgm:spPr/>
      <dgm:t>
        <a:bodyPr/>
        <a:lstStyle/>
        <a:p>
          <a:endParaRPr lang="fr-FR"/>
        </a:p>
      </dgm:t>
    </dgm:pt>
    <dgm:pt modelId="{58FD4EFD-2FEF-4DDC-BD25-C643BD21FA71}" type="pres">
      <dgm:prSet presAssocID="{01D5922E-4FE9-4E26-BC61-6D50F92C7F42}" presName="compNode" presStyleCnt="0"/>
      <dgm:spPr/>
    </dgm:pt>
    <dgm:pt modelId="{F7440B78-091A-4CDF-BF6D-F932408608ED}" type="pres">
      <dgm:prSet presAssocID="{01D5922E-4FE9-4E26-BC61-6D50F92C7F42}" presName="dummyConnPt" presStyleCnt="0"/>
      <dgm:spPr/>
    </dgm:pt>
    <dgm:pt modelId="{613CEC6C-B039-4F2E-8BA3-72EDAF2BE715}" type="pres">
      <dgm:prSet presAssocID="{01D5922E-4FE9-4E26-BC61-6D50F92C7F42}" presName="node" presStyleLbl="node1" presStyleIdx="6" presStyleCnt="9" custScaleX="14858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356D24-BE78-400D-A85B-D898D745F3F3}" type="pres">
      <dgm:prSet presAssocID="{513C3595-5501-498C-8C34-2F2EA96780F4}" presName="sibTrans" presStyleLbl="bgSibTrans2D1" presStyleIdx="6" presStyleCnt="8"/>
      <dgm:spPr/>
      <dgm:t>
        <a:bodyPr/>
        <a:lstStyle/>
        <a:p>
          <a:endParaRPr lang="fr-FR"/>
        </a:p>
      </dgm:t>
    </dgm:pt>
    <dgm:pt modelId="{9074FEF3-C8DE-4836-9065-8FAA037AEAC5}" type="pres">
      <dgm:prSet presAssocID="{718C20EB-4D38-4B07-B834-1B8F5D3585BC}" presName="compNode" presStyleCnt="0"/>
      <dgm:spPr/>
    </dgm:pt>
    <dgm:pt modelId="{80A8043B-FE95-4020-A6C4-3AEDF2D84168}" type="pres">
      <dgm:prSet presAssocID="{718C20EB-4D38-4B07-B834-1B8F5D3585BC}" presName="dummyConnPt" presStyleCnt="0"/>
      <dgm:spPr/>
    </dgm:pt>
    <dgm:pt modelId="{F9B9328B-5F27-40A3-878C-4201B373DFA9}" type="pres">
      <dgm:prSet presAssocID="{718C20EB-4D38-4B07-B834-1B8F5D3585BC}" presName="node" presStyleLbl="node1" presStyleIdx="7" presStyleCnt="9" custScaleX="1489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E0C003-AD7B-4988-928B-5F09858442A1}" type="pres">
      <dgm:prSet presAssocID="{45125B5D-0C57-4D0A-B3C1-D857BA5943E6}" presName="sibTrans" presStyleLbl="bgSibTrans2D1" presStyleIdx="7" presStyleCnt="8"/>
      <dgm:spPr/>
      <dgm:t>
        <a:bodyPr/>
        <a:lstStyle/>
        <a:p>
          <a:endParaRPr lang="fr-FR"/>
        </a:p>
      </dgm:t>
    </dgm:pt>
    <dgm:pt modelId="{54C1FF1A-BC21-40DD-A235-A7ADB824F2B3}" type="pres">
      <dgm:prSet presAssocID="{BAA95EA9-34C2-4498-A24D-5568C9F6759F}" presName="compNode" presStyleCnt="0"/>
      <dgm:spPr/>
    </dgm:pt>
    <dgm:pt modelId="{0FD37C66-C178-4BA4-8596-1DD8550174BD}" type="pres">
      <dgm:prSet presAssocID="{BAA95EA9-34C2-4498-A24D-5568C9F6759F}" presName="dummyConnPt" presStyleCnt="0"/>
      <dgm:spPr/>
    </dgm:pt>
    <dgm:pt modelId="{EF913E90-77D9-4E6E-A403-555FC5CD85CF}" type="pres">
      <dgm:prSet presAssocID="{BAA95EA9-34C2-4498-A24D-5568C9F6759F}" presName="node" presStyleLbl="node1" presStyleIdx="8" presStyleCnt="9" custScaleX="1489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D7C4D3B-88FC-42DC-960F-B935583F59F4}" type="presOf" srcId="{1A36D2A3-1E85-4A6D-8D3C-EAA5CE4AB85F}" destId="{5DD002FA-B370-4106-92D5-B322925B78BE}" srcOrd="0" destOrd="0" presId="urn:microsoft.com/office/officeart/2005/8/layout/bProcess4"/>
    <dgm:cxn modelId="{BAE6B9EF-0EBD-44A5-BE96-367FB01DA6F6}" type="presOf" srcId="{BAA95EA9-34C2-4498-A24D-5568C9F6759F}" destId="{EF913E90-77D9-4E6E-A403-555FC5CD85CF}" srcOrd="0" destOrd="0" presId="urn:microsoft.com/office/officeart/2005/8/layout/bProcess4"/>
    <dgm:cxn modelId="{5FA9666A-95CE-4A2B-8C71-61475F59F0DC}" type="presOf" srcId="{291DA3CD-1121-487F-8FE6-294476F73771}" destId="{5027700D-24CA-402A-8143-17A2F039882A}" srcOrd="0" destOrd="0" presId="urn:microsoft.com/office/officeart/2005/8/layout/bProcess4"/>
    <dgm:cxn modelId="{F4DEDA99-640E-48E3-ABC5-FEDFBAB76B1E}" srcId="{8EFA529D-27BB-478C-B931-F92EA8D1C4E8}" destId="{FFA274B9-2329-4286-9D07-9B3CA4D5C067}" srcOrd="5" destOrd="0" parTransId="{CCFB51EA-B4A3-4B65-B370-847B41080A4E}" sibTransId="{291DA3CD-1121-487F-8FE6-294476F73771}"/>
    <dgm:cxn modelId="{90B4522A-FBE3-4BD0-9B2A-B7E52266BB36}" srcId="{8EFA529D-27BB-478C-B931-F92EA8D1C4E8}" destId="{264B89E6-41FD-4D46-B3C7-5BC6C1EC80B6}" srcOrd="3" destOrd="0" parTransId="{5568104C-C4D0-4DA2-BFBF-811D54BE909B}" sibTransId="{5C2C4102-48AD-4680-A400-DB3DB00C919B}"/>
    <dgm:cxn modelId="{78B3B639-2BF7-482A-8975-0D02671405C4}" type="presOf" srcId="{718C20EB-4D38-4B07-B834-1B8F5D3585BC}" destId="{F9B9328B-5F27-40A3-878C-4201B373DFA9}" srcOrd="0" destOrd="0" presId="urn:microsoft.com/office/officeart/2005/8/layout/bProcess4"/>
    <dgm:cxn modelId="{1EDE7365-BBDB-40CD-BB25-5F457AEFB19A}" type="presOf" srcId="{264B89E6-41FD-4D46-B3C7-5BC6C1EC80B6}" destId="{DEE1CE98-DCEB-4813-9BE4-03B8035035FE}" srcOrd="0" destOrd="0" presId="urn:microsoft.com/office/officeart/2005/8/layout/bProcess4"/>
    <dgm:cxn modelId="{9045F4C1-26F8-4A27-A677-2610635DD254}" type="presOf" srcId="{4376E38B-B44D-425B-A07E-BFCE99BB456D}" destId="{333566E9-4D20-4558-A042-EFC503B6F13F}" srcOrd="0" destOrd="0" presId="urn:microsoft.com/office/officeart/2005/8/layout/bProcess4"/>
    <dgm:cxn modelId="{D660594F-6883-414D-9367-97CB4A2D5617}" srcId="{8EFA529D-27BB-478C-B931-F92EA8D1C4E8}" destId="{01D5922E-4FE9-4E26-BC61-6D50F92C7F42}" srcOrd="6" destOrd="0" parTransId="{7AB1D6C1-6FAA-424D-81F2-1222B6BE75CB}" sibTransId="{513C3595-5501-498C-8C34-2F2EA96780F4}"/>
    <dgm:cxn modelId="{2D0139D2-B6E6-462A-917C-DBC4668CC8BD}" type="presOf" srcId="{BB2AB06D-CC9C-402D-9C3C-F4E3704DEAB5}" destId="{A972388A-2283-4A67-80FB-C0BA4C86C791}" srcOrd="0" destOrd="0" presId="urn:microsoft.com/office/officeart/2005/8/layout/bProcess4"/>
    <dgm:cxn modelId="{3CBF89DF-F84E-4D1F-823D-1C099B4D0FB2}" type="presOf" srcId="{8EFA529D-27BB-478C-B931-F92EA8D1C4E8}" destId="{83762852-393B-4211-A9CF-A9FFAC402B9A}" srcOrd="0" destOrd="0" presId="urn:microsoft.com/office/officeart/2005/8/layout/bProcess4"/>
    <dgm:cxn modelId="{F825DF68-8B7A-439C-BDD6-732A7DF257F3}" srcId="{8EFA529D-27BB-478C-B931-F92EA8D1C4E8}" destId="{1A36D2A3-1E85-4A6D-8D3C-EAA5CE4AB85F}" srcOrd="1" destOrd="0" parTransId="{4FE12680-427D-46DE-BE53-2296B46A3A52}" sibTransId="{C1B0B944-248A-42EA-817A-5340D84009D2}"/>
    <dgm:cxn modelId="{4E0D2C5A-6CB9-4866-87E5-383DCA680A79}" type="presOf" srcId="{5C2C4102-48AD-4680-A400-DB3DB00C919B}" destId="{DE260CA8-4685-4DD7-BC60-FDC18450CB96}" srcOrd="0" destOrd="0" presId="urn:microsoft.com/office/officeart/2005/8/layout/bProcess4"/>
    <dgm:cxn modelId="{C0F4006A-6412-459C-ACB3-C686B877B20B}" type="presOf" srcId="{796B2138-FB32-4FE0-9707-2D780850A441}" destId="{49D36EC8-C182-44B0-BD9C-00AF1279D59E}" srcOrd="0" destOrd="0" presId="urn:microsoft.com/office/officeart/2005/8/layout/bProcess4"/>
    <dgm:cxn modelId="{19E0ADA3-7DDB-4BE1-88FB-456DA7E9E896}" srcId="{8EFA529D-27BB-478C-B931-F92EA8D1C4E8}" destId="{4376E38B-B44D-425B-A07E-BFCE99BB456D}" srcOrd="4" destOrd="0" parTransId="{5B76CD40-A308-4B47-9A75-521505D6401F}" sibTransId="{E34B7017-D180-4FDE-8AE6-85D970B0DE85}"/>
    <dgm:cxn modelId="{AA6EFC8D-10D1-4D25-84C8-17A273F6EFBB}" type="presOf" srcId="{9BF0972E-7345-4B78-8C90-5A49B1021759}" destId="{1E307AA7-4319-49EA-B170-183AE1369448}" srcOrd="0" destOrd="0" presId="urn:microsoft.com/office/officeart/2005/8/layout/bProcess4"/>
    <dgm:cxn modelId="{BB5A00D5-699F-44B5-A1DA-B643009462D9}" srcId="{8EFA529D-27BB-478C-B931-F92EA8D1C4E8}" destId="{9BF0972E-7345-4B78-8C90-5A49B1021759}" srcOrd="0" destOrd="0" parTransId="{29C5A477-007F-4F2E-9115-C7E8BBC5CADB}" sibTransId="{796B2138-FB32-4FE0-9707-2D780850A441}"/>
    <dgm:cxn modelId="{4CDC7CC1-9126-4F2B-97C7-BD5E22FE229F}" srcId="{8EFA529D-27BB-478C-B931-F92EA8D1C4E8}" destId="{718C20EB-4D38-4B07-B834-1B8F5D3585BC}" srcOrd="7" destOrd="0" parTransId="{B635969D-9465-4603-8CD2-75DFF9D6853C}" sibTransId="{45125B5D-0C57-4D0A-B3C1-D857BA5943E6}"/>
    <dgm:cxn modelId="{8884D427-54C2-43AB-BCCC-9445CE0A3B86}" type="presOf" srcId="{01D5922E-4FE9-4E26-BC61-6D50F92C7F42}" destId="{613CEC6C-B039-4F2E-8BA3-72EDAF2BE715}" srcOrd="0" destOrd="0" presId="urn:microsoft.com/office/officeart/2005/8/layout/bProcess4"/>
    <dgm:cxn modelId="{4FFF3EDB-26BD-40F9-A665-039F7885858D}" type="presOf" srcId="{E34B7017-D180-4FDE-8AE6-85D970B0DE85}" destId="{D2D67AB6-4774-48CE-ADB0-8FC44321F4F7}" srcOrd="0" destOrd="0" presId="urn:microsoft.com/office/officeart/2005/8/layout/bProcess4"/>
    <dgm:cxn modelId="{F160C3A3-9147-48A8-9D1B-90668E5949C9}" type="presOf" srcId="{45125B5D-0C57-4D0A-B3C1-D857BA5943E6}" destId="{A9E0C003-AD7B-4988-928B-5F09858442A1}" srcOrd="0" destOrd="0" presId="urn:microsoft.com/office/officeart/2005/8/layout/bProcess4"/>
    <dgm:cxn modelId="{0805EFF6-2A5E-47FD-9AEF-022E71B27B6A}" srcId="{8EFA529D-27BB-478C-B931-F92EA8D1C4E8}" destId="{BAA95EA9-34C2-4498-A24D-5568C9F6759F}" srcOrd="8" destOrd="0" parTransId="{51F11CFF-B002-4521-9B08-F97F18308241}" sibTransId="{44CFCAB3-9C1E-4133-A577-458B438437D9}"/>
    <dgm:cxn modelId="{AF377FF7-893C-44A4-9713-D669A7C190CB}" type="presOf" srcId="{2FFDFDEA-FD18-472F-A9D3-F231195C4E0B}" destId="{895FD8FD-32FC-46F6-BBB9-1FDF58105BB6}" srcOrd="0" destOrd="0" presId="urn:microsoft.com/office/officeart/2005/8/layout/bProcess4"/>
    <dgm:cxn modelId="{24E1B90D-E9BC-4C75-91FC-474718EE298E}" type="presOf" srcId="{FFA274B9-2329-4286-9D07-9B3CA4D5C067}" destId="{D010E6F5-ECDC-4077-B22C-C698C50D0F4E}" srcOrd="0" destOrd="0" presId="urn:microsoft.com/office/officeart/2005/8/layout/bProcess4"/>
    <dgm:cxn modelId="{E364C5AE-EE17-488B-B6B3-34C0A2E07D63}" type="presOf" srcId="{513C3595-5501-498C-8C34-2F2EA96780F4}" destId="{16356D24-BE78-400D-A85B-D898D745F3F3}" srcOrd="0" destOrd="0" presId="urn:microsoft.com/office/officeart/2005/8/layout/bProcess4"/>
    <dgm:cxn modelId="{2A57ACC7-B557-4676-9559-548154C89DE1}" srcId="{8EFA529D-27BB-478C-B931-F92EA8D1C4E8}" destId="{2FFDFDEA-FD18-472F-A9D3-F231195C4E0B}" srcOrd="2" destOrd="0" parTransId="{9D2E321D-A49C-458C-A9F7-0DC4E483A608}" sibTransId="{BB2AB06D-CC9C-402D-9C3C-F4E3704DEAB5}"/>
    <dgm:cxn modelId="{625C63DE-64C4-45CF-90DF-57BE60FB2399}" type="presOf" srcId="{C1B0B944-248A-42EA-817A-5340D84009D2}" destId="{EBB5B9DA-A564-4CCA-BA82-A42F84C3CF81}" srcOrd="0" destOrd="0" presId="urn:microsoft.com/office/officeart/2005/8/layout/bProcess4"/>
    <dgm:cxn modelId="{B9FFC53F-8293-4D41-B0DA-6A94C2BDBCC8}" type="presParOf" srcId="{83762852-393B-4211-A9CF-A9FFAC402B9A}" destId="{B9C6AA46-8AF7-4C38-AB00-66D8BC6CD43F}" srcOrd="0" destOrd="0" presId="urn:microsoft.com/office/officeart/2005/8/layout/bProcess4"/>
    <dgm:cxn modelId="{2CEA5CE4-C09B-4408-8BEE-F757591C8EA4}" type="presParOf" srcId="{B9C6AA46-8AF7-4C38-AB00-66D8BC6CD43F}" destId="{1AD83F17-19F6-4E3B-A2E6-6E6ED14F9F9C}" srcOrd="0" destOrd="0" presId="urn:microsoft.com/office/officeart/2005/8/layout/bProcess4"/>
    <dgm:cxn modelId="{233977FA-5C71-4AE3-80AE-C3C54B761FF5}" type="presParOf" srcId="{B9C6AA46-8AF7-4C38-AB00-66D8BC6CD43F}" destId="{1E307AA7-4319-49EA-B170-183AE1369448}" srcOrd="1" destOrd="0" presId="urn:microsoft.com/office/officeart/2005/8/layout/bProcess4"/>
    <dgm:cxn modelId="{B0DC4B5D-892E-4B06-999E-6EBE759226B4}" type="presParOf" srcId="{83762852-393B-4211-A9CF-A9FFAC402B9A}" destId="{49D36EC8-C182-44B0-BD9C-00AF1279D59E}" srcOrd="1" destOrd="0" presId="urn:microsoft.com/office/officeart/2005/8/layout/bProcess4"/>
    <dgm:cxn modelId="{5AA8047B-7582-4706-9DF5-D69DC68AF9BB}" type="presParOf" srcId="{83762852-393B-4211-A9CF-A9FFAC402B9A}" destId="{AD9AAF3D-0473-4011-AA3F-BD1B87A0FD3B}" srcOrd="2" destOrd="0" presId="urn:microsoft.com/office/officeart/2005/8/layout/bProcess4"/>
    <dgm:cxn modelId="{69D289AA-EFC3-4140-A0A7-67DE41034751}" type="presParOf" srcId="{AD9AAF3D-0473-4011-AA3F-BD1B87A0FD3B}" destId="{7C45E608-19F8-41BB-8A1E-FF8EB243D93F}" srcOrd="0" destOrd="0" presId="urn:microsoft.com/office/officeart/2005/8/layout/bProcess4"/>
    <dgm:cxn modelId="{6D55498E-AB80-4C99-95E2-2187799EF902}" type="presParOf" srcId="{AD9AAF3D-0473-4011-AA3F-BD1B87A0FD3B}" destId="{5DD002FA-B370-4106-92D5-B322925B78BE}" srcOrd="1" destOrd="0" presId="urn:microsoft.com/office/officeart/2005/8/layout/bProcess4"/>
    <dgm:cxn modelId="{12780970-438C-4C94-816B-91B08FDC5E60}" type="presParOf" srcId="{83762852-393B-4211-A9CF-A9FFAC402B9A}" destId="{EBB5B9DA-A564-4CCA-BA82-A42F84C3CF81}" srcOrd="3" destOrd="0" presId="urn:microsoft.com/office/officeart/2005/8/layout/bProcess4"/>
    <dgm:cxn modelId="{603B1DCA-4058-4780-A5B1-FCC69EE2471E}" type="presParOf" srcId="{83762852-393B-4211-A9CF-A9FFAC402B9A}" destId="{E0D5825C-5698-4475-8072-994106EE48CC}" srcOrd="4" destOrd="0" presId="urn:microsoft.com/office/officeart/2005/8/layout/bProcess4"/>
    <dgm:cxn modelId="{5E820F56-BBE7-44CA-9271-CEC0D2AFD8D9}" type="presParOf" srcId="{E0D5825C-5698-4475-8072-994106EE48CC}" destId="{B2A31381-73A7-4679-A4FD-D617B62B0E21}" srcOrd="0" destOrd="0" presId="urn:microsoft.com/office/officeart/2005/8/layout/bProcess4"/>
    <dgm:cxn modelId="{11B024EB-1F57-42A4-87FD-FC22804EC3EE}" type="presParOf" srcId="{E0D5825C-5698-4475-8072-994106EE48CC}" destId="{895FD8FD-32FC-46F6-BBB9-1FDF58105BB6}" srcOrd="1" destOrd="0" presId="urn:microsoft.com/office/officeart/2005/8/layout/bProcess4"/>
    <dgm:cxn modelId="{A1F06F67-AADA-439B-A2CB-FEFD4B5F5BDF}" type="presParOf" srcId="{83762852-393B-4211-A9CF-A9FFAC402B9A}" destId="{A972388A-2283-4A67-80FB-C0BA4C86C791}" srcOrd="5" destOrd="0" presId="urn:microsoft.com/office/officeart/2005/8/layout/bProcess4"/>
    <dgm:cxn modelId="{C257F530-3755-41E7-84B8-90C9AD9D4504}" type="presParOf" srcId="{83762852-393B-4211-A9CF-A9FFAC402B9A}" destId="{2122CCDB-108C-4624-91F0-B3324C48FCD6}" srcOrd="6" destOrd="0" presId="urn:microsoft.com/office/officeart/2005/8/layout/bProcess4"/>
    <dgm:cxn modelId="{889948C3-9311-42B9-836D-DA1D0096F78A}" type="presParOf" srcId="{2122CCDB-108C-4624-91F0-B3324C48FCD6}" destId="{7AF004CC-7472-42FF-B12B-F7E097FB1594}" srcOrd="0" destOrd="0" presId="urn:microsoft.com/office/officeart/2005/8/layout/bProcess4"/>
    <dgm:cxn modelId="{2B836AA7-1E18-41F9-A969-39E787BF1E9A}" type="presParOf" srcId="{2122CCDB-108C-4624-91F0-B3324C48FCD6}" destId="{DEE1CE98-DCEB-4813-9BE4-03B8035035FE}" srcOrd="1" destOrd="0" presId="urn:microsoft.com/office/officeart/2005/8/layout/bProcess4"/>
    <dgm:cxn modelId="{078A1FF9-EDC1-4DBE-A733-9A67B051D838}" type="presParOf" srcId="{83762852-393B-4211-A9CF-A9FFAC402B9A}" destId="{DE260CA8-4685-4DD7-BC60-FDC18450CB96}" srcOrd="7" destOrd="0" presId="urn:microsoft.com/office/officeart/2005/8/layout/bProcess4"/>
    <dgm:cxn modelId="{A9F5A81D-1BAE-49CB-A21A-FFABEAC124B0}" type="presParOf" srcId="{83762852-393B-4211-A9CF-A9FFAC402B9A}" destId="{56B0358E-4171-4086-BB65-291A9D2E1E80}" srcOrd="8" destOrd="0" presId="urn:microsoft.com/office/officeart/2005/8/layout/bProcess4"/>
    <dgm:cxn modelId="{8E0D7531-4E96-4541-9B4C-63A2A17F4E16}" type="presParOf" srcId="{56B0358E-4171-4086-BB65-291A9D2E1E80}" destId="{FC2EB060-852A-447B-AFC6-B075A2B4C002}" srcOrd="0" destOrd="0" presId="urn:microsoft.com/office/officeart/2005/8/layout/bProcess4"/>
    <dgm:cxn modelId="{93B67D9F-9DD0-4926-875D-F0D45821D40F}" type="presParOf" srcId="{56B0358E-4171-4086-BB65-291A9D2E1E80}" destId="{333566E9-4D20-4558-A042-EFC503B6F13F}" srcOrd="1" destOrd="0" presId="urn:microsoft.com/office/officeart/2005/8/layout/bProcess4"/>
    <dgm:cxn modelId="{1F48ADB8-D531-4283-84D9-34CDACEAE19F}" type="presParOf" srcId="{83762852-393B-4211-A9CF-A9FFAC402B9A}" destId="{D2D67AB6-4774-48CE-ADB0-8FC44321F4F7}" srcOrd="9" destOrd="0" presId="urn:microsoft.com/office/officeart/2005/8/layout/bProcess4"/>
    <dgm:cxn modelId="{72336F09-C2E2-4873-950A-DA2C4AF85AAA}" type="presParOf" srcId="{83762852-393B-4211-A9CF-A9FFAC402B9A}" destId="{1D867C8B-A780-4BE5-AB56-321A91A10101}" srcOrd="10" destOrd="0" presId="urn:microsoft.com/office/officeart/2005/8/layout/bProcess4"/>
    <dgm:cxn modelId="{F759C5AF-ABA4-4339-909D-3EA0AC5DA188}" type="presParOf" srcId="{1D867C8B-A780-4BE5-AB56-321A91A10101}" destId="{E83273F8-E2A7-482B-B9DE-CA8E8432D31D}" srcOrd="0" destOrd="0" presId="urn:microsoft.com/office/officeart/2005/8/layout/bProcess4"/>
    <dgm:cxn modelId="{35AF96B1-F410-4527-B619-2D796A318061}" type="presParOf" srcId="{1D867C8B-A780-4BE5-AB56-321A91A10101}" destId="{D010E6F5-ECDC-4077-B22C-C698C50D0F4E}" srcOrd="1" destOrd="0" presId="urn:microsoft.com/office/officeart/2005/8/layout/bProcess4"/>
    <dgm:cxn modelId="{39B4BDBA-8D9E-4EF6-88B1-5127C6DED9BD}" type="presParOf" srcId="{83762852-393B-4211-A9CF-A9FFAC402B9A}" destId="{5027700D-24CA-402A-8143-17A2F039882A}" srcOrd="11" destOrd="0" presId="urn:microsoft.com/office/officeart/2005/8/layout/bProcess4"/>
    <dgm:cxn modelId="{CFA20BF8-0AB6-4245-93C6-4AB86E10299F}" type="presParOf" srcId="{83762852-393B-4211-A9CF-A9FFAC402B9A}" destId="{58FD4EFD-2FEF-4DDC-BD25-C643BD21FA71}" srcOrd="12" destOrd="0" presId="urn:microsoft.com/office/officeart/2005/8/layout/bProcess4"/>
    <dgm:cxn modelId="{4CA0EB30-8DF3-4D93-A87C-1460E23CC1B6}" type="presParOf" srcId="{58FD4EFD-2FEF-4DDC-BD25-C643BD21FA71}" destId="{F7440B78-091A-4CDF-BF6D-F932408608ED}" srcOrd="0" destOrd="0" presId="urn:microsoft.com/office/officeart/2005/8/layout/bProcess4"/>
    <dgm:cxn modelId="{88266D91-002C-4049-98D3-75331F30844D}" type="presParOf" srcId="{58FD4EFD-2FEF-4DDC-BD25-C643BD21FA71}" destId="{613CEC6C-B039-4F2E-8BA3-72EDAF2BE715}" srcOrd="1" destOrd="0" presId="urn:microsoft.com/office/officeart/2005/8/layout/bProcess4"/>
    <dgm:cxn modelId="{1AE5D0A1-A8E9-494F-8C2D-957F44E504C2}" type="presParOf" srcId="{83762852-393B-4211-A9CF-A9FFAC402B9A}" destId="{16356D24-BE78-400D-A85B-D898D745F3F3}" srcOrd="13" destOrd="0" presId="urn:microsoft.com/office/officeart/2005/8/layout/bProcess4"/>
    <dgm:cxn modelId="{2DA68C33-AD2E-4FF0-9406-63E1D4EB3922}" type="presParOf" srcId="{83762852-393B-4211-A9CF-A9FFAC402B9A}" destId="{9074FEF3-C8DE-4836-9065-8FAA037AEAC5}" srcOrd="14" destOrd="0" presId="urn:microsoft.com/office/officeart/2005/8/layout/bProcess4"/>
    <dgm:cxn modelId="{9AF15437-F1B2-4F83-905F-3D5D83A0EB84}" type="presParOf" srcId="{9074FEF3-C8DE-4836-9065-8FAA037AEAC5}" destId="{80A8043B-FE95-4020-A6C4-3AEDF2D84168}" srcOrd="0" destOrd="0" presId="urn:microsoft.com/office/officeart/2005/8/layout/bProcess4"/>
    <dgm:cxn modelId="{8A98E877-0E51-4DE0-99A3-B04EB2617701}" type="presParOf" srcId="{9074FEF3-C8DE-4836-9065-8FAA037AEAC5}" destId="{F9B9328B-5F27-40A3-878C-4201B373DFA9}" srcOrd="1" destOrd="0" presId="urn:microsoft.com/office/officeart/2005/8/layout/bProcess4"/>
    <dgm:cxn modelId="{20CC836E-FCF5-47AF-AB5D-B6002F0728B7}" type="presParOf" srcId="{83762852-393B-4211-A9CF-A9FFAC402B9A}" destId="{A9E0C003-AD7B-4988-928B-5F09858442A1}" srcOrd="15" destOrd="0" presId="urn:microsoft.com/office/officeart/2005/8/layout/bProcess4"/>
    <dgm:cxn modelId="{043B8003-0406-47CA-8512-2DD43468B4E9}" type="presParOf" srcId="{83762852-393B-4211-A9CF-A9FFAC402B9A}" destId="{54C1FF1A-BC21-40DD-A235-A7ADB824F2B3}" srcOrd="16" destOrd="0" presId="urn:microsoft.com/office/officeart/2005/8/layout/bProcess4"/>
    <dgm:cxn modelId="{7A272CB5-34A4-45BA-9BBF-7F7603470327}" type="presParOf" srcId="{54C1FF1A-BC21-40DD-A235-A7ADB824F2B3}" destId="{0FD37C66-C178-4BA4-8596-1DD8550174BD}" srcOrd="0" destOrd="0" presId="urn:microsoft.com/office/officeart/2005/8/layout/bProcess4"/>
    <dgm:cxn modelId="{29E8C723-D25E-4510-A5B8-D4F9C33BA3DB}" type="presParOf" srcId="{54C1FF1A-BC21-40DD-A235-A7ADB824F2B3}" destId="{EF913E90-77D9-4E6E-A403-555FC5CD85C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20F1BE-1065-4D6A-B0EB-F395F062EC91}" type="doc">
      <dgm:prSet loTypeId="urn:microsoft.com/office/officeart/2005/8/layout/process4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7019C230-D16F-41A8-B9D7-7EC4AD497FA3}">
      <dgm:prSet phldrT="[Texte]"/>
      <dgm:spPr/>
      <dgm:t>
        <a:bodyPr/>
        <a:lstStyle/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تمكين الطلبة من الإلمام بالمفاهيم الأساسية للدرس </a:t>
          </a:r>
        </a:p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تدريب الطلبة على توظيف المعارف النظرية</a:t>
          </a:r>
          <a:endParaRPr lang="fr-FR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B60620BF-5B83-4FE7-9A74-B12133991877}" type="parTrans" cxnId="{D54827B1-37F1-44A7-A37E-7900F9472261}">
      <dgm:prSet/>
      <dgm:spPr/>
      <dgm:t>
        <a:bodyPr/>
        <a:lstStyle/>
        <a:p>
          <a:endParaRPr lang="fr-FR"/>
        </a:p>
      </dgm:t>
    </dgm:pt>
    <dgm:pt modelId="{9B06CEA0-A513-4CFF-88B8-A7ADE8409E72}" type="sibTrans" cxnId="{D54827B1-37F1-44A7-A37E-7900F9472261}">
      <dgm:prSet/>
      <dgm:spPr/>
      <dgm:t>
        <a:bodyPr/>
        <a:lstStyle/>
        <a:p>
          <a:endParaRPr lang="fr-FR"/>
        </a:p>
      </dgm:t>
    </dgm:pt>
    <dgm:pt modelId="{AF57963E-5004-49D4-8EA1-6209C7C5CD5A}">
      <dgm:prSet phldrT="[Texte]"/>
      <dgm:spPr/>
      <dgm:t>
        <a:bodyPr/>
        <a:lstStyle/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تمنية القدرة على التحليل والمقارنة والنقد </a:t>
          </a:r>
        </a:p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القدرة على التعامل مع النصوص وتحليلها بعمق</a:t>
          </a:r>
        </a:p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تعزيز مهارات التفكير المنهجي في التطبيق العملي</a:t>
          </a:r>
          <a:endParaRPr lang="fr-FR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7D29E86C-86F7-47D8-ADC8-C169D0AD544F}" type="parTrans" cxnId="{5EFC8B62-3799-46C8-956E-335EBA7A1A35}">
      <dgm:prSet/>
      <dgm:spPr/>
      <dgm:t>
        <a:bodyPr/>
        <a:lstStyle/>
        <a:p>
          <a:endParaRPr lang="fr-FR"/>
        </a:p>
      </dgm:t>
    </dgm:pt>
    <dgm:pt modelId="{61505B4A-CB97-48D6-8111-9ACAC365BA6C}" type="sibTrans" cxnId="{5EFC8B62-3799-46C8-956E-335EBA7A1A35}">
      <dgm:prSet/>
      <dgm:spPr/>
      <dgm:t>
        <a:bodyPr/>
        <a:lstStyle/>
        <a:p>
          <a:endParaRPr lang="fr-FR"/>
        </a:p>
      </dgm:t>
    </dgm:pt>
    <dgm:pt modelId="{78BE63D7-70BC-4951-9E4D-5C92A250ECD5}">
      <dgm:prSet phldrT="[Texte]"/>
      <dgm:spPr/>
      <dgm:t>
        <a:bodyPr/>
        <a:lstStyle/>
        <a:p>
          <a:pPr algn="just" rtl="1"/>
          <a:r>
            <a:rPr lang="ar-DZ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تشجيع الطلبة على طرح الأسئلة وبناء مواقف نقدية</a:t>
          </a:r>
          <a:endParaRPr lang="fr-FR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0EDDCFF-B324-4938-9279-C33D5C6DAD1A}" type="parTrans" cxnId="{09D5301C-6A60-4EC6-B2D1-9110640CAD54}">
      <dgm:prSet/>
      <dgm:spPr/>
      <dgm:t>
        <a:bodyPr/>
        <a:lstStyle/>
        <a:p>
          <a:endParaRPr lang="fr-FR"/>
        </a:p>
      </dgm:t>
    </dgm:pt>
    <dgm:pt modelId="{5ACA4E82-A682-452E-813E-E68EEB2E7614}" type="sibTrans" cxnId="{09D5301C-6A60-4EC6-B2D1-9110640CAD54}">
      <dgm:prSet/>
      <dgm:spPr/>
      <dgm:t>
        <a:bodyPr/>
        <a:lstStyle/>
        <a:p>
          <a:endParaRPr lang="fr-FR"/>
        </a:p>
      </dgm:t>
    </dgm:pt>
    <dgm:pt modelId="{EEC44392-8F64-4246-BEDE-16160C8AF0A8}" type="pres">
      <dgm:prSet presAssocID="{5C20F1BE-1065-4D6A-B0EB-F395F062EC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FA1A8B0-9A82-4CFF-B91B-856A4DA8EF02}" type="pres">
      <dgm:prSet presAssocID="{78BE63D7-70BC-4951-9E4D-5C92A250ECD5}" presName="boxAndChildren" presStyleCnt="0"/>
      <dgm:spPr/>
      <dgm:t>
        <a:bodyPr/>
        <a:lstStyle/>
        <a:p>
          <a:endParaRPr lang="fr-FR"/>
        </a:p>
      </dgm:t>
    </dgm:pt>
    <dgm:pt modelId="{C88B4B26-7FCD-45F0-B7AC-F59B54442939}" type="pres">
      <dgm:prSet presAssocID="{78BE63D7-70BC-4951-9E4D-5C92A250ECD5}" presName="parentTextBox" presStyleLbl="node1" presStyleIdx="0" presStyleCnt="3"/>
      <dgm:spPr/>
      <dgm:t>
        <a:bodyPr/>
        <a:lstStyle/>
        <a:p>
          <a:endParaRPr lang="fr-FR"/>
        </a:p>
      </dgm:t>
    </dgm:pt>
    <dgm:pt modelId="{384FB32F-D78B-4E0E-995C-1C76706147D1}" type="pres">
      <dgm:prSet presAssocID="{61505B4A-CB97-48D6-8111-9ACAC365BA6C}" presName="sp" presStyleCnt="0"/>
      <dgm:spPr/>
      <dgm:t>
        <a:bodyPr/>
        <a:lstStyle/>
        <a:p>
          <a:endParaRPr lang="fr-FR"/>
        </a:p>
      </dgm:t>
    </dgm:pt>
    <dgm:pt modelId="{A52486C1-BD2B-4747-B113-AAB642DFC3FE}" type="pres">
      <dgm:prSet presAssocID="{AF57963E-5004-49D4-8EA1-6209C7C5CD5A}" presName="arrowAndChildren" presStyleCnt="0"/>
      <dgm:spPr/>
      <dgm:t>
        <a:bodyPr/>
        <a:lstStyle/>
        <a:p>
          <a:endParaRPr lang="fr-FR"/>
        </a:p>
      </dgm:t>
    </dgm:pt>
    <dgm:pt modelId="{761F08A4-82DF-4685-B425-6B4C6FBFC5BD}" type="pres">
      <dgm:prSet presAssocID="{AF57963E-5004-49D4-8EA1-6209C7C5CD5A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3EE7C2EC-4083-48A3-BFDA-8A250214A423}" type="pres">
      <dgm:prSet presAssocID="{9B06CEA0-A513-4CFF-88B8-A7ADE8409E72}" presName="sp" presStyleCnt="0"/>
      <dgm:spPr/>
      <dgm:t>
        <a:bodyPr/>
        <a:lstStyle/>
        <a:p>
          <a:endParaRPr lang="fr-FR"/>
        </a:p>
      </dgm:t>
    </dgm:pt>
    <dgm:pt modelId="{D3EAB7B8-F990-41EA-B84D-8E37ED4F855B}" type="pres">
      <dgm:prSet presAssocID="{7019C230-D16F-41A8-B9D7-7EC4AD497FA3}" presName="arrowAndChildren" presStyleCnt="0"/>
      <dgm:spPr/>
      <dgm:t>
        <a:bodyPr/>
        <a:lstStyle/>
        <a:p>
          <a:endParaRPr lang="fr-FR"/>
        </a:p>
      </dgm:t>
    </dgm:pt>
    <dgm:pt modelId="{7C64C8F5-8B12-4FB7-916D-FC19189E25F5}" type="pres">
      <dgm:prSet presAssocID="{7019C230-D16F-41A8-B9D7-7EC4AD497FA3}" presName="parentTextArrow" presStyleLbl="node1" presStyleIdx="2" presStyleCnt="3"/>
      <dgm:spPr/>
      <dgm:t>
        <a:bodyPr/>
        <a:lstStyle/>
        <a:p>
          <a:endParaRPr lang="fr-FR"/>
        </a:p>
      </dgm:t>
    </dgm:pt>
  </dgm:ptLst>
  <dgm:cxnLst>
    <dgm:cxn modelId="{D54827B1-37F1-44A7-A37E-7900F9472261}" srcId="{5C20F1BE-1065-4D6A-B0EB-F395F062EC91}" destId="{7019C230-D16F-41A8-B9D7-7EC4AD497FA3}" srcOrd="0" destOrd="0" parTransId="{B60620BF-5B83-4FE7-9A74-B12133991877}" sibTransId="{9B06CEA0-A513-4CFF-88B8-A7ADE8409E72}"/>
    <dgm:cxn modelId="{887622E0-6BC6-48D7-B58D-5DF3AF3C38A3}" type="presOf" srcId="{7019C230-D16F-41A8-B9D7-7EC4AD497FA3}" destId="{7C64C8F5-8B12-4FB7-916D-FC19189E25F5}" srcOrd="0" destOrd="0" presId="urn:microsoft.com/office/officeart/2005/8/layout/process4"/>
    <dgm:cxn modelId="{1A23A410-A0D9-48C6-BCCD-FDB2E58EDDE8}" type="presOf" srcId="{AF57963E-5004-49D4-8EA1-6209C7C5CD5A}" destId="{761F08A4-82DF-4685-B425-6B4C6FBFC5BD}" srcOrd="0" destOrd="0" presId="urn:microsoft.com/office/officeart/2005/8/layout/process4"/>
    <dgm:cxn modelId="{5EFC8B62-3799-46C8-956E-335EBA7A1A35}" srcId="{5C20F1BE-1065-4D6A-B0EB-F395F062EC91}" destId="{AF57963E-5004-49D4-8EA1-6209C7C5CD5A}" srcOrd="1" destOrd="0" parTransId="{7D29E86C-86F7-47D8-ADC8-C169D0AD544F}" sibTransId="{61505B4A-CB97-48D6-8111-9ACAC365BA6C}"/>
    <dgm:cxn modelId="{09D5301C-6A60-4EC6-B2D1-9110640CAD54}" srcId="{5C20F1BE-1065-4D6A-B0EB-F395F062EC91}" destId="{78BE63D7-70BC-4951-9E4D-5C92A250ECD5}" srcOrd="2" destOrd="0" parTransId="{90EDDCFF-B324-4938-9279-C33D5C6DAD1A}" sibTransId="{5ACA4E82-A682-452E-813E-E68EEB2E7614}"/>
    <dgm:cxn modelId="{DAE2A311-6E6D-45D6-BE28-E4A6DEBE2DE1}" type="presOf" srcId="{78BE63D7-70BC-4951-9E4D-5C92A250ECD5}" destId="{C88B4B26-7FCD-45F0-B7AC-F59B54442939}" srcOrd="0" destOrd="0" presId="urn:microsoft.com/office/officeart/2005/8/layout/process4"/>
    <dgm:cxn modelId="{7D5282EF-8275-4734-9522-AC8DE1BBF2D8}" type="presOf" srcId="{5C20F1BE-1065-4D6A-B0EB-F395F062EC91}" destId="{EEC44392-8F64-4246-BEDE-16160C8AF0A8}" srcOrd="0" destOrd="0" presId="urn:microsoft.com/office/officeart/2005/8/layout/process4"/>
    <dgm:cxn modelId="{3B56BEB9-D18F-4DF8-8558-11CD075D2143}" type="presParOf" srcId="{EEC44392-8F64-4246-BEDE-16160C8AF0A8}" destId="{3FA1A8B0-9A82-4CFF-B91B-856A4DA8EF02}" srcOrd="0" destOrd="0" presId="urn:microsoft.com/office/officeart/2005/8/layout/process4"/>
    <dgm:cxn modelId="{2EAAFE3A-76FD-485E-AF11-5C4DAE6FBE19}" type="presParOf" srcId="{3FA1A8B0-9A82-4CFF-B91B-856A4DA8EF02}" destId="{C88B4B26-7FCD-45F0-B7AC-F59B54442939}" srcOrd="0" destOrd="0" presId="urn:microsoft.com/office/officeart/2005/8/layout/process4"/>
    <dgm:cxn modelId="{6DF340F4-023B-434E-BB25-C2A5FAF203BE}" type="presParOf" srcId="{EEC44392-8F64-4246-BEDE-16160C8AF0A8}" destId="{384FB32F-D78B-4E0E-995C-1C76706147D1}" srcOrd="1" destOrd="0" presId="urn:microsoft.com/office/officeart/2005/8/layout/process4"/>
    <dgm:cxn modelId="{5466D601-E7E8-4A29-84C3-6969597FE493}" type="presParOf" srcId="{EEC44392-8F64-4246-BEDE-16160C8AF0A8}" destId="{A52486C1-BD2B-4747-B113-AAB642DFC3FE}" srcOrd="2" destOrd="0" presId="urn:microsoft.com/office/officeart/2005/8/layout/process4"/>
    <dgm:cxn modelId="{23D9E16F-D206-4892-86F2-460A0DCAA348}" type="presParOf" srcId="{A52486C1-BD2B-4747-B113-AAB642DFC3FE}" destId="{761F08A4-82DF-4685-B425-6B4C6FBFC5BD}" srcOrd="0" destOrd="0" presId="urn:microsoft.com/office/officeart/2005/8/layout/process4"/>
    <dgm:cxn modelId="{2437EF6F-C55F-4356-8538-725BB9799030}" type="presParOf" srcId="{EEC44392-8F64-4246-BEDE-16160C8AF0A8}" destId="{3EE7C2EC-4083-48A3-BFDA-8A250214A423}" srcOrd="3" destOrd="0" presId="urn:microsoft.com/office/officeart/2005/8/layout/process4"/>
    <dgm:cxn modelId="{8CA5C2EA-BFB4-4EF5-81D8-6E373AEEF56B}" type="presParOf" srcId="{EEC44392-8F64-4246-BEDE-16160C8AF0A8}" destId="{D3EAB7B8-F990-41EA-B84D-8E37ED4F855B}" srcOrd="4" destOrd="0" presId="urn:microsoft.com/office/officeart/2005/8/layout/process4"/>
    <dgm:cxn modelId="{0A940C1A-78AB-4CC8-9963-A6F440D0A138}" type="presParOf" srcId="{D3EAB7B8-F990-41EA-B84D-8E37ED4F855B}" destId="{7C64C8F5-8B12-4FB7-916D-FC19189E25F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7FF82-E8D0-4D11-913E-3A1625E2616B}">
      <dsp:nvSpPr>
        <dsp:cNvPr id="0" name=""/>
        <dsp:cNvSpPr/>
      </dsp:nvSpPr>
      <dsp:spPr>
        <a:xfrm rot="5400000">
          <a:off x="-392191" y="394748"/>
          <a:ext cx="2614607" cy="1830225"/>
        </a:xfrm>
        <a:prstGeom prst="chevron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accent1">
              <a:shade val="25000"/>
              <a:satMod val="150000"/>
            </a:scheme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دروس عبر الخط     </a:t>
          </a:r>
          <a:endParaRPr lang="fr-FR" sz="32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-5400000">
        <a:off x="1" y="917670"/>
        <a:ext cx="1830225" cy="784382"/>
      </dsp:txXfrm>
    </dsp:sp>
    <dsp:sp modelId="{154997D6-8704-49B4-9142-7D0515E9314E}">
      <dsp:nvSpPr>
        <dsp:cNvPr id="0" name=""/>
        <dsp:cNvSpPr/>
      </dsp:nvSpPr>
      <dsp:spPr>
        <a:xfrm rot="5400000">
          <a:off x="2549194" y="-716411"/>
          <a:ext cx="1700388" cy="3138326"/>
        </a:xfrm>
        <a:prstGeom prst="round2SameRect">
          <a:avLst/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37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من تقديم الأستاذة ليندة مسالي</a:t>
          </a:r>
          <a:endParaRPr lang="fr-FR" sz="37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-5400000">
        <a:off x="1830225" y="85564"/>
        <a:ext cx="3055320" cy="1534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9E80F-0AEE-4EE6-BD91-E846D351F8C9}">
      <dsp:nvSpPr>
        <dsp:cNvPr id="0" name=""/>
        <dsp:cNvSpPr/>
      </dsp:nvSpPr>
      <dsp:spPr>
        <a:xfrm>
          <a:off x="2192655" y="0"/>
          <a:ext cx="1752600" cy="17526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57B72-6B9B-44CF-A124-06E19B735F86}">
      <dsp:nvSpPr>
        <dsp:cNvPr id="0" name=""/>
        <dsp:cNvSpPr/>
      </dsp:nvSpPr>
      <dsp:spPr>
        <a:xfrm>
          <a:off x="3068955" y="175431"/>
          <a:ext cx="1139190" cy="622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/>
            <a:t>مادة : نقد معاصر</a:t>
          </a:r>
          <a:endParaRPr lang="fr-FR" sz="2000" b="1" kern="1200" dirty="0"/>
        </a:p>
      </dsp:txBody>
      <dsp:txXfrm>
        <a:off x="3099367" y="205843"/>
        <a:ext cx="1078366" cy="562170"/>
      </dsp:txXfrm>
    </dsp:sp>
    <dsp:sp modelId="{80AC4871-4ED1-4AB7-A2E3-A226B84DC03B}">
      <dsp:nvSpPr>
        <dsp:cNvPr id="0" name=""/>
        <dsp:cNvSpPr/>
      </dsp:nvSpPr>
      <dsp:spPr>
        <a:xfrm>
          <a:off x="3068955" y="876300"/>
          <a:ext cx="1139190" cy="6229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/>
            <a:t>السنة الثانية أدب</a:t>
          </a:r>
          <a:endParaRPr lang="fr-FR" sz="2000" b="1" kern="1200" dirty="0"/>
        </a:p>
      </dsp:txBody>
      <dsp:txXfrm>
        <a:off x="3099367" y="906712"/>
        <a:ext cx="1078366" cy="562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D36EC8-C182-44B0-BD9C-00AF1279D59E}">
      <dsp:nvSpPr>
        <dsp:cNvPr id="0" name=""/>
        <dsp:cNvSpPr/>
      </dsp:nvSpPr>
      <dsp:spPr>
        <a:xfrm rot="5400000">
          <a:off x="26755" y="93609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E307AA7-4319-49EA-B170-183AE1369448}">
      <dsp:nvSpPr>
        <dsp:cNvPr id="0" name=""/>
        <dsp:cNvSpPr/>
      </dsp:nvSpPr>
      <dsp:spPr>
        <a:xfrm>
          <a:off x="39965" y="224257"/>
          <a:ext cx="197228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الأولى: إرهاصات النقد العربي المعاصر</a:t>
          </a:r>
          <a:endParaRPr lang="fr-FR" sz="1700" kern="1200" dirty="0"/>
        </a:p>
      </dsp:txBody>
      <dsp:txXfrm>
        <a:off x="66169" y="250461"/>
        <a:ext cx="1919876" cy="842248"/>
      </dsp:txXfrm>
    </dsp:sp>
    <dsp:sp modelId="{EBB5B9DA-A564-4CCA-BA82-A42F84C3CF81}">
      <dsp:nvSpPr>
        <dsp:cNvPr id="0" name=""/>
        <dsp:cNvSpPr/>
      </dsp:nvSpPr>
      <dsp:spPr>
        <a:xfrm rot="5400000">
          <a:off x="26755" y="205441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3807"/>
                <a:satOff val="-190"/>
                <a:lumOff val="8414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3807"/>
                <a:satOff val="-190"/>
                <a:lumOff val="8414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3807"/>
                <a:satOff val="-190"/>
                <a:lumOff val="84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DD002FA-B370-4106-92D5-B322925B78BE}">
      <dsp:nvSpPr>
        <dsp:cNvPr id="0" name=""/>
        <dsp:cNvSpPr/>
      </dsp:nvSpPr>
      <dsp:spPr>
        <a:xfrm>
          <a:off x="6489" y="1342577"/>
          <a:ext cx="203923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4196"/>
                <a:satOff val="-178"/>
                <a:lumOff val="9434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4196"/>
                <a:satOff val="-178"/>
                <a:lumOff val="9434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4196"/>
                <a:satOff val="-178"/>
                <a:lumOff val="943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smtClean="0"/>
            <a:t>المحاضرة الثانية: النقد الجديد</a:t>
          </a:r>
          <a:endParaRPr lang="fr-FR" sz="1700" kern="1200" dirty="0"/>
        </a:p>
      </dsp:txBody>
      <dsp:txXfrm>
        <a:off x="32693" y="1368781"/>
        <a:ext cx="1986826" cy="842248"/>
      </dsp:txXfrm>
    </dsp:sp>
    <dsp:sp modelId="{A972388A-2283-4A67-80FB-C0BA4C86C791}">
      <dsp:nvSpPr>
        <dsp:cNvPr id="0" name=""/>
        <dsp:cNvSpPr/>
      </dsp:nvSpPr>
      <dsp:spPr>
        <a:xfrm>
          <a:off x="587256" y="2613575"/>
          <a:ext cx="263961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7613"/>
                <a:satOff val="-380"/>
                <a:lumOff val="16828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7613"/>
                <a:satOff val="-380"/>
                <a:lumOff val="16828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7613"/>
                <a:satOff val="-380"/>
                <a:lumOff val="168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5FD8FD-32FC-46F6-BBB9-1FDF58105BB6}">
      <dsp:nvSpPr>
        <dsp:cNvPr id="0" name=""/>
        <dsp:cNvSpPr/>
      </dsp:nvSpPr>
      <dsp:spPr>
        <a:xfrm>
          <a:off x="458" y="2460898"/>
          <a:ext cx="2051297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8392"/>
                <a:satOff val="-356"/>
                <a:lumOff val="18867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8392"/>
                <a:satOff val="-356"/>
                <a:lumOff val="18867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8392"/>
                <a:satOff val="-356"/>
                <a:lumOff val="1886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الثالثة: النقد الأسلوبي</a:t>
          </a:r>
          <a:endParaRPr lang="fr-FR" sz="1700" kern="1200" dirty="0"/>
        </a:p>
      </dsp:txBody>
      <dsp:txXfrm>
        <a:off x="26662" y="2487102"/>
        <a:ext cx="1998889" cy="842248"/>
      </dsp:txXfrm>
    </dsp:sp>
    <dsp:sp modelId="{DE260CA8-4685-4DD7-BC60-FDC18450CB96}">
      <dsp:nvSpPr>
        <dsp:cNvPr id="0" name=""/>
        <dsp:cNvSpPr/>
      </dsp:nvSpPr>
      <dsp:spPr>
        <a:xfrm rot="16200000">
          <a:off x="2676697" y="205441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11420"/>
                <a:satOff val="-570"/>
                <a:lumOff val="25242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11420"/>
                <a:satOff val="-570"/>
                <a:lumOff val="25242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11420"/>
                <a:satOff val="-570"/>
                <a:lumOff val="2524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EE1CE98-DCEB-4813-9BE4-03B8035035FE}">
      <dsp:nvSpPr>
        <dsp:cNvPr id="0" name=""/>
        <dsp:cNvSpPr/>
      </dsp:nvSpPr>
      <dsp:spPr>
        <a:xfrm>
          <a:off x="2543816" y="2460898"/>
          <a:ext cx="226446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2588"/>
                <a:satOff val="-533"/>
                <a:lumOff val="28301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12588"/>
                <a:satOff val="-533"/>
                <a:lumOff val="28301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12588"/>
                <a:satOff val="-533"/>
                <a:lumOff val="283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الرابعة: النقد البنيوي</a:t>
          </a:r>
          <a:endParaRPr lang="fr-FR" sz="1700" kern="1200" dirty="0"/>
        </a:p>
      </dsp:txBody>
      <dsp:txXfrm>
        <a:off x="2570020" y="2487102"/>
        <a:ext cx="2212056" cy="842248"/>
      </dsp:txXfrm>
    </dsp:sp>
    <dsp:sp modelId="{D2D67AB6-4774-48CE-ADB0-8FC44321F4F7}">
      <dsp:nvSpPr>
        <dsp:cNvPr id="0" name=""/>
        <dsp:cNvSpPr/>
      </dsp:nvSpPr>
      <dsp:spPr>
        <a:xfrm rot="16200000">
          <a:off x="2676697" y="93609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15226"/>
                <a:satOff val="-760"/>
                <a:lumOff val="33656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15226"/>
                <a:satOff val="-760"/>
                <a:lumOff val="33656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15226"/>
                <a:satOff val="-760"/>
                <a:lumOff val="336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3566E9-4D20-4558-A042-EFC503B6F13F}">
      <dsp:nvSpPr>
        <dsp:cNvPr id="0" name=""/>
        <dsp:cNvSpPr/>
      </dsp:nvSpPr>
      <dsp:spPr>
        <a:xfrm>
          <a:off x="2580236" y="1342577"/>
          <a:ext cx="219162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6784"/>
                <a:satOff val="-711"/>
                <a:lumOff val="37734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16784"/>
                <a:satOff val="-711"/>
                <a:lumOff val="37734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16784"/>
                <a:satOff val="-711"/>
                <a:lumOff val="3773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الخامسة: النقد السيميائي</a:t>
          </a:r>
          <a:endParaRPr lang="fr-FR" sz="1700" kern="1200" dirty="0"/>
        </a:p>
      </dsp:txBody>
      <dsp:txXfrm>
        <a:off x="2606440" y="1368781"/>
        <a:ext cx="2139216" cy="842248"/>
      </dsp:txXfrm>
    </dsp:sp>
    <dsp:sp modelId="{5027700D-24CA-402A-8143-17A2F039882A}">
      <dsp:nvSpPr>
        <dsp:cNvPr id="0" name=""/>
        <dsp:cNvSpPr/>
      </dsp:nvSpPr>
      <dsp:spPr>
        <a:xfrm>
          <a:off x="3237421" y="376935"/>
          <a:ext cx="2724245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11420"/>
                <a:satOff val="-570"/>
                <a:lumOff val="25242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11420"/>
                <a:satOff val="-570"/>
                <a:lumOff val="25242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11420"/>
                <a:satOff val="-570"/>
                <a:lumOff val="2524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10E6F5-ECDC-4077-B22C-C698C50D0F4E}">
      <dsp:nvSpPr>
        <dsp:cNvPr id="0" name=""/>
        <dsp:cNvSpPr/>
      </dsp:nvSpPr>
      <dsp:spPr>
        <a:xfrm>
          <a:off x="2603698" y="224257"/>
          <a:ext cx="2144699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6784"/>
                <a:satOff val="-711"/>
                <a:lumOff val="37734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16784"/>
                <a:satOff val="-711"/>
                <a:lumOff val="37734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16784"/>
                <a:satOff val="-711"/>
                <a:lumOff val="3773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السادسة: النقد الاجتماعي</a:t>
          </a:r>
          <a:endParaRPr lang="fr-FR" sz="1700" kern="1200" dirty="0"/>
        </a:p>
      </dsp:txBody>
      <dsp:txXfrm>
        <a:off x="2629902" y="250461"/>
        <a:ext cx="2092291" cy="842248"/>
      </dsp:txXfrm>
    </dsp:sp>
    <dsp:sp modelId="{16356D24-BE78-400D-A85B-D898D745F3F3}">
      <dsp:nvSpPr>
        <dsp:cNvPr id="0" name=""/>
        <dsp:cNvSpPr/>
      </dsp:nvSpPr>
      <dsp:spPr>
        <a:xfrm rot="5400000">
          <a:off x="5411377" y="93609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7613"/>
                <a:satOff val="-380"/>
                <a:lumOff val="16828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7613"/>
                <a:satOff val="-380"/>
                <a:lumOff val="16828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7613"/>
                <a:satOff val="-380"/>
                <a:lumOff val="168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13CEC6C-B039-4F2E-8BA3-72EDAF2BE715}">
      <dsp:nvSpPr>
        <dsp:cNvPr id="0" name=""/>
        <dsp:cNvSpPr/>
      </dsp:nvSpPr>
      <dsp:spPr>
        <a:xfrm>
          <a:off x="5302943" y="224257"/>
          <a:ext cx="2215571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12588"/>
                <a:satOff val="-533"/>
                <a:lumOff val="28301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12588"/>
                <a:satOff val="-533"/>
                <a:lumOff val="28301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12588"/>
                <a:satOff val="-533"/>
                <a:lumOff val="283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smtClean="0"/>
            <a:t>المحاضرة السابعة: النقد الثقافي</a:t>
          </a:r>
          <a:endParaRPr lang="fr-FR" sz="1700" kern="1200" dirty="0"/>
        </a:p>
      </dsp:txBody>
      <dsp:txXfrm>
        <a:off x="5329147" y="250461"/>
        <a:ext cx="2163163" cy="842248"/>
      </dsp:txXfrm>
    </dsp:sp>
    <dsp:sp modelId="{A9E0C003-AD7B-4988-928B-5F09858442A1}">
      <dsp:nvSpPr>
        <dsp:cNvPr id="0" name=""/>
        <dsp:cNvSpPr/>
      </dsp:nvSpPr>
      <dsp:spPr>
        <a:xfrm rot="5400000">
          <a:off x="5411377" y="2054415"/>
          <a:ext cx="1111183" cy="134198"/>
        </a:xfrm>
        <a:prstGeom prst="rect">
          <a:avLst/>
        </a:prstGeom>
        <a:gradFill rotWithShape="0">
          <a:gsLst>
            <a:gs pos="0">
              <a:schemeClr val="accent1">
                <a:shade val="90000"/>
                <a:hueOff val="3807"/>
                <a:satOff val="-190"/>
                <a:lumOff val="8414"/>
                <a:alphaOff val="0"/>
                <a:tint val="50000"/>
                <a:satMod val="300000"/>
              </a:schemeClr>
            </a:gs>
            <a:gs pos="35000">
              <a:schemeClr val="accent1">
                <a:shade val="90000"/>
                <a:hueOff val="3807"/>
                <a:satOff val="-190"/>
                <a:lumOff val="8414"/>
                <a:alphaOff val="0"/>
                <a:tint val="37000"/>
                <a:satMod val="300000"/>
              </a:schemeClr>
            </a:gs>
            <a:gs pos="100000">
              <a:schemeClr val="accent1">
                <a:shade val="90000"/>
                <a:hueOff val="3807"/>
                <a:satOff val="-190"/>
                <a:lumOff val="84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9B9328B-5F27-40A3-878C-4201B373DFA9}">
      <dsp:nvSpPr>
        <dsp:cNvPr id="0" name=""/>
        <dsp:cNvSpPr/>
      </dsp:nvSpPr>
      <dsp:spPr>
        <a:xfrm>
          <a:off x="5300341" y="1342577"/>
          <a:ext cx="222077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8392"/>
                <a:satOff val="-356"/>
                <a:lumOff val="18867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8392"/>
                <a:satOff val="-356"/>
                <a:lumOff val="18867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8392"/>
                <a:satOff val="-356"/>
                <a:lumOff val="1886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dirty="0" smtClean="0"/>
            <a:t>المحاضرة السابعة: النقد النفسي</a:t>
          </a:r>
          <a:endParaRPr lang="fr-FR" sz="1700" kern="1200" dirty="0"/>
        </a:p>
      </dsp:txBody>
      <dsp:txXfrm>
        <a:off x="5326545" y="1368781"/>
        <a:ext cx="2168366" cy="842248"/>
      </dsp:txXfrm>
    </dsp:sp>
    <dsp:sp modelId="{EF913E90-77D9-4E6E-A403-555FC5CD85CF}">
      <dsp:nvSpPr>
        <dsp:cNvPr id="0" name=""/>
        <dsp:cNvSpPr/>
      </dsp:nvSpPr>
      <dsp:spPr>
        <a:xfrm>
          <a:off x="5300341" y="2460898"/>
          <a:ext cx="2220774" cy="894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50000"/>
                <a:hueOff val="4196"/>
                <a:satOff val="-178"/>
                <a:lumOff val="9434"/>
                <a:alphaOff val="0"/>
                <a:tint val="50000"/>
                <a:satMod val="300000"/>
              </a:schemeClr>
            </a:gs>
            <a:gs pos="35000">
              <a:schemeClr val="accent1">
                <a:shade val="50000"/>
                <a:hueOff val="4196"/>
                <a:satOff val="-178"/>
                <a:lumOff val="9434"/>
                <a:alphaOff val="0"/>
                <a:tint val="37000"/>
                <a:satMod val="300000"/>
              </a:schemeClr>
            </a:gs>
            <a:gs pos="100000">
              <a:schemeClr val="accent1">
                <a:shade val="50000"/>
                <a:hueOff val="4196"/>
                <a:satOff val="-178"/>
                <a:lumOff val="943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700" kern="1200" smtClean="0"/>
            <a:t>المحاضرة التاسعة: النقد الأيديولوجي</a:t>
          </a:r>
          <a:endParaRPr lang="fr-FR" sz="1700" kern="1200" dirty="0"/>
        </a:p>
      </dsp:txBody>
      <dsp:txXfrm>
        <a:off x="5326545" y="2487102"/>
        <a:ext cx="2168366" cy="8422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B4B26-7FCD-45F0-B7AC-F59B54442939}">
      <dsp:nvSpPr>
        <dsp:cNvPr id="0" name=""/>
        <dsp:cNvSpPr/>
      </dsp:nvSpPr>
      <dsp:spPr>
        <a:xfrm>
          <a:off x="0" y="2694713"/>
          <a:ext cx="7521575" cy="88446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تشجيع الطلبة على طرح الأسئلة وبناء مواقف نقدية</a:t>
          </a:r>
          <a:endParaRPr lang="fr-FR" sz="1300" b="0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0" y="2694713"/>
        <a:ext cx="7521575" cy="884465"/>
      </dsp:txXfrm>
    </dsp:sp>
    <dsp:sp modelId="{761F08A4-82DF-4685-B425-6B4C6FBFC5BD}">
      <dsp:nvSpPr>
        <dsp:cNvPr id="0" name=""/>
        <dsp:cNvSpPr/>
      </dsp:nvSpPr>
      <dsp:spPr>
        <a:xfrm rot="10800000">
          <a:off x="0" y="1347673"/>
          <a:ext cx="7521575" cy="1360307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تمنية القدرة على التحليل والمقارنة والنقد </a:t>
          </a:r>
        </a:p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القدرة على التعامل مع النصوص وتحليلها بعمق</a:t>
          </a:r>
        </a:p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تعزيز مهارات التفكير المنهجي في التطبيق العملي</a:t>
          </a:r>
          <a:endParaRPr lang="fr-FR" sz="1300" b="0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0" y="1347673"/>
        <a:ext cx="7521575" cy="883887"/>
      </dsp:txXfrm>
    </dsp:sp>
    <dsp:sp modelId="{7C64C8F5-8B12-4FB7-916D-FC19189E25F5}">
      <dsp:nvSpPr>
        <dsp:cNvPr id="0" name=""/>
        <dsp:cNvSpPr/>
      </dsp:nvSpPr>
      <dsp:spPr>
        <a:xfrm rot="10800000">
          <a:off x="0" y="632"/>
          <a:ext cx="7521575" cy="1360307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تمكين الطلبة من الإلمام بالمفاهيم الأساسية للدرس </a:t>
          </a:r>
        </a:p>
        <a:p>
          <a:pPr lvl="0" algn="just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b="0" kern="120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تدريب الطلبة على توظيف المعارف النظرية</a:t>
          </a:r>
          <a:endParaRPr lang="fr-FR" sz="1300" b="0" kern="120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 rot="10800000">
        <a:off x="0" y="632"/>
        <a:ext cx="7521575" cy="8838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EE0370E-BB5F-41F5-AD21-9E77F852CA06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047296AC-B331-4D69-8FE4-2C889DDAFB8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546697187"/>
              </p:ext>
            </p:extLst>
          </p:nvPr>
        </p:nvGraphicFramePr>
        <p:xfrm>
          <a:off x="2051720" y="1124744"/>
          <a:ext cx="4968552" cy="2619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88516956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Flèche droite à entaille 5"/>
          <p:cNvSpPr/>
          <p:nvPr/>
        </p:nvSpPr>
        <p:spPr>
          <a:xfrm>
            <a:off x="6300192" y="2564904"/>
            <a:ext cx="144016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87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27280"/>
    </mc:Choice>
    <mc:Fallback xmlns="">
      <p:transition spd="slow" advTm="27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dirty="0" smtClean="0"/>
              <a:t>محاضرات النقد المعاصر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722653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4960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108"/>
    </mc:Choice>
    <mc:Fallback xmlns="">
      <p:transition spd="slow" advTm="331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  <p:bldGraphic spid="4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D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أهداف الدروس عبر الخط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6454420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3985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113"/>
    </mc:Choice>
    <mc:Fallback xmlns="">
      <p:transition spd="slow" advTm="341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10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|2.4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3|1.9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151</TotalTime>
  <Words>111</Words>
  <Application>Microsoft Office PowerPoint</Application>
  <PresentationFormat>Affichage à l'écran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Angles</vt:lpstr>
      <vt:lpstr>Présentation PowerPoint</vt:lpstr>
      <vt:lpstr>محاضرات النقد المعاصر</vt:lpstr>
      <vt:lpstr>أهداف الدروس عبر الخط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14</cp:revision>
  <dcterms:created xsi:type="dcterms:W3CDTF">2026-03-24T12:39:13Z</dcterms:created>
  <dcterms:modified xsi:type="dcterms:W3CDTF">2026-03-24T15:43:58Z</dcterms:modified>
</cp:coreProperties>
</file>