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18" autoAdjust="0"/>
  </p:normalViewPr>
  <p:slideViewPr>
    <p:cSldViewPr snapToGrid="0">
      <p:cViewPr varScale="1">
        <p:scale>
          <a:sx n="76" d="100"/>
          <a:sy n="76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482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1258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37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05404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1503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1574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03014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0711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411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6112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824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983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7362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8064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6623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6576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08A2-DC1C-472C-9FF4-22C0FF0BDDE6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B75C94-D708-450F-860F-9CB0BED2AEA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2758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9C50B1-2679-4526-92EE-D5033C93F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1689100"/>
            <a:ext cx="10337800" cy="4102100"/>
          </a:xfrm>
        </p:spPr>
        <p:txBody>
          <a:bodyPr>
            <a:normAutofit fontScale="90000"/>
          </a:bodyPr>
          <a:lstStyle/>
          <a:p>
            <a:pPr algn="ctr" rtl="1"/>
            <a:br>
              <a:rPr lang="ar-DZ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ar-DZ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ar-DZ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المقياس : "لسانيات تطبيقية"</a:t>
            </a:r>
            <a:b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</a:br>
            <a: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دروس عبر الخط موجهة لطلبة قسم اللغة و الأدب العربي </a:t>
            </a:r>
            <a:b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</a:br>
            <a: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المستوى: السنة الثانية ل.م.د</a:t>
            </a:r>
            <a:b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</a:br>
            <a: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تخصص: لسانيات عامة</a:t>
            </a:r>
            <a:b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</a:br>
            <a:br>
              <a:rPr lang="ar-DZ" sz="44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</a:br>
            <a:r>
              <a:rPr lang="ar-DZ" sz="31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إعداد الدكتور / نجيم حناشي</a:t>
            </a:r>
            <a:endParaRPr lang="fr-DZ" sz="31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496E8F-0635-4D03-AA7A-AC63B91F4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0900" y="5334000"/>
            <a:ext cx="3098800" cy="546100"/>
          </a:xfrm>
        </p:spPr>
        <p:txBody>
          <a:bodyPr/>
          <a:lstStyle/>
          <a:p>
            <a:endParaRPr lang="ar-DZ" dirty="0"/>
          </a:p>
          <a:p>
            <a:endParaRPr lang="ar-DZ" dirty="0"/>
          </a:p>
          <a:p>
            <a:endParaRPr lang="ar-DZ" dirty="0"/>
          </a:p>
          <a:p>
            <a:endParaRPr lang="ar-DZ" dirty="0"/>
          </a:p>
          <a:p>
            <a:endParaRPr lang="fr-DZ" dirty="0"/>
          </a:p>
        </p:txBody>
      </p:sp>
      <p:pic>
        <p:nvPicPr>
          <p:cNvPr id="4" name="Espace réservé du contenu 3" descr="C:\Users\BOS\Desktop\مقاييس جامعة بجاية\محاضرات فتيحة حمودي\1-Logo-UnivBejaia.png">
            <a:extLst>
              <a:ext uri="{FF2B5EF4-FFF2-40B4-BE49-F238E27FC236}">
                <a16:creationId xmlns:a16="http://schemas.microsoft.com/office/drawing/2014/main" id="{B99A6324-36D3-4C6E-B60B-154886B91E71}"/>
              </a:ext>
            </a:extLst>
          </p:cNvPr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14300"/>
            <a:ext cx="4495800" cy="1362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9179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EA0DA-5342-4AF5-81DF-6BEEC28D0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7990"/>
          </a:xfrm>
        </p:spPr>
        <p:txBody>
          <a:bodyPr>
            <a:normAutofit/>
          </a:bodyPr>
          <a:lstStyle/>
          <a:p>
            <a:pPr algn="ctr"/>
            <a:r>
              <a:rPr lang="ar-DZ" sz="44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بطاقة فنّية للمقياس "</a:t>
            </a:r>
            <a:endParaRPr lang="fr-DZ" sz="4400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729C63-A1D3-4CDD-86E9-D637881F0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0" y="1562100"/>
            <a:ext cx="10094912" cy="4889500"/>
          </a:xfrm>
        </p:spPr>
        <p:txBody>
          <a:bodyPr>
            <a:noAutofit/>
          </a:bodyPr>
          <a:lstStyle/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اسم المقياس: "لسانيات تطبيقية"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*المستوى: السنة الثانية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*التخصص: لسانيات عامة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السداسي: الثاني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*الوحدة: الأساسية 2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*طبيعة المقياس: محاضرة + أعمال موجهة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الرصيد: 04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المعامل: 02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التقييم: : مستمر + امتحان</a:t>
            </a:r>
          </a:p>
          <a:p>
            <a:pPr algn="ctr" rtl="1"/>
            <a:r>
              <a:rPr lang="ar-DZ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الحجم الساعي: ساعة و نصف</a:t>
            </a:r>
            <a:endParaRPr lang="fr-DZ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0201652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</TotalTime>
  <Words>105</Words>
  <Application>Microsoft Office PowerPoint</Application>
  <PresentationFormat>Grand écran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Sakkal Majalla</vt:lpstr>
      <vt:lpstr>Wingdings 3</vt:lpstr>
      <vt:lpstr>Brin</vt:lpstr>
      <vt:lpstr>   المقياس : "لسانيات تطبيقية" دروس عبر الخط موجهة لطلبة قسم اللغة و الأدب العربي  المستوى: السنة الثانية ل.م.د تخصص: لسانيات عامة         إعداد الدكتور / نجيم حناشي</vt:lpstr>
      <vt:lpstr>" بطاقة فنّية للمقياس 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المقياس : "مناهج البحث اللغوي" دروس عبر الخط موجهة لطلبة قسم اللغة و الأدب العربي المستوى: السنة الأولى ماستر تخصص: لسانيات عربية         إعداد الدكتور / نجيم حناشي</dc:title>
  <dc:creator>Nadjim Hannachi</dc:creator>
  <cp:lastModifiedBy>Nadjim Hannachi</cp:lastModifiedBy>
  <cp:revision>5</cp:revision>
  <dcterms:created xsi:type="dcterms:W3CDTF">2025-02-28T21:24:03Z</dcterms:created>
  <dcterms:modified xsi:type="dcterms:W3CDTF">2025-04-14T13:19:19Z</dcterms:modified>
</cp:coreProperties>
</file>