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28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D5E9F4-A68A-4BD3-9914-3293BC8F34C3}" type="datetimeFigureOut">
              <a:rPr lang="fr-FR" smtClean="0"/>
              <a:pPr/>
              <a:t>16/03/2023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BAC612-18D9-4966-942F-0B05338A5DB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AC612-18D9-4966-942F-0B05338A5DBB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3188-66B0-4D40-B222-B4E065375555}" type="datetimeFigureOut">
              <a:rPr lang="fr-FR" smtClean="0"/>
              <a:pPr/>
              <a:t>16/03/2023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0984-AD2E-4D29-B240-3B6E105FE7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3188-66B0-4D40-B222-B4E065375555}" type="datetimeFigureOut">
              <a:rPr lang="fr-FR" smtClean="0"/>
              <a:pPr/>
              <a:t>16/03/2023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0984-AD2E-4D29-B240-3B6E105FE7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3188-66B0-4D40-B222-B4E065375555}" type="datetimeFigureOut">
              <a:rPr lang="fr-FR" smtClean="0"/>
              <a:pPr/>
              <a:t>16/03/2023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0984-AD2E-4D29-B240-3B6E105FE7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3188-66B0-4D40-B222-B4E065375555}" type="datetimeFigureOut">
              <a:rPr lang="fr-FR" smtClean="0"/>
              <a:pPr/>
              <a:t>16/03/2023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0984-AD2E-4D29-B240-3B6E105FE7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3188-66B0-4D40-B222-B4E065375555}" type="datetimeFigureOut">
              <a:rPr lang="fr-FR" smtClean="0"/>
              <a:pPr/>
              <a:t>16/03/2023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0984-AD2E-4D29-B240-3B6E105FE7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3188-66B0-4D40-B222-B4E065375555}" type="datetimeFigureOut">
              <a:rPr lang="fr-FR" smtClean="0"/>
              <a:pPr/>
              <a:t>16/03/2023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0984-AD2E-4D29-B240-3B6E105FE7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3188-66B0-4D40-B222-B4E065375555}" type="datetimeFigureOut">
              <a:rPr lang="fr-FR" smtClean="0"/>
              <a:pPr/>
              <a:t>16/03/2023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0984-AD2E-4D29-B240-3B6E105FE7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3188-66B0-4D40-B222-B4E065375555}" type="datetimeFigureOut">
              <a:rPr lang="fr-FR" smtClean="0"/>
              <a:pPr/>
              <a:t>16/03/2023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0984-AD2E-4D29-B240-3B6E105FE7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3188-66B0-4D40-B222-B4E065375555}" type="datetimeFigureOut">
              <a:rPr lang="fr-FR" smtClean="0"/>
              <a:pPr/>
              <a:t>16/03/2023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0984-AD2E-4D29-B240-3B6E105FE7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3188-66B0-4D40-B222-B4E065375555}" type="datetimeFigureOut">
              <a:rPr lang="fr-FR" smtClean="0"/>
              <a:pPr/>
              <a:t>16/03/2023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0984-AD2E-4D29-B240-3B6E105FE7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03188-66B0-4D40-B222-B4E065375555}" type="datetimeFigureOut">
              <a:rPr lang="fr-FR" smtClean="0"/>
              <a:pPr/>
              <a:t>16/03/2023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0984-AD2E-4D29-B240-3B6E105FE7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03188-66B0-4D40-B222-B4E065375555}" type="datetimeFigureOut">
              <a:rPr lang="fr-FR" smtClean="0"/>
              <a:pPr/>
              <a:t>16/03/2023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820984-AD2E-4D29-B240-3B6E105FE7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Les homophones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b="1" dirty="0"/>
              <a:t>- </a:t>
            </a:r>
            <a:r>
              <a:rPr lang="fr-FR" b="1" dirty="0" smtClean="0"/>
              <a:t>peu: </a:t>
            </a:r>
            <a:r>
              <a:rPr lang="fr-FR" dirty="0" smtClean="0"/>
              <a:t>adverbe </a:t>
            </a:r>
            <a:r>
              <a:rPr lang="fr-FR" dirty="0" smtClean="0"/>
              <a:t>de </a:t>
            </a:r>
            <a:r>
              <a:rPr lang="fr-FR" dirty="0" smtClean="0"/>
              <a:t>quantité</a:t>
            </a:r>
            <a:endParaRPr lang="fr-FR" dirty="0"/>
          </a:p>
          <a:p>
            <a:pPr>
              <a:buNone/>
            </a:pPr>
            <a:r>
              <a:rPr lang="fr-FR" b="1" dirty="0" smtClean="0"/>
              <a:t>- </a:t>
            </a:r>
            <a:r>
              <a:rPr lang="fr-FR" b="1" dirty="0"/>
              <a:t>peux, </a:t>
            </a:r>
            <a:r>
              <a:rPr lang="fr-FR" b="1" dirty="0" smtClean="0"/>
              <a:t>peut: </a:t>
            </a:r>
            <a:r>
              <a:rPr lang="fr-FR" dirty="0" smtClean="0"/>
              <a:t>verbe </a:t>
            </a:r>
            <a:r>
              <a:rPr lang="fr-FR" dirty="0" smtClean="0"/>
              <a:t>pouvoir au présent de l’indicatif</a:t>
            </a:r>
          </a:p>
          <a:p>
            <a:pPr>
              <a:buNone/>
            </a:pPr>
            <a:r>
              <a:rPr lang="fr-FR" u="sng" dirty="0" smtClean="0"/>
              <a:t>Exemples</a:t>
            </a:r>
            <a:r>
              <a:rPr lang="fr-FR" dirty="0" smtClean="0"/>
              <a:t>:</a:t>
            </a:r>
            <a:endParaRPr lang="fr-FR" dirty="0"/>
          </a:p>
          <a:p>
            <a:pPr>
              <a:buNone/>
            </a:pPr>
            <a:r>
              <a:rPr lang="fr-FR" b="1" dirty="0" smtClean="0"/>
              <a:t>-</a:t>
            </a:r>
            <a:r>
              <a:rPr lang="fr-FR" dirty="0" smtClean="0"/>
              <a:t>il a peu de d’amis</a:t>
            </a:r>
          </a:p>
          <a:p>
            <a:pPr>
              <a:buNone/>
            </a:pPr>
            <a:r>
              <a:rPr lang="fr-FR" dirty="0" smtClean="0"/>
              <a:t>-Elle peut réussir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Sept</a:t>
            </a:r>
          </a:p>
          <a:p>
            <a:r>
              <a:rPr lang="fr-FR" dirty="0" smtClean="0"/>
              <a:t>Cet </a:t>
            </a:r>
          </a:p>
          <a:p>
            <a:r>
              <a:rPr lang="fr-FR" dirty="0" smtClean="0"/>
              <a:t>Sans</a:t>
            </a:r>
          </a:p>
          <a:p>
            <a:r>
              <a:rPr lang="fr-FR" dirty="0" smtClean="0"/>
              <a:t>Cent</a:t>
            </a:r>
          </a:p>
          <a:p>
            <a:r>
              <a:rPr lang="fr-FR" dirty="0" smtClean="0"/>
              <a:t>Sang </a:t>
            </a:r>
          </a:p>
          <a:p>
            <a:r>
              <a:rPr lang="fr-FR" dirty="0" smtClean="0"/>
              <a:t>sent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Définition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homophones sont des mots qui se prononcent de la même manière mais qui s’écrivent différemment et ayant un sens différents.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Quelques homophones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fr-FR" sz="3700" dirty="0" smtClean="0"/>
              <a:t>Les homophones peuvent être différenciés par leur nature et leurs emplois.</a:t>
            </a:r>
          </a:p>
          <a:p>
            <a:pPr>
              <a:buNone/>
            </a:pPr>
            <a:endParaRPr lang="fr-FR" sz="3700" dirty="0" smtClean="0"/>
          </a:p>
          <a:p>
            <a:pPr>
              <a:buNone/>
            </a:pPr>
            <a:r>
              <a:rPr lang="fr-FR" sz="3700" dirty="0" smtClean="0"/>
              <a:t>Les plus utilisés sont:</a:t>
            </a:r>
          </a:p>
          <a:p>
            <a:pPr>
              <a:buNone/>
            </a:pPr>
            <a:r>
              <a:rPr lang="fr-FR" sz="3700" b="1" dirty="0"/>
              <a:t>- </a:t>
            </a:r>
            <a:r>
              <a:rPr lang="fr-FR" sz="3700" b="1" dirty="0" smtClean="0"/>
              <a:t>a: </a:t>
            </a:r>
            <a:r>
              <a:rPr lang="fr-FR" sz="3700" dirty="0" smtClean="0"/>
              <a:t>3</a:t>
            </a:r>
            <a:r>
              <a:rPr lang="fr-FR" sz="3700" baseline="30000" dirty="0" smtClean="0"/>
              <a:t>e</a:t>
            </a:r>
            <a:r>
              <a:rPr lang="fr-FR" sz="3700" dirty="0" smtClean="0"/>
              <a:t> pers. du </a:t>
            </a:r>
            <a:r>
              <a:rPr lang="fr-FR" sz="3700" dirty="0" err="1" smtClean="0"/>
              <a:t>sing</a:t>
            </a:r>
            <a:r>
              <a:rPr lang="fr-FR" sz="3700" dirty="0" smtClean="0"/>
              <a:t>. du présent du verbe avoir</a:t>
            </a:r>
            <a:endParaRPr lang="fr-FR" sz="3700" dirty="0"/>
          </a:p>
          <a:p>
            <a:pPr>
              <a:buNone/>
            </a:pPr>
            <a:r>
              <a:rPr lang="fr-FR" sz="3700" b="1" dirty="0" smtClean="0"/>
              <a:t>- à: </a:t>
            </a:r>
            <a:r>
              <a:rPr lang="fr-FR" sz="3700" dirty="0" smtClean="0"/>
              <a:t>préposition</a:t>
            </a:r>
            <a:endParaRPr lang="fr-FR" sz="3700" dirty="0"/>
          </a:p>
          <a:p>
            <a:pPr>
              <a:buNone/>
            </a:pPr>
            <a:r>
              <a:rPr lang="fr-FR" sz="3700" u="sng" dirty="0" smtClean="0"/>
              <a:t>Exemples</a:t>
            </a:r>
            <a:r>
              <a:rPr lang="fr-FR" sz="3700" dirty="0" smtClean="0"/>
              <a:t>: </a:t>
            </a:r>
          </a:p>
          <a:p>
            <a:pPr>
              <a:buNone/>
            </a:pPr>
            <a:r>
              <a:rPr lang="fr-FR" sz="3700" dirty="0" smtClean="0"/>
              <a:t>Il a bien révisé.  /    un sac à dos.</a:t>
            </a:r>
          </a:p>
          <a:p>
            <a:pPr>
              <a:buNone/>
            </a:pPr>
            <a:endParaRPr lang="fr-FR" sz="3700" dirty="0"/>
          </a:p>
          <a:p>
            <a:pPr>
              <a:buNone/>
            </a:pPr>
            <a:r>
              <a:rPr lang="fr-FR" sz="3700" b="1" dirty="0" smtClean="0"/>
              <a:t>-  Ai : </a:t>
            </a:r>
            <a:r>
              <a:rPr lang="fr-FR" sz="3700" dirty="0" smtClean="0"/>
              <a:t>avoir, 1re pers. </a:t>
            </a:r>
            <a:r>
              <a:rPr lang="fr-FR" sz="3700" dirty="0" err="1" smtClean="0"/>
              <a:t>sing</a:t>
            </a:r>
            <a:r>
              <a:rPr lang="fr-FR" sz="3700" dirty="0" smtClean="0"/>
              <a:t>., indicatif présent</a:t>
            </a:r>
            <a:endParaRPr lang="fr-FR" sz="3700" dirty="0"/>
          </a:p>
          <a:p>
            <a:pPr>
              <a:buNone/>
            </a:pPr>
            <a:r>
              <a:rPr lang="fr-FR" sz="3700" b="1" dirty="0" smtClean="0"/>
              <a:t>-aie</a:t>
            </a:r>
            <a:r>
              <a:rPr lang="fr-FR" sz="3700" b="1" dirty="0"/>
              <a:t>, aies, </a:t>
            </a:r>
            <a:r>
              <a:rPr lang="fr-FR" sz="3700" b="1" dirty="0" smtClean="0"/>
              <a:t>ait</a:t>
            </a:r>
            <a:r>
              <a:rPr lang="de-DE" sz="3700" b="1" dirty="0" smtClean="0"/>
              <a:t>: </a:t>
            </a:r>
            <a:r>
              <a:rPr lang="de-DE" sz="3700" dirty="0" err="1" smtClean="0"/>
              <a:t>avoir</a:t>
            </a:r>
            <a:r>
              <a:rPr lang="de-DE" sz="3700" dirty="0" smtClean="0"/>
              <a:t>, 1</a:t>
            </a:r>
            <a:r>
              <a:rPr lang="de-DE" sz="3700" baseline="30000" dirty="0" smtClean="0"/>
              <a:t>re</a:t>
            </a:r>
            <a:r>
              <a:rPr lang="de-DE" sz="3700" dirty="0" smtClean="0"/>
              <a:t>/2</a:t>
            </a:r>
            <a:r>
              <a:rPr lang="de-DE" sz="3700" baseline="30000" dirty="0" smtClean="0"/>
              <a:t>e</a:t>
            </a:r>
            <a:r>
              <a:rPr lang="de-DE" sz="3700" dirty="0" smtClean="0"/>
              <a:t>/3</a:t>
            </a:r>
            <a:r>
              <a:rPr lang="de-DE" sz="3700" baseline="30000" dirty="0" smtClean="0"/>
              <a:t>e</a:t>
            </a:r>
            <a:r>
              <a:rPr lang="de-DE" sz="3700" dirty="0" smtClean="0"/>
              <a:t> pers. </a:t>
            </a:r>
            <a:r>
              <a:rPr lang="fr-FR" sz="3700" dirty="0" err="1" smtClean="0"/>
              <a:t>sing</a:t>
            </a:r>
            <a:r>
              <a:rPr lang="fr-FR" sz="3700" dirty="0" smtClean="0"/>
              <a:t>., subjonctif présent ; aie : impératif présent (</a:t>
            </a:r>
            <a:r>
              <a:rPr lang="fr-FR" sz="3700" dirty="0" err="1" smtClean="0"/>
              <a:t>sing</a:t>
            </a:r>
            <a:r>
              <a:rPr lang="fr-FR" sz="3700" dirty="0" smtClean="0"/>
              <a:t>.)</a:t>
            </a:r>
            <a:endParaRPr lang="fr-FR" sz="3700" b="1" dirty="0" smtClean="0"/>
          </a:p>
          <a:p>
            <a:pPr>
              <a:buNone/>
            </a:pPr>
            <a:r>
              <a:rPr lang="fr-FR" sz="3700" b="1" dirty="0"/>
              <a:t>-</a:t>
            </a:r>
            <a:r>
              <a:rPr lang="fr-FR" sz="3700" b="1" dirty="0" smtClean="0"/>
              <a:t> </a:t>
            </a:r>
            <a:r>
              <a:rPr lang="fr-FR" sz="3700" b="1" dirty="0"/>
              <a:t>es, </a:t>
            </a:r>
            <a:r>
              <a:rPr lang="fr-FR" sz="3700" b="1" dirty="0" smtClean="0"/>
              <a:t>est: </a:t>
            </a:r>
            <a:r>
              <a:rPr lang="fr-FR" sz="3700" dirty="0" smtClean="0"/>
              <a:t>être, 2</a:t>
            </a:r>
            <a:r>
              <a:rPr lang="fr-FR" sz="3700" baseline="30000" dirty="0" smtClean="0"/>
              <a:t>e</a:t>
            </a:r>
            <a:r>
              <a:rPr lang="fr-FR" sz="3700" dirty="0" smtClean="0"/>
              <a:t> /3</a:t>
            </a:r>
            <a:r>
              <a:rPr lang="fr-FR" sz="3700" baseline="30000" dirty="0" smtClean="0"/>
              <a:t>e</a:t>
            </a:r>
            <a:r>
              <a:rPr lang="fr-FR" sz="3700" dirty="0" smtClean="0"/>
              <a:t> pers. </a:t>
            </a:r>
            <a:r>
              <a:rPr lang="fr-FR" sz="3700" dirty="0" err="1" smtClean="0"/>
              <a:t>sing</a:t>
            </a:r>
            <a:r>
              <a:rPr lang="fr-FR" sz="3700" dirty="0" smtClean="0"/>
              <a:t>., indicatif présent</a:t>
            </a:r>
          </a:p>
          <a:p>
            <a:pPr>
              <a:buNone/>
            </a:pPr>
            <a:r>
              <a:rPr lang="fr-FR" sz="3700" u="sng" dirty="0" smtClean="0"/>
              <a:t>Exemples</a:t>
            </a:r>
            <a:r>
              <a:rPr lang="fr-FR" sz="3700" dirty="0" smtClean="0"/>
              <a:t>:</a:t>
            </a:r>
            <a:endParaRPr lang="fr-FR" sz="3700" dirty="0"/>
          </a:p>
          <a:p>
            <a:pPr>
              <a:buNone/>
            </a:pPr>
            <a:r>
              <a:rPr lang="fr-FR" sz="3700" b="1" dirty="0" smtClean="0"/>
              <a:t>-</a:t>
            </a:r>
            <a:r>
              <a:rPr lang="fr-FR" sz="3700" dirty="0"/>
              <a:t>J’ai  </a:t>
            </a:r>
            <a:r>
              <a:rPr lang="fr-FR" sz="3700" dirty="0" smtClean="0"/>
              <a:t>mangé.</a:t>
            </a:r>
            <a:endParaRPr lang="fr-FR" sz="3700" dirty="0"/>
          </a:p>
          <a:p>
            <a:pPr>
              <a:buNone/>
            </a:pPr>
            <a:r>
              <a:rPr lang="fr-FR" sz="3700" dirty="0" smtClean="0"/>
              <a:t>-N’aie pas peur.</a:t>
            </a:r>
            <a:endParaRPr lang="fr-FR" sz="3700" dirty="0"/>
          </a:p>
          <a:p>
            <a:pPr>
              <a:buNone/>
            </a:pPr>
            <a:r>
              <a:rPr lang="fr-FR" sz="3700" dirty="0" smtClean="0"/>
              <a:t>-Tu es patient.</a:t>
            </a:r>
            <a:endParaRPr lang="fr-FR" sz="3700" dirty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2400" b="1" dirty="0"/>
              <a:t>-</a:t>
            </a:r>
            <a:r>
              <a:rPr lang="fr-FR" sz="2400" b="1" dirty="0" smtClean="0"/>
              <a:t>ou: </a:t>
            </a:r>
            <a:r>
              <a:rPr lang="fr-FR" sz="2400" dirty="0" smtClean="0"/>
              <a:t>conjonction de coordination</a:t>
            </a:r>
            <a:endParaRPr lang="fr-FR" sz="2400" dirty="0"/>
          </a:p>
          <a:p>
            <a:pPr>
              <a:buNone/>
            </a:pPr>
            <a:r>
              <a:rPr lang="fr-FR" sz="2400" b="1" dirty="0"/>
              <a:t>- </a:t>
            </a:r>
            <a:r>
              <a:rPr lang="fr-FR" sz="2400" b="1" dirty="0" smtClean="0"/>
              <a:t>où: </a:t>
            </a:r>
            <a:r>
              <a:rPr lang="fr-FR" sz="2400" dirty="0" smtClean="0"/>
              <a:t>pronom relatif ; adverbe interrogatif</a:t>
            </a:r>
            <a:endParaRPr lang="fr-FR" sz="2400" dirty="0"/>
          </a:p>
          <a:p>
            <a:pPr>
              <a:buNone/>
            </a:pPr>
            <a:r>
              <a:rPr lang="fr-FR" sz="2400" u="sng" dirty="0" smtClean="0"/>
              <a:t>Exemples</a:t>
            </a:r>
            <a:r>
              <a:rPr lang="fr-FR" sz="2400" b="1" dirty="0" smtClean="0"/>
              <a:t>:</a:t>
            </a:r>
          </a:p>
          <a:p>
            <a:pPr>
              <a:buNone/>
            </a:pPr>
            <a:r>
              <a:rPr lang="fr-FR" sz="2400" b="1" dirty="0" smtClean="0"/>
              <a:t>-</a:t>
            </a:r>
            <a:r>
              <a:rPr lang="fr-FR" sz="2400" b="1" dirty="0"/>
              <a:t>T</a:t>
            </a:r>
            <a:r>
              <a:rPr lang="fr-FR" sz="2400" dirty="0" smtClean="0"/>
              <a:t>u aimes les romans policiers ou les romans de science fiction?</a:t>
            </a:r>
            <a:endParaRPr lang="fr-FR" sz="2400" dirty="0"/>
          </a:p>
          <a:p>
            <a:pPr>
              <a:buNone/>
            </a:pPr>
            <a:r>
              <a:rPr lang="fr-FR" sz="2400" dirty="0" smtClean="0"/>
              <a:t>- Où habite-t-elle</a:t>
            </a:r>
            <a:r>
              <a:rPr lang="fr-FR" sz="2400" dirty="0"/>
              <a:t> ?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357686" y="1600200"/>
            <a:ext cx="4329114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b="1" dirty="0"/>
              <a:t>- </a:t>
            </a:r>
            <a:r>
              <a:rPr lang="fr-FR" sz="2400" b="1" dirty="0" smtClean="0"/>
              <a:t>on:</a:t>
            </a:r>
            <a:r>
              <a:rPr lang="fr-FR" sz="2400" b="1" dirty="0"/>
              <a:t> </a:t>
            </a:r>
            <a:r>
              <a:rPr lang="fr-FR" sz="2400" dirty="0" smtClean="0"/>
              <a:t>pron.indéfini+liaison avant voyelle</a:t>
            </a:r>
            <a:endParaRPr lang="fr-FR" sz="2400" dirty="0"/>
          </a:p>
          <a:p>
            <a:pPr>
              <a:buNone/>
            </a:pPr>
            <a:r>
              <a:rPr lang="fr-FR" sz="2400" b="1" dirty="0"/>
              <a:t>- </a:t>
            </a:r>
            <a:r>
              <a:rPr lang="fr-FR" sz="2400" b="1" dirty="0" smtClean="0"/>
              <a:t>On n’</a:t>
            </a:r>
            <a:r>
              <a:rPr lang="fr-FR" sz="2400" dirty="0" smtClean="0"/>
              <a:t>pron.indéfini+adverbe de négation</a:t>
            </a:r>
            <a:endParaRPr lang="fr-FR" sz="2400" dirty="0"/>
          </a:p>
          <a:p>
            <a:pPr>
              <a:buNone/>
            </a:pPr>
            <a:r>
              <a:rPr lang="fr-FR" sz="2400" u="sng" dirty="0"/>
              <a:t>E</a:t>
            </a:r>
            <a:r>
              <a:rPr lang="fr-FR" sz="2400" u="sng" dirty="0" smtClean="0"/>
              <a:t>xemples</a:t>
            </a:r>
            <a:r>
              <a:rPr lang="fr-FR" sz="2400" b="1" dirty="0" smtClean="0"/>
              <a:t>:</a:t>
            </a:r>
          </a:p>
          <a:p>
            <a:pPr>
              <a:buNone/>
            </a:pPr>
            <a:r>
              <a:rPr lang="fr-FR" sz="2400" b="1" dirty="0" smtClean="0"/>
              <a:t> -</a:t>
            </a:r>
            <a:r>
              <a:rPr lang="fr-FR" sz="2400" dirty="0" smtClean="0"/>
              <a:t>on a appris nos cours.</a:t>
            </a:r>
            <a:r>
              <a:rPr lang="fr-FR" sz="2400" dirty="0"/>
              <a:t> </a:t>
            </a:r>
          </a:p>
          <a:p>
            <a:pPr>
              <a:buNone/>
            </a:pPr>
            <a:r>
              <a:rPr lang="fr-FR" sz="2400" dirty="0"/>
              <a:t>-on n’aura pas de </a:t>
            </a:r>
            <a:r>
              <a:rPr lang="fr-FR" sz="2400" dirty="0" smtClean="0"/>
              <a:t>difficulté à préparer nos devoirs.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dirty="0"/>
              <a:t>-</a:t>
            </a:r>
            <a:r>
              <a:rPr lang="fr-FR" sz="2000" b="1" dirty="0" smtClean="0"/>
              <a:t>ce: </a:t>
            </a:r>
            <a:r>
              <a:rPr lang="fr-FR" sz="2000" dirty="0" smtClean="0"/>
              <a:t>adj. ou pronom démonstratif.</a:t>
            </a:r>
            <a:endParaRPr lang="fr-FR" sz="2000" dirty="0"/>
          </a:p>
          <a:p>
            <a:pPr>
              <a:buNone/>
            </a:pPr>
            <a:r>
              <a:rPr lang="fr-FR" sz="2000" b="1" dirty="0"/>
              <a:t>- </a:t>
            </a:r>
            <a:r>
              <a:rPr lang="fr-FR" sz="2000" b="1" dirty="0" smtClean="0"/>
              <a:t>se: </a:t>
            </a:r>
            <a:r>
              <a:rPr lang="fr-FR" sz="2000" dirty="0" err="1" smtClean="0"/>
              <a:t>pron</a:t>
            </a:r>
            <a:r>
              <a:rPr lang="fr-FR" sz="2000" dirty="0" smtClean="0"/>
              <a:t>. personnel. il est toujours placé devant un verbe</a:t>
            </a:r>
            <a:r>
              <a:rPr lang="fr-FR" sz="2000" b="1" dirty="0"/>
              <a:t> </a:t>
            </a:r>
            <a:endParaRPr lang="fr-FR" sz="2000" dirty="0"/>
          </a:p>
          <a:p>
            <a:pPr>
              <a:buNone/>
            </a:pPr>
            <a:r>
              <a:rPr lang="fr-FR" sz="2000" b="1" dirty="0"/>
              <a:t>- </a:t>
            </a:r>
            <a:r>
              <a:rPr lang="fr-FR" sz="2000" b="1" dirty="0" smtClean="0"/>
              <a:t>ceux: </a:t>
            </a:r>
            <a:r>
              <a:rPr lang="fr-FR" sz="2000" dirty="0" err="1" smtClean="0"/>
              <a:t>pron</a:t>
            </a:r>
            <a:r>
              <a:rPr lang="fr-FR" sz="2000" dirty="0" smtClean="0"/>
              <a:t>. démonstratif</a:t>
            </a:r>
            <a:endParaRPr lang="fr-FR" sz="2000" dirty="0"/>
          </a:p>
          <a:p>
            <a:pPr>
              <a:buNone/>
            </a:pPr>
            <a:endParaRPr lang="fr-FR" sz="2000" u="sng" dirty="0" smtClean="0"/>
          </a:p>
          <a:p>
            <a:pPr>
              <a:buNone/>
            </a:pPr>
            <a:endParaRPr lang="fr-FR" sz="2000" u="sng" dirty="0" smtClean="0"/>
          </a:p>
          <a:p>
            <a:pPr>
              <a:buNone/>
            </a:pPr>
            <a:r>
              <a:rPr lang="fr-FR" sz="2000" u="sng" dirty="0"/>
              <a:t> </a:t>
            </a:r>
            <a:r>
              <a:rPr lang="fr-FR" sz="2000" u="sng" dirty="0" smtClean="0"/>
              <a:t>Exemples</a:t>
            </a:r>
            <a:r>
              <a:rPr lang="fr-FR" sz="2000" dirty="0" smtClean="0"/>
              <a:t>:</a:t>
            </a:r>
          </a:p>
          <a:p>
            <a:pPr>
              <a:buNone/>
            </a:pPr>
            <a:r>
              <a:rPr lang="fr-FR" sz="2000" dirty="0" smtClean="0"/>
              <a:t>-Je veux ce livre.</a:t>
            </a:r>
            <a:endParaRPr lang="fr-FR" sz="2000" dirty="0"/>
          </a:p>
          <a:p>
            <a:pPr>
              <a:buNone/>
            </a:pPr>
            <a:r>
              <a:rPr lang="fr-FR" sz="2000" dirty="0" smtClean="0"/>
              <a:t>-Il </a:t>
            </a:r>
            <a:r>
              <a:rPr lang="fr-FR" sz="2000" dirty="0"/>
              <a:t>se </a:t>
            </a:r>
            <a:r>
              <a:rPr lang="fr-FR" sz="2000" dirty="0" smtClean="0"/>
              <a:t>lève.</a:t>
            </a:r>
            <a:endParaRPr lang="fr-FR" sz="2000" dirty="0"/>
          </a:p>
          <a:p>
            <a:pPr>
              <a:buNone/>
            </a:pPr>
            <a:r>
              <a:rPr lang="fr-FR" sz="2000" dirty="0" smtClean="0"/>
              <a:t>-J ’invite ceux </a:t>
            </a:r>
            <a:r>
              <a:rPr lang="fr-FR" sz="2000" dirty="0"/>
              <a:t>qui </a:t>
            </a:r>
            <a:r>
              <a:rPr lang="fr-FR" sz="2000" dirty="0" smtClean="0"/>
              <a:t>veulent participer au concours à déposer leurs dossiers dans 7jours. </a:t>
            </a:r>
            <a:endParaRPr lang="fr-FR" sz="2000" dirty="0"/>
          </a:p>
          <a:p>
            <a:pPr>
              <a:buNone/>
            </a:pPr>
            <a:r>
              <a:rPr lang="fr-FR" sz="2000" dirty="0"/>
              <a:t> 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357686" y="1600200"/>
            <a:ext cx="4329114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dirty="0"/>
              <a:t>-</a:t>
            </a:r>
            <a:r>
              <a:rPr lang="fr-FR" sz="2400" b="1" dirty="0" smtClean="0"/>
              <a:t>c’est</a:t>
            </a:r>
            <a:r>
              <a:rPr lang="fr-FR" sz="2000" b="1" dirty="0" smtClean="0"/>
              <a:t>: </a:t>
            </a:r>
            <a:r>
              <a:rPr lang="fr-FR" sz="2000" dirty="0" smtClean="0"/>
              <a:t>présentatif</a:t>
            </a:r>
            <a:endParaRPr lang="fr-FR" sz="2000" dirty="0"/>
          </a:p>
          <a:p>
            <a:pPr>
              <a:buNone/>
            </a:pPr>
            <a:r>
              <a:rPr lang="fr-FR" sz="2000" b="1" dirty="0"/>
              <a:t>- </a:t>
            </a:r>
            <a:r>
              <a:rPr lang="fr-FR" sz="2000" b="1" dirty="0" smtClean="0"/>
              <a:t>s’est: </a:t>
            </a:r>
            <a:r>
              <a:rPr lang="fr-FR" sz="2000" dirty="0" smtClean="0"/>
              <a:t>placé toujours devant un participe passé</a:t>
            </a:r>
            <a:endParaRPr lang="fr-FR" sz="2000" dirty="0"/>
          </a:p>
          <a:p>
            <a:pPr>
              <a:buNone/>
            </a:pPr>
            <a:r>
              <a:rPr lang="fr-FR" sz="2000" b="1" dirty="0"/>
              <a:t>- </a:t>
            </a:r>
            <a:r>
              <a:rPr lang="fr-FR" sz="2000" b="1" dirty="0" smtClean="0"/>
              <a:t>ces: </a:t>
            </a:r>
            <a:r>
              <a:rPr lang="fr-FR" sz="2000" dirty="0" smtClean="0"/>
              <a:t>adj. démonstratif</a:t>
            </a:r>
            <a:endParaRPr lang="fr-FR" sz="2000" dirty="0"/>
          </a:p>
          <a:p>
            <a:pPr>
              <a:buFontTx/>
              <a:buChar char="-"/>
            </a:pPr>
            <a:r>
              <a:rPr lang="fr-FR" sz="2000" b="1" dirty="0" smtClean="0"/>
              <a:t>ses: </a:t>
            </a:r>
            <a:r>
              <a:rPr lang="fr-FR" sz="2000" dirty="0" smtClean="0"/>
              <a:t>adj. Possessif</a:t>
            </a:r>
          </a:p>
          <a:p>
            <a:pPr>
              <a:buFontTx/>
              <a:buChar char="-"/>
            </a:pPr>
            <a:endParaRPr lang="fr-FR" sz="2000" u="sng" dirty="0" smtClean="0"/>
          </a:p>
          <a:p>
            <a:pPr>
              <a:buNone/>
            </a:pPr>
            <a:r>
              <a:rPr lang="fr-FR" sz="2000" u="sng" dirty="0" smtClean="0"/>
              <a:t>Exemples:</a:t>
            </a:r>
            <a:endParaRPr lang="fr-FR" sz="2000" u="sng" dirty="0"/>
          </a:p>
          <a:p>
            <a:pPr>
              <a:buNone/>
            </a:pPr>
            <a:r>
              <a:rPr lang="fr-FR" sz="2000" dirty="0"/>
              <a:t>-C’est </a:t>
            </a:r>
            <a:r>
              <a:rPr lang="fr-FR" sz="2000" dirty="0" smtClean="0"/>
              <a:t>mon professeur.</a:t>
            </a:r>
            <a:endParaRPr lang="fr-FR" sz="2000" dirty="0"/>
          </a:p>
          <a:p>
            <a:pPr>
              <a:buNone/>
            </a:pPr>
            <a:r>
              <a:rPr lang="fr-FR" sz="2000" dirty="0"/>
              <a:t>-Il s’est </a:t>
            </a:r>
            <a:r>
              <a:rPr lang="fr-FR" sz="2000" dirty="0" smtClean="0"/>
              <a:t>levé.</a:t>
            </a:r>
            <a:endParaRPr lang="fr-FR" sz="2000" dirty="0"/>
          </a:p>
          <a:p>
            <a:pPr>
              <a:buNone/>
            </a:pPr>
            <a:r>
              <a:rPr lang="fr-FR" sz="2000" dirty="0"/>
              <a:t>-Ces </a:t>
            </a:r>
            <a:r>
              <a:rPr lang="fr-FR" sz="2000" dirty="0" smtClean="0"/>
              <a:t>documents m’appartiennent.</a:t>
            </a:r>
            <a:endParaRPr lang="fr-FR" sz="2000" dirty="0"/>
          </a:p>
          <a:p>
            <a:pPr>
              <a:buNone/>
            </a:pPr>
            <a:r>
              <a:rPr lang="fr-FR" sz="2000" dirty="0"/>
              <a:t>-Il a </a:t>
            </a:r>
            <a:r>
              <a:rPr lang="fr-FR" sz="2000" dirty="0" smtClean="0"/>
              <a:t>appelé ses amis.</a:t>
            </a:r>
            <a:endParaRPr lang="fr-FR" sz="2000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fr-FR" b="1" dirty="0"/>
              <a:t>-</a:t>
            </a:r>
            <a:r>
              <a:rPr lang="fr-FR" b="1" dirty="0" smtClean="0"/>
              <a:t>s’en: </a:t>
            </a:r>
            <a:r>
              <a:rPr lang="fr-FR" dirty="0" smtClean="0"/>
              <a:t>pronom se+ pronom en</a:t>
            </a:r>
          </a:p>
          <a:p>
            <a:pPr>
              <a:buNone/>
            </a:pPr>
            <a:r>
              <a:rPr lang="fr-FR" b="1" dirty="0" smtClean="0"/>
              <a:t>- </a:t>
            </a:r>
            <a:r>
              <a:rPr lang="fr-FR" b="1" dirty="0" smtClean="0"/>
              <a:t>sans: </a:t>
            </a:r>
            <a:r>
              <a:rPr lang="fr-FR" dirty="0" smtClean="0"/>
              <a:t>préposition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u="sng" dirty="0" smtClean="0"/>
              <a:t>Exemples</a:t>
            </a:r>
            <a:r>
              <a:rPr lang="fr-FR" dirty="0" smtClean="0"/>
              <a:t>:</a:t>
            </a:r>
            <a:endParaRPr lang="fr-FR" dirty="0"/>
          </a:p>
          <a:p>
            <a:pPr>
              <a:buNone/>
            </a:pPr>
            <a:r>
              <a:rPr lang="fr-FR" b="1" dirty="0" smtClean="0"/>
              <a:t>-</a:t>
            </a:r>
            <a:r>
              <a:rPr lang="fr-FR" dirty="0" smtClean="0"/>
              <a:t>Il s’en va.</a:t>
            </a:r>
            <a:endParaRPr lang="fr-FR" dirty="0"/>
          </a:p>
          <a:p>
            <a:pPr>
              <a:buNone/>
            </a:pPr>
            <a:r>
              <a:rPr lang="fr-FR" dirty="0" smtClean="0"/>
              <a:t>-Il répond sans réfléchir.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fr-FR" b="1" dirty="0"/>
              <a:t>-</a:t>
            </a:r>
            <a:r>
              <a:rPr lang="fr-FR" b="1" dirty="0" smtClean="0"/>
              <a:t>plutôt: </a:t>
            </a:r>
            <a:r>
              <a:rPr lang="fr-FR" dirty="0" smtClean="0"/>
              <a:t>adverbe </a:t>
            </a:r>
            <a:r>
              <a:rPr lang="fr-FR" dirty="0" smtClean="0"/>
              <a:t>de comparaison, d’intensité</a:t>
            </a:r>
            <a:endParaRPr lang="fr-FR" dirty="0"/>
          </a:p>
          <a:p>
            <a:pPr>
              <a:buNone/>
            </a:pPr>
            <a:r>
              <a:rPr lang="fr-FR" b="1" dirty="0" smtClean="0"/>
              <a:t>- </a:t>
            </a:r>
            <a:r>
              <a:rPr lang="fr-FR" b="1" dirty="0"/>
              <a:t>plus </a:t>
            </a:r>
            <a:r>
              <a:rPr lang="fr-FR" b="1" dirty="0" smtClean="0"/>
              <a:t>tôt: </a:t>
            </a:r>
            <a:r>
              <a:rPr lang="fr-FR" dirty="0" smtClean="0"/>
              <a:t>comparatif </a:t>
            </a:r>
            <a:r>
              <a:rPr lang="fr-FR" dirty="0" smtClean="0"/>
              <a:t>de l’adverbe tôt</a:t>
            </a:r>
            <a:r>
              <a:rPr lang="fr-FR" b="1" dirty="0" smtClean="0"/>
              <a:t> </a:t>
            </a:r>
            <a:endParaRPr lang="fr-FR" dirty="0"/>
          </a:p>
          <a:p>
            <a:pPr>
              <a:buNone/>
            </a:pPr>
            <a:r>
              <a:rPr lang="fr-FR" u="sng" dirty="0" smtClean="0"/>
              <a:t>Exemples</a:t>
            </a:r>
            <a:r>
              <a:rPr lang="fr-FR" b="1" dirty="0" smtClean="0"/>
              <a:t>:</a:t>
            </a:r>
          </a:p>
          <a:p>
            <a:pPr>
              <a:buNone/>
            </a:pPr>
            <a:r>
              <a:rPr lang="fr-FR" dirty="0" smtClean="0"/>
              <a:t>-</a:t>
            </a:r>
            <a:r>
              <a:rPr lang="fr-FR" dirty="0" smtClean="0"/>
              <a:t>Pour régler votre problème, v</a:t>
            </a:r>
            <a:r>
              <a:rPr lang="fr-FR" dirty="0" smtClean="0"/>
              <a:t>ous devez aller le voir plutôt que de l’appeler.</a:t>
            </a:r>
            <a:endParaRPr lang="fr-FR" dirty="0"/>
          </a:p>
          <a:p>
            <a:pPr>
              <a:buNone/>
            </a:pPr>
            <a:r>
              <a:rPr lang="fr-FR" dirty="0" smtClean="0"/>
              <a:t>- Il est arrivé </a:t>
            </a:r>
            <a:r>
              <a:rPr lang="fr-FR" dirty="0"/>
              <a:t>plus tôt </a:t>
            </a:r>
            <a:r>
              <a:rPr lang="fr-FR" dirty="0" smtClean="0"/>
              <a:t>que prévu.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dirty="0"/>
              <a:t>-</a:t>
            </a:r>
            <a:r>
              <a:rPr lang="fr-FR" b="1" dirty="0" smtClean="0"/>
              <a:t>près:</a:t>
            </a:r>
            <a:r>
              <a:rPr lang="fr-FR" b="1" dirty="0"/>
              <a:t> </a:t>
            </a:r>
            <a:r>
              <a:rPr lang="fr-FR" dirty="0" smtClean="0"/>
              <a:t>adverbe ; préposition (près de)</a:t>
            </a:r>
            <a:endParaRPr lang="fr-FR" dirty="0"/>
          </a:p>
          <a:p>
            <a:pPr>
              <a:buNone/>
            </a:pPr>
            <a:r>
              <a:rPr lang="fr-FR" b="1" dirty="0"/>
              <a:t>- </a:t>
            </a:r>
            <a:r>
              <a:rPr lang="fr-FR" b="1" dirty="0" smtClean="0"/>
              <a:t>prêt: </a:t>
            </a:r>
            <a:r>
              <a:rPr lang="fr-FR" dirty="0" smtClean="0"/>
              <a:t>adj</a:t>
            </a:r>
            <a:r>
              <a:rPr lang="fr-FR" dirty="0" smtClean="0"/>
              <a:t>. Qualificatif</a:t>
            </a:r>
            <a:endParaRPr lang="fr-FR" dirty="0"/>
          </a:p>
          <a:p>
            <a:pPr>
              <a:buNone/>
            </a:pPr>
            <a:r>
              <a:rPr lang="fr-FR" u="sng" dirty="0" smtClean="0"/>
              <a:t>Exemples:</a:t>
            </a:r>
          </a:p>
          <a:p>
            <a:pPr>
              <a:buNone/>
            </a:pPr>
            <a:r>
              <a:rPr lang="fr-FR" b="1" dirty="0" smtClean="0"/>
              <a:t>-</a:t>
            </a:r>
            <a:r>
              <a:rPr lang="fr-FR" dirty="0" smtClean="0"/>
              <a:t>elle </a:t>
            </a:r>
            <a:r>
              <a:rPr lang="fr-FR" dirty="0" smtClean="0"/>
              <a:t>habite </a:t>
            </a:r>
            <a:r>
              <a:rPr lang="fr-FR" dirty="0"/>
              <a:t>tout </a:t>
            </a:r>
            <a:r>
              <a:rPr lang="fr-FR" dirty="0" smtClean="0"/>
              <a:t>près. </a:t>
            </a:r>
            <a:endParaRPr lang="fr-FR" dirty="0"/>
          </a:p>
          <a:p>
            <a:r>
              <a:rPr lang="fr-FR" dirty="0" smtClean="0"/>
              <a:t>Je </a:t>
            </a:r>
            <a:r>
              <a:rPr lang="fr-FR" dirty="0"/>
              <a:t>suis prêt(e) à partir 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429124" y="1600200"/>
            <a:ext cx="4257676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dirty="0"/>
              <a:t>- </a:t>
            </a:r>
            <a:r>
              <a:rPr lang="fr-FR" b="1" dirty="0" smtClean="0"/>
              <a:t>qu’elle </a:t>
            </a:r>
            <a:r>
              <a:rPr lang="fr-FR" dirty="0" smtClean="0"/>
              <a:t>conjonction </a:t>
            </a:r>
            <a:r>
              <a:rPr lang="fr-FR" dirty="0" smtClean="0"/>
              <a:t>qu’ (que) + elle</a:t>
            </a:r>
            <a:endParaRPr lang="fr-FR" dirty="0"/>
          </a:p>
          <a:p>
            <a:pPr>
              <a:buNone/>
            </a:pPr>
            <a:r>
              <a:rPr lang="fr-FR" b="1" dirty="0" smtClean="0"/>
              <a:t>- </a:t>
            </a:r>
            <a:r>
              <a:rPr lang="fr-FR" b="1" dirty="0" err="1" smtClean="0"/>
              <a:t>Quelle,</a:t>
            </a:r>
            <a:r>
              <a:rPr lang="fr-FR" b="1" dirty="0" err="1" smtClean="0"/>
              <a:t>quel</a:t>
            </a:r>
            <a:r>
              <a:rPr lang="fr-FR" b="1" dirty="0" smtClean="0"/>
              <a:t>,</a:t>
            </a:r>
            <a:r>
              <a:rPr lang="fr-FR" b="1" dirty="0" err="1" smtClean="0"/>
              <a:t>quels,quelle</a:t>
            </a: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>, quelles: </a:t>
            </a:r>
            <a:r>
              <a:rPr lang="fr-FR" dirty="0" smtClean="0"/>
              <a:t>adj</a:t>
            </a:r>
            <a:r>
              <a:rPr lang="fr-FR" dirty="0" smtClean="0"/>
              <a:t>. exclamatif ; interrogatif</a:t>
            </a:r>
            <a:endParaRPr lang="fr-FR" dirty="0"/>
          </a:p>
          <a:p>
            <a:pPr>
              <a:buNone/>
            </a:pPr>
            <a:r>
              <a:rPr lang="fr-FR" u="sng" dirty="0" smtClean="0"/>
              <a:t>exemples</a:t>
            </a:r>
            <a:r>
              <a:rPr lang="fr-FR" dirty="0" smtClean="0"/>
              <a:t>: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-Il se peut  </a:t>
            </a:r>
            <a:r>
              <a:rPr lang="fr-FR" dirty="0"/>
              <a:t>qu’elle </a:t>
            </a:r>
            <a:r>
              <a:rPr lang="fr-FR" dirty="0" smtClean="0"/>
              <a:t>change d’avis.</a:t>
            </a:r>
            <a:endParaRPr lang="fr-FR" dirty="0"/>
          </a:p>
          <a:p>
            <a:pPr>
              <a:buNone/>
            </a:pPr>
            <a:r>
              <a:rPr lang="fr-FR" dirty="0"/>
              <a:t> </a:t>
            </a:r>
            <a:r>
              <a:rPr lang="fr-FR" dirty="0" smtClean="0"/>
              <a:t>-Quelle maison</a:t>
            </a:r>
            <a:r>
              <a:rPr lang="fr-FR" dirty="0"/>
              <a:t> ! </a:t>
            </a:r>
            <a:r>
              <a:rPr lang="fr-FR" dirty="0" smtClean="0"/>
              <a:t>Quel thème  </a:t>
            </a:r>
            <a:r>
              <a:rPr lang="fr-FR" dirty="0"/>
              <a:t>as-tu </a:t>
            </a:r>
            <a:r>
              <a:rPr lang="fr-FR" dirty="0" smtClean="0"/>
              <a:t>choisi?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dirty="0"/>
              <a:t>-</a:t>
            </a:r>
            <a:r>
              <a:rPr lang="fr-FR" b="1" dirty="0" err="1" smtClean="0"/>
              <a:t>ni:</a:t>
            </a:r>
            <a:r>
              <a:rPr lang="fr-FR" dirty="0" err="1" smtClean="0"/>
              <a:t>conjonction</a:t>
            </a:r>
            <a:r>
              <a:rPr lang="fr-FR" dirty="0" smtClean="0"/>
              <a:t> </a:t>
            </a:r>
            <a:r>
              <a:rPr lang="fr-FR" dirty="0" smtClean="0"/>
              <a:t>de coordination</a:t>
            </a:r>
            <a:endParaRPr lang="fr-FR" dirty="0"/>
          </a:p>
          <a:p>
            <a:pPr>
              <a:buNone/>
            </a:pPr>
            <a:r>
              <a:rPr lang="fr-FR" b="1" dirty="0"/>
              <a:t>- </a:t>
            </a:r>
            <a:r>
              <a:rPr lang="fr-FR" b="1" dirty="0" smtClean="0"/>
              <a:t>n’y: </a:t>
            </a:r>
            <a:r>
              <a:rPr lang="fr-FR" dirty="0" smtClean="0"/>
              <a:t>négation </a:t>
            </a:r>
            <a:r>
              <a:rPr lang="fr-FR" dirty="0" smtClean="0"/>
              <a:t>+pronom y</a:t>
            </a:r>
            <a:endParaRPr lang="fr-FR" dirty="0"/>
          </a:p>
          <a:p>
            <a:pPr>
              <a:buNone/>
            </a:pPr>
            <a:r>
              <a:rPr lang="fr-FR" u="sng" dirty="0" smtClean="0"/>
              <a:t>Exemples</a:t>
            </a:r>
            <a:r>
              <a:rPr lang="fr-FR" dirty="0" smtClean="0"/>
              <a:t>:</a:t>
            </a:r>
          </a:p>
          <a:p>
            <a:pPr>
              <a:buNone/>
            </a:pPr>
            <a:r>
              <a:rPr lang="fr-FR" dirty="0" smtClean="0"/>
              <a:t>-</a:t>
            </a:r>
            <a:r>
              <a:rPr lang="fr-FR" dirty="0"/>
              <a:t>Il </a:t>
            </a:r>
            <a:r>
              <a:rPr lang="fr-FR" dirty="0" smtClean="0"/>
              <a:t>n’aime </a:t>
            </a:r>
            <a:r>
              <a:rPr lang="fr-FR" b="1" dirty="0" smtClean="0"/>
              <a:t>ni</a:t>
            </a:r>
            <a:r>
              <a:rPr lang="fr-FR" dirty="0" smtClean="0"/>
              <a:t> la littérature</a:t>
            </a:r>
            <a:r>
              <a:rPr lang="fr-FR" b="1" dirty="0" smtClean="0"/>
              <a:t>, </a:t>
            </a:r>
            <a:r>
              <a:rPr lang="fr-FR" b="1" dirty="0"/>
              <a:t>ni</a:t>
            </a:r>
            <a:r>
              <a:rPr lang="fr-FR" dirty="0"/>
              <a:t> </a:t>
            </a:r>
            <a:r>
              <a:rPr lang="fr-FR" dirty="0" smtClean="0"/>
              <a:t>la linguistique.</a:t>
            </a:r>
            <a:endParaRPr lang="fr-FR" dirty="0"/>
          </a:p>
          <a:p>
            <a:pPr>
              <a:buNone/>
            </a:pPr>
            <a:r>
              <a:rPr lang="fr-FR" dirty="0"/>
              <a:t>- Je </a:t>
            </a:r>
            <a:r>
              <a:rPr lang="fr-FR" b="1" dirty="0"/>
              <a:t>n’y</a:t>
            </a:r>
            <a:r>
              <a:rPr lang="fr-FR" dirty="0"/>
              <a:t> </a:t>
            </a:r>
            <a:r>
              <a:rPr lang="fr-FR" dirty="0" smtClean="0"/>
              <a:t>avais pas</a:t>
            </a:r>
            <a:r>
              <a:rPr lang="fr-FR" dirty="0"/>
              <a:t> </a:t>
            </a:r>
            <a:r>
              <a:rPr lang="fr-FR" dirty="0" smtClean="0"/>
              <a:t>pensé.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r-FR" b="1" dirty="0"/>
              <a:t>- </a:t>
            </a:r>
            <a:r>
              <a:rPr lang="fr-FR" b="1" dirty="0" smtClean="0"/>
              <a:t>si: </a:t>
            </a:r>
            <a:r>
              <a:rPr lang="fr-FR" dirty="0" smtClean="0"/>
              <a:t>condition</a:t>
            </a:r>
            <a:r>
              <a:rPr lang="fr-FR" dirty="0" smtClean="0"/>
              <a:t>, intensité</a:t>
            </a:r>
            <a:endParaRPr lang="fr-FR" dirty="0"/>
          </a:p>
          <a:p>
            <a:pPr>
              <a:buNone/>
            </a:pPr>
            <a:r>
              <a:rPr lang="fr-FR" b="1" dirty="0"/>
              <a:t>- </a:t>
            </a:r>
            <a:r>
              <a:rPr lang="fr-FR" b="1" dirty="0" smtClean="0"/>
              <a:t>s’y: </a:t>
            </a:r>
            <a:r>
              <a:rPr lang="fr-FR" dirty="0" err="1" smtClean="0"/>
              <a:t>pron</a:t>
            </a:r>
            <a:r>
              <a:rPr lang="fr-FR" dirty="0" smtClean="0"/>
              <a:t>. personnel se + </a:t>
            </a:r>
            <a:r>
              <a:rPr lang="fr-FR" dirty="0" err="1" smtClean="0"/>
              <a:t>pron</a:t>
            </a:r>
            <a:r>
              <a:rPr lang="fr-FR" dirty="0" smtClean="0"/>
              <a:t>. y, toujours devant un verbe</a:t>
            </a:r>
            <a:endParaRPr lang="fr-FR" dirty="0"/>
          </a:p>
          <a:p>
            <a:pPr>
              <a:buNone/>
            </a:pPr>
            <a:r>
              <a:rPr lang="fr-FR" dirty="0" smtClean="0"/>
              <a:t> </a:t>
            </a:r>
            <a:endParaRPr lang="fr-FR" dirty="0"/>
          </a:p>
          <a:p>
            <a:pPr>
              <a:buNone/>
            </a:pPr>
            <a:r>
              <a:rPr lang="fr-FR" dirty="0" smtClean="0"/>
              <a:t> </a:t>
            </a:r>
            <a:r>
              <a:rPr lang="fr-FR" u="sng" dirty="0" smtClean="0"/>
              <a:t>exemples</a:t>
            </a:r>
            <a:r>
              <a:rPr lang="fr-FR" dirty="0" smtClean="0"/>
              <a:t>:</a:t>
            </a:r>
            <a:endParaRPr lang="fr-FR" dirty="0"/>
          </a:p>
          <a:p>
            <a:pPr>
              <a:buNone/>
            </a:pPr>
            <a:r>
              <a:rPr lang="fr-FR" dirty="0" smtClean="0"/>
              <a:t>-Nous présenterons notre exposé oralement </a:t>
            </a:r>
            <a:r>
              <a:rPr lang="fr-FR" b="1" dirty="0" smtClean="0"/>
              <a:t>si</a:t>
            </a:r>
            <a:r>
              <a:rPr lang="fr-FR" dirty="0" smtClean="0"/>
              <a:t> le professeur l’accepte.</a:t>
            </a:r>
          </a:p>
          <a:p>
            <a:pPr>
              <a:buNone/>
            </a:pPr>
            <a:r>
              <a:rPr lang="fr-FR" dirty="0" smtClean="0"/>
              <a:t>- Il </a:t>
            </a:r>
            <a:r>
              <a:rPr lang="fr-FR" b="1" dirty="0" smtClean="0"/>
              <a:t>s</a:t>
            </a:r>
            <a:r>
              <a:rPr lang="fr-FR" b="1" dirty="0" smtClean="0"/>
              <a:t>’y</a:t>
            </a:r>
            <a:r>
              <a:rPr lang="fr-FR" dirty="0" smtClean="0"/>
              <a:t> connaît.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fr-FR" b="1" dirty="0"/>
              <a:t>-</a:t>
            </a:r>
            <a:r>
              <a:rPr lang="fr-FR" b="1" dirty="0" smtClean="0"/>
              <a:t>qu’en: </a:t>
            </a:r>
            <a:r>
              <a:rPr lang="fr-FR" dirty="0" err="1" smtClean="0"/>
              <a:t>pron</a:t>
            </a:r>
            <a:r>
              <a:rPr lang="fr-FR" dirty="0" smtClean="0"/>
              <a:t>. interrogatif qu’ (que) + en</a:t>
            </a:r>
            <a:endParaRPr lang="fr-FR" dirty="0"/>
          </a:p>
          <a:p>
            <a:pPr>
              <a:buNone/>
            </a:pPr>
            <a:r>
              <a:rPr lang="fr-FR" b="1" dirty="0"/>
              <a:t>- </a:t>
            </a:r>
            <a:r>
              <a:rPr lang="fr-FR" b="1" dirty="0" smtClean="0"/>
              <a:t>quand: </a:t>
            </a:r>
            <a:r>
              <a:rPr lang="fr-FR" dirty="0" smtClean="0"/>
              <a:t>adv</a:t>
            </a:r>
            <a:r>
              <a:rPr lang="fr-FR" dirty="0" smtClean="0"/>
              <a:t>. interrogatif ; </a:t>
            </a:r>
            <a:r>
              <a:rPr lang="fr-FR" dirty="0" err="1" smtClean="0"/>
              <a:t>conj</a:t>
            </a:r>
            <a:r>
              <a:rPr lang="fr-FR" dirty="0" smtClean="0"/>
              <a:t>. de temps</a:t>
            </a:r>
            <a:endParaRPr lang="fr-FR" dirty="0"/>
          </a:p>
          <a:p>
            <a:pPr>
              <a:buNone/>
            </a:pPr>
            <a:r>
              <a:rPr lang="fr-FR" b="1" dirty="0"/>
              <a:t>- quant (à</a:t>
            </a:r>
            <a:r>
              <a:rPr lang="fr-FR" b="1" dirty="0" smtClean="0"/>
              <a:t>):</a:t>
            </a:r>
            <a:r>
              <a:rPr lang="fr-FR" dirty="0" smtClean="0"/>
              <a:t> </a:t>
            </a:r>
            <a:r>
              <a:rPr lang="fr-FR" dirty="0" smtClean="0"/>
              <a:t>locution prépositive</a:t>
            </a:r>
            <a:endParaRPr lang="fr-FR" dirty="0"/>
          </a:p>
          <a:p>
            <a:pPr>
              <a:buNone/>
            </a:pPr>
            <a:r>
              <a:rPr lang="fr-FR" b="1" dirty="0" smtClean="0"/>
              <a:t> </a:t>
            </a:r>
            <a:endParaRPr lang="fr-FR" dirty="0"/>
          </a:p>
          <a:p>
            <a:pPr>
              <a:buNone/>
            </a:pPr>
            <a:r>
              <a:rPr lang="fr-FR" u="sng" dirty="0" smtClean="0"/>
              <a:t>Exemples</a:t>
            </a:r>
            <a:r>
              <a:rPr lang="fr-FR" dirty="0" smtClean="0"/>
              <a:t>:</a:t>
            </a:r>
            <a:endParaRPr lang="fr-FR" dirty="0"/>
          </a:p>
          <a:p>
            <a:pPr>
              <a:buNone/>
            </a:pPr>
            <a:r>
              <a:rPr lang="fr-FR" dirty="0"/>
              <a:t>-Qu’en </a:t>
            </a:r>
            <a:r>
              <a:rPr lang="fr-FR" dirty="0" smtClean="0"/>
              <a:t>di</a:t>
            </a:r>
            <a:r>
              <a:rPr lang="fr-FR" dirty="0" smtClean="0"/>
              <a:t>s-tu</a:t>
            </a:r>
            <a:r>
              <a:rPr lang="fr-FR" dirty="0"/>
              <a:t> </a:t>
            </a:r>
            <a:r>
              <a:rPr lang="fr-FR" dirty="0" smtClean="0"/>
              <a:t>?</a:t>
            </a:r>
            <a:endParaRPr lang="fr-FR" dirty="0"/>
          </a:p>
          <a:p>
            <a:pPr>
              <a:buNone/>
            </a:pPr>
            <a:r>
              <a:rPr lang="fr-FR" dirty="0"/>
              <a:t>-Quand </a:t>
            </a:r>
            <a:r>
              <a:rPr lang="fr-FR" dirty="0" smtClean="0"/>
              <a:t>commencerons-nous les examens? </a:t>
            </a:r>
          </a:p>
          <a:p>
            <a:pPr>
              <a:buNone/>
            </a:pPr>
            <a:r>
              <a:rPr lang="fr-FR" dirty="0" smtClean="0"/>
              <a:t>-Quand je serai libre, je viendrai te voir.</a:t>
            </a:r>
            <a:endParaRPr lang="fr-FR" dirty="0"/>
          </a:p>
          <a:p>
            <a:pPr>
              <a:buNone/>
            </a:pPr>
            <a:r>
              <a:rPr lang="fr-FR" dirty="0"/>
              <a:t>-Quant à moi, je ne sais </a:t>
            </a:r>
            <a:r>
              <a:rPr lang="fr-FR" dirty="0" smtClean="0"/>
              <a:t>pas.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fr-FR" dirty="0"/>
              <a:t>- </a:t>
            </a:r>
            <a:r>
              <a:rPr lang="fr-FR" b="1" dirty="0" smtClean="0"/>
              <a:t>quoique: </a:t>
            </a:r>
            <a:r>
              <a:rPr lang="fr-FR" dirty="0" smtClean="0"/>
              <a:t>conjonction concessive</a:t>
            </a:r>
            <a:endParaRPr lang="fr-FR" dirty="0"/>
          </a:p>
          <a:p>
            <a:pPr>
              <a:buNone/>
            </a:pPr>
            <a:r>
              <a:rPr lang="fr-FR" b="1" dirty="0"/>
              <a:t>- quoi </a:t>
            </a:r>
            <a:r>
              <a:rPr lang="fr-FR" b="1" dirty="0" smtClean="0"/>
              <a:t>que: </a:t>
            </a:r>
            <a:r>
              <a:rPr lang="fr-FR" dirty="0" smtClean="0"/>
              <a:t>locution </a:t>
            </a:r>
            <a:r>
              <a:rPr lang="fr-FR" dirty="0" smtClean="0"/>
              <a:t>relative indéfinie concessive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u="sng" dirty="0" smtClean="0"/>
              <a:t>Exemples</a:t>
            </a:r>
            <a:r>
              <a:rPr lang="fr-FR" dirty="0" smtClean="0"/>
              <a:t>:</a:t>
            </a:r>
            <a:endParaRPr lang="fr-FR" dirty="0"/>
          </a:p>
          <a:p>
            <a:pPr>
              <a:buNone/>
            </a:pPr>
            <a:r>
              <a:rPr lang="fr-FR" b="1" dirty="0" smtClean="0"/>
              <a:t>-</a:t>
            </a:r>
            <a:r>
              <a:rPr lang="fr-FR" dirty="0" smtClean="0"/>
              <a:t>Quoique la vente de l’alcool soit interdite aux mineurs , beaucoup de jeunes </a:t>
            </a:r>
            <a:r>
              <a:rPr lang="fr-FR" smtClean="0"/>
              <a:t>le consomment.</a:t>
            </a:r>
            <a:endParaRPr lang="fr-FR" dirty="0"/>
          </a:p>
          <a:p>
            <a:pPr>
              <a:buNone/>
            </a:pPr>
            <a:r>
              <a:rPr lang="fr-FR" dirty="0"/>
              <a:t>-Quoi que tu fasses, il </a:t>
            </a:r>
            <a:r>
              <a:rPr lang="fr-FR" dirty="0" smtClean="0"/>
              <a:t>sera toujours  là pour t’aider.</a:t>
            </a:r>
            <a:endParaRPr lang="fr-FR" dirty="0"/>
          </a:p>
          <a:p>
            <a:pPr>
              <a:buNone/>
            </a:pP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809</TotalTime>
  <Words>444</Words>
  <Application>Microsoft Office PowerPoint</Application>
  <PresentationFormat>Affichage à l'écran (4:3)</PresentationFormat>
  <Paragraphs>108</Paragraphs>
  <Slides>10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Les homophones</vt:lpstr>
      <vt:lpstr>Définition </vt:lpstr>
      <vt:lpstr>Quelques homophones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homophones</dc:title>
  <dc:creator>Utilisateur Windows</dc:creator>
  <cp:lastModifiedBy>Utilisateur Windows</cp:lastModifiedBy>
  <cp:revision>15</cp:revision>
  <dcterms:created xsi:type="dcterms:W3CDTF">2023-03-15T15:30:21Z</dcterms:created>
  <dcterms:modified xsi:type="dcterms:W3CDTF">2023-03-16T22:43:30Z</dcterms:modified>
</cp:coreProperties>
</file>