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EA3B8-9A6F-4536-8A0D-1B14C16C15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886132BF-907F-4FD5-A9BB-5D7A1C53E0A6}">
      <dgm:prSet phldrT="[Texte]" custT="1"/>
      <dgm:spPr/>
      <dgm:t>
        <a:bodyPr/>
        <a:lstStyle/>
        <a:p>
          <a:r>
            <a:rPr lang="ar-DZ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"</a:t>
          </a:r>
          <a:r>
            <a:rPr lang="ar-SA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DZ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النظرية المعرفية"</a:t>
          </a:r>
          <a:endParaRPr lang="fr-DZ" sz="3200" dirty="0">
            <a:solidFill>
              <a:srgbClr val="7030A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8D5888D-10CF-45D7-8665-CE458182A5A4}" type="parTrans" cxnId="{30E3BC04-BB0D-45D4-81C6-25D2211D2A0F}">
      <dgm:prSet/>
      <dgm:spPr/>
      <dgm:t>
        <a:bodyPr/>
        <a:lstStyle/>
        <a:p>
          <a:endParaRPr lang="fr-DZ">
            <a:solidFill>
              <a:srgbClr val="7030A0"/>
            </a:solidFill>
          </a:endParaRPr>
        </a:p>
      </dgm:t>
    </dgm:pt>
    <dgm:pt modelId="{BD22AC8D-2244-4895-A137-E546D907127E}" type="sibTrans" cxnId="{30E3BC04-BB0D-45D4-81C6-25D2211D2A0F}">
      <dgm:prSet/>
      <dgm:spPr/>
      <dgm:t>
        <a:bodyPr/>
        <a:lstStyle/>
        <a:p>
          <a:endParaRPr lang="fr-DZ">
            <a:solidFill>
              <a:srgbClr val="7030A0"/>
            </a:solidFill>
          </a:endParaRPr>
        </a:p>
      </dgm:t>
    </dgm:pt>
    <dgm:pt modelId="{822AC981-D46F-4C4C-8B2C-16D8453B94ED}">
      <dgm:prSet phldrT="[Texte]" custT="1"/>
      <dgm:spPr/>
      <dgm:t>
        <a:bodyPr/>
        <a:lstStyle/>
        <a:p>
          <a:pPr algn="ctr" rtl="1"/>
          <a:r>
            <a:rPr lang="ar-DZ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 النظرية الجشطالتية</a:t>
          </a:r>
          <a:endParaRPr lang="fr-DZ" sz="2000" b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FF3DC6E-DE27-4753-B8FA-3EBB2B9D317F}" type="parTrans" cxnId="{7E6AF2F7-6F0A-4D45-AE93-7EAECE96F795}">
      <dgm:prSet/>
      <dgm:spPr/>
      <dgm:t>
        <a:bodyPr/>
        <a:lstStyle/>
        <a:p>
          <a:endParaRPr lang="fr-DZ">
            <a:solidFill>
              <a:srgbClr val="7030A0"/>
            </a:solidFill>
          </a:endParaRPr>
        </a:p>
      </dgm:t>
    </dgm:pt>
    <dgm:pt modelId="{2C06242A-3AE2-42BD-9DF7-8D1E1ED35CBF}" type="sibTrans" cxnId="{7E6AF2F7-6F0A-4D45-AE93-7EAECE96F795}">
      <dgm:prSet/>
      <dgm:spPr/>
      <dgm:t>
        <a:bodyPr/>
        <a:lstStyle/>
        <a:p>
          <a:endParaRPr lang="fr-DZ">
            <a:solidFill>
              <a:srgbClr val="7030A0"/>
            </a:solidFill>
          </a:endParaRPr>
        </a:p>
      </dgm:t>
    </dgm:pt>
    <dgm:pt modelId="{3C52157A-8208-4D69-884E-93974C575F15}">
      <dgm:prSet phldrT="[Texte]" custT="1"/>
      <dgm:spPr/>
      <dgm:t>
        <a:bodyPr/>
        <a:lstStyle/>
        <a:p>
          <a:pPr rtl="1"/>
          <a:r>
            <a:rPr lang="ar-DZ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ثانيا: النظرية البنائية</a:t>
          </a:r>
          <a:endParaRPr lang="fr-DZ" sz="2000" b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4CDC8D3-3E1D-4EE8-9157-D7B45130DB17}" type="parTrans" cxnId="{E93890BD-C271-422C-82CB-E6E2F14A6E7F}">
      <dgm:prSet/>
      <dgm:spPr/>
      <dgm:t>
        <a:bodyPr/>
        <a:lstStyle/>
        <a:p>
          <a:endParaRPr lang="fr-DZ">
            <a:solidFill>
              <a:srgbClr val="7030A0"/>
            </a:solidFill>
          </a:endParaRPr>
        </a:p>
      </dgm:t>
    </dgm:pt>
    <dgm:pt modelId="{531ABA19-C2CA-4BEA-A064-39B9C4E9BBBD}" type="sibTrans" cxnId="{E93890BD-C271-422C-82CB-E6E2F14A6E7F}">
      <dgm:prSet/>
      <dgm:spPr/>
      <dgm:t>
        <a:bodyPr/>
        <a:lstStyle/>
        <a:p>
          <a:endParaRPr lang="fr-DZ">
            <a:solidFill>
              <a:srgbClr val="7030A0"/>
            </a:solidFill>
          </a:endParaRPr>
        </a:p>
      </dgm:t>
    </dgm:pt>
    <dgm:pt modelId="{BF5B12A7-2F69-4C49-8C18-954C1C2A8512}">
      <dgm:prSet custT="1"/>
      <dgm:spPr/>
      <dgm:t>
        <a:bodyPr/>
        <a:lstStyle/>
        <a:p>
          <a:r>
            <a:rPr lang="ar-DZ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1- أسسها و مبادئها</a:t>
          </a:r>
          <a:endParaRPr lang="fr-DZ" sz="2000" b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8311B46-9853-4BC6-AAF9-9C561DE8F94E}" type="parTrans" cxnId="{824EDE72-C518-4AB5-BEA4-D4359D931B14}">
      <dgm:prSet/>
      <dgm:spPr/>
      <dgm:t>
        <a:bodyPr/>
        <a:lstStyle/>
        <a:p>
          <a:endParaRPr lang="fr-DZ"/>
        </a:p>
      </dgm:t>
    </dgm:pt>
    <dgm:pt modelId="{A9D52244-EBA3-4A4A-9056-70AF0732C90F}" type="sibTrans" cxnId="{824EDE72-C518-4AB5-BEA4-D4359D931B14}">
      <dgm:prSet/>
      <dgm:spPr/>
      <dgm:t>
        <a:bodyPr/>
        <a:lstStyle/>
        <a:p>
          <a:endParaRPr lang="fr-DZ"/>
        </a:p>
      </dgm:t>
    </dgm:pt>
    <dgm:pt modelId="{F81F304F-DDCA-46B4-80EF-5BFB975BBD5F}">
      <dgm:prSet custT="1"/>
      <dgm:spPr/>
      <dgm:t>
        <a:bodyPr/>
        <a:lstStyle/>
        <a:p>
          <a:r>
            <a:rPr lang="ar-DZ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 انتقادات النظرية الجشطالتية</a:t>
          </a:r>
          <a:endParaRPr lang="fr-DZ" sz="2000" b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2DAF629-CD51-45E5-A6E4-EBDA3E27AF11}" type="parTrans" cxnId="{64EB80C6-491B-4F62-95D1-71A638EF6B67}">
      <dgm:prSet/>
      <dgm:spPr/>
      <dgm:t>
        <a:bodyPr/>
        <a:lstStyle/>
        <a:p>
          <a:endParaRPr lang="fr-DZ"/>
        </a:p>
      </dgm:t>
    </dgm:pt>
    <dgm:pt modelId="{8BB1DEC9-3680-44CC-91AC-4D447F9001FD}" type="sibTrans" cxnId="{64EB80C6-491B-4F62-95D1-71A638EF6B67}">
      <dgm:prSet/>
      <dgm:spPr/>
      <dgm:t>
        <a:bodyPr/>
        <a:lstStyle/>
        <a:p>
          <a:endParaRPr lang="fr-DZ"/>
        </a:p>
      </dgm:t>
    </dgm:pt>
    <dgm:pt modelId="{E13E364A-ABAA-40B0-A932-EF41102A65A8}">
      <dgm:prSet custT="1"/>
      <dgm:spPr/>
      <dgm:t>
        <a:bodyPr/>
        <a:lstStyle/>
        <a:p>
          <a:r>
            <a:rPr lang="ar-DZ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1- جذورها و تطوّرها</a:t>
          </a:r>
          <a:endParaRPr lang="fr-DZ" sz="2000" b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A1AF14C-E76A-4295-8B8C-84B5D0AC5485}" type="parTrans" cxnId="{6B198388-00F9-49B7-91DB-3ED385813406}">
      <dgm:prSet/>
      <dgm:spPr/>
      <dgm:t>
        <a:bodyPr/>
        <a:lstStyle/>
        <a:p>
          <a:endParaRPr lang="fr-DZ"/>
        </a:p>
      </dgm:t>
    </dgm:pt>
    <dgm:pt modelId="{BF77C887-C051-4D83-897F-81AA156926C7}" type="sibTrans" cxnId="{6B198388-00F9-49B7-91DB-3ED385813406}">
      <dgm:prSet/>
      <dgm:spPr/>
      <dgm:t>
        <a:bodyPr/>
        <a:lstStyle/>
        <a:p>
          <a:endParaRPr lang="fr-DZ"/>
        </a:p>
      </dgm:t>
    </dgm:pt>
    <dgm:pt modelId="{E55D4444-410C-4ABA-ABB8-5D56ED5F0D8A}">
      <dgm:prSet custT="1"/>
      <dgm:spPr/>
      <dgm:t>
        <a:bodyPr/>
        <a:lstStyle/>
        <a:p>
          <a:r>
            <a:rPr lang="ar-DZ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 النظرية البنائية: رحلة في عالم النمو المعرفي لـ "بياجيه"</a:t>
          </a:r>
          <a:endParaRPr lang="fr-DZ" sz="2000" b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F7B36DD-C0ED-4964-8DAA-F81BAE15D563}" type="parTrans" cxnId="{B4177BD6-3055-4C74-9DE2-92E64441628D}">
      <dgm:prSet/>
      <dgm:spPr/>
      <dgm:t>
        <a:bodyPr/>
        <a:lstStyle/>
        <a:p>
          <a:endParaRPr lang="fr-DZ"/>
        </a:p>
      </dgm:t>
    </dgm:pt>
    <dgm:pt modelId="{48DE5CB9-D214-4B7A-87E3-F84F21723F65}" type="sibTrans" cxnId="{B4177BD6-3055-4C74-9DE2-92E64441628D}">
      <dgm:prSet/>
      <dgm:spPr/>
      <dgm:t>
        <a:bodyPr/>
        <a:lstStyle/>
        <a:p>
          <a:endParaRPr lang="fr-DZ"/>
        </a:p>
      </dgm:t>
    </dgm:pt>
    <dgm:pt modelId="{0237211A-EE2A-4A7F-81B2-84141DF961AD}">
      <dgm:prSet custT="1"/>
      <dgm:spPr/>
      <dgm:t>
        <a:bodyPr/>
        <a:lstStyle/>
        <a:p>
          <a:r>
            <a:rPr lang="ar-DZ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3- افتراضات النظرية البنائية: ركائز لفهم التعلّم</a:t>
          </a:r>
          <a:endParaRPr lang="fr-DZ" sz="2000" b="1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3238D91-202E-4078-ADED-938337682258}" type="parTrans" cxnId="{232A7082-B888-41AE-8011-BBA1A7800FFB}">
      <dgm:prSet/>
      <dgm:spPr/>
      <dgm:t>
        <a:bodyPr/>
        <a:lstStyle/>
        <a:p>
          <a:endParaRPr lang="fr-DZ"/>
        </a:p>
      </dgm:t>
    </dgm:pt>
    <dgm:pt modelId="{734EE1D0-F821-4607-A35C-098A738E1B9A}" type="sibTrans" cxnId="{232A7082-B888-41AE-8011-BBA1A7800FFB}">
      <dgm:prSet/>
      <dgm:spPr/>
      <dgm:t>
        <a:bodyPr/>
        <a:lstStyle/>
        <a:p>
          <a:endParaRPr lang="fr-DZ"/>
        </a:p>
      </dgm:t>
    </dgm:pt>
    <dgm:pt modelId="{A9D8D735-DF5A-4B31-B8C3-DEC3DDB65B8E}" type="pres">
      <dgm:prSet presAssocID="{426EA3B8-9A6F-4536-8A0D-1B14C16C155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27A9CE9-4591-4259-886A-DEE39782B960}" type="pres">
      <dgm:prSet presAssocID="{886132BF-907F-4FD5-A9BB-5D7A1C53E0A6}" presName="hierRoot1" presStyleCnt="0"/>
      <dgm:spPr/>
    </dgm:pt>
    <dgm:pt modelId="{7FE0A8F5-935A-46E7-938D-EF1916077811}" type="pres">
      <dgm:prSet presAssocID="{886132BF-907F-4FD5-A9BB-5D7A1C53E0A6}" presName="composite" presStyleCnt="0"/>
      <dgm:spPr/>
    </dgm:pt>
    <dgm:pt modelId="{5A1523E9-F66D-4D16-9864-03551E99CA01}" type="pres">
      <dgm:prSet presAssocID="{886132BF-907F-4FD5-A9BB-5D7A1C53E0A6}" presName="background" presStyleLbl="node0" presStyleIdx="0" presStyleCnt="1"/>
      <dgm:spPr/>
    </dgm:pt>
    <dgm:pt modelId="{6AFEE1D3-B954-4A36-8F30-0BE0C31F0798}" type="pres">
      <dgm:prSet presAssocID="{886132BF-907F-4FD5-A9BB-5D7A1C53E0A6}" presName="text" presStyleLbl="fgAcc0" presStyleIdx="0" presStyleCnt="1" custScaleX="185044" custScaleY="76826" custLinFactNeighborX="4509" custLinFactNeighborY="8069">
        <dgm:presLayoutVars>
          <dgm:chPref val="3"/>
        </dgm:presLayoutVars>
      </dgm:prSet>
      <dgm:spPr/>
    </dgm:pt>
    <dgm:pt modelId="{F13DF36C-E3E4-4605-ACBE-338FC7BF057A}" type="pres">
      <dgm:prSet presAssocID="{886132BF-907F-4FD5-A9BB-5D7A1C53E0A6}" presName="hierChild2" presStyleCnt="0"/>
      <dgm:spPr/>
    </dgm:pt>
    <dgm:pt modelId="{B6B63AE0-F6BB-4217-93C5-683C16BC7FEB}" type="pres">
      <dgm:prSet presAssocID="{8FF3DC6E-DE27-4753-B8FA-3EBB2B9D317F}" presName="Name10" presStyleLbl="parChTrans1D2" presStyleIdx="0" presStyleCnt="2"/>
      <dgm:spPr/>
    </dgm:pt>
    <dgm:pt modelId="{37D6EE9E-91AE-49E2-AEE9-A221FA175436}" type="pres">
      <dgm:prSet presAssocID="{822AC981-D46F-4C4C-8B2C-16D8453B94ED}" presName="hierRoot2" presStyleCnt="0"/>
      <dgm:spPr/>
    </dgm:pt>
    <dgm:pt modelId="{99FDFE77-A13C-4E2E-8120-1BDBDD30F7BF}" type="pres">
      <dgm:prSet presAssocID="{822AC981-D46F-4C4C-8B2C-16D8453B94ED}" presName="composite2" presStyleCnt="0"/>
      <dgm:spPr/>
    </dgm:pt>
    <dgm:pt modelId="{CCEE3F27-C3B4-4C79-A169-0C1FF79B9576}" type="pres">
      <dgm:prSet presAssocID="{822AC981-D46F-4C4C-8B2C-16D8453B94ED}" presName="background2" presStyleLbl="node2" presStyleIdx="0" presStyleCnt="2"/>
      <dgm:spPr/>
    </dgm:pt>
    <dgm:pt modelId="{3705E0C1-BF6D-48BF-959B-AE8A350D3F7F}" type="pres">
      <dgm:prSet presAssocID="{822AC981-D46F-4C4C-8B2C-16D8453B94ED}" presName="text2" presStyleLbl="fgAcc2" presStyleIdx="0" presStyleCnt="2" custScaleX="137440" custScaleY="89135">
        <dgm:presLayoutVars>
          <dgm:chPref val="3"/>
        </dgm:presLayoutVars>
      </dgm:prSet>
      <dgm:spPr/>
    </dgm:pt>
    <dgm:pt modelId="{B2663C78-418B-43DD-8140-3117D10DE02A}" type="pres">
      <dgm:prSet presAssocID="{822AC981-D46F-4C4C-8B2C-16D8453B94ED}" presName="hierChild3" presStyleCnt="0"/>
      <dgm:spPr/>
    </dgm:pt>
    <dgm:pt modelId="{AD33E096-E9B9-41F6-BBD3-6228AB61E5DB}" type="pres">
      <dgm:prSet presAssocID="{08311B46-9853-4BC6-AAF9-9C561DE8F94E}" presName="Name17" presStyleLbl="parChTrans1D3" presStyleIdx="0" presStyleCnt="5"/>
      <dgm:spPr/>
    </dgm:pt>
    <dgm:pt modelId="{2A565B30-F14F-4E53-8D98-96D8D6EEC5CE}" type="pres">
      <dgm:prSet presAssocID="{BF5B12A7-2F69-4C49-8C18-954C1C2A8512}" presName="hierRoot3" presStyleCnt="0"/>
      <dgm:spPr/>
    </dgm:pt>
    <dgm:pt modelId="{F29F86E3-3A82-4CF0-88C9-075CCFAEA729}" type="pres">
      <dgm:prSet presAssocID="{BF5B12A7-2F69-4C49-8C18-954C1C2A8512}" presName="composite3" presStyleCnt="0"/>
      <dgm:spPr/>
    </dgm:pt>
    <dgm:pt modelId="{286EDD35-45B7-4ED9-8AB5-6A601C20F36F}" type="pres">
      <dgm:prSet presAssocID="{BF5B12A7-2F69-4C49-8C18-954C1C2A8512}" presName="background3" presStyleLbl="node3" presStyleIdx="0" presStyleCnt="5"/>
      <dgm:spPr/>
    </dgm:pt>
    <dgm:pt modelId="{08CFF4F9-1AAE-464A-8011-F36C5C5C04D3}" type="pres">
      <dgm:prSet presAssocID="{BF5B12A7-2F69-4C49-8C18-954C1C2A8512}" presName="text3" presStyleLbl="fgAcc3" presStyleIdx="0" presStyleCnt="5">
        <dgm:presLayoutVars>
          <dgm:chPref val="3"/>
        </dgm:presLayoutVars>
      </dgm:prSet>
      <dgm:spPr/>
    </dgm:pt>
    <dgm:pt modelId="{38033C26-00C6-41A3-966E-81BE93C2A262}" type="pres">
      <dgm:prSet presAssocID="{BF5B12A7-2F69-4C49-8C18-954C1C2A8512}" presName="hierChild4" presStyleCnt="0"/>
      <dgm:spPr/>
    </dgm:pt>
    <dgm:pt modelId="{E0B1CD37-ED48-4531-9266-D84A9B8DE1FF}" type="pres">
      <dgm:prSet presAssocID="{B2DAF629-CD51-45E5-A6E4-EBDA3E27AF11}" presName="Name17" presStyleLbl="parChTrans1D3" presStyleIdx="1" presStyleCnt="5"/>
      <dgm:spPr/>
    </dgm:pt>
    <dgm:pt modelId="{39B1C458-613E-4EF4-9531-42D12528AE64}" type="pres">
      <dgm:prSet presAssocID="{F81F304F-DDCA-46B4-80EF-5BFB975BBD5F}" presName="hierRoot3" presStyleCnt="0"/>
      <dgm:spPr/>
    </dgm:pt>
    <dgm:pt modelId="{40F7DB58-3AAB-46FF-9FDA-E323EF117C31}" type="pres">
      <dgm:prSet presAssocID="{F81F304F-DDCA-46B4-80EF-5BFB975BBD5F}" presName="composite3" presStyleCnt="0"/>
      <dgm:spPr/>
    </dgm:pt>
    <dgm:pt modelId="{B7F56845-D7BD-4115-ABD1-5FF7F3A4A62A}" type="pres">
      <dgm:prSet presAssocID="{F81F304F-DDCA-46B4-80EF-5BFB975BBD5F}" presName="background3" presStyleLbl="node3" presStyleIdx="1" presStyleCnt="5"/>
      <dgm:spPr/>
    </dgm:pt>
    <dgm:pt modelId="{454D035C-E62B-46B2-BBDC-C7F27FD850A2}" type="pres">
      <dgm:prSet presAssocID="{F81F304F-DDCA-46B4-80EF-5BFB975BBD5F}" presName="text3" presStyleLbl="fgAcc3" presStyleIdx="1" presStyleCnt="5">
        <dgm:presLayoutVars>
          <dgm:chPref val="3"/>
        </dgm:presLayoutVars>
      </dgm:prSet>
      <dgm:spPr/>
    </dgm:pt>
    <dgm:pt modelId="{730AB6D7-E9B5-401F-8723-71A9EC5854EB}" type="pres">
      <dgm:prSet presAssocID="{F81F304F-DDCA-46B4-80EF-5BFB975BBD5F}" presName="hierChild4" presStyleCnt="0"/>
      <dgm:spPr/>
    </dgm:pt>
    <dgm:pt modelId="{53E3E6F0-4BEC-40A5-B781-AECF85223A38}" type="pres">
      <dgm:prSet presAssocID="{54CDC8D3-3E1D-4EE8-9157-D7B45130DB17}" presName="Name10" presStyleLbl="parChTrans1D2" presStyleIdx="1" presStyleCnt="2"/>
      <dgm:spPr/>
    </dgm:pt>
    <dgm:pt modelId="{9C924147-C6FB-40F0-A36E-F27CBC6D32D2}" type="pres">
      <dgm:prSet presAssocID="{3C52157A-8208-4D69-884E-93974C575F15}" presName="hierRoot2" presStyleCnt="0"/>
      <dgm:spPr/>
    </dgm:pt>
    <dgm:pt modelId="{D36807BE-6322-4166-9F4B-FE0B8DAFEC0A}" type="pres">
      <dgm:prSet presAssocID="{3C52157A-8208-4D69-884E-93974C575F15}" presName="composite2" presStyleCnt="0"/>
      <dgm:spPr/>
    </dgm:pt>
    <dgm:pt modelId="{9C44C78E-D07E-4045-9590-8001FF782E22}" type="pres">
      <dgm:prSet presAssocID="{3C52157A-8208-4D69-884E-93974C575F15}" presName="background2" presStyleLbl="node2" presStyleIdx="1" presStyleCnt="2"/>
      <dgm:spPr/>
    </dgm:pt>
    <dgm:pt modelId="{0D003397-DA26-4D6A-BF32-AD1706951B42}" type="pres">
      <dgm:prSet presAssocID="{3C52157A-8208-4D69-884E-93974C575F15}" presName="text2" presStyleLbl="fgAcc2" presStyleIdx="1" presStyleCnt="2" custScaleX="141379" custScaleY="89848">
        <dgm:presLayoutVars>
          <dgm:chPref val="3"/>
        </dgm:presLayoutVars>
      </dgm:prSet>
      <dgm:spPr/>
    </dgm:pt>
    <dgm:pt modelId="{AECDA793-147C-4ABF-9E98-0AD9199E437A}" type="pres">
      <dgm:prSet presAssocID="{3C52157A-8208-4D69-884E-93974C575F15}" presName="hierChild3" presStyleCnt="0"/>
      <dgm:spPr/>
    </dgm:pt>
    <dgm:pt modelId="{B94638CF-2B48-45BB-A35F-ABF076C2600D}" type="pres">
      <dgm:prSet presAssocID="{6A1AF14C-E76A-4295-8B8C-84B5D0AC5485}" presName="Name17" presStyleLbl="parChTrans1D3" presStyleIdx="2" presStyleCnt="5"/>
      <dgm:spPr/>
    </dgm:pt>
    <dgm:pt modelId="{DDBB97D1-49BB-4CF3-9D0F-6EF9C9BBCE81}" type="pres">
      <dgm:prSet presAssocID="{E13E364A-ABAA-40B0-A932-EF41102A65A8}" presName="hierRoot3" presStyleCnt="0"/>
      <dgm:spPr/>
    </dgm:pt>
    <dgm:pt modelId="{28DEE842-2682-487A-A565-3B3CBAC514AB}" type="pres">
      <dgm:prSet presAssocID="{E13E364A-ABAA-40B0-A932-EF41102A65A8}" presName="composite3" presStyleCnt="0"/>
      <dgm:spPr/>
    </dgm:pt>
    <dgm:pt modelId="{41F0B324-C770-42C6-8B1C-7C72A04F189B}" type="pres">
      <dgm:prSet presAssocID="{E13E364A-ABAA-40B0-A932-EF41102A65A8}" presName="background3" presStyleLbl="node3" presStyleIdx="2" presStyleCnt="5"/>
      <dgm:spPr/>
    </dgm:pt>
    <dgm:pt modelId="{B9A9910B-8571-44D7-858E-EA65C0EA6E6D}" type="pres">
      <dgm:prSet presAssocID="{E13E364A-ABAA-40B0-A932-EF41102A65A8}" presName="text3" presStyleLbl="fgAcc3" presStyleIdx="2" presStyleCnt="5">
        <dgm:presLayoutVars>
          <dgm:chPref val="3"/>
        </dgm:presLayoutVars>
      </dgm:prSet>
      <dgm:spPr/>
    </dgm:pt>
    <dgm:pt modelId="{04B35828-B9A7-4248-8706-D90D7192BB1F}" type="pres">
      <dgm:prSet presAssocID="{E13E364A-ABAA-40B0-A932-EF41102A65A8}" presName="hierChild4" presStyleCnt="0"/>
      <dgm:spPr/>
    </dgm:pt>
    <dgm:pt modelId="{CCFA1D8C-76C5-46B3-A802-0E74E16477BA}" type="pres">
      <dgm:prSet presAssocID="{4F7B36DD-C0ED-4964-8DAA-F81BAE15D563}" presName="Name17" presStyleLbl="parChTrans1D3" presStyleIdx="3" presStyleCnt="5"/>
      <dgm:spPr/>
    </dgm:pt>
    <dgm:pt modelId="{80AB54E2-3E0A-481B-B251-596AE72944D4}" type="pres">
      <dgm:prSet presAssocID="{E55D4444-410C-4ABA-ABB8-5D56ED5F0D8A}" presName="hierRoot3" presStyleCnt="0"/>
      <dgm:spPr/>
    </dgm:pt>
    <dgm:pt modelId="{3EDE434C-FE4C-40C2-98B6-EB657DA4722F}" type="pres">
      <dgm:prSet presAssocID="{E55D4444-410C-4ABA-ABB8-5D56ED5F0D8A}" presName="composite3" presStyleCnt="0"/>
      <dgm:spPr/>
    </dgm:pt>
    <dgm:pt modelId="{855A6ADD-EE07-4F97-B47E-EC6D7D57DF8A}" type="pres">
      <dgm:prSet presAssocID="{E55D4444-410C-4ABA-ABB8-5D56ED5F0D8A}" presName="background3" presStyleLbl="node3" presStyleIdx="3" presStyleCnt="5"/>
      <dgm:spPr/>
    </dgm:pt>
    <dgm:pt modelId="{5B05ECD8-5B33-4C82-9DFD-8D72740AA4A5}" type="pres">
      <dgm:prSet presAssocID="{E55D4444-410C-4ABA-ABB8-5D56ED5F0D8A}" presName="text3" presStyleLbl="fgAcc3" presStyleIdx="3" presStyleCnt="5">
        <dgm:presLayoutVars>
          <dgm:chPref val="3"/>
        </dgm:presLayoutVars>
      </dgm:prSet>
      <dgm:spPr/>
    </dgm:pt>
    <dgm:pt modelId="{AAC015A1-3F4F-493D-B1F4-98A2997A83D1}" type="pres">
      <dgm:prSet presAssocID="{E55D4444-410C-4ABA-ABB8-5D56ED5F0D8A}" presName="hierChild4" presStyleCnt="0"/>
      <dgm:spPr/>
    </dgm:pt>
    <dgm:pt modelId="{9C2CEFF5-A3A1-4160-9F2D-B082C9B2EDFF}" type="pres">
      <dgm:prSet presAssocID="{F3238D91-202E-4078-ADED-938337682258}" presName="Name17" presStyleLbl="parChTrans1D3" presStyleIdx="4" presStyleCnt="5"/>
      <dgm:spPr/>
    </dgm:pt>
    <dgm:pt modelId="{77C5C47B-C992-4D5B-8B86-26221D684AC1}" type="pres">
      <dgm:prSet presAssocID="{0237211A-EE2A-4A7F-81B2-84141DF961AD}" presName="hierRoot3" presStyleCnt="0"/>
      <dgm:spPr/>
    </dgm:pt>
    <dgm:pt modelId="{AF11A174-86B4-4D4B-80BE-217DE237D29A}" type="pres">
      <dgm:prSet presAssocID="{0237211A-EE2A-4A7F-81B2-84141DF961AD}" presName="composite3" presStyleCnt="0"/>
      <dgm:spPr/>
    </dgm:pt>
    <dgm:pt modelId="{B1A46E00-01CD-40DD-AD59-0DD247865211}" type="pres">
      <dgm:prSet presAssocID="{0237211A-EE2A-4A7F-81B2-84141DF961AD}" presName="background3" presStyleLbl="node3" presStyleIdx="4" presStyleCnt="5"/>
      <dgm:spPr/>
    </dgm:pt>
    <dgm:pt modelId="{08BF5D9B-58DA-4AE2-8C2F-9DB5CD333661}" type="pres">
      <dgm:prSet presAssocID="{0237211A-EE2A-4A7F-81B2-84141DF961AD}" presName="text3" presStyleLbl="fgAcc3" presStyleIdx="4" presStyleCnt="5">
        <dgm:presLayoutVars>
          <dgm:chPref val="3"/>
        </dgm:presLayoutVars>
      </dgm:prSet>
      <dgm:spPr/>
    </dgm:pt>
    <dgm:pt modelId="{951710E7-DBD0-4DD4-99BA-E482829ECE2A}" type="pres">
      <dgm:prSet presAssocID="{0237211A-EE2A-4A7F-81B2-84141DF961AD}" presName="hierChild4" presStyleCnt="0"/>
      <dgm:spPr/>
    </dgm:pt>
  </dgm:ptLst>
  <dgm:cxnLst>
    <dgm:cxn modelId="{30E3BC04-BB0D-45D4-81C6-25D2211D2A0F}" srcId="{426EA3B8-9A6F-4536-8A0D-1B14C16C1555}" destId="{886132BF-907F-4FD5-A9BB-5D7A1C53E0A6}" srcOrd="0" destOrd="0" parTransId="{68D5888D-10CF-45D7-8665-CE458182A5A4}" sibTransId="{BD22AC8D-2244-4895-A137-E546D907127E}"/>
    <dgm:cxn modelId="{F6EA6712-FE8B-42C5-9561-5424B0481FEF}" type="presOf" srcId="{B2DAF629-CD51-45E5-A6E4-EBDA3E27AF11}" destId="{E0B1CD37-ED48-4531-9266-D84A9B8DE1FF}" srcOrd="0" destOrd="0" presId="urn:microsoft.com/office/officeart/2005/8/layout/hierarchy1"/>
    <dgm:cxn modelId="{C86BEA17-9D90-433F-9630-42664BA34A4D}" type="presOf" srcId="{E55D4444-410C-4ABA-ABB8-5D56ED5F0D8A}" destId="{5B05ECD8-5B33-4C82-9DFD-8D72740AA4A5}" srcOrd="0" destOrd="0" presId="urn:microsoft.com/office/officeart/2005/8/layout/hierarchy1"/>
    <dgm:cxn modelId="{E4E34A24-8A30-482F-A56D-972BB701828D}" type="presOf" srcId="{08311B46-9853-4BC6-AAF9-9C561DE8F94E}" destId="{AD33E096-E9B9-41F6-BBD3-6228AB61E5DB}" srcOrd="0" destOrd="0" presId="urn:microsoft.com/office/officeart/2005/8/layout/hierarchy1"/>
    <dgm:cxn modelId="{D528763A-E1C7-4C80-B942-E42F2B209D17}" type="presOf" srcId="{BF5B12A7-2F69-4C49-8C18-954C1C2A8512}" destId="{08CFF4F9-1AAE-464A-8011-F36C5C5C04D3}" srcOrd="0" destOrd="0" presId="urn:microsoft.com/office/officeart/2005/8/layout/hierarchy1"/>
    <dgm:cxn modelId="{7030C148-820F-4235-AEEE-844BC5ACCCA8}" type="presOf" srcId="{426EA3B8-9A6F-4536-8A0D-1B14C16C1555}" destId="{A9D8D735-DF5A-4B31-B8C3-DEC3DDB65B8E}" srcOrd="0" destOrd="0" presId="urn:microsoft.com/office/officeart/2005/8/layout/hierarchy1"/>
    <dgm:cxn modelId="{39B8FC50-1104-4D1A-8F7E-E2EA887909A3}" type="presOf" srcId="{F81F304F-DDCA-46B4-80EF-5BFB975BBD5F}" destId="{454D035C-E62B-46B2-BBDC-C7F27FD850A2}" srcOrd="0" destOrd="0" presId="urn:microsoft.com/office/officeart/2005/8/layout/hierarchy1"/>
    <dgm:cxn modelId="{824EDE72-C518-4AB5-BEA4-D4359D931B14}" srcId="{822AC981-D46F-4C4C-8B2C-16D8453B94ED}" destId="{BF5B12A7-2F69-4C49-8C18-954C1C2A8512}" srcOrd="0" destOrd="0" parTransId="{08311B46-9853-4BC6-AAF9-9C561DE8F94E}" sibTransId="{A9D52244-EBA3-4A4A-9056-70AF0732C90F}"/>
    <dgm:cxn modelId="{232A7082-B888-41AE-8011-BBA1A7800FFB}" srcId="{3C52157A-8208-4D69-884E-93974C575F15}" destId="{0237211A-EE2A-4A7F-81B2-84141DF961AD}" srcOrd="2" destOrd="0" parTransId="{F3238D91-202E-4078-ADED-938337682258}" sibTransId="{734EE1D0-F821-4607-A35C-098A738E1B9A}"/>
    <dgm:cxn modelId="{01980586-6534-4765-92A1-694DCF63C08D}" type="presOf" srcId="{0237211A-EE2A-4A7F-81B2-84141DF961AD}" destId="{08BF5D9B-58DA-4AE2-8C2F-9DB5CD333661}" srcOrd="0" destOrd="0" presId="urn:microsoft.com/office/officeart/2005/8/layout/hierarchy1"/>
    <dgm:cxn modelId="{6B198388-00F9-49B7-91DB-3ED385813406}" srcId="{3C52157A-8208-4D69-884E-93974C575F15}" destId="{E13E364A-ABAA-40B0-A932-EF41102A65A8}" srcOrd="0" destOrd="0" parTransId="{6A1AF14C-E76A-4295-8B8C-84B5D0AC5485}" sibTransId="{BF77C887-C051-4D83-897F-81AA156926C7}"/>
    <dgm:cxn modelId="{D63B088F-F94A-4948-99F5-B91AFCA28454}" type="presOf" srcId="{8FF3DC6E-DE27-4753-B8FA-3EBB2B9D317F}" destId="{B6B63AE0-F6BB-4217-93C5-683C16BC7FEB}" srcOrd="0" destOrd="0" presId="urn:microsoft.com/office/officeart/2005/8/layout/hierarchy1"/>
    <dgm:cxn modelId="{2341EC95-3382-4416-A4E9-587F4C61DBCB}" type="presOf" srcId="{4F7B36DD-C0ED-4964-8DAA-F81BAE15D563}" destId="{CCFA1D8C-76C5-46B3-A802-0E74E16477BA}" srcOrd="0" destOrd="0" presId="urn:microsoft.com/office/officeart/2005/8/layout/hierarchy1"/>
    <dgm:cxn modelId="{E253899C-16A1-4B18-8E4F-F96360A386A1}" type="presOf" srcId="{886132BF-907F-4FD5-A9BB-5D7A1C53E0A6}" destId="{6AFEE1D3-B954-4A36-8F30-0BE0C31F0798}" srcOrd="0" destOrd="0" presId="urn:microsoft.com/office/officeart/2005/8/layout/hierarchy1"/>
    <dgm:cxn modelId="{49B9659E-C67D-43CA-B5DF-BE1B7BD67219}" type="presOf" srcId="{822AC981-D46F-4C4C-8B2C-16D8453B94ED}" destId="{3705E0C1-BF6D-48BF-959B-AE8A350D3F7F}" srcOrd="0" destOrd="0" presId="urn:microsoft.com/office/officeart/2005/8/layout/hierarchy1"/>
    <dgm:cxn modelId="{81FF7DB3-F6AD-4507-9957-72881B0F28F8}" type="presOf" srcId="{3C52157A-8208-4D69-884E-93974C575F15}" destId="{0D003397-DA26-4D6A-BF32-AD1706951B42}" srcOrd="0" destOrd="0" presId="urn:microsoft.com/office/officeart/2005/8/layout/hierarchy1"/>
    <dgm:cxn modelId="{5C250DB5-0C9F-4ABF-B612-62A051450B0D}" type="presOf" srcId="{6A1AF14C-E76A-4295-8B8C-84B5D0AC5485}" destId="{B94638CF-2B48-45BB-A35F-ABF076C2600D}" srcOrd="0" destOrd="0" presId="urn:microsoft.com/office/officeart/2005/8/layout/hierarchy1"/>
    <dgm:cxn modelId="{E93890BD-C271-422C-82CB-E6E2F14A6E7F}" srcId="{886132BF-907F-4FD5-A9BB-5D7A1C53E0A6}" destId="{3C52157A-8208-4D69-884E-93974C575F15}" srcOrd="1" destOrd="0" parTransId="{54CDC8D3-3E1D-4EE8-9157-D7B45130DB17}" sibTransId="{531ABA19-C2CA-4BEA-A064-39B9C4E9BBBD}"/>
    <dgm:cxn modelId="{64EB80C6-491B-4F62-95D1-71A638EF6B67}" srcId="{822AC981-D46F-4C4C-8B2C-16D8453B94ED}" destId="{F81F304F-DDCA-46B4-80EF-5BFB975BBD5F}" srcOrd="1" destOrd="0" parTransId="{B2DAF629-CD51-45E5-A6E4-EBDA3E27AF11}" sibTransId="{8BB1DEC9-3680-44CC-91AC-4D447F9001FD}"/>
    <dgm:cxn modelId="{4219B5D0-3B08-4530-9A90-8B82E07E1DFF}" type="presOf" srcId="{54CDC8D3-3E1D-4EE8-9157-D7B45130DB17}" destId="{53E3E6F0-4BEC-40A5-B781-AECF85223A38}" srcOrd="0" destOrd="0" presId="urn:microsoft.com/office/officeart/2005/8/layout/hierarchy1"/>
    <dgm:cxn modelId="{B4177BD6-3055-4C74-9DE2-92E64441628D}" srcId="{3C52157A-8208-4D69-884E-93974C575F15}" destId="{E55D4444-410C-4ABA-ABB8-5D56ED5F0D8A}" srcOrd="1" destOrd="0" parTransId="{4F7B36DD-C0ED-4964-8DAA-F81BAE15D563}" sibTransId="{48DE5CB9-D214-4B7A-87E3-F84F21723F65}"/>
    <dgm:cxn modelId="{7E6AF2F7-6F0A-4D45-AE93-7EAECE96F795}" srcId="{886132BF-907F-4FD5-A9BB-5D7A1C53E0A6}" destId="{822AC981-D46F-4C4C-8B2C-16D8453B94ED}" srcOrd="0" destOrd="0" parTransId="{8FF3DC6E-DE27-4753-B8FA-3EBB2B9D317F}" sibTransId="{2C06242A-3AE2-42BD-9DF7-8D1E1ED35CBF}"/>
    <dgm:cxn modelId="{EFBF78FA-2966-4416-B518-1DA5D4AA256E}" type="presOf" srcId="{F3238D91-202E-4078-ADED-938337682258}" destId="{9C2CEFF5-A3A1-4160-9F2D-B082C9B2EDFF}" srcOrd="0" destOrd="0" presId="urn:microsoft.com/office/officeart/2005/8/layout/hierarchy1"/>
    <dgm:cxn modelId="{5A1B74FB-ABAD-491C-9E3F-0756F7326934}" type="presOf" srcId="{E13E364A-ABAA-40B0-A932-EF41102A65A8}" destId="{B9A9910B-8571-44D7-858E-EA65C0EA6E6D}" srcOrd="0" destOrd="0" presId="urn:microsoft.com/office/officeart/2005/8/layout/hierarchy1"/>
    <dgm:cxn modelId="{DCA26CCE-06CB-4D99-860E-5B9259E5E48F}" type="presParOf" srcId="{A9D8D735-DF5A-4B31-B8C3-DEC3DDB65B8E}" destId="{827A9CE9-4591-4259-886A-DEE39782B960}" srcOrd="0" destOrd="0" presId="urn:microsoft.com/office/officeart/2005/8/layout/hierarchy1"/>
    <dgm:cxn modelId="{C88CF296-9B64-4B2A-B88C-90F656D3491E}" type="presParOf" srcId="{827A9CE9-4591-4259-886A-DEE39782B960}" destId="{7FE0A8F5-935A-46E7-938D-EF1916077811}" srcOrd="0" destOrd="0" presId="urn:microsoft.com/office/officeart/2005/8/layout/hierarchy1"/>
    <dgm:cxn modelId="{7780FDA9-F726-4267-AC04-0DB1089E6E9B}" type="presParOf" srcId="{7FE0A8F5-935A-46E7-938D-EF1916077811}" destId="{5A1523E9-F66D-4D16-9864-03551E99CA01}" srcOrd="0" destOrd="0" presId="urn:microsoft.com/office/officeart/2005/8/layout/hierarchy1"/>
    <dgm:cxn modelId="{D482D8DD-16B5-4BF8-BB1B-09DB5A546739}" type="presParOf" srcId="{7FE0A8F5-935A-46E7-938D-EF1916077811}" destId="{6AFEE1D3-B954-4A36-8F30-0BE0C31F0798}" srcOrd="1" destOrd="0" presId="urn:microsoft.com/office/officeart/2005/8/layout/hierarchy1"/>
    <dgm:cxn modelId="{E303B8DC-2EC8-48A1-B2FB-D72107CF205F}" type="presParOf" srcId="{827A9CE9-4591-4259-886A-DEE39782B960}" destId="{F13DF36C-E3E4-4605-ACBE-338FC7BF057A}" srcOrd="1" destOrd="0" presId="urn:microsoft.com/office/officeart/2005/8/layout/hierarchy1"/>
    <dgm:cxn modelId="{F3ED5A46-8AB0-4E19-894E-E229D05E18EF}" type="presParOf" srcId="{F13DF36C-E3E4-4605-ACBE-338FC7BF057A}" destId="{B6B63AE0-F6BB-4217-93C5-683C16BC7FEB}" srcOrd="0" destOrd="0" presId="urn:microsoft.com/office/officeart/2005/8/layout/hierarchy1"/>
    <dgm:cxn modelId="{6E46BF9B-CF39-4B06-9D8B-52B8969A7C75}" type="presParOf" srcId="{F13DF36C-E3E4-4605-ACBE-338FC7BF057A}" destId="{37D6EE9E-91AE-49E2-AEE9-A221FA175436}" srcOrd="1" destOrd="0" presId="urn:microsoft.com/office/officeart/2005/8/layout/hierarchy1"/>
    <dgm:cxn modelId="{3B533D12-0D69-4B59-B030-7EB43B850653}" type="presParOf" srcId="{37D6EE9E-91AE-49E2-AEE9-A221FA175436}" destId="{99FDFE77-A13C-4E2E-8120-1BDBDD30F7BF}" srcOrd="0" destOrd="0" presId="urn:microsoft.com/office/officeart/2005/8/layout/hierarchy1"/>
    <dgm:cxn modelId="{4A249344-28C1-430F-B8EB-2B5E06C74F6A}" type="presParOf" srcId="{99FDFE77-A13C-4E2E-8120-1BDBDD30F7BF}" destId="{CCEE3F27-C3B4-4C79-A169-0C1FF79B9576}" srcOrd="0" destOrd="0" presId="urn:microsoft.com/office/officeart/2005/8/layout/hierarchy1"/>
    <dgm:cxn modelId="{40A3033D-75F4-4C8A-8AEA-AA3DB5E4BE16}" type="presParOf" srcId="{99FDFE77-A13C-4E2E-8120-1BDBDD30F7BF}" destId="{3705E0C1-BF6D-48BF-959B-AE8A350D3F7F}" srcOrd="1" destOrd="0" presId="urn:microsoft.com/office/officeart/2005/8/layout/hierarchy1"/>
    <dgm:cxn modelId="{85E0DD6F-E816-4890-AD3B-A08C59558BE9}" type="presParOf" srcId="{37D6EE9E-91AE-49E2-AEE9-A221FA175436}" destId="{B2663C78-418B-43DD-8140-3117D10DE02A}" srcOrd="1" destOrd="0" presId="urn:microsoft.com/office/officeart/2005/8/layout/hierarchy1"/>
    <dgm:cxn modelId="{06A9A8E0-FB8D-4A83-BD06-A127801C6520}" type="presParOf" srcId="{B2663C78-418B-43DD-8140-3117D10DE02A}" destId="{AD33E096-E9B9-41F6-BBD3-6228AB61E5DB}" srcOrd="0" destOrd="0" presId="urn:microsoft.com/office/officeart/2005/8/layout/hierarchy1"/>
    <dgm:cxn modelId="{078395C0-19E7-4884-A0EA-0433EFD15920}" type="presParOf" srcId="{B2663C78-418B-43DD-8140-3117D10DE02A}" destId="{2A565B30-F14F-4E53-8D98-96D8D6EEC5CE}" srcOrd="1" destOrd="0" presId="urn:microsoft.com/office/officeart/2005/8/layout/hierarchy1"/>
    <dgm:cxn modelId="{AD004EEC-9919-4187-B16A-287A1B0D0F00}" type="presParOf" srcId="{2A565B30-F14F-4E53-8D98-96D8D6EEC5CE}" destId="{F29F86E3-3A82-4CF0-88C9-075CCFAEA729}" srcOrd="0" destOrd="0" presId="urn:microsoft.com/office/officeart/2005/8/layout/hierarchy1"/>
    <dgm:cxn modelId="{5FEE6C1B-B7C3-41A6-82E3-D324DD70D6AB}" type="presParOf" srcId="{F29F86E3-3A82-4CF0-88C9-075CCFAEA729}" destId="{286EDD35-45B7-4ED9-8AB5-6A601C20F36F}" srcOrd="0" destOrd="0" presId="urn:microsoft.com/office/officeart/2005/8/layout/hierarchy1"/>
    <dgm:cxn modelId="{5C3032B7-AF1F-4BEB-9504-11F76F07FA6F}" type="presParOf" srcId="{F29F86E3-3A82-4CF0-88C9-075CCFAEA729}" destId="{08CFF4F9-1AAE-464A-8011-F36C5C5C04D3}" srcOrd="1" destOrd="0" presId="urn:microsoft.com/office/officeart/2005/8/layout/hierarchy1"/>
    <dgm:cxn modelId="{350872F3-415F-416E-8BD3-A35E8F7BD9EB}" type="presParOf" srcId="{2A565B30-F14F-4E53-8D98-96D8D6EEC5CE}" destId="{38033C26-00C6-41A3-966E-81BE93C2A262}" srcOrd="1" destOrd="0" presId="urn:microsoft.com/office/officeart/2005/8/layout/hierarchy1"/>
    <dgm:cxn modelId="{608968D7-93E1-48D5-96A5-E52D984B0C64}" type="presParOf" srcId="{B2663C78-418B-43DD-8140-3117D10DE02A}" destId="{E0B1CD37-ED48-4531-9266-D84A9B8DE1FF}" srcOrd="2" destOrd="0" presId="urn:microsoft.com/office/officeart/2005/8/layout/hierarchy1"/>
    <dgm:cxn modelId="{2E15FEA1-B036-467E-B9F6-56349E7F15F7}" type="presParOf" srcId="{B2663C78-418B-43DD-8140-3117D10DE02A}" destId="{39B1C458-613E-4EF4-9531-42D12528AE64}" srcOrd="3" destOrd="0" presId="urn:microsoft.com/office/officeart/2005/8/layout/hierarchy1"/>
    <dgm:cxn modelId="{F40FCEB8-E457-49AC-A889-D329BE5A5ED0}" type="presParOf" srcId="{39B1C458-613E-4EF4-9531-42D12528AE64}" destId="{40F7DB58-3AAB-46FF-9FDA-E323EF117C31}" srcOrd="0" destOrd="0" presId="urn:microsoft.com/office/officeart/2005/8/layout/hierarchy1"/>
    <dgm:cxn modelId="{C934F60D-ED12-4E2A-8E5F-B5712567DA16}" type="presParOf" srcId="{40F7DB58-3AAB-46FF-9FDA-E323EF117C31}" destId="{B7F56845-D7BD-4115-ABD1-5FF7F3A4A62A}" srcOrd="0" destOrd="0" presId="urn:microsoft.com/office/officeart/2005/8/layout/hierarchy1"/>
    <dgm:cxn modelId="{CCDBF589-6663-447F-B806-D6CACAAF88DA}" type="presParOf" srcId="{40F7DB58-3AAB-46FF-9FDA-E323EF117C31}" destId="{454D035C-E62B-46B2-BBDC-C7F27FD850A2}" srcOrd="1" destOrd="0" presId="urn:microsoft.com/office/officeart/2005/8/layout/hierarchy1"/>
    <dgm:cxn modelId="{8A0DBEBC-84BF-464D-B46C-0FEDE8529E35}" type="presParOf" srcId="{39B1C458-613E-4EF4-9531-42D12528AE64}" destId="{730AB6D7-E9B5-401F-8723-71A9EC5854EB}" srcOrd="1" destOrd="0" presId="urn:microsoft.com/office/officeart/2005/8/layout/hierarchy1"/>
    <dgm:cxn modelId="{260335B8-38B9-4F9F-AC1B-6C51537083DB}" type="presParOf" srcId="{F13DF36C-E3E4-4605-ACBE-338FC7BF057A}" destId="{53E3E6F0-4BEC-40A5-B781-AECF85223A38}" srcOrd="2" destOrd="0" presId="urn:microsoft.com/office/officeart/2005/8/layout/hierarchy1"/>
    <dgm:cxn modelId="{2CD8FEE7-B036-4037-8BD9-982751FEC72E}" type="presParOf" srcId="{F13DF36C-E3E4-4605-ACBE-338FC7BF057A}" destId="{9C924147-C6FB-40F0-A36E-F27CBC6D32D2}" srcOrd="3" destOrd="0" presId="urn:microsoft.com/office/officeart/2005/8/layout/hierarchy1"/>
    <dgm:cxn modelId="{D610DE9B-F6F0-4246-AD98-2DEF3E37646F}" type="presParOf" srcId="{9C924147-C6FB-40F0-A36E-F27CBC6D32D2}" destId="{D36807BE-6322-4166-9F4B-FE0B8DAFEC0A}" srcOrd="0" destOrd="0" presId="urn:microsoft.com/office/officeart/2005/8/layout/hierarchy1"/>
    <dgm:cxn modelId="{BB8564E1-D9A6-4AC5-9853-55913382B24F}" type="presParOf" srcId="{D36807BE-6322-4166-9F4B-FE0B8DAFEC0A}" destId="{9C44C78E-D07E-4045-9590-8001FF782E22}" srcOrd="0" destOrd="0" presId="urn:microsoft.com/office/officeart/2005/8/layout/hierarchy1"/>
    <dgm:cxn modelId="{14F98497-5950-4388-9CF1-97901AF24689}" type="presParOf" srcId="{D36807BE-6322-4166-9F4B-FE0B8DAFEC0A}" destId="{0D003397-DA26-4D6A-BF32-AD1706951B42}" srcOrd="1" destOrd="0" presId="urn:microsoft.com/office/officeart/2005/8/layout/hierarchy1"/>
    <dgm:cxn modelId="{D8265294-9B51-4C4D-8810-8BAE9420A25E}" type="presParOf" srcId="{9C924147-C6FB-40F0-A36E-F27CBC6D32D2}" destId="{AECDA793-147C-4ABF-9E98-0AD9199E437A}" srcOrd="1" destOrd="0" presId="urn:microsoft.com/office/officeart/2005/8/layout/hierarchy1"/>
    <dgm:cxn modelId="{E163B19B-2C51-4C81-8322-66BA66AF6C71}" type="presParOf" srcId="{AECDA793-147C-4ABF-9E98-0AD9199E437A}" destId="{B94638CF-2B48-45BB-A35F-ABF076C2600D}" srcOrd="0" destOrd="0" presId="urn:microsoft.com/office/officeart/2005/8/layout/hierarchy1"/>
    <dgm:cxn modelId="{5FE43986-DC6B-4A80-AA17-182B00E5FAA3}" type="presParOf" srcId="{AECDA793-147C-4ABF-9E98-0AD9199E437A}" destId="{DDBB97D1-49BB-4CF3-9D0F-6EF9C9BBCE81}" srcOrd="1" destOrd="0" presId="urn:microsoft.com/office/officeart/2005/8/layout/hierarchy1"/>
    <dgm:cxn modelId="{7C242411-1804-425B-93D5-82F072DABF95}" type="presParOf" srcId="{DDBB97D1-49BB-4CF3-9D0F-6EF9C9BBCE81}" destId="{28DEE842-2682-487A-A565-3B3CBAC514AB}" srcOrd="0" destOrd="0" presId="urn:microsoft.com/office/officeart/2005/8/layout/hierarchy1"/>
    <dgm:cxn modelId="{F5550F50-0430-4923-8E05-9DE20B617505}" type="presParOf" srcId="{28DEE842-2682-487A-A565-3B3CBAC514AB}" destId="{41F0B324-C770-42C6-8B1C-7C72A04F189B}" srcOrd="0" destOrd="0" presId="urn:microsoft.com/office/officeart/2005/8/layout/hierarchy1"/>
    <dgm:cxn modelId="{1DE6DDC9-904C-4CE4-9189-1EAD839CB7A4}" type="presParOf" srcId="{28DEE842-2682-487A-A565-3B3CBAC514AB}" destId="{B9A9910B-8571-44D7-858E-EA65C0EA6E6D}" srcOrd="1" destOrd="0" presId="urn:microsoft.com/office/officeart/2005/8/layout/hierarchy1"/>
    <dgm:cxn modelId="{8D2E70DF-71A2-4F97-A4A5-B979246814FF}" type="presParOf" srcId="{DDBB97D1-49BB-4CF3-9D0F-6EF9C9BBCE81}" destId="{04B35828-B9A7-4248-8706-D90D7192BB1F}" srcOrd="1" destOrd="0" presId="urn:microsoft.com/office/officeart/2005/8/layout/hierarchy1"/>
    <dgm:cxn modelId="{CFD50CBB-447D-4941-9DC9-BD58100276B7}" type="presParOf" srcId="{AECDA793-147C-4ABF-9E98-0AD9199E437A}" destId="{CCFA1D8C-76C5-46B3-A802-0E74E16477BA}" srcOrd="2" destOrd="0" presId="urn:microsoft.com/office/officeart/2005/8/layout/hierarchy1"/>
    <dgm:cxn modelId="{D1ADD3A5-A7F3-469E-95B1-CAA99BE9FE84}" type="presParOf" srcId="{AECDA793-147C-4ABF-9E98-0AD9199E437A}" destId="{80AB54E2-3E0A-481B-B251-596AE72944D4}" srcOrd="3" destOrd="0" presId="urn:microsoft.com/office/officeart/2005/8/layout/hierarchy1"/>
    <dgm:cxn modelId="{2CC883F8-DF5E-4A5A-BF3D-5DB0BBBA2C85}" type="presParOf" srcId="{80AB54E2-3E0A-481B-B251-596AE72944D4}" destId="{3EDE434C-FE4C-40C2-98B6-EB657DA4722F}" srcOrd="0" destOrd="0" presId="urn:microsoft.com/office/officeart/2005/8/layout/hierarchy1"/>
    <dgm:cxn modelId="{706816D4-FBC1-4565-B892-8772DCFEE491}" type="presParOf" srcId="{3EDE434C-FE4C-40C2-98B6-EB657DA4722F}" destId="{855A6ADD-EE07-4F97-B47E-EC6D7D57DF8A}" srcOrd="0" destOrd="0" presId="urn:microsoft.com/office/officeart/2005/8/layout/hierarchy1"/>
    <dgm:cxn modelId="{DD574913-24F3-4B9F-AE1C-EB352F26F010}" type="presParOf" srcId="{3EDE434C-FE4C-40C2-98B6-EB657DA4722F}" destId="{5B05ECD8-5B33-4C82-9DFD-8D72740AA4A5}" srcOrd="1" destOrd="0" presId="urn:microsoft.com/office/officeart/2005/8/layout/hierarchy1"/>
    <dgm:cxn modelId="{A7D0CD31-22CA-4A58-9B9F-453BF8D3B737}" type="presParOf" srcId="{80AB54E2-3E0A-481B-B251-596AE72944D4}" destId="{AAC015A1-3F4F-493D-B1F4-98A2997A83D1}" srcOrd="1" destOrd="0" presId="urn:microsoft.com/office/officeart/2005/8/layout/hierarchy1"/>
    <dgm:cxn modelId="{70EFC322-9118-4218-AC20-0226332352EB}" type="presParOf" srcId="{AECDA793-147C-4ABF-9E98-0AD9199E437A}" destId="{9C2CEFF5-A3A1-4160-9F2D-B082C9B2EDFF}" srcOrd="4" destOrd="0" presId="urn:microsoft.com/office/officeart/2005/8/layout/hierarchy1"/>
    <dgm:cxn modelId="{ACB5CF47-5C21-40C5-8BD2-95BB708F167D}" type="presParOf" srcId="{AECDA793-147C-4ABF-9E98-0AD9199E437A}" destId="{77C5C47B-C992-4D5B-8B86-26221D684AC1}" srcOrd="5" destOrd="0" presId="urn:microsoft.com/office/officeart/2005/8/layout/hierarchy1"/>
    <dgm:cxn modelId="{3FEC7EE5-929E-4C23-B652-D8EE474B8029}" type="presParOf" srcId="{77C5C47B-C992-4D5B-8B86-26221D684AC1}" destId="{AF11A174-86B4-4D4B-80BE-217DE237D29A}" srcOrd="0" destOrd="0" presId="urn:microsoft.com/office/officeart/2005/8/layout/hierarchy1"/>
    <dgm:cxn modelId="{315D1761-5C7B-4BE8-BD39-3F49873A570D}" type="presParOf" srcId="{AF11A174-86B4-4D4B-80BE-217DE237D29A}" destId="{B1A46E00-01CD-40DD-AD59-0DD247865211}" srcOrd="0" destOrd="0" presId="urn:microsoft.com/office/officeart/2005/8/layout/hierarchy1"/>
    <dgm:cxn modelId="{246CFA30-2420-490C-BD70-8531E6AC5E1D}" type="presParOf" srcId="{AF11A174-86B4-4D4B-80BE-217DE237D29A}" destId="{08BF5D9B-58DA-4AE2-8C2F-9DB5CD333661}" srcOrd="1" destOrd="0" presId="urn:microsoft.com/office/officeart/2005/8/layout/hierarchy1"/>
    <dgm:cxn modelId="{BC59664A-5E35-4270-A7E1-2761B329E77C}" type="presParOf" srcId="{77C5C47B-C992-4D5B-8B86-26221D684AC1}" destId="{951710E7-DBD0-4DD4-99BA-E482829ECE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CEFF5-A3A1-4160-9F2D-B082C9B2EDFF}">
      <dsp:nvSpPr>
        <dsp:cNvPr id="0" name=""/>
        <dsp:cNvSpPr/>
      </dsp:nvSpPr>
      <dsp:spPr>
        <a:xfrm>
          <a:off x="943012" y="2882937"/>
          <a:ext cx="2295718" cy="546276"/>
        </a:xfrm>
        <a:custGeom>
          <a:avLst/>
          <a:gdLst/>
          <a:ahLst/>
          <a:cxnLst/>
          <a:rect l="0" t="0" r="0" b="0"/>
          <a:pathLst>
            <a:path>
              <a:moveTo>
                <a:pt x="2295718" y="0"/>
              </a:moveTo>
              <a:lnTo>
                <a:pt x="2295718" y="372271"/>
              </a:lnTo>
              <a:lnTo>
                <a:pt x="0" y="372271"/>
              </a:lnTo>
              <a:lnTo>
                <a:pt x="0" y="5462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A1D8C-76C5-46B3-A802-0E74E16477BA}">
      <dsp:nvSpPr>
        <dsp:cNvPr id="0" name=""/>
        <dsp:cNvSpPr/>
      </dsp:nvSpPr>
      <dsp:spPr>
        <a:xfrm>
          <a:off x="3193010" y="2882937"/>
          <a:ext cx="91440" cy="5462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62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638CF-2B48-45BB-A35F-ABF076C2600D}">
      <dsp:nvSpPr>
        <dsp:cNvPr id="0" name=""/>
        <dsp:cNvSpPr/>
      </dsp:nvSpPr>
      <dsp:spPr>
        <a:xfrm>
          <a:off x="3238730" y="2882937"/>
          <a:ext cx="2295718" cy="546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271"/>
              </a:lnTo>
              <a:lnTo>
                <a:pt x="2295718" y="372271"/>
              </a:lnTo>
              <a:lnTo>
                <a:pt x="2295718" y="5462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3E6F0-4BEC-40A5-B781-AECF85223A38}">
      <dsp:nvSpPr>
        <dsp:cNvPr id="0" name=""/>
        <dsp:cNvSpPr/>
      </dsp:nvSpPr>
      <dsp:spPr>
        <a:xfrm>
          <a:off x="3238730" y="1361257"/>
          <a:ext cx="2935844" cy="450035"/>
        </a:xfrm>
        <a:custGeom>
          <a:avLst/>
          <a:gdLst/>
          <a:ahLst/>
          <a:cxnLst/>
          <a:rect l="0" t="0" r="0" b="0"/>
          <a:pathLst>
            <a:path>
              <a:moveTo>
                <a:pt x="2935844" y="0"/>
              </a:moveTo>
              <a:lnTo>
                <a:pt x="2935844" y="276030"/>
              </a:lnTo>
              <a:lnTo>
                <a:pt x="0" y="276030"/>
              </a:lnTo>
              <a:lnTo>
                <a:pt x="0" y="4500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1CD37-ED48-4531-9266-D84A9B8DE1FF}">
      <dsp:nvSpPr>
        <dsp:cNvPr id="0" name=""/>
        <dsp:cNvSpPr/>
      </dsp:nvSpPr>
      <dsp:spPr>
        <a:xfrm>
          <a:off x="7830167" y="2874432"/>
          <a:ext cx="1147859" cy="546276"/>
        </a:xfrm>
        <a:custGeom>
          <a:avLst/>
          <a:gdLst/>
          <a:ahLst/>
          <a:cxnLst/>
          <a:rect l="0" t="0" r="0" b="0"/>
          <a:pathLst>
            <a:path>
              <a:moveTo>
                <a:pt x="1147859" y="0"/>
              </a:moveTo>
              <a:lnTo>
                <a:pt x="1147859" y="372271"/>
              </a:lnTo>
              <a:lnTo>
                <a:pt x="0" y="372271"/>
              </a:lnTo>
              <a:lnTo>
                <a:pt x="0" y="5462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3E096-E9B9-41F6-BBD3-6228AB61E5DB}">
      <dsp:nvSpPr>
        <dsp:cNvPr id="0" name=""/>
        <dsp:cNvSpPr/>
      </dsp:nvSpPr>
      <dsp:spPr>
        <a:xfrm>
          <a:off x="8978026" y="2874432"/>
          <a:ext cx="1147859" cy="546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271"/>
              </a:lnTo>
              <a:lnTo>
                <a:pt x="1147859" y="372271"/>
              </a:lnTo>
              <a:lnTo>
                <a:pt x="1147859" y="5462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63AE0-F6BB-4217-93C5-683C16BC7FEB}">
      <dsp:nvSpPr>
        <dsp:cNvPr id="0" name=""/>
        <dsp:cNvSpPr/>
      </dsp:nvSpPr>
      <dsp:spPr>
        <a:xfrm>
          <a:off x="6174575" y="1361257"/>
          <a:ext cx="2803451" cy="45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030"/>
              </a:lnTo>
              <a:lnTo>
                <a:pt x="2803451" y="276030"/>
              </a:lnTo>
              <a:lnTo>
                <a:pt x="2803451" y="4500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523E9-F66D-4D16-9864-03551E99CA01}">
      <dsp:nvSpPr>
        <dsp:cNvPr id="0" name=""/>
        <dsp:cNvSpPr/>
      </dsp:nvSpPr>
      <dsp:spPr>
        <a:xfrm>
          <a:off x="4436720" y="444930"/>
          <a:ext cx="3475709" cy="916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EE1D3-B954-4A36-8F30-0BE0C31F0798}">
      <dsp:nvSpPr>
        <dsp:cNvPr id="0" name=""/>
        <dsp:cNvSpPr/>
      </dsp:nvSpPr>
      <dsp:spPr>
        <a:xfrm>
          <a:off x="4645422" y="643197"/>
          <a:ext cx="3475709" cy="916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200" b="1" kern="1200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"</a:t>
          </a:r>
          <a:r>
            <a:rPr lang="ar-SA" sz="3200" b="1" kern="1200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DZ" sz="3200" b="1" kern="1200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النظرية المعرفية"</a:t>
          </a:r>
          <a:endParaRPr lang="fr-DZ" sz="3200" kern="1200" dirty="0">
            <a:solidFill>
              <a:srgbClr val="7030A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672260" y="670035"/>
        <a:ext cx="3422033" cy="862650"/>
      </dsp:txXfrm>
    </dsp:sp>
    <dsp:sp modelId="{CCEE3F27-C3B4-4C79-A169-0C1FF79B9576}">
      <dsp:nvSpPr>
        <dsp:cNvPr id="0" name=""/>
        <dsp:cNvSpPr/>
      </dsp:nvSpPr>
      <dsp:spPr>
        <a:xfrm>
          <a:off x="7687248" y="1811292"/>
          <a:ext cx="2581556" cy="1063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5E0C1-BF6D-48BF-959B-AE8A350D3F7F}">
      <dsp:nvSpPr>
        <dsp:cNvPr id="0" name=""/>
        <dsp:cNvSpPr/>
      </dsp:nvSpPr>
      <dsp:spPr>
        <a:xfrm>
          <a:off x="7895950" y="2009559"/>
          <a:ext cx="2581556" cy="1063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 النظرية الجشطالتية</a:t>
          </a:r>
          <a:endParaRPr lang="fr-DZ" sz="2000" b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27088" y="2040697"/>
        <a:ext cx="2519280" cy="1000863"/>
      </dsp:txXfrm>
    </dsp:sp>
    <dsp:sp modelId="{286EDD35-45B7-4ED9-8AB5-6A601C20F36F}">
      <dsp:nvSpPr>
        <dsp:cNvPr id="0" name=""/>
        <dsp:cNvSpPr/>
      </dsp:nvSpPr>
      <dsp:spPr>
        <a:xfrm>
          <a:off x="9186728" y="3420709"/>
          <a:ext cx="1878315" cy="1192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FF4F9-1AAE-464A-8011-F36C5C5C04D3}">
      <dsp:nvSpPr>
        <dsp:cNvPr id="0" name=""/>
        <dsp:cNvSpPr/>
      </dsp:nvSpPr>
      <dsp:spPr>
        <a:xfrm>
          <a:off x="9395430" y="3618976"/>
          <a:ext cx="1878315" cy="1192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1- أسسها و مبادئها</a:t>
          </a:r>
          <a:endParaRPr lang="fr-DZ" sz="2000" b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430364" y="3653910"/>
        <a:ext cx="1808447" cy="1122862"/>
      </dsp:txXfrm>
    </dsp:sp>
    <dsp:sp modelId="{B7F56845-D7BD-4115-ABD1-5FF7F3A4A62A}">
      <dsp:nvSpPr>
        <dsp:cNvPr id="0" name=""/>
        <dsp:cNvSpPr/>
      </dsp:nvSpPr>
      <dsp:spPr>
        <a:xfrm>
          <a:off x="6891010" y="3420709"/>
          <a:ext cx="1878315" cy="1192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D035C-E62B-46B2-BBDC-C7F27FD850A2}">
      <dsp:nvSpPr>
        <dsp:cNvPr id="0" name=""/>
        <dsp:cNvSpPr/>
      </dsp:nvSpPr>
      <dsp:spPr>
        <a:xfrm>
          <a:off x="7099711" y="3618976"/>
          <a:ext cx="1878315" cy="1192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 انتقادات النظرية الجشطالتية</a:t>
          </a:r>
          <a:endParaRPr lang="fr-DZ" sz="2000" b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34645" y="3653910"/>
        <a:ext cx="1808447" cy="1122862"/>
      </dsp:txXfrm>
    </dsp:sp>
    <dsp:sp modelId="{9C44C78E-D07E-4045-9590-8001FF782E22}">
      <dsp:nvSpPr>
        <dsp:cNvPr id="0" name=""/>
        <dsp:cNvSpPr/>
      </dsp:nvSpPr>
      <dsp:spPr>
        <a:xfrm>
          <a:off x="1910959" y="1811292"/>
          <a:ext cx="2655543" cy="1071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03397-DA26-4D6A-BF32-AD1706951B42}">
      <dsp:nvSpPr>
        <dsp:cNvPr id="0" name=""/>
        <dsp:cNvSpPr/>
      </dsp:nvSpPr>
      <dsp:spPr>
        <a:xfrm>
          <a:off x="2119660" y="2009559"/>
          <a:ext cx="2655543" cy="1071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ثانيا: النظرية البنائية</a:t>
          </a:r>
          <a:endParaRPr lang="fr-DZ" sz="2000" b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151047" y="2040946"/>
        <a:ext cx="2592769" cy="1008870"/>
      </dsp:txXfrm>
    </dsp:sp>
    <dsp:sp modelId="{41F0B324-C770-42C6-8B1C-7C72A04F189B}">
      <dsp:nvSpPr>
        <dsp:cNvPr id="0" name=""/>
        <dsp:cNvSpPr/>
      </dsp:nvSpPr>
      <dsp:spPr>
        <a:xfrm>
          <a:off x="4595291" y="3429213"/>
          <a:ext cx="1878315" cy="1192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9910B-8571-44D7-858E-EA65C0EA6E6D}">
      <dsp:nvSpPr>
        <dsp:cNvPr id="0" name=""/>
        <dsp:cNvSpPr/>
      </dsp:nvSpPr>
      <dsp:spPr>
        <a:xfrm>
          <a:off x="4803993" y="3627480"/>
          <a:ext cx="1878315" cy="1192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1- جذورها و تطوّرها</a:t>
          </a:r>
          <a:endParaRPr lang="fr-DZ" sz="2000" b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838927" y="3662414"/>
        <a:ext cx="1808447" cy="1122862"/>
      </dsp:txXfrm>
    </dsp:sp>
    <dsp:sp modelId="{855A6ADD-EE07-4F97-B47E-EC6D7D57DF8A}">
      <dsp:nvSpPr>
        <dsp:cNvPr id="0" name=""/>
        <dsp:cNvSpPr/>
      </dsp:nvSpPr>
      <dsp:spPr>
        <a:xfrm>
          <a:off x="2299573" y="3429213"/>
          <a:ext cx="1878315" cy="1192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5ECD8-5B33-4C82-9DFD-8D72740AA4A5}">
      <dsp:nvSpPr>
        <dsp:cNvPr id="0" name=""/>
        <dsp:cNvSpPr/>
      </dsp:nvSpPr>
      <dsp:spPr>
        <a:xfrm>
          <a:off x="2508274" y="3627480"/>
          <a:ext cx="1878315" cy="1192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 النظرية البنائية: رحلة في عالم النمو المعرفي لـ "بياجيه"</a:t>
          </a:r>
          <a:endParaRPr lang="fr-DZ" sz="2000" b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543208" y="3662414"/>
        <a:ext cx="1808447" cy="1122862"/>
      </dsp:txXfrm>
    </dsp:sp>
    <dsp:sp modelId="{B1A46E00-01CD-40DD-AD59-0DD247865211}">
      <dsp:nvSpPr>
        <dsp:cNvPr id="0" name=""/>
        <dsp:cNvSpPr/>
      </dsp:nvSpPr>
      <dsp:spPr>
        <a:xfrm>
          <a:off x="3854" y="3429213"/>
          <a:ext cx="1878315" cy="1192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F5D9B-58DA-4AE2-8C2F-9DB5CD333661}">
      <dsp:nvSpPr>
        <dsp:cNvPr id="0" name=""/>
        <dsp:cNvSpPr/>
      </dsp:nvSpPr>
      <dsp:spPr>
        <a:xfrm>
          <a:off x="212556" y="3627480"/>
          <a:ext cx="1878315" cy="1192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3- افتراضات النظرية البنائية: ركائز لفهم التعلّم</a:t>
          </a:r>
          <a:endParaRPr lang="fr-DZ" sz="2000" b="1" kern="1200" dirty="0">
            <a:solidFill>
              <a:schemeClr val="bg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47490" y="3662414"/>
        <a:ext cx="1808447" cy="1122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7851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88049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1546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6710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96426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970182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30341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2739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4657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0624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4275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560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9026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6237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15264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3038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61581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68123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E6AD7-D599-46B0-B90D-5B0B708C1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000" y="1104900"/>
            <a:ext cx="9017000" cy="1231900"/>
          </a:xfrm>
        </p:spPr>
        <p:txBody>
          <a:bodyPr>
            <a:normAutofit fontScale="90000"/>
          </a:bodyPr>
          <a:lstStyle/>
          <a:p>
            <a:br>
              <a:rPr lang="fr-DZ" dirty="0"/>
            </a:br>
            <a:endParaRPr lang="fr-DZ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3A1CF3-119A-4B0A-8F9E-9A7E8065F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2700" y="469900"/>
            <a:ext cx="5778500" cy="635000"/>
          </a:xfrm>
        </p:spPr>
        <p:txBody>
          <a:bodyPr>
            <a:noAutofit/>
          </a:bodyPr>
          <a:lstStyle/>
          <a:p>
            <a:pPr algn="ctr"/>
            <a:r>
              <a:rPr lang="ar-DZ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السابعة:  "نظريات التعلّم"</a:t>
            </a:r>
            <a:endParaRPr lang="fr-DZ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F05DA33-7C8A-4D50-A861-C13121929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891972"/>
              </p:ext>
            </p:extLst>
          </p:nvPr>
        </p:nvGraphicFramePr>
        <p:xfrm>
          <a:off x="635000" y="939800"/>
          <a:ext cx="11277600" cy="516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900456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46</TotalTime>
  <Words>53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Sakkal Majalla</vt:lpstr>
      <vt:lpstr>Traînée de condensation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Nadjim Hannachi</dc:creator>
  <cp:lastModifiedBy>Nadjim Hannachi</cp:lastModifiedBy>
  <cp:revision>5</cp:revision>
  <dcterms:created xsi:type="dcterms:W3CDTF">2025-02-28T23:22:41Z</dcterms:created>
  <dcterms:modified xsi:type="dcterms:W3CDTF">2025-04-15T12:19:25Z</dcterms:modified>
</cp:coreProperties>
</file>