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0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126" y="7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26EA3B8-9A6F-4536-8A0D-1B14C16C1555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DZ"/>
        </a:p>
      </dgm:t>
    </dgm:pt>
    <dgm:pt modelId="{886132BF-907F-4FD5-A9BB-5D7A1C53E0A6}">
      <dgm:prSet phldrT="[Texte]" custT="1"/>
      <dgm:spPr/>
      <dgm:t>
        <a:bodyPr/>
        <a:lstStyle/>
        <a:p>
          <a:r>
            <a:rPr lang="ar-DZ" sz="3200" b="1" dirty="0">
              <a:solidFill>
                <a:srgbClr val="7030A0"/>
              </a:solidFill>
              <a:latin typeface="Sakkal Majalla" panose="02000000000000000000" pitchFamily="2" charset="-78"/>
              <a:cs typeface="Sakkal Majalla" panose="02000000000000000000" pitchFamily="2" charset="-78"/>
            </a:rPr>
            <a:t>"</a:t>
          </a:r>
          <a:r>
            <a:rPr lang="ar-SA" sz="3200" b="1" dirty="0">
              <a:solidFill>
                <a:srgbClr val="7030A0"/>
              </a:solidFill>
              <a:latin typeface="Sakkal Majalla" panose="02000000000000000000" pitchFamily="2" charset="-78"/>
              <a:cs typeface="Sakkal Majalla" panose="02000000000000000000" pitchFamily="2" charset="-78"/>
            </a:rPr>
            <a:t> </a:t>
          </a:r>
          <a:r>
            <a:rPr lang="ar-DZ" sz="3200" b="1" dirty="0">
              <a:solidFill>
                <a:srgbClr val="7030A0"/>
              </a:solidFill>
              <a:latin typeface="Sakkal Majalla" panose="02000000000000000000" pitchFamily="2" charset="-78"/>
              <a:cs typeface="Sakkal Majalla" panose="02000000000000000000" pitchFamily="2" charset="-78"/>
            </a:rPr>
            <a:t>النظرية المعرفية"</a:t>
          </a:r>
          <a:endParaRPr lang="fr-DZ" sz="3200" dirty="0">
            <a:solidFill>
              <a:srgbClr val="7030A0"/>
            </a:solidFill>
            <a:latin typeface="Sakkal Majalla" panose="02000000000000000000" pitchFamily="2" charset="-78"/>
            <a:cs typeface="Sakkal Majalla" panose="02000000000000000000" pitchFamily="2" charset="-78"/>
          </a:endParaRPr>
        </a:p>
      </dgm:t>
    </dgm:pt>
    <dgm:pt modelId="{68D5888D-10CF-45D7-8665-CE458182A5A4}" type="parTrans" cxnId="{30E3BC04-BB0D-45D4-81C6-25D2211D2A0F}">
      <dgm:prSet/>
      <dgm:spPr/>
      <dgm:t>
        <a:bodyPr/>
        <a:lstStyle/>
        <a:p>
          <a:endParaRPr lang="fr-DZ">
            <a:solidFill>
              <a:srgbClr val="7030A0"/>
            </a:solidFill>
          </a:endParaRPr>
        </a:p>
      </dgm:t>
    </dgm:pt>
    <dgm:pt modelId="{BD22AC8D-2244-4895-A137-E546D907127E}" type="sibTrans" cxnId="{30E3BC04-BB0D-45D4-81C6-25D2211D2A0F}">
      <dgm:prSet/>
      <dgm:spPr/>
      <dgm:t>
        <a:bodyPr/>
        <a:lstStyle/>
        <a:p>
          <a:endParaRPr lang="fr-DZ">
            <a:solidFill>
              <a:srgbClr val="7030A0"/>
            </a:solidFill>
          </a:endParaRPr>
        </a:p>
      </dgm:t>
    </dgm:pt>
    <dgm:pt modelId="{822AC981-D46F-4C4C-8B2C-16D8453B94ED}">
      <dgm:prSet phldrT="[Texte]" custT="1"/>
      <dgm:spPr/>
      <dgm:t>
        <a:bodyPr/>
        <a:lstStyle/>
        <a:p>
          <a:pPr algn="ctr" rtl="1"/>
          <a:r>
            <a:rPr lang="ar-DZ" sz="2000" b="1" dirty="0">
              <a:solidFill>
                <a:schemeClr val="bg1"/>
              </a:solidFill>
              <a:latin typeface="Sakkal Majalla" panose="02000000000000000000" pitchFamily="2" charset="-78"/>
              <a:cs typeface="Sakkal Majalla" panose="02000000000000000000" pitchFamily="2" charset="-78"/>
            </a:rPr>
            <a:t>أولا: النظرية الجشطالتية</a:t>
          </a:r>
          <a:endParaRPr lang="fr-DZ" sz="2000" b="1" dirty="0">
            <a:solidFill>
              <a:schemeClr val="bg1"/>
            </a:solidFill>
            <a:latin typeface="Sakkal Majalla" panose="02000000000000000000" pitchFamily="2" charset="-78"/>
            <a:cs typeface="Sakkal Majalla" panose="02000000000000000000" pitchFamily="2" charset="-78"/>
          </a:endParaRPr>
        </a:p>
      </dgm:t>
    </dgm:pt>
    <dgm:pt modelId="{8FF3DC6E-DE27-4753-B8FA-3EBB2B9D317F}" type="parTrans" cxnId="{7E6AF2F7-6F0A-4D45-AE93-7EAECE96F795}">
      <dgm:prSet/>
      <dgm:spPr/>
      <dgm:t>
        <a:bodyPr/>
        <a:lstStyle/>
        <a:p>
          <a:endParaRPr lang="fr-DZ">
            <a:solidFill>
              <a:srgbClr val="7030A0"/>
            </a:solidFill>
          </a:endParaRPr>
        </a:p>
      </dgm:t>
    </dgm:pt>
    <dgm:pt modelId="{2C06242A-3AE2-42BD-9DF7-8D1E1ED35CBF}" type="sibTrans" cxnId="{7E6AF2F7-6F0A-4D45-AE93-7EAECE96F795}">
      <dgm:prSet/>
      <dgm:spPr/>
      <dgm:t>
        <a:bodyPr/>
        <a:lstStyle/>
        <a:p>
          <a:endParaRPr lang="fr-DZ">
            <a:solidFill>
              <a:srgbClr val="7030A0"/>
            </a:solidFill>
          </a:endParaRPr>
        </a:p>
      </dgm:t>
    </dgm:pt>
    <dgm:pt modelId="{3C52157A-8208-4D69-884E-93974C575F15}">
      <dgm:prSet phldrT="[Texte]" custT="1"/>
      <dgm:spPr/>
      <dgm:t>
        <a:bodyPr/>
        <a:lstStyle/>
        <a:p>
          <a:pPr rtl="1"/>
          <a:r>
            <a:rPr lang="ar-DZ" sz="2000" b="1" dirty="0">
              <a:solidFill>
                <a:schemeClr val="bg1"/>
              </a:solidFill>
              <a:latin typeface="Sakkal Majalla" panose="02000000000000000000" pitchFamily="2" charset="-78"/>
              <a:cs typeface="Sakkal Majalla" panose="02000000000000000000" pitchFamily="2" charset="-78"/>
            </a:rPr>
            <a:t>ثانيا: النظرية البنائية</a:t>
          </a:r>
          <a:endParaRPr lang="fr-DZ" sz="2000" b="1" dirty="0">
            <a:solidFill>
              <a:schemeClr val="bg1"/>
            </a:solidFill>
            <a:latin typeface="Sakkal Majalla" panose="02000000000000000000" pitchFamily="2" charset="-78"/>
            <a:cs typeface="Sakkal Majalla" panose="02000000000000000000" pitchFamily="2" charset="-78"/>
          </a:endParaRPr>
        </a:p>
      </dgm:t>
    </dgm:pt>
    <dgm:pt modelId="{54CDC8D3-3E1D-4EE8-9157-D7B45130DB17}" type="parTrans" cxnId="{E93890BD-C271-422C-82CB-E6E2F14A6E7F}">
      <dgm:prSet/>
      <dgm:spPr/>
      <dgm:t>
        <a:bodyPr/>
        <a:lstStyle/>
        <a:p>
          <a:endParaRPr lang="fr-DZ">
            <a:solidFill>
              <a:srgbClr val="7030A0"/>
            </a:solidFill>
          </a:endParaRPr>
        </a:p>
      </dgm:t>
    </dgm:pt>
    <dgm:pt modelId="{531ABA19-C2CA-4BEA-A064-39B9C4E9BBBD}" type="sibTrans" cxnId="{E93890BD-C271-422C-82CB-E6E2F14A6E7F}">
      <dgm:prSet/>
      <dgm:spPr/>
      <dgm:t>
        <a:bodyPr/>
        <a:lstStyle/>
        <a:p>
          <a:endParaRPr lang="fr-DZ">
            <a:solidFill>
              <a:srgbClr val="7030A0"/>
            </a:solidFill>
          </a:endParaRPr>
        </a:p>
      </dgm:t>
    </dgm:pt>
    <dgm:pt modelId="{BF5B12A7-2F69-4C49-8C18-954C1C2A8512}">
      <dgm:prSet custT="1"/>
      <dgm:spPr/>
      <dgm:t>
        <a:bodyPr/>
        <a:lstStyle/>
        <a:p>
          <a:r>
            <a:rPr lang="ar-DZ" sz="2000" b="1" dirty="0">
              <a:solidFill>
                <a:schemeClr val="bg1"/>
              </a:solidFill>
              <a:latin typeface="Sakkal Majalla" panose="02000000000000000000" pitchFamily="2" charset="-78"/>
              <a:cs typeface="Sakkal Majalla" panose="02000000000000000000" pitchFamily="2" charset="-78"/>
            </a:rPr>
            <a:t>1- أسسها و مبادئها</a:t>
          </a:r>
          <a:endParaRPr lang="fr-DZ" sz="2000" b="1" dirty="0">
            <a:solidFill>
              <a:schemeClr val="bg1"/>
            </a:solidFill>
            <a:latin typeface="Sakkal Majalla" panose="02000000000000000000" pitchFamily="2" charset="-78"/>
            <a:cs typeface="Sakkal Majalla" panose="02000000000000000000" pitchFamily="2" charset="-78"/>
          </a:endParaRPr>
        </a:p>
      </dgm:t>
    </dgm:pt>
    <dgm:pt modelId="{08311B46-9853-4BC6-AAF9-9C561DE8F94E}" type="parTrans" cxnId="{824EDE72-C518-4AB5-BEA4-D4359D931B14}">
      <dgm:prSet/>
      <dgm:spPr/>
      <dgm:t>
        <a:bodyPr/>
        <a:lstStyle/>
        <a:p>
          <a:endParaRPr lang="fr-DZ"/>
        </a:p>
      </dgm:t>
    </dgm:pt>
    <dgm:pt modelId="{A9D52244-EBA3-4A4A-9056-70AF0732C90F}" type="sibTrans" cxnId="{824EDE72-C518-4AB5-BEA4-D4359D931B14}">
      <dgm:prSet/>
      <dgm:spPr/>
      <dgm:t>
        <a:bodyPr/>
        <a:lstStyle/>
        <a:p>
          <a:endParaRPr lang="fr-DZ"/>
        </a:p>
      </dgm:t>
    </dgm:pt>
    <dgm:pt modelId="{F81F304F-DDCA-46B4-80EF-5BFB975BBD5F}">
      <dgm:prSet custT="1"/>
      <dgm:spPr/>
      <dgm:t>
        <a:bodyPr/>
        <a:lstStyle/>
        <a:p>
          <a:r>
            <a:rPr lang="ar-DZ" sz="2000" b="1" dirty="0">
              <a:solidFill>
                <a:schemeClr val="bg1"/>
              </a:solidFill>
              <a:latin typeface="Sakkal Majalla" panose="02000000000000000000" pitchFamily="2" charset="-78"/>
              <a:cs typeface="Sakkal Majalla" panose="02000000000000000000" pitchFamily="2" charset="-78"/>
            </a:rPr>
            <a:t>2- انتقادات النظرية الجشطالتية</a:t>
          </a:r>
          <a:endParaRPr lang="fr-DZ" sz="2000" b="1" dirty="0">
            <a:solidFill>
              <a:schemeClr val="bg1"/>
            </a:solidFill>
            <a:latin typeface="Sakkal Majalla" panose="02000000000000000000" pitchFamily="2" charset="-78"/>
            <a:cs typeface="Sakkal Majalla" panose="02000000000000000000" pitchFamily="2" charset="-78"/>
          </a:endParaRPr>
        </a:p>
      </dgm:t>
    </dgm:pt>
    <dgm:pt modelId="{B2DAF629-CD51-45E5-A6E4-EBDA3E27AF11}" type="parTrans" cxnId="{64EB80C6-491B-4F62-95D1-71A638EF6B67}">
      <dgm:prSet/>
      <dgm:spPr/>
      <dgm:t>
        <a:bodyPr/>
        <a:lstStyle/>
        <a:p>
          <a:endParaRPr lang="fr-DZ"/>
        </a:p>
      </dgm:t>
    </dgm:pt>
    <dgm:pt modelId="{8BB1DEC9-3680-44CC-91AC-4D447F9001FD}" type="sibTrans" cxnId="{64EB80C6-491B-4F62-95D1-71A638EF6B67}">
      <dgm:prSet/>
      <dgm:spPr/>
      <dgm:t>
        <a:bodyPr/>
        <a:lstStyle/>
        <a:p>
          <a:endParaRPr lang="fr-DZ"/>
        </a:p>
      </dgm:t>
    </dgm:pt>
    <dgm:pt modelId="{E13E364A-ABAA-40B0-A932-EF41102A65A8}">
      <dgm:prSet custT="1"/>
      <dgm:spPr/>
      <dgm:t>
        <a:bodyPr/>
        <a:lstStyle/>
        <a:p>
          <a:r>
            <a:rPr lang="ar-DZ" sz="2000" b="1" dirty="0">
              <a:solidFill>
                <a:schemeClr val="bg1"/>
              </a:solidFill>
              <a:latin typeface="Sakkal Majalla" panose="02000000000000000000" pitchFamily="2" charset="-78"/>
              <a:cs typeface="Sakkal Majalla" panose="02000000000000000000" pitchFamily="2" charset="-78"/>
            </a:rPr>
            <a:t>1- جذورها و تطوّرها</a:t>
          </a:r>
          <a:endParaRPr lang="fr-DZ" sz="2000" b="1" dirty="0">
            <a:solidFill>
              <a:schemeClr val="bg1"/>
            </a:solidFill>
            <a:latin typeface="Sakkal Majalla" panose="02000000000000000000" pitchFamily="2" charset="-78"/>
            <a:cs typeface="Sakkal Majalla" panose="02000000000000000000" pitchFamily="2" charset="-78"/>
          </a:endParaRPr>
        </a:p>
      </dgm:t>
    </dgm:pt>
    <dgm:pt modelId="{6A1AF14C-E76A-4295-8B8C-84B5D0AC5485}" type="parTrans" cxnId="{6B198388-00F9-49B7-91DB-3ED385813406}">
      <dgm:prSet/>
      <dgm:spPr/>
      <dgm:t>
        <a:bodyPr/>
        <a:lstStyle/>
        <a:p>
          <a:endParaRPr lang="fr-DZ"/>
        </a:p>
      </dgm:t>
    </dgm:pt>
    <dgm:pt modelId="{BF77C887-C051-4D83-897F-81AA156926C7}" type="sibTrans" cxnId="{6B198388-00F9-49B7-91DB-3ED385813406}">
      <dgm:prSet/>
      <dgm:spPr/>
      <dgm:t>
        <a:bodyPr/>
        <a:lstStyle/>
        <a:p>
          <a:endParaRPr lang="fr-DZ"/>
        </a:p>
      </dgm:t>
    </dgm:pt>
    <dgm:pt modelId="{E55D4444-410C-4ABA-ABB8-5D56ED5F0D8A}">
      <dgm:prSet custT="1"/>
      <dgm:spPr/>
      <dgm:t>
        <a:bodyPr/>
        <a:lstStyle/>
        <a:p>
          <a:r>
            <a:rPr lang="ar-DZ" sz="2000" b="1" dirty="0">
              <a:solidFill>
                <a:schemeClr val="bg1"/>
              </a:solidFill>
              <a:latin typeface="Sakkal Majalla" panose="02000000000000000000" pitchFamily="2" charset="-78"/>
              <a:cs typeface="Sakkal Majalla" panose="02000000000000000000" pitchFamily="2" charset="-78"/>
            </a:rPr>
            <a:t>2- النظرية البنائية: رحلة في عالم النمو المعرفي لـ "بياجيه"</a:t>
          </a:r>
          <a:endParaRPr lang="fr-DZ" sz="2000" b="1" dirty="0">
            <a:solidFill>
              <a:schemeClr val="bg1"/>
            </a:solidFill>
            <a:latin typeface="Sakkal Majalla" panose="02000000000000000000" pitchFamily="2" charset="-78"/>
            <a:cs typeface="Sakkal Majalla" panose="02000000000000000000" pitchFamily="2" charset="-78"/>
          </a:endParaRPr>
        </a:p>
      </dgm:t>
    </dgm:pt>
    <dgm:pt modelId="{4F7B36DD-C0ED-4964-8DAA-F81BAE15D563}" type="parTrans" cxnId="{B4177BD6-3055-4C74-9DE2-92E64441628D}">
      <dgm:prSet/>
      <dgm:spPr/>
      <dgm:t>
        <a:bodyPr/>
        <a:lstStyle/>
        <a:p>
          <a:endParaRPr lang="fr-DZ"/>
        </a:p>
      </dgm:t>
    </dgm:pt>
    <dgm:pt modelId="{48DE5CB9-D214-4B7A-87E3-F84F21723F65}" type="sibTrans" cxnId="{B4177BD6-3055-4C74-9DE2-92E64441628D}">
      <dgm:prSet/>
      <dgm:spPr/>
      <dgm:t>
        <a:bodyPr/>
        <a:lstStyle/>
        <a:p>
          <a:endParaRPr lang="fr-DZ"/>
        </a:p>
      </dgm:t>
    </dgm:pt>
    <dgm:pt modelId="{0237211A-EE2A-4A7F-81B2-84141DF961AD}">
      <dgm:prSet custT="1"/>
      <dgm:spPr/>
      <dgm:t>
        <a:bodyPr/>
        <a:lstStyle/>
        <a:p>
          <a:r>
            <a:rPr lang="ar-DZ" sz="2000" b="1" dirty="0">
              <a:solidFill>
                <a:schemeClr val="bg1"/>
              </a:solidFill>
              <a:latin typeface="Sakkal Majalla" panose="02000000000000000000" pitchFamily="2" charset="-78"/>
              <a:cs typeface="Sakkal Majalla" panose="02000000000000000000" pitchFamily="2" charset="-78"/>
            </a:rPr>
            <a:t>3- افتراضات النظرية البنائية: ركائز لفهم التعلّم</a:t>
          </a:r>
          <a:endParaRPr lang="fr-DZ" sz="2000" b="1" dirty="0">
            <a:solidFill>
              <a:schemeClr val="bg1"/>
            </a:solidFill>
            <a:latin typeface="Sakkal Majalla" panose="02000000000000000000" pitchFamily="2" charset="-78"/>
            <a:cs typeface="Sakkal Majalla" panose="02000000000000000000" pitchFamily="2" charset="-78"/>
          </a:endParaRPr>
        </a:p>
      </dgm:t>
    </dgm:pt>
    <dgm:pt modelId="{F3238D91-202E-4078-ADED-938337682258}" type="parTrans" cxnId="{232A7082-B888-41AE-8011-BBA1A7800FFB}">
      <dgm:prSet/>
      <dgm:spPr/>
      <dgm:t>
        <a:bodyPr/>
        <a:lstStyle/>
        <a:p>
          <a:endParaRPr lang="fr-DZ"/>
        </a:p>
      </dgm:t>
    </dgm:pt>
    <dgm:pt modelId="{734EE1D0-F821-4607-A35C-098A738E1B9A}" type="sibTrans" cxnId="{232A7082-B888-41AE-8011-BBA1A7800FFB}">
      <dgm:prSet/>
      <dgm:spPr/>
      <dgm:t>
        <a:bodyPr/>
        <a:lstStyle/>
        <a:p>
          <a:endParaRPr lang="fr-DZ"/>
        </a:p>
      </dgm:t>
    </dgm:pt>
    <dgm:pt modelId="{A9D8D735-DF5A-4B31-B8C3-DEC3DDB65B8E}" type="pres">
      <dgm:prSet presAssocID="{426EA3B8-9A6F-4536-8A0D-1B14C16C1555}" presName="hierChild1" presStyleCnt="0">
        <dgm:presLayoutVars>
          <dgm:chPref val="1"/>
          <dgm:dir val="rev"/>
          <dgm:animOne val="branch"/>
          <dgm:animLvl val="lvl"/>
          <dgm:resizeHandles/>
        </dgm:presLayoutVars>
      </dgm:prSet>
      <dgm:spPr/>
    </dgm:pt>
    <dgm:pt modelId="{827A9CE9-4591-4259-886A-DEE39782B960}" type="pres">
      <dgm:prSet presAssocID="{886132BF-907F-4FD5-A9BB-5D7A1C53E0A6}" presName="hierRoot1" presStyleCnt="0"/>
      <dgm:spPr/>
    </dgm:pt>
    <dgm:pt modelId="{7FE0A8F5-935A-46E7-938D-EF1916077811}" type="pres">
      <dgm:prSet presAssocID="{886132BF-907F-4FD5-A9BB-5D7A1C53E0A6}" presName="composite" presStyleCnt="0"/>
      <dgm:spPr/>
    </dgm:pt>
    <dgm:pt modelId="{5A1523E9-F66D-4D16-9864-03551E99CA01}" type="pres">
      <dgm:prSet presAssocID="{886132BF-907F-4FD5-A9BB-5D7A1C53E0A6}" presName="background" presStyleLbl="node0" presStyleIdx="0" presStyleCnt="1"/>
      <dgm:spPr/>
    </dgm:pt>
    <dgm:pt modelId="{6AFEE1D3-B954-4A36-8F30-0BE0C31F0798}" type="pres">
      <dgm:prSet presAssocID="{886132BF-907F-4FD5-A9BB-5D7A1C53E0A6}" presName="text" presStyleLbl="fgAcc0" presStyleIdx="0" presStyleCnt="1" custScaleX="185044" custScaleY="76826" custLinFactNeighborX="4509" custLinFactNeighborY="8069">
        <dgm:presLayoutVars>
          <dgm:chPref val="3"/>
        </dgm:presLayoutVars>
      </dgm:prSet>
      <dgm:spPr/>
    </dgm:pt>
    <dgm:pt modelId="{F13DF36C-E3E4-4605-ACBE-338FC7BF057A}" type="pres">
      <dgm:prSet presAssocID="{886132BF-907F-4FD5-A9BB-5D7A1C53E0A6}" presName="hierChild2" presStyleCnt="0"/>
      <dgm:spPr/>
    </dgm:pt>
    <dgm:pt modelId="{B6B63AE0-F6BB-4217-93C5-683C16BC7FEB}" type="pres">
      <dgm:prSet presAssocID="{8FF3DC6E-DE27-4753-B8FA-3EBB2B9D317F}" presName="Name10" presStyleLbl="parChTrans1D2" presStyleIdx="0" presStyleCnt="2"/>
      <dgm:spPr/>
    </dgm:pt>
    <dgm:pt modelId="{37D6EE9E-91AE-49E2-AEE9-A221FA175436}" type="pres">
      <dgm:prSet presAssocID="{822AC981-D46F-4C4C-8B2C-16D8453B94ED}" presName="hierRoot2" presStyleCnt="0"/>
      <dgm:spPr/>
    </dgm:pt>
    <dgm:pt modelId="{99FDFE77-A13C-4E2E-8120-1BDBDD30F7BF}" type="pres">
      <dgm:prSet presAssocID="{822AC981-D46F-4C4C-8B2C-16D8453B94ED}" presName="composite2" presStyleCnt="0"/>
      <dgm:spPr/>
    </dgm:pt>
    <dgm:pt modelId="{CCEE3F27-C3B4-4C79-A169-0C1FF79B9576}" type="pres">
      <dgm:prSet presAssocID="{822AC981-D46F-4C4C-8B2C-16D8453B94ED}" presName="background2" presStyleLbl="node2" presStyleIdx="0" presStyleCnt="2"/>
      <dgm:spPr/>
    </dgm:pt>
    <dgm:pt modelId="{3705E0C1-BF6D-48BF-959B-AE8A350D3F7F}" type="pres">
      <dgm:prSet presAssocID="{822AC981-D46F-4C4C-8B2C-16D8453B94ED}" presName="text2" presStyleLbl="fgAcc2" presStyleIdx="0" presStyleCnt="2" custScaleX="137440" custScaleY="89135">
        <dgm:presLayoutVars>
          <dgm:chPref val="3"/>
        </dgm:presLayoutVars>
      </dgm:prSet>
      <dgm:spPr/>
    </dgm:pt>
    <dgm:pt modelId="{B2663C78-418B-43DD-8140-3117D10DE02A}" type="pres">
      <dgm:prSet presAssocID="{822AC981-D46F-4C4C-8B2C-16D8453B94ED}" presName="hierChild3" presStyleCnt="0"/>
      <dgm:spPr/>
    </dgm:pt>
    <dgm:pt modelId="{AD33E096-E9B9-41F6-BBD3-6228AB61E5DB}" type="pres">
      <dgm:prSet presAssocID="{08311B46-9853-4BC6-AAF9-9C561DE8F94E}" presName="Name17" presStyleLbl="parChTrans1D3" presStyleIdx="0" presStyleCnt="5"/>
      <dgm:spPr/>
    </dgm:pt>
    <dgm:pt modelId="{2A565B30-F14F-4E53-8D98-96D8D6EEC5CE}" type="pres">
      <dgm:prSet presAssocID="{BF5B12A7-2F69-4C49-8C18-954C1C2A8512}" presName="hierRoot3" presStyleCnt="0"/>
      <dgm:spPr/>
    </dgm:pt>
    <dgm:pt modelId="{F29F86E3-3A82-4CF0-88C9-075CCFAEA729}" type="pres">
      <dgm:prSet presAssocID="{BF5B12A7-2F69-4C49-8C18-954C1C2A8512}" presName="composite3" presStyleCnt="0"/>
      <dgm:spPr/>
    </dgm:pt>
    <dgm:pt modelId="{286EDD35-45B7-4ED9-8AB5-6A601C20F36F}" type="pres">
      <dgm:prSet presAssocID="{BF5B12A7-2F69-4C49-8C18-954C1C2A8512}" presName="background3" presStyleLbl="node3" presStyleIdx="0" presStyleCnt="5"/>
      <dgm:spPr/>
    </dgm:pt>
    <dgm:pt modelId="{08CFF4F9-1AAE-464A-8011-F36C5C5C04D3}" type="pres">
      <dgm:prSet presAssocID="{BF5B12A7-2F69-4C49-8C18-954C1C2A8512}" presName="text3" presStyleLbl="fgAcc3" presStyleIdx="0" presStyleCnt="5">
        <dgm:presLayoutVars>
          <dgm:chPref val="3"/>
        </dgm:presLayoutVars>
      </dgm:prSet>
      <dgm:spPr/>
    </dgm:pt>
    <dgm:pt modelId="{38033C26-00C6-41A3-966E-81BE93C2A262}" type="pres">
      <dgm:prSet presAssocID="{BF5B12A7-2F69-4C49-8C18-954C1C2A8512}" presName="hierChild4" presStyleCnt="0"/>
      <dgm:spPr/>
    </dgm:pt>
    <dgm:pt modelId="{E0B1CD37-ED48-4531-9266-D84A9B8DE1FF}" type="pres">
      <dgm:prSet presAssocID="{B2DAF629-CD51-45E5-A6E4-EBDA3E27AF11}" presName="Name17" presStyleLbl="parChTrans1D3" presStyleIdx="1" presStyleCnt="5"/>
      <dgm:spPr/>
    </dgm:pt>
    <dgm:pt modelId="{39B1C458-613E-4EF4-9531-42D12528AE64}" type="pres">
      <dgm:prSet presAssocID="{F81F304F-DDCA-46B4-80EF-5BFB975BBD5F}" presName="hierRoot3" presStyleCnt="0"/>
      <dgm:spPr/>
    </dgm:pt>
    <dgm:pt modelId="{40F7DB58-3AAB-46FF-9FDA-E323EF117C31}" type="pres">
      <dgm:prSet presAssocID="{F81F304F-DDCA-46B4-80EF-5BFB975BBD5F}" presName="composite3" presStyleCnt="0"/>
      <dgm:spPr/>
    </dgm:pt>
    <dgm:pt modelId="{B7F56845-D7BD-4115-ABD1-5FF7F3A4A62A}" type="pres">
      <dgm:prSet presAssocID="{F81F304F-DDCA-46B4-80EF-5BFB975BBD5F}" presName="background3" presStyleLbl="node3" presStyleIdx="1" presStyleCnt="5"/>
      <dgm:spPr/>
    </dgm:pt>
    <dgm:pt modelId="{454D035C-E62B-46B2-BBDC-C7F27FD850A2}" type="pres">
      <dgm:prSet presAssocID="{F81F304F-DDCA-46B4-80EF-5BFB975BBD5F}" presName="text3" presStyleLbl="fgAcc3" presStyleIdx="1" presStyleCnt="5">
        <dgm:presLayoutVars>
          <dgm:chPref val="3"/>
        </dgm:presLayoutVars>
      </dgm:prSet>
      <dgm:spPr/>
    </dgm:pt>
    <dgm:pt modelId="{730AB6D7-E9B5-401F-8723-71A9EC5854EB}" type="pres">
      <dgm:prSet presAssocID="{F81F304F-DDCA-46B4-80EF-5BFB975BBD5F}" presName="hierChild4" presStyleCnt="0"/>
      <dgm:spPr/>
    </dgm:pt>
    <dgm:pt modelId="{53E3E6F0-4BEC-40A5-B781-AECF85223A38}" type="pres">
      <dgm:prSet presAssocID="{54CDC8D3-3E1D-4EE8-9157-D7B45130DB17}" presName="Name10" presStyleLbl="parChTrans1D2" presStyleIdx="1" presStyleCnt="2"/>
      <dgm:spPr/>
    </dgm:pt>
    <dgm:pt modelId="{9C924147-C6FB-40F0-A36E-F27CBC6D32D2}" type="pres">
      <dgm:prSet presAssocID="{3C52157A-8208-4D69-884E-93974C575F15}" presName="hierRoot2" presStyleCnt="0"/>
      <dgm:spPr/>
    </dgm:pt>
    <dgm:pt modelId="{D36807BE-6322-4166-9F4B-FE0B8DAFEC0A}" type="pres">
      <dgm:prSet presAssocID="{3C52157A-8208-4D69-884E-93974C575F15}" presName="composite2" presStyleCnt="0"/>
      <dgm:spPr/>
    </dgm:pt>
    <dgm:pt modelId="{9C44C78E-D07E-4045-9590-8001FF782E22}" type="pres">
      <dgm:prSet presAssocID="{3C52157A-8208-4D69-884E-93974C575F15}" presName="background2" presStyleLbl="node2" presStyleIdx="1" presStyleCnt="2"/>
      <dgm:spPr/>
    </dgm:pt>
    <dgm:pt modelId="{0D003397-DA26-4D6A-BF32-AD1706951B42}" type="pres">
      <dgm:prSet presAssocID="{3C52157A-8208-4D69-884E-93974C575F15}" presName="text2" presStyleLbl="fgAcc2" presStyleIdx="1" presStyleCnt="2" custScaleX="141379" custScaleY="89848">
        <dgm:presLayoutVars>
          <dgm:chPref val="3"/>
        </dgm:presLayoutVars>
      </dgm:prSet>
      <dgm:spPr/>
    </dgm:pt>
    <dgm:pt modelId="{AECDA793-147C-4ABF-9E98-0AD9199E437A}" type="pres">
      <dgm:prSet presAssocID="{3C52157A-8208-4D69-884E-93974C575F15}" presName="hierChild3" presStyleCnt="0"/>
      <dgm:spPr/>
    </dgm:pt>
    <dgm:pt modelId="{B94638CF-2B48-45BB-A35F-ABF076C2600D}" type="pres">
      <dgm:prSet presAssocID="{6A1AF14C-E76A-4295-8B8C-84B5D0AC5485}" presName="Name17" presStyleLbl="parChTrans1D3" presStyleIdx="2" presStyleCnt="5"/>
      <dgm:spPr/>
    </dgm:pt>
    <dgm:pt modelId="{DDBB97D1-49BB-4CF3-9D0F-6EF9C9BBCE81}" type="pres">
      <dgm:prSet presAssocID="{E13E364A-ABAA-40B0-A932-EF41102A65A8}" presName="hierRoot3" presStyleCnt="0"/>
      <dgm:spPr/>
    </dgm:pt>
    <dgm:pt modelId="{28DEE842-2682-487A-A565-3B3CBAC514AB}" type="pres">
      <dgm:prSet presAssocID="{E13E364A-ABAA-40B0-A932-EF41102A65A8}" presName="composite3" presStyleCnt="0"/>
      <dgm:spPr/>
    </dgm:pt>
    <dgm:pt modelId="{41F0B324-C770-42C6-8B1C-7C72A04F189B}" type="pres">
      <dgm:prSet presAssocID="{E13E364A-ABAA-40B0-A932-EF41102A65A8}" presName="background3" presStyleLbl="node3" presStyleIdx="2" presStyleCnt="5"/>
      <dgm:spPr/>
    </dgm:pt>
    <dgm:pt modelId="{B9A9910B-8571-44D7-858E-EA65C0EA6E6D}" type="pres">
      <dgm:prSet presAssocID="{E13E364A-ABAA-40B0-A932-EF41102A65A8}" presName="text3" presStyleLbl="fgAcc3" presStyleIdx="2" presStyleCnt="5">
        <dgm:presLayoutVars>
          <dgm:chPref val="3"/>
        </dgm:presLayoutVars>
      </dgm:prSet>
      <dgm:spPr/>
    </dgm:pt>
    <dgm:pt modelId="{04B35828-B9A7-4248-8706-D90D7192BB1F}" type="pres">
      <dgm:prSet presAssocID="{E13E364A-ABAA-40B0-A932-EF41102A65A8}" presName="hierChild4" presStyleCnt="0"/>
      <dgm:spPr/>
    </dgm:pt>
    <dgm:pt modelId="{CCFA1D8C-76C5-46B3-A802-0E74E16477BA}" type="pres">
      <dgm:prSet presAssocID="{4F7B36DD-C0ED-4964-8DAA-F81BAE15D563}" presName="Name17" presStyleLbl="parChTrans1D3" presStyleIdx="3" presStyleCnt="5"/>
      <dgm:spPr/>
    </dgm:pt>
    <dgm:pt modelId="{80AB54E2-3E0A-481B-B251-596AE72944D4}" type="pres">
      <dgm:prSet presAssocID="{E55D4444-410C-4ABA-ABB8-5D56ED5F0D8A}" presName="hierRoot3" presStyleCnt="0"/>
      <dgm:spPr/>
    </dgm:pt>
    <dgm:pt modelId="{3EDE434C-FE4C-40C2-98B6-EB657DA4722F}" type="pres">
      <dgm:prSet presAssocID="{E55D4444-410C-4ABA-ABB8-5D56ED5F0D8A}" presName="composite3" presStyleCnt="0"/>
      <dgm:spPr/>
    </dgm:pt>
    <dgm:pt modelId="{855A6ADD-EE07-4F97-B47E-EC6D7D57DF8A}" type="pres">
      <dgm:prSet presAssocID="{E55D4444-410C-4ABA-ABB8-5D56ED5F0D8A}" presName="background3" presStyleLbl="node3" presStyleIdx="3" presStyleCnt="5"/>
      <dgm:spPr/>
    </dgm:pt>
    <dgm:pt modelId="{5B05ECD8-5B33-4C82-9DFD-8D72740AA4A5}" type="pres">
      <dgm:prSet presAssocID="{E55D4444-410C-4ABA-ABB8-5D56ED5F0D8A}" presName="text3" presStyleLbl="fgAcc3" presStyleIdx="3" presStyleCnt="5">
        <dgm:presLayoutVars>
          <dgm:chPref val="3"/>
        </dgm:presLayoutVars>
      </dgm:prSet>
      <dgm:spPr/>
    </dgm:pt>
    <dgm:pt modelId="{AAC015A1-3F4F-493D-B1F4-98A2997A83D1}" type="pres">
      <dgm:prSet presAssocID="{E55D4444-410C-4ABA-ABB8-5D56ED5F0D8A}" presName="hierChild4" presStyleCnt="0"/>
      <dgm:spPr/>
    </dgm:pt>
    <dgm:pt modelId="{9C2CEFF5-A3A1-4160-9F2D-B082C9B2EDFF}" type="pres">
      <dgm:prSet presAssocID="{F3238D91-202E-4078-ADED-938337682258}" presName="Name17" presStyleLbl="parChTrans1D3" presStyleIdx="4" presStyleCnt="5"/>
      <dgm:spPr/>
    </dgm:pt>
    <dgm:pt modelId="{77C5C47B-C992-4D5B-8B86-26221D684AC1}" type="pres">
      <dgm:prSet presAssocID="{0237211A-EE2A-4A7F-81B2-84141DF961AD}" presName="hierRoot3" presStyleCnt="0"/>
      <dgm:spPr/>
    </dgm:pt>
    <dgm:pt modelId="{AF11A174-86B4-4D4B-80BE-217DE237D29A}" type="pres">
      <dgm:prSet presAssocID="{0237211A-EE2A-4A7F-81B2-84141DF961AD}" presName="composite3" presStyleCnt="0"/>
      <dgm:spPr/>
    </dgm:pt>
    <dgm:pt modelId="{B1A46E00-01CD-40DD-AD59-0DD247865211}" type="pres">
      <dgm:prSet presAssocID="{0237211A-EE2A-4A7F-81B2-84141DF961AD}" presName="background3" presStyleLbl="node3" presStyleIdx="4" presStyleCnt="5"/>
      <dgm:spPr/>
    </dgm:pt>
    <dgm:pt modelId="{08BF5D9B-58DA-4AE2-8C2F-9DB5CD333661}" type="pres">
      <dgm:prSet presAssocID="{0237211A-EE2A-4A7F-81B2-84141DF961AD}" presName="text3" presStyleLbl="fgAcc3" presStyleIdx="4" presStyleCnt="5">
        <dgm:presLayoutVars>
          <dgm:chPref val="3"/>
        </dgm:presLayoutVars>
      </dgm:prSet>
      <dgm:spPr/>
    </dgm:pt>
    <dgm:pt modelId="{951710E7-DBD0-4DD4-99BA-E482829ECE2A}" type="pres">
      <dgm:prSet presAssocID="{0237211A-EE2A-4A7F-81B2-84141DF961AD}" presName="hierChild4" presStyleCnt="0"/>
      <dgm:spPr/>
    </dgm:pt>
  </dgm:ptLst>
  <dgm:cxnLst>
    <dgm:cxn modelId="{30E3BC04-BB0D-45D4-81C6-25D2211D2A0F}" srcId="{426EA3B8-9A6F-4536-8A0D-1B14C16C1555}" destId="{886132BF-907F-4FD5-A9BB-5D7A1C53E0A6}" srcOrd="0" destOrd="0" parTransId="{68D5888D-10CF-45D7-8665-CE458182A5A4}" sibTransId="{BD22AC8D-2244-4895-A137-E546D907127E}"/>
    <dgm:cxn modelId="{F6EA6712-FE8B-42C5-9561-5424B0481FEF}" type="presOf" srcId="{B2DAF629-CD51-45E5-A6E4-EBDA3E27AF11}" destId="{E0B1CD37-ED48-4531-9266-D84A9B8DE1FF}" srcOrd="0" destOrd="0" presId="urn:microsoft.com/office/officeart/2005/8/layout/hierarchy1"/>
    <dgm:cxn modelId="{C86BEA17-9D90-433F-9630-42664BA34A4D}" type="presOf" srcId="{E55D4444-410C-4ABA-ABB8-5D56ED5F0D8A}" destId="{5B05ECD8-5B33-4C82-9DFD-8D72740AA4A5}" srcOrd="0" destOrd="0" presId="urn:microsoft.com/office/officeart/2005/8/layout/hierarchy1"/>
    <dgm:cxn modelId="{E4E34A24-8A30-482F-A56D-972BB701828D}" type="presOf" srcId="{08311B46-9853-4BC6-AAF9-9C561DE8F94E}" destId="{AD33E096-E9B9-41F6-BBD3-6228AB61E5DB}" srcOrd="0" destOrd="0" presId="urn:microsoft.com/office/officeart/2005/8/layout/hierarchy1"/>
    <dgm:cxn modelId="{D528763A-E1C7-4C80-B942-E42F2B209D17}" type="presOf" srcId="{BF5B12A7-2F69-4C49-8C18-954C1C2A8512}" destId="{08CFF4F9-1AAE-464A-8011-F36C5C5C04D3}" srcOrd="0" destOrd="0" presId="urn:microsoft.com/office/officeart/2005/8/layout/hierarchy1"/>
    <dgm:cxn modelId="{7030C148-820F-4235-AEEE-844BC5ACCCA8}" type="presOf" srcId="{426EA3B8-9A6F-4536-8A0D-1B14C16C1555}" destId="{A9D8D735-DF5A-4B31-B8C3-DEC3DDB65B8E}" srcOrd="0" destOrd="0" presId="urn:microsoft.com/office/officeart/2005/8/layout/hierarchy1"/>
    <dgm:cxn modelId="{39B8FC50-1104-4D1A-8F7E-E2EA887909A3}" type="presOf" srcId="{F81F304F-DDCA-46B4-80EF-5BFB975BBD5F}" destId="{454D035C-E62B-46B2-BBDC-C7F27FD850A2}" srcOrd="0" destOrd="0" presId="urn:microsoft.com/office/officeart/2005/8/layout/hierarchy1"/>
    <dgm:cxn modelId="{824EDE72-C518-4AB5-BEA4-D4359D931B14}" srcId="{822AC981-D46F-4C4C-8B2C-16D8453B94ED}" destId="{BF5B12A7-2F69-4C49-8C18-954C1C2A8512}" srcOrd="0" destOrd="0" parTransId="{08311B46-9853-4BC6-AAF9-9C561DE8F94E}" sibTransId="{A9D52244-EBA3-4A4A-9056-70AF0732C90F}"/>
    <dgm:cxn modelId="{232A7082-B888-41AE-8011-BBA1A7800FFB}" srcId="{3C52157A-8208-4D69-884E-93974C575F15}" destId="{0237211A-EE2A-4A7F-81B2-84141DF961AD}" srcOrd="2" destOrd="0" parTransId="{F3238D91-202E-4078-ADED-938337682258}" sibTransId="{734EE1D0-F821-4607-A35C-098A738E1B9A}"/>
    <dgm:cxn modelId="{01980586-6534-4765-92A1-694DCF63C08D}" type="presOf" srcId="{0237211A-EE2A-4A7F-81B2-84141DF961AD}" destId="{08BF5D9B-58DA-4AE2-8C2F-9DB5CD333661}" srcOrd="0" destOrd="0" presId="urn:microsoft.com/office/officeart/2005/8/layout/hierarchy1"/>
    <dgm:cxn modelId="{6B198388-00F9-49B7-91DB-3ED385813406}" srcId="{3C52157A-8208-4D69-884E-93974C575F15}" destId="{E13E364A-ABAA-40B0-A932-EF41102A65A8}" srcOrd="0" destOrd="0" parTransId="{6A1AF14C-E76A-4295-8B8C-84B5D0AC5485}" sibTransId="{BF77C887-C051-4D83-897F-81AA156926C7}"/>
    <dgm:cxn modelId="{D63B088F-F94A-4948-99F5-B91AFCA28454}" type="presOf" srcId="{8FF3DC6E-DE27-4753-B8FA-3EBB2B9D317F}" destId="{B6B63AE0-F6BB-4217-93C5-683C16BC7FEB}" srcOrd="0" destOrd="0" presId="urn:microsoft.com/office/officeart/2005/8/layout/hierarchy1"/>
    <dgm:cxn modelId="{2341EC95-3382-4416-A4E9-587F4C61DBCB}" type="presOf" srcId="{4F7B36DD-C0ED-4964-8DAA-F81BAE15D563}" destId="{CCFA1D8C-76C5-46B3-A802-0E74E16477BA}" srcOrd="0" destOrd="0" presId="urn:microsoft.com/office/officeart/2005/8/layout/hierarchy1"/>
    <dgm:cxn modelId="{E253899C-16A1-4B18-8E4F-F96360A386A1}" type="presOf" srcId="{886132BF-907F-4FD5-A9BB-5D7A1C53E0A6}" destId="{6AFEE1D3-B954-4A36-8F30-0BE0C31F0798}" srcOrd="0" destOrd="0" presId="urn:microsoft.com/office/officeart/2005/8/layout/hierarchy1"/>
    <dgm:cxn modelId="{49B9659E-C67D-43CA-B5DF-BE1B7BD67219}" type="presOf" srcId="{822AC981-D46F-4C4C-8B2C-16D8453B94ED}" destId="{3705E0C1-BF6D-48BF-959B-AE8A350D3F7F}" srcOrd="0" destOrd="0" presId="urn:microsoft.com/office/officeart/2005/8/layout/hierarchy1"/>
    <dgm:cxn modelId="{81FF7DB3-F6AD-4507-9957-72881B0F28F8}" type="presOf" srcId="{3C52157A-8208-4D69-884E-93974C575F15}" destId="{0D003397-DA26-4D6A-BF32-AD1706951B42}" srcOrd="0" destOrd="0" presId="urn:microsoft.com/office/officeart/2005/8/layout/hierarchy1"/>
    <dgm:cxn modelId="{5C250DB5-0C9F-4ABF-B612-62A051450B0D}" type="presOf" srcId="{6A1AF14C-E76A-4295-8B8C-84B5D0AC5485}" destId="{B94638CF-2B48-45BB-A35F-ABF076C2600D}" srcOrd="0" destOrd="0" presId="urn:microsoft.com/office/officeart/2005/8/layout/hierarchy1"/>
    <dgm:cxn modelId="{E93890BD-C271-422C-82CB-E6E2F14A6E7F}" srcId="{886132BF-907F-4FD5-A9BB-5D7A1C53E0A6}" destId="{3C52157A-8208-4D69-884E-93974C575F15}" srcOrd="1" destOrd="0" parTransId="{54CDC8D3-3E1D-4EE8-9157-D7B45130DB17}" sibTransId="{531ABA19-C2CA-4BEA-A064-39B9C4E9BBBD}"/>
    <dgm:cxn modelId="{64EB80C6-491B-4F62-95D1-71A638EF6B67}" srcId="{822AC981-D46F-4C4C-8B2C-16D8453B94ED}" destId="{F81F304F-DDCA-46B4-80EF-5BFB975BBD5F}" srcOrd="1" destOrd="0" parTransId="{B2DAF629-CD51-45E5-A6E4-EBDA3E27AF11}" sibTransId="{8BB1DEC9-3680-44CC-91AC-4D447F9001FD}"/>
    <dgm:cxn modelId="{4219B5D0-3B08-4530-9A90-8B82E07E1DFF}" type="presOf" srcId="{54CDC8D3-3E1D-4EE8-9157-D7B45130DB17}" destId="{53E3E6F0-4BEC-40A5-B781-AECF85223A38}" srcOrd="0" destOrd="0" presId="urn:microsoft.com/office/officeart/2005/8/layout/hierarchy1"/>
    <dgm:cxn modelId="{B4177BD6-3055-4C74-9DE2-92E64441628D}" srcId="{3C52157A-8208-4D69-884E-93974C575F15}" destId="{E55D4444-410C-4ABA-ABB8-5D56ED5F0D8A}" srcOrd="1" destOrd="0" parTransId="{4F7B36DD-C0ED-4964-8DAA-F81BAE15D563}" sibTransId="{48DE5CB9-D214-4B7A-87E3-F84F21723F65}"/>
    <dgm:cxn modelId="{7E6AF2F7-6F0A-4D45-AE93-7EAECE96F795}" srcId="{886132BF-907F-4FD5-A9BB-5D7A1C53E0A6}" destId="{822AC981-D46F-4C4C-8B2C-16D8453B94ED}" srcOrd="0" destOrd="0" parTransId="{8FF3DC6E-DE27-4753-B8FA-3EBB2B9D317F}" sibTransId="{2C06242A-3AE2-42BD-9DF7-8D1E1ED35CBF}"/>
    <dgm:cxn modelId="{EFBF78FA-2966-4416-B518-1DA5D4AA256E}" type="presOf" srcId="{F3238D91-202E-4078-ADED-938337682258}" destId="{9C2CEFF5-A3A1-4160-9F2D-B082C9B2EDFF}" srcOrd="0" destOrd="0" presId="urn:microsoft.com/office/officeart/2005/8/layout/hierarchy1"/>
    <dgm:cxn modelId="{5A1B74FB-ABAD-491C-9E3F-0756F7326934}" type="presOf" srcId="{E13E364A-ABAA-40B0-A932-EF41102A65A8}" destId="{B9A9910B-8571-44D7-858E-EA65C0EA6E6D}" srcOrd="0" destOrd="0" presId="urn:microsoft.com/office/officeart/2005/8/layout/hierarchy1"/>
    <dgm:cxn modelId="{DCA26CCE-06CB-4D99-860E-5B9259E5E48F}" type="presParOf" srcId="{A9D8D735-DF5A-4B31-B8C3-DEC3DDB65B8E}" destId="{827A9CE9-4591-4259-886A-DEE39782B960}" srcOrd="0" destOrd="0" presId="urn:microsoft.com/office/officeart/2005/8/layout/hierarchy1"/>
    <dgm:cxn modelId="{C88CF296-9B64-4B2A-B88C-90F656D3491E}" type="presParOf" srcId="{827A9CE9-4591-4259-886A-DEE39782B960}" destId="{7FE0A8F5-935A-46E7-938D-EF1916077811}" srcOrd="0" destOrd="0" presId="urn:microsoft.com/office/officeart/2005/8/layout/hierarchy1"/>
    <dgm:cxn modelId="{7780FDA9-F726-4267-AC04-0DB1089E6E9B}" type="presParOf" srcId="{7FE0A8F5-935A-46E7-938D-EF1916077811}" destId="{5A1523E9-F66D-4D16-9864-03551E99CA01}" srcOrd="0" destOrd="0" presId="urn:microsoft.com/office/officeart/2005/8/layout/hierarchy1"/>
    <dgm:cxn modelId="{D482D8DD-16B5-4BF8-BB1B-09DB5A546739}" type="presParOf" srcId="{7FE0A8F5-935A-46E7-938D-EF1916077811}" destId="{6AFEE1D3-B954-4A36-8F30-0BE0C31F0798}" srcOrd="1" destOrd="0" presId="urn:microsoft.com/office/officeart/2005/8/layout/hierarchy1"/>
    <dgm:cxn modelId="{E303B8DC-2EC8-48A1-B2FB-D72107CF205F}" type="presParOf" srcId="{827A9CE9-4591-4259-886A-DEE39782B960}" destId="{F13DF36C-E3E4-4605-ACBE-338FC7BF057A}" srcOrd="1" destOrd="0" presId="urn:microsoft.com/office/officeart/2005/8/layout/hierarchy1"/>
    <dgm:cxn modelId="{F3ED5A46-8AB0-4E19-894E-E229D05E18EF}" type="presParOf" srcId="{F13DF36C-E3E4-4605-ACBE-338FC7BF057A}" destId="{B6B63AE0-F6BB-4217-93C5-683C16BC7FEB}" srcOrd="0" destOrd="0" presId="urn:microsoft.com/office/officeart/2005/8/layout/hierarchy1"/>
    <dgm:cxn modelId="{6E46BF9B-CF39-4B06-9D8B-52B8969A7C75}" type="presParOf" srcId="{F13DF36C-E3E4-4605-ACBE-338FC7BF057A}" destId="{37D6EE9E-91AE-49E2-AEE9-A221FA175436}" srcOrd="1" destOrd="0" presId="urn:microsoft.com/office/officeart/2005/8/layout/hierarchy1"/>
    <dgm:cxn modelId="{3B533D12-0D69-4B59-B030-7EB43B850653}" type="presParOf" srcId="{37D6EE9E-91AE-49E2-AEE9-A221FA175436}" destId="{99FDFE77-A13C-4E2E-8120-1BDBDD30F7BF}" srcOrd="0" destOrd="0" presId="urn:microsoft.com/office/officeart/2005/8/layout/hierarchy1"/>
    <dgm:cxn modelId="{4A249344-28C1-430F-B8EB-2B5E06C74F6A}" type="presParOf" srcId="{99FDFE77-A13C-4E2E-8120-1BDBDD30F7BF}" destId="{CCEE3F27-C3B4-4C79-A169-0C1FF79B9576}" srcOrd="0" destOrd="0" presId="urn:microsoft.com/office/officeart/2005/8/layout/hierarchy1"/>
    <dgm:cxn modelId="{40A3033D-75F4-4C8A-8AEA-AA3DB5E4BE16}" type="presParOf" srcId="{99FDFE77-A13C-4E2E-8120-1BDBDD30F7BF}" destId="{3705E0C1-BF6D-48BF-959B-AE8A350D3F7F}" srcOrd="1" destOrd="0" presId="urn:microsoft.com/office/officeart/2005/8/layout/hierarchy1"/>
    <dgm:cxn modelId="{85E0DD6F-E816-4890-AD3B-A08C59558BE9}" type="presParOf" srcId="{37D6EE9E-91AE-49E2-AEE9-A221FA175436}" destId="{B2663C78-418B-43DD-8140-3117D10DE02A}" srcOrd="1" destOrd="0" presId="urn:microsoft.com/office/officeart/2005/8/layout/hierarchy1"/>
    <dgm:cxn modelId="{06A9A8E0-FB8D-4A83-BD06-A127801C6520}" type="presParOf" srcId="{B2663C78-418B-43DD-8140-3117D10DE02A}" destId="{AD33E096-E9B9-41F6-BBD3-6228AB61E5DB}" srcOrd="0" destOrd="0" presId="urn:microsoft.com/office/officeart/2005/8/layout/hierarchy1"/>
    <dgm:cxn modelId="{078395C0-19E7-4884-A0EA-0433EFD15920}" type="presParOf" srcId="{B2663C78-418B-43DD-8140-3117D10DE02A}" destId="{2A565B30-F14F-4E53-8D98-96D8D6EEC5CE}" srcOrd="1" destOrd="0" presId="urn:microsoft.com/office/officeart/2005/8/layout/hierarchy1"/>
    <dgm:cxn modelId="{AD004EEC-9919-4187-B16A-287A1B0D0F00}" type="presParOf" srcId="{2A565B30-F14F-4E53-8D98-96D8D6EEC5CE}" destId="{F29F86E3-3A82-4CF0-88C9-075CCFAEA729}" srcOrd="0" destOrd="0" presId="urn:microsoft.com/office/officeart/2005/8/layout/hierarchy1"/>
    <dgm:cxn modelId="{5FEE6C1B-B7C3-41A6-82E3-D324DD70D6AB}" type="presParOf" srcId="{F29F86E3-3A82-4CF0-88C9-075CCFAEA729}" destId="{286EDD35-45B7-4ED9-8AB5-6A601C20F36F}" srcOrd="0" destOrd="0" presId="urn:microsoft.com/office/officeart/2005/8/layout/hierarchy1"/>
    <dgm:cxn modelId="{5C3032B7-AF1F-4BEB-9504-11F76F07FA6F}" type="presParOf" srcId="{F29F86E3-3A82-4CF0-88C9-075CCFAEA729}" destId="{08CFF4F9-1AAE-464A-8011-F36C5C5C04D3}" srcOrd="1" destOrd="0" presId="urn:microsoft.com/office/officeart/2005/8/layout/hierarchy1"/>
    <dgm:cxn modelId="{350872F3-415F-416E-8BD3-A35E8F7BD9EB}" type="presParOf" srcId="{2A565B30-F14F-4E53-8D98-96D8D6EEC5CE}" destId="{38033C26-00C6-41A3-966E-81BE93C2A262}" srcOrd="1" destOrd="0" presId="urn:microsoft.com/office/officeart/2005/8/layout/hierarchy1"/>
    <dgm:cxn modelId="{608968D7-93E1-48D5-96A5-E52D984B0C64}" type="presParOf" srcId="{B2663C78-418B-43DD-8140-3117D10DE02A}" destId="{E0B1CD37-ED48-4531-9266-D84A9B8DE1FF}" srcOrd="2" destOrd="0" presId="urn:microsoft.com/office/officeart/2005/8/layout/hierarchy1"/>
    <dgm:cxn modelId="{2E15FEA1-B036-467E-B9F6-56349E7F15F7}" type="presParOf" srcId="{B2663C78-418B-43DD-8140-3117D10DE02A}" destId="{39B1C458-613E-4EF4-9531-42D12528AE64}" srcOrd="3" destOrd="0" presId="urn:microsoft.com/office/officeart/2005/8/layout/hierarchy1"/>
    <dgm:cxn modelId="{F40FCEB8-E457-49AC-A889-D329BE5A5ED0}" type="presParOf" srcId="{39B1C458-613E-4EF4-9531-42D12528AE64}" destId="{40F7DB58-3AAB-46FF-9FDA-E323EF117C31}" srcOrd="0" destOrd="0" presId="urn:microsoft.com/office/officeart/2005/8/layout/hierarchy1"/>
    <dgm:cxn modelId="{C934F60D-ED12-4E2A-8E5F-B5712567DA16}" type="presParOf" srcId="{40F7DB58-3AAB-46FF-9FDA-E323EF117C31}" destId="{B7F56845-D7BD-4115-ABD1-5FF7F3A4A62A}" srcOrd="0" destOrd="0" presId="urn:microsoft.com/office/officeart/2005/8/layout/hierarchy1"/>
    <dgm:cxn modelId="{CCDBF589-6663-447F-B806-D6CACAAF88DA}" type="presParOf" srcId="{40F7DB58-3AAB-46FF-9FDA-E323EF117C31}" destId="{454D035C-E62B-46B2-BBDC-C7F27FD850A2}" srcOrd="1" destOrd="0" presId="urn:microsoft.com/office/officeart/2005/8/layout/hierarchy1"/>
    <dgm:cxn modelId="{8A0DBEBC-84BF-464D-B46C-0FEDE8529E35}" type="presParOf" srcId="{39B1C458-613E-4EF4-9531-42D12528AE64}" destId="{730AB6D7-E9B5-401F-8723-71A9EC5854EB}" srcOrd="1" destOrd="0" presId="urn:microsoft.com/office/officeart/2005/8/layout/hierarchy1"/>
    <dgm:cxn modelId="{260335B8-38B9-4F9F-AC1B-6C51537083DB}" type="presParOf" srcId="{F13DF36C-E3E4-4605-ACBE-338FC7BF057A}" destId="{53E3E6F0-4BEC-40A5-B781-AECF85223A38}" srcOrd="2" destOrd="0" presId="urn:microsoft.com/office/officeart/2005/8/layout/hierarchy1"/>
    <dgm:cxn modelId="{2CD8FEE7-B036-4037-8BD9-982751FEC72E}" type="presParOf" srcId="{F13DF36C-E3E4-4605-ACBE-338FC7BF057A}" destId="{9C924147-C6FB-40F0-A36E-F27CBC6D32D2}" srcOrd="3" destOrd="0" presId="urn:microsoft.com/office/officeart/2005/8/layout/hierarchy1"/>
    <dgm:cxn modelId="{D610DE9B-F6F0-4246-AD98-2DEF3E37646F}" type="presParOf" srcId="{9C924147-C6FB-40F0-A36E-F27CBC6D32D2}" destId="{D36807BE-6322-4166-9F4B-FE0B8DAFEC0A}" srcOrd="0" destOrd="0" presId="urn:microsoft.com/office/officeart/2005/8/layout/hierarchy1"/>
    <dgm:cxn modelId="{BB8564E1-D9A6-4AC5-9853-55913382B24F}" type="presParOf" srcId="{D36807BE-6322-4166-9F4B-FE0B8DAFEC0A}" destId="{9C44C78E-D07E-4045-9590-8001FF782E22}" srcOrd="0" destOrd="0" presId="urn:microsoft.com/office/officeart/2005/8/layout/hierarchy1"/>
    <dgm:cxn modelId="{14F98497-5950-4388-9CF1-97901AF24689}" type="presParOf" srcId="{D36807BE-6322-4166-9F4B-FE0B8DAFEC0A}" destId="{0D003397-DA26-4D6A-BF32-AD1706951B42}" srcOrd="1" destOrd="0" presId="urn:microsoft.com/office/officeart/2005/8/layout/hierarchy1"/>
    <dgm:cxn modelId="{D8265294-9B51-4C4D-8810-8BAE9420A25E}" type="presParOf" srcId="{9C924147-C6FB-40F0-A36E-F27CBC6D32D2}" destId="{AECDA793-147C-4ABF-9E98-0AD9199E437A}" srcOrd="1" destOrd="0" presId="urn:microsoft.com/office/officeart/2005/8/layout/hierarchy1"/>
    <dgm:cxn modelId="{E163B19B-2C51-4C81-8322-66BA66AF6C71}" type="presParOf" srcId="{AECDA793-147C-4ABF-9E98-0AD9199E437A}" destId="{B94638CF-2B48-45BB-A35F-ABF076C2600D}" srcOrd="0" destOrd="0" presId="urn:microsoft.com/office/officeart/2005/8/layout/hierarchy1"/>
    <dgm:cxn modelId="{5FE43986-DC6B-4A80-AA17-182B00E5FAA3}" type="presParOf" srcId="{AECDA793-147C-4ABF-9E98-0AD9199E437A}" destId="{DDBB97D1-49BB-4CF3-9D0F-6EF9C9BBCE81}" srcOrd="1" destOrd="0" presId="urn:microsoft.com/office/officeart/2005/8/layout/hierarchy1"/>
    <dgm:cxn modelId="{7C242411-1804-425B-93D5-82F072DABF95}" type="presParOf" srcId="{DDBB97D1-49BB-4CF3-9D0F-6EF9C9BBCE81}" destId="{28DEE842-2682-487A-A565-3B3CBAC514AB}" srcOrd="0" destOrd="0" presId="urn:microsoft.com/office/officeart/2005/8/layout/hierarchy1"/>
    <dgm:cxn modelId="{F5550F50-0430-4923-8E05-9DE20B617505}" type="presParOf" srcId="{28DEE842-2682-487A-A565-3B3CBAC514AB}" destId="{41F0B324-C770-42C6-8B1C-7C72A04F189B}" srcOrd="0" destOrd="0" presId="urn:microsoft.com/office/officeart/2005/8/layout/hierarchy1"/>
    <dgm:cxn modelId="{1DE6DDC9-904C-4CE4-9189-1EAD839CB7A4}" type="presParOf" srcId="{28DEE842-2682-487A-A565-3B3CBAC514AB}" destId="{B9A9910B-8571-44D7-858E-EA65C0EA6E6D}" srcOrd="1" destOrd="0" presId="urn:microsoft.com/office/officeart/2005/8/layout/hierarchy1"/>
    <dgm:cxn modelId="{8D2E70DF-71A2-4F97-A4A5-B979246814FF}" type="presParOf" srcId="{DDBB97D1-49BB-4CF3-9D0F-6EF9C9BBCE81}" destId="{04B35828-B9A7-4248-8706-D90D7192BB1F}" srcOrd="1" destOrd="0" presId="urn:microsoft.com/office/officeart/2005/8/layout/hierarchy1"/>
    <dgm:cxn modelId="{CFD50CBB-447D-4941-9DC9-BD58100276B7}" type="presParOf" srcId="{AECDA793-147C-4ABF-9E98-0AD9199E437A}" destId="{CCFA1D8C-76C5-46B3-A802-0E74E16477BA}" srcOrd="2" destOrd="0" presId="urn:microsoft.com/office/officeart/2005/8/layout/hierarchy1"/>
    <dgm:cxn modelId="{D1ADD3A5-A7F3-469E-95B1-CAA99BE9FE84}" type="presParOf" srcId="{AECDA793-147C-4ABF-9E98-0AD9199E437A}" destId="{80AB54E2-3E0A-481B-B251-596AE72944D4}" srcOrd="3" destOrd="0" presId="urn:microsoft.com/office/officeart/2005/8/layout/hierarchy1"/>
    <dgm:cxn modelId="{2CC883F8-DF5E-4A5A-BF3D-5DB0BBBA2C85}" type="presParOf" srcId="{80AB54E2-3E0A-481B-B251-596AE72944D4}" destId="{3EDE434C-FE4C-40C2-98B6-EB657DA4722F}" srcOrd="0" destOrd="0" presId="urn:microsoft.com/office/officeart/2005/8/layout/hierarchy1"/>
    <dgm:cxn modelId="{706816D4-FBC1-4565-B892-8772DCFEE491}" type="presParOf" srcId="{3EDE434C-FE4C-40C2-98B6-EB657DA4722F}" destId="{855A6ADD-EE07-4F97-B47E-EC6D7D57DF8A}" srcOrd="0" destOrd="0" presId="urn:microsoft.com/office/officeart/2005/8/layout/hierarchy1"/>
    <dgm:cxn modelId="{DD574913-24F3-4B9F-AE1C-EB352F26F010}" type="presParOf" srcId="{3EDE434C-FE4C-40C2-98B6-EB657DA4722F}" destId="{5B05ECD8-5B33-4C82-9DFD-8D72740AA4A5}" srcOrd="1" destOrd="0" presId="urn:microsoft.com/office/officeart/2005/8/layout/hierarchy1"/>
    <dgm:cxn modelId="{A7D0CD31-22CA-4A58-9B9F-453BF8D3B737}" type="presParOf" srcId="{80AB54E2-3E0A-481B-B251-596AE72944D4}" destId="{AAC015A1-3F4F-493D-B1F4-98A2997A83D1}" srcOrd="1" destOrd="0" presId="urn:microsoft.com/office/officeart/2005/8/layout/hierarchy1"/>
    <dgm:cxn modelId="{70EFC322-9118-4218-AC20-0226332352EB}" type="presParOf" srcId="{AECDA793-147C-4ABF-9E98-0AD9199E437A}" destId="{9C2CEFF5-A3A1-4160-9F2D-B082C9B2EDFF}" srcOrd="4" destOrd="0" presId="urn:microsoft.com/office/officeart/2005/8/layout/hierarchy1"/>
    <dgm:cxn modelId="{ACB5CF47-5C21-40C5-8BD2-95BB708F167D}" type="presParOf" srcId="{AECDA793-147C-4ABF-9E98-0AD9199E437A}" destId="{77C5C47B-C992-4D5B-8B86-26221D684AC1}" srcOrd="5" destOrd="0" presId="urn:microsoft.com/office/officeart/2005/8/layout/hierarchy1"/>
    <dgm:cxn modelId="{3FEC7EE5-929E-4C23-B652-D8EE474B8029}" type="presParOf" srcId="{77C5C47B-C992-4D5B-8B86-26221D684AC1}" destId="{AF11A174-86B4-4D4B-80BE-217DE237D29A}" srcOrd="0" destOrd="0" presId="urn:microsoft.com/office/officeart/2005/8/layout/hierarchy1"/>
    <dgm:cxn modelId="{315D1761-5C7B-4BE8-BD39-3F49873A570D}" type="presParOf" srcId="{AF11A174-86B4-4D4B-80BE-217DE237D29A}" destId="{B1A46E00-01CD-40DD-AD59-0DD247865211}" srcOrd="0" destOrd="0" presId="urn:microsoft.com/office/officeart/2005/8/layout/hierarchy1"/>
    <dgm:cxn modelId="{246CFA30-2420-490C-BD70-8531E6AC5E1D}" type="presParOf" srcId="{AF11A174-86B4-4D4B-80BE-217DE237D29A}" destId="{08BF5D9B-58DA-4AE2-8C2F-9DB5CD333661}" srcOrd="1" destOrd="0" presId="urn:microsoft.com/office/officeart/2005/8/layout/hierarchy1"/>
    <dgm:cxn modelId="{BC59664A-5E35-4270-A7E1-2761B329E77C}" type="presParOf" srcId="{77C5C47B-C992-4D5B-8B86-26221D684AC1}" destId="{951710E7-DBD0-4DD4-99BA-E482829ECE2A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C2CEFF5-A3A1-4160-9F2D-B082C9B2EDFF}">
      <dsp:nvSpPr>
        <dsp:cNvPr id="0" name=""/>
        <dsp:cNvSpPr/>
      </dsp:nvSpPr>
      <dsp:spPr>
        <a:xfrm>
          <a:off x="943012" y="2882937"/>
          <a:ext cx="2295718" cy="546276"/>
        </a:xfrm>
        <a:custGeom>
          <a:avLst/>
          <a:gdLst/>
          <a:ahLst/>
          <a:cxnLst/>
          <a:rect l="0" t="0" r="0" b="0"/>
          <a:pathLst>
            <a:path>
              <a:moveTo>
                <a:pt x="2295718" y="0"/>
              </a:moveTo>
              <a:lnTo>
                <a:pt x="2295718" y="372271"/>
              </a:lnTo>
              <a:lnTo>
                <a:pt x="0" y="372271"/>
              </a:lnTo>
              <a:lnTo>
                <a:pt x="0" y="546276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CFA1D8C-76C5-46B3-A802-0E74E16477BA}">
      <dsp:nvSpPr>
        <dsp:cNvPr id="0" name=""/>
        <dsp:cNvSpPr/>
      </dsp:nvSpPr>
      <dsp:spPr>
        <a:xfrm>
          <a:off x="3193010" y="2882937"/>
          <a:ext cx="91440" cy="546276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546276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94638CF-2B48-45BB-A35F-ABF076C2600D}">
      <dsp:nvSpPr>
        <dsp:cNvPr id="0" name=""/>
        <dsp:cNvSpPr/>
      </dsp:nvSpPr>
      <dsp:spPr>
        <a:xfrm>
          <a:off x="3238730" y="2882937"/>
          <a:ext cx="2295718" cy="54627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72271"/>
              </a:lnTo>
              <a:lnTo>
                <a:pt x="2295718" y="372271"/>
              </a:lnTo>
              <a:lnTo>
                <a:pt x="2295718" y="546276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3E3E6F0-4BEC-40A5-B781-AECF85223A38}">
      <dsp:nvSpPr>
        <dsp:cNvPr id="0" name=""/>
        <dsp:cNvSpPr/>
      </dsp:nvSpPr>
      <dsp:spPr>
        <a:xfrm>
          <a:off x="3238730" y="1361257"/>
          <a:ext cx="2935844" cy="450035"/>
        </a:xfrm>
        <a:custGeom>
          <a:avLst/>
          <a:gdLst/>
          <a:ahLst/>
          <a:cxnLst/>
          <a:rect l="0" t="0" r="0" b="0"/>
          <a:pathLst>
            <a:path>
              <a:moveTo>
                <a:pt x="2935844" y="0"/>
              </a:moveTo>
              <a:lnTo>
                <a:pt x="2935844" y="276030"/>
              </a:lnTo>
              <a:lnTo>
                <a:pt x="0" y="276030"/>
              </a:lnTo>
              <a:lnTo>
                <a:pt x="0" y="450035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0B1CD37-ED48-4531-9266-D84A9B8DE1FF}">
      <dsp:nvSpPr>
        <dsp:cNvPr id="0" name=""/>
        <dsp:cNvSpPr/>
      </dsp:nvSpPr>
      <dsp:spPr>
        <a:xfrm>
          <a:off x="7830167" y="2874432"/>
          <a:ext cx="1147859" cy="546276"/>
        </a:xfrm>
        <a:custGeom>
          <a:avLst/>
          <a:gdLst/>
          <a:ahLst/>
          <a:cxnLst/>
          <a:rect l="0" t="0" r="0" b="0"/>
          <a:pathLst>
            <a:path>
              <a:moveTo>
                <a:pt x="1147859" y="0"/>
              </a:moveTo>
              <a:lnTo>
                <a:pt x="1147859" y="372271"/>
              </a:lnTo>
              <a:lnTo>
                <a:pt x="0" y="372271"/>
              </a:lnTo>
              <a:lnTo>
                <a:pt x="0" y="546276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D33E096-E9B9-41F6-BBD3-6228AB61E5DB}">
      <dsp:nvSpPr>
        <dsp:cNvPr id="0" name=""/>
        <dsp:cNvSpPr/>
      </dsp:nvSpPr>
      <dsp:spPr>
        <a:xfrm>
          <a:off x="8978026" y="2874432"/>
          <a:ext cx="1147859" cy="54627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72271"/>
              </a:lnTo>
              <a:lnTo>
                <a:pt x="1147859" y="372271"/>
              </a:lnTo>
              <a:lnTo>
                <a:pt x="1147859" y="546276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6B63AE0-F6BB-4217-93C5-683C16BC7FEB}">
      <dsp:nvSpPr>
        <dsp:cNvPr id="0" name=""/>
        <dsp:cNvSpPr/>
      </dsp:nvSpPr>
      <dsp:spPr>
        <a:xfrm>
          <a:off x="6174575" y="1361257"/>
          <a:ext cx="2803451" cy="45003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76030"/>
              </a:lnTo>
              <a:lnTo>
                <a:pt x="2803451" y="276030"/>
              </a:lnTo>
              <a:lnTo>
                <a:pt x="2803451" y="450035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A1523E9-F66D-4D16-9864-03551E99CA01}">
      <dsp:nvSpPr>
        <dsp:cNvPr id="0" name=""/>
        <dsp:cNvSpPr/>
      </dsp:nvSpPr>
      <dsp:spPr>
        <a:xfrm>
          <a:off x="4436720" y="444930"/>
          <a:ext cx="3475709" cy="91632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AFEE1D3-B954-4A36-8F30-0BE0C31F0798}">
      <dsp:nvSpPr>
        <dsp:cNvPr id="0" name=""/>
        <dsp:cNvSpPr/>
      </dsp:nvSpPr>
      <dsp:spPr>
        <a:xfrm>
          <a:off x="4645422" y="643197"/>
          <a:ext cx="3475709" cy="91632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DZ" sz="3200" b="1" kern="1200" dirty="0">
              <a:solidFill>
                <a:srgbClr val="7030A0"/>
              </a:solidFill>
              <a:latin typeface="Sakkal Majalla" panose="02000000000000000000" pitchFamily="2" charset="-78"/>
              <a:cs typeface="Sakkal Majalla" panose="02000000000000000000" pitchFamily="2" charset="-78"/>
            </a:rPr>
            <a:t>"</a:t>
          </a:r>
          <a:r>
            <a:rPr lang="ar-SA" sz="3200" b="1" kern="1200" dirty="0">
              <a:solidFill>
                <a:srgbClr val="7030A0"/>
              </a:solidFill>
              <a:latin typeface="Sakkal Majalla" panose="02000000000000000000" pitchFamily="2" charset="-78"/>
              <a:cs typeface="Sakkal Majalla" panose="02000000000000000000" pitchFamily="2" charset="-78"/>
            </a:rPr>
            <a:t> </a:t>
          </a:r>
          <a:r>
            <a:rPr lang="ar-DZ" sz="3200" b="1" kern="1200" dirty="0">
              <a:solidFill>
                <a:srgbClr val="7030A0"/>
              </a:solidFill>
              <a:latin typeface="Sakkal Majalla" panose="02000000000000000000" pitchFamily="2" charset="-78"/>
              <a:cs typeface="Sakkal Majalla" panose="02000000000000000000" pitchFamily="2" charset="-78"/>
            </a:rPr>
            <a:t>النظرية المعرفية"</a:t>
          </a:r>
          <a:endParaRPr lang="fr-DZ" sz="3200" kern="1200" dirty="0">
            <a:solidFill>
              <a:srgbClr val="7030A0"/>
            </a:solidFill>
            <a:latin typeface="Sakkal Majalla" panose="02000000000000000000" pitchFamily="2" charset="-78"/>
            <a:cs typeface="Sakkal Majalla" panose="02000000000000000000" pitchFamily="2" charset="-78"/>
          </a:endParaRPr>
        </a:p>
      </dsp:txBody>
      <dsp:txXfrm>
        <a:off x="4672260" y="670035"/>
        <a:ext cx="3422033" cy="862650"/>
      </dsp:txXfrm>
    </dsp:sp>
    <dsp:sp modelId="{CCEE3F27-C3B4-4C79-A169-0C1FF79B9576}">
      <dsp:nvSpPr>
        <dsp:cNvPr id="0" name=""/>
        <dsp:cNvSpPr/>
      </dsp:nvSpPr>
      <dsp:spPr>
        <a:xfrm>
          <a:off x="7687248" y="1811292"/>
          <a:ext cx="2581556" cy="106313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705E0C1-BF6D-48BF-959B-AE8A350D3F7F}">
      <dsp:nvSpPr>
        <dsp:cNvPr id="0" name=""/>
        <dsp:cNvSpPr/>
      </dsp:nvSpPr>
      <dsp:spPr>
        <a:xfrm>
          <a:off x="7895950" y="2009559"/>
          <a:ext cx="2581556" cy="106313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DZ" sz="2000" b="1" kern="1200" dirty="0">
              <a:solidFill>
                <a:schemeClr val="bg1"/>
              </a:solidFill>
              <a:latin typeface="Sakkal Majalla" panose="02000000000000000000" pitchFamily="2" charset="-78"/>
              <a:cs typeface="Sakkal Majalla" panose="02000000000000000000" pitchFamily="2" charset="-78"/>
            </a:rPr>
            <a:t>أولا: النظرية الجشطالتية</a:t>
          </a:r>
          <a:endParaRPr lang="fr-DZ" sz="2000" b="1" kern="1200" dirty="0">
            <a:solidFill>
              <a:schemeClr val="bg1"/>
            </a:solidFill>
            <a:latin typeface="Sakkal Majalla" panose="02000000000000000000" pitchFamily="2" charset="-78"/>
            <a:cs typeface="Sakkal Majalla" panose="02000000000000000000" pitchFamily="2" charset="-78"/>
          </a:endParaRPr>
        </a:p>
      </dsp:txBody>
      <dsp:txXfrm>
        <a:off x="7927088" y="2040697"/>
        <a:ext cx="2519280" cy="1000863"/>
      </dsp:txXfrm>
    </dsp:sp>
    <dsp:sp modelId="{286EDD35-45B7-4ED9-8AB5-6A601C20F36F}">
      <dsp:nvSpPr>
        <dsp:cNvPr id="0" name=""/>
        <dsp:cNvSpPr/>
      </dsp:nvSpPr>
      <dsp:spPr>
        <a:xfrm>
          <a:off x="9186728" y="3420709"/>
          <a:ext cx="1878315" cy="119273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8CFF4F9-1AAE-464A-8011-F36C5C5C04D3}">
      <dsp:nvSpPr>
        <dsp:cNvPr id="0" name=""/>
        <dsp:cNvSpPr/>
      </dsp:nvSpPr>
      <dsp:spPr>
        <a:xfrm>
          <a:off x="9395430" y="3618976"/>
          <a:ext cx="1878315" cy="119273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DZ" sz="2000" b="1" kern="1200" dirty="0">
              <a:solidFill>
                <a:schemeClr val="bg1"/>
              </a:solidFill>
              <a:latin typeface="Sakkal Majalla" panose="02000000000000000000" pitchFamily="2" charset="-78"/>
              <a:cs typeface="Sakkal Majalla" panose="02000000000000000000" pitchFamily="2" charset="-78"/>
            </a:rPr>
            <a:t>1- أسسها و مبادئها</a:t>
          </a:r>
          <a:endParaRPr lang="fr-DZ" sz="2000" b="1" kern="1200" dirty="0">
            <a:solidFill>
              <a:schemeClr val="bg1"/>
            </a:solidFill>
            <a:latin typeface="Sakkal Majalla" panose="02000000000000000000" pitchFamily="2" charset="-78"/>
            <a:cs typeface="Sakkal Majalla" panose="02000000000000000000" pitchFamily="2" charset="-78"/>
          </a:endParaRPr>
        </a:p>
      </dsp:txBody>
      <dsp:txXfrm>
        <a:off x="9430364" y="3653910"/>
        <a:ext cx="1808447" cy="1122862"/>
      </dsp:txXfrm>
    </dsp:sp>
    <dsp:sp modelId="{B7F56845-D7BD-4115-ABD1-5FF7F3A4A62A}">
      <dsp:nvSpPr>
        <dsp:cNvPr id="0" name=""/>
        <dsp:cNvSpPr/>
      </dsp:nvSpPr>
      <dsp:spPr>
        <a:xfrm>
          <a:off x="6891010" y="3420709"/>
          <a:ext cx="1878315" cy="119273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54D035C-E62B-46B2-BBDC-C7F27FD850A2}">
      <dsp:nvSpPr>
        <dsp:cNvPr id="0" name=""/>
        <dsp:cNvSpPr/>
      </dsp:nvSpPr>
      <dsp:spPr>
        <a:xfrm>
          <a:off x="7099711" y="3618976"/>
          <a:ext cx="1878315" cy="119273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DZ" sz="2000" b="1" kern="1200" dirty="0">
              <a:solidFill>
                <a:schemeClr val="bg1"/>
              </a:solidFill>
              <a:latin typeface="Sakkal Majalla" panose="02000000000000000000" pitchFamily="2" charset="-78"/>
              <a:cs typeface="Sakkal Majalla" panose="02000000000000000000" pitchFamily="2" charset="-78"/>
            </a:rPr>
            <a:t>2- انتقادات النظرية الجشطالتية</a:t>
          </a:r>
          <a:endParaRPr lang="fr-DZ" sz="2000" b="1" kern="1200" dirty="0">
            <a:solidFill>
              <a:schemeClr val="bg1"/>
            </a:solidFill>
            <a:latin typeface="Sakkal Majalla" panose="02000000000000000000" pitchFamily="2" charset="-78"/>
            <a:cs typeface="Sakkal Majalla" panose="02000000000000000000" pitchFamily="2" charset="-78"/>
          </a:endParaRPr>
        </a:p>
      </dsp:txBody>
      <dsp:txXfrm>
        <a:off x="7134645" y="3653910"/>
        <a:ext cx="1808447" cy="1122862"/>
      </dsp:txXfrm>
    </dsp:sp>
    <dsp:sp modelId="{9C44C78E-D07E-4045-9590-8001FF782E22}">
      <dsp:nvSpPr>
        <dsp:cNvPr id="0" name=""/>
        <dsp:cNvSpPr/>
      </dsp:nvSpPr>
      <dsp:spPr>
        <a:xfrm>
          <a:off x="1910959" y="1811292"/>
          <a:ext cx="2655543" cy="107164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D003397-DA26-4D6A-BF32-AD1706951B42}">
      <dsp:nvSpPr>
        <dsp:cNvPr id="0" name=""/>
        <dsp:cNvSpPr/>
      </dsp:nvSpPr>
      <dsp:spPr>
        <a:xfrm>
          <a:off x="2119660" y="2009559"/>
          <a:ext cx="2655543" cy="107164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DZ" sz="2000" b="1" kern="1200" dirty="0">
              <a:solidFill>
                <a:schemeClr val="bg1"/>
              </a:solidFill>
              <a:latin typeface="Sakkal Majalla" panose="02000000000000000000" pitchFamily="2" charset="-78"/>
              <a:cs typeface="Sakkal Majalla" panose="02000000000000000000" pitchFamily="2" charset="-78"/>
            </a:rPr>
            <a:t>ثانيا: النظرية البنائية</a:t>
          </a:r>
          <a:endParaRPr lang="fr-DZ" sz="2000" b="1" kern="1200" dirty="0">
            <a:solidFill>
              <a:schemeClr val="bg1"/>
            </a:solidFill>
            <a:latin typeface="Sakkal Majalla" panose="02000000000000000000" pitchFamily="2" charset="-78"/>
            <a:cs typeface="Sakkal Majalla" panose="02000000000000000000" pitchFamily="2" charset="-78"/>
          </a:endParaRPr>
        </a:p>
      </dsp:txBody>
      <dsp:txXfrm>
        <a:off x="2151047" y="2040946"/>
        <a:ext cx="2592769" cy="1008870"/>
      </dsp:txXfrm>
    </dsp:sp>
    <dsp:sp modelId="{41F0B324-C770-42C6-8B1C-7C72A04F189B}">
      <dsp:nvSpPr>
        <dsp:cNvPr id="0" name=""/>
        <dsp:cNvSpPr/>
      </dsp:nvSpPr>
      <dsp:spPr>
        <a:xfrm>
          <a:off x="4595291" y="3429213"/>
          <a:ext cx="1878315" cy="119273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9A9910B-8571-44D7-858E-EA65C0EA6E6D}">
      <dsp:nvSpPr>
        <dsp:cNvPr id="0" name=""/>
        <dsp:cNvSpPr/>
      </dsp:nvSpPr>
      <dsp:spPr>
        <a:xfrm>
          <a:off x="4803993" y="3627480"/>
          <a:ext cx="1878315" cy="119273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DZ" sz="2000" b="1" kern="1200" dirty="0">
              <a:solidFill>
                <a:schemeClr val="bg1"/>
              </a:solidFill>
              <a:latin typeface="Sakkal Majalla" panose="02000000000000000000" pitchFamily="2" charset="-78"/>
              <a:cs typeface="Sakkal Majalla" panose="02000000000000000000" pitchFamily="2" charset="-78"/>
            </a:rPr>
            <a:t>1- جذورها و تطوّرها</a:t>
          </a:r>
          <a:endParaRPr lang="fr-DZ" sz="2000" b="1" kern="1200" dirty="0">
            <a:solidFill>
              <a:schemeClr val="bg1"/>
            </a:solidFill>
            <a:latin typeface="Sakkal Majalla" panose="02000000000000000000" pitchFamily="2" charset="-78"/>
            <a:cs typeface="Sakkal Majalla" panose="02000000000000000000" pitchFamily="2" charset="-78"/>
          </a:endParaRPr>
        </a:p>
      </dsp:txBody>
      <dsp:txXfrm>
        <a:off x="4838927" y="3662414"/>
        <a:ext cx="1808447" cy="1122862"/>
      </dsp:txXfrm>
    </dsp:sp>
    <dsp:sp modelId="{855A6ADD-EE07-4F97-B47E-EC6D7D57DF8A}">
      <dsp:nvSpPr>
        <dsp:cNvPr id="0" name=""/>
        <dsp:cNvSpPr/>
      </dsp:nvSpPr>
      <dsp:spPr>
        <a:xfrm>
          <a:off x="2299573" y="3429213"/>
          <a:ext cx="1878315" cy="119273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B05ECD8-5B33-4C82-9DFD-8D72740AA4A5}">
      <dsp:nvSpPr>
        <dsp:cNvPr id="0" name=""/>
        <dsp:cNvSpPr/>
      </dsp:nvSpPr>
      <dsp:spPr>
        <a:xfrm>
          <a:off x="2508274" y="3627480"/>
          <a:ext cx="1878315" cy="119273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DZ" sz="2000" b="1" kern="1200" dirty="0">
              <a:solidFill>
                <a:schemeClr val="bg1"/>
              </a:solidFill>
              <a:latin typeface="Sakkal Majalla" panose="02000000000000000000" pitchFamily="2" charset="-78"/>
              <a:cs typeface="Sakkal Majalla" panose="02000000000000000000" pitchFamily="2" charset="-78"/>
            </a:rPr>
            <a:t>2- النظرية البنائية: رحلة في عالم النمو المعرفي لـ "بياجيه"</a:t>
          </a:r>
          <a:endParaRPr lang="fr-DZ" sz="2000" b="1" kern="1200" dirty="0">
            <a:solidFill>
              <a:schemeClr val="bg1"/>
            </a:solidFill>
            <a:latin typeface="Sakkal Majalla" panose="02000000000000000000" pitchFamily="2" charset="-78"/>
            <a:cs typeface="Sakkal Majalla" panose="02000000000000000000" pitchFamily="2" charset="-78"/>
          </a:endParaRPr>
        </a:p>
      </dsp:txBody>
      <dsp:txXfrm>
        <a:off x="2543208" y="3662414"/>
        <a:ext cx="1808447" cy="1122862"/>
      </dsp:txXfrm>
    </dsp:sp>
    <dsp:sp modelId="{B1A46E00-01CD-40DD-AD59-0DD247865211}">
      <dsp:nvSpPr>
        <dsp:cNvPr id="0" name=""/>
        <dsp:cNvSpPr/>
      </dsp:nvSpPr>
      <dsp:spPr>
        <a:xfrm>
          <a:off x="3854" y="3429213"/>
          <a:ext cx="1878315" cy="119273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8BF5D9B-58DA-4AE2-8C2F-9DB5CD333661}">
      <dsp:nvSpPr>
        <dsp:cNvPr id="0" name=""/>
        <dsp:cNvSpPr/>
      </dsp:nvSpPr>
      <dsp:spPr>
        <a:xfrm>
          <a:off x="212556" y="3627480"/>
          <a:ext cx="1878315" cy="119273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DZ" sz="2000" b="1" kern="1200" dirty="0">
              <a:solidFill>
                <a:schemeClr val="bg1"/>
              </a:solidFill>
              <a:latin typeface="Sakkal Majalla" panose="02000000000000000000" pitchFamily="2" charset="-78"/>
              <a:cs typeface="Sakkal Majalla" panose="02000000000000000000" pitchFamily="2" charset="-78"/>
            </a:rPr>
            <a:t>3- افتراضات النظرية البنائية: ركائز لفهم التعلّم</a:t>
          </a:r>
          <a:endParaRPr lang="fr-DZ" sz="2000" b="1" kern="1200" dirty="0">
            <a:solidFill>
              <a:schemeClr val="bg1"/>
            </a:solidFill>
            <a:latin typeface="Sakkal Majalla" panose="02000000000000000000" pitchFamily="2" charset="-78"/>
            <a:cs typeface="Sakkal Majalla" panose="02000000000000000000" pitchFamily="2" charset="-78"/>
          </a:endParaRPr>
        </a:p>
      </dsp:txBody>
      <dsp:txXfrm>
        <a:off x="247490" y="3662414"/>
        <a:ext cx="1808447" cy="112286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1803405"/>
            <a:ext cx="94488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632201"/>
            <a:ext cx="94488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909561" y="4314328"/>
            <a:ext cx="2910840" cy="374642"/>
          </a:xfrm>
        </p:spPr>
        <p:txBody>
          <a:bodyPr/>
          <a:lstStyle/>
          <a:p>
            <a:fld id="{ED10A8CF-2BD8-4E04-B6EA-74918D285662}" type="datetimeFigureOut">
              <a:rPr lang="fr-DZ" smtClean="0"/>
              <a:t>15/04/2025</a:t>
            </a:fld>
            <a:endParaRPr lang="fr-D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371600" y="4323845"/>
            <a:ext cx="6400800" cy="365125"/>
          </a:xfrm>
        </p:spPr>
        <p:txBody>
          <a:bodyPr/>
          <a:lstStyle/>
          <a:p>
            <a:endParaRPr lang="fr-D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7200" y="1430866"/>
            <a:ext cx="2743200" cy="365125"/>
          </a:xfrm>
        </p:spPr>
        <p:txBody>
          <a:bodyPr/>
          <a:lstStyle/>
          <a:p>
            <a:fld id="{4362EF1B-C119-43F2-9373-CBB71109FECC}" type="slidenum">
              <a:rPr lang="fr-DZ" smtClean="0"/>
              <a:t>‹N°›</a:t>
            </a:fld>
            <a:endParaRPr lang="fr-DZ"/>
          </a:p>
        </p:txBody>
      </p:sp>
    </p:spTree>
    <p:extLst>
      <p:ext uri="{BB962C8B-B14F-4D97-AF65-F5344CB8AC3E}">
        <p14:creationId xmlns:p14="http://schemas.microsoft.com/office/powerpoint/2010/main" val="3785115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 panoramiqu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77" y="4697360"/>
            <a:ext cx="10822034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1727" y="941439"/>
            <a:ext cx="10821840" cy="3478161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516715"/>
            <a:ext cx="10820400" cy="701969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10A8CF-2BD8-4E04-B6EA-74918D285662}" type="datetimeFigureOut">
              <a:rPr lang="fr-DZ" smtClean="0"/>
              <a:t>15/04/2025</a:t>
            </a:fld>
            <a:endParaRPr lang="fr-D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D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62EF1B-C119-43F2-9373-CBB71109FECC}" type="slidenum">
              <a:rPr lang="fr-DZ" smtClean="0"/>
              <a:t>‹N°›</a:t>
            </a:fld>
            <a:endParaRPr lang="fr-DZ"/>
          </a:p>
        </p:txBody>
      </p:sp>
    </p:spTree>
    <p:extLst>
      <p:ext uri="{BB962C8B-B14F-4D97-AF65-F5344CB8AC3E}">
        <p14:creationId xmlns:p14="http://schemas.microsoft.com/office/powerpoint/2010/main" val="38804991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2"/>
            <a:ext cx="1082040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9133"/>
            <a:ext cx="10130516" cy="99906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ED10A8CF-2BD8-4E04-B6EA-74918D285662}" type="datetimeFigureOut">
              <a:rPr lang="fr-DZ" smtClean="0"/>
              <a:t>15/04/2025</a:t>
            </a:fld>
            <a:endParaRPr lang="fr-D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fr-D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4362EF1B-C119-43F2-9373-CBB71109FECC}" type="slidenum">
              <a:rPr lang="fr-DZ" smtClean="0"/>
              <a:t>‹N°›</a:t>
            </a:fld>
            <a:endParaRPr lang="fr-DZ"/>
          </a:p>
        </p:txBody>
      </p:sp>
    </p:spTree>
    <p:extLst>
      <p:ext uri="{BB962C8B-B14F-4D97-AF65-F5344CB8AC3E}">
        <p14:creationId xmlns:p14="http://schemas.microsoft.com/office/powerpoint/2010/main" val="101546101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67" y="753533"/>
            <a:ext cx="10151533" cy="2604495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303865" y="3365556"/>
            <a:ext cx="9592736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959862"/>
            <a:ext cx="10151533" cy="679871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ED10A8CF-2BD8-4E04-B6EA-74918D285662}" type="datetimeFigureOut">
              <a:rPr lang="fr-DZ" smtClean="0"/>
              <a:t>15/04/2025</a:t>
            </a:fld>
            <a:endParaRPr lang="fr-D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fr-D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4362EF1B-C119-43F2-9373-CBB71109FECC}" type="slidenum">
              <a:rPr lang="fr-DZ" smtClean="0"/>
              <a:t>‹N°›</a:t>
            </a:fld>
            <a:endParaRPr lang="fr-DZ"/>
          </a:p>
        </p:txBody>
      </p:sp>
      <p:sp>
        <p:nvSpPr>
          <p:cNvPr id="9" name="TextBox 8"/>
          <p:cNvSpPr txBox="1"/>
          <p:nvPr/>
        </p:nvSpPr>
        <p:spPr>
          <a:xfrm>
            <a:off x="476250" y="93345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984230" y="270129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6671024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95" y="1124701"/>
            <a:ext cx="10146186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8315"/>
            <a:ext cx="10144654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78883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ED10A8CF-2BD8-4E04-B6EA-74918D285662}" type="datetimeFigureOut">
              <a:rPr lang="fr-DZ" smtClean="0"/>
              <a:t>15/04/2025</a:t>
            </a:fld>
            <a:endParaRPr lang="fr-D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8883"/>
            <a:ext cx="6991492" cy="365125"/>
          </a:xfrm>
        </p:spPr>
        <p:txBody>
          <a:bodyPr/>
          <a:lstStyle/>
          <a:p>
            <a:endParaRPr lang="fr-D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4362EF1B-C119-43F2-9373-CBB71109FECC}" type="slidenum">
              <a:rPr lang="fr-DZ" smtClean="0"/>
              <a:t>‹N°›</a:t>
            </a:fld>
            <a:endParaRPr lang="fr-DZ"/>
          </a:p>
        </p:txBody>
      </p:sp>
    </p:spTree>
    <p:extLst>
      <p:ext uri="{BB962C8B-B14F-4D97-AF65-F5344CB8AC3E}">
        <p14:creationId xmlns:p14="http://schemas.microsoft.com/office/powerpoint/2010/main" val="396426495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 colon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895600" y="761999"/>
            <a:ext cx="8610599" cy="1303867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800" y="2202080"/>
            <a:ext cx="3456432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799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68800" y="2201333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366858" y="2904067"/>
            <a:ext cx="3456432" cy="331461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51800" y="2192866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8051801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10A8CF-2BD8-4E04-B6EA-74918D285662}" type="datetimeFigureOut">
              <a:rPr lang="fr-DZ" smtClean="0"/>
              <a:t>15/04/2025</a:t>
            </a:fld>
            <a:endParaRPr lang="fr-D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D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62EF1B-C119-43F2-9373-CBB71109FECC}" type="slidenum">
              <a:rPr lang="fr-DZ" smtClean="0"/>
              <a:t>‹N°›</a:t>
            </a:fld>
            <a:endParaRPr lang="fr-DZ"/>
          </a:p>
        </p:txBody>
      </p:sp>
    </p:spTree>
    <p:extLst>
      <p:ext uri="{BB962C8B-B14F-4D97-AF65-F5344CB8AC3E}">
        <p14:creationId xmlns:p14="http://schemas.microsoft.com/office/powerpoint/2010/main" val="397018260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 colonnes d’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599" cy="1295400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8618" y="4191000"/>
            <a:ext cx="3451582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8618" y="2362200"/>
            <a:ext cx="3451582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8618" y="4873764"/>
            <a:ext cx="3451582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74263" y="4191000"/>
            <a:ext cx="3448935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374263" y="2362200"/>
            <a:ext cx="3448936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374264" y="4873763"/>
            <a:ext cx="344893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49731" y="4191000"/>
            <a:ext cx="3456469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049855" y="2362200"/>
            <a:ext cx="3447878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8049731" y="4873761"/>
            <a:ext cx="345244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10A8CF-2BD8-4E04-B6EA-74918D285662}" type="datetimeFigureOut">
              <a:rPr lang="fr-DZ" smtClean="0"/>
              <a:t>15/04/2025</a:t>
            </a:fld>
            <a:endParaRPr lang="fr-D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D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62EF1B-C119-43F2-9373-CBB71109FECC}" type="slidenum">
              <a:rPr lang="fr-DZ" smtClean="0"/>
              <a:t>‹N°›</a:t>
            </a:fld>
            <a:endParaRPr lang="fr-DZ"/>
          </a:p>
        </p:txBody>
      </p:sp>
    </p:spTree>
    <p:extLst>
      <p:ext uri="{BB962C8B-B14F-4D97-AF65-F5344CB8AC3E}">
        <p14:creationId xmlns:p14="http://schemas.microsoft.com/office/powerpoint/2010/main" val="230341472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194559"/>
            <a:ext cx="10820400" cy="4024125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10A8CF-2BD8-4E04-B6EA-74918D285662}" type="datetimeFigureOut">
              <a:rPr lang="fr-DZ" smtClean="0"/>
              <a:t>15/04/2025</a:t>
            </a:fld>
            <a:endParaRPr lang="fr-D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D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62EF1B-C119-43F2-9373-CBB71109FECC}" type="slidenum">
              <a:rPr lang="fr-DZ" smtClean="0"/>
              <a:t>‹N°›</a:t>
            </a:fld>
            <a:endParaRPr lang="fr-DZ"/>
          </a:p>
        </p:txBody>
      </p:sp>
    </p:spTree>
    <p:extLst>
      <p:ext uri="{BB962C8B-B14F-4D97-AF65-F5344CB8AC3E}">
        <p14:creationId xmlns:p14="http://schemas.microsoft.com/office/powerpoint/2010/main" val="222739072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48800" y="745066"/>
            <a:ext cx="2057400" cy="3903133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4466" y="745067"/>
            <a:ext cx="8204201" cy="3903133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79941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ED10A8CF-2BD8-4E04-B6EA-74918D285662}" type="datetimeFigureOut">
              <a:rPr lang="fr-DZ" smtClean="0"/>
              <a:t>15/04/2025</a:t>
            </a:fld>
            <a:endParaRPr lang="fr-D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0"/>
            <a:ext cx="6991492" cy="365125"/>
          </a:xfrm>
        </p:spPr>
        <p:txBody>
          <a:bodyPr/>
          <a:lstStyle/>
          <a:p>
            <a:endParaRPr lang="fr-D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4362EF1B-C119-43F2-9373-CBB71109FECC}" type="slidenum">
              <a:rPr lang="fr-DZ" smtClean="0"/>
              <a:t>‹N°›</a:t>
            </a:fld>
            <a:endParaRPr lang="fr-DZ"/>
          </a:p>
        </p:txBody>
      </p:sp>
    </p:spTree>
    <p:extLst>
      <p:ext uri="{BB962C8B-B14F-4D97-AF65-F5344CB8AC3E}">
        <p14:creationId xmlns:p14="http://schemas.microsoft.com/office/powerpoint/2010/main" val="10465723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10A8CF-2BD8-4E04-B6EA-74918D285662}" type="datetimeFigureOut">
              <a:rPr lang="fr-DZ" smtClean="0"/>
              <a:t>15/04/2025</a:t>
            </a:fld>
            <a:endParaRPr lang="fr-D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D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62EF1B-C119-43F2-9373-CBB71109FECC}" type="slidenum">
              <a:rPr lang="fr-DZ" smtClean="0"/>
              <a:t>‹N°›</a:t>
            </a:fld>
            <a:endParaRPr lang="fr-DZ"/>
          </a:p>
        </p:txBody>
      </p:sp>
    </p:spTree>
    <p:extLst>
      <p:ext uri="{BB962C8B-B14F-4D97-AF65-F5344CB8AC3E}">
        <p14:creationId xmlns:p14="http://schemas.microsoft.com/office/powerpoint/2010/main" val="13062460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3"/>
            <a:ext cx="10820399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467" y="3641725"/>
            <a:ext cx="10490200" cy="955675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ED10A8CF-2BD8-4E04-B6EA-74918D285662}" type="datetimeFigureOut">
              <a:rPr lang="fr-DZ" smtClean="0"/>
              <a:t>15/04/2025</a:t>
            </a:fld>
            <a:endParaRPr lang="fr-D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1"/>
            <a:ext cx="6991492" cy="364065"/>
          </a:xfrm>
        </p:spPr>
        <p:txBody>
          <a:bodyPr/>
          <a:lstStyle/>
          <a:p>
            <a:endParaRPr lang="fr-D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4362EF1B-C119-43F2-9373-CBB71109FECC}" type="slidenum">
              <a:rPr lang="fr-DZ" smtClean="0"/>
              <a:t>‹N°›</a:t>
            </a:fld>
            <a:endParaRPr lang="fr-DZ"/>
          </a:p>
        </p:txBody>
      </p:sp>
    </p:spTree>
    <p:extLst>
      <p:ext uri="{BB962C8B-B14F-4D97-AF65-F5344CB8AC3E}">
        <p14:creationId xmlns:p14="http://schemas.microsoft.com/office/powerpoint/2010/main" val="13427571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194559"/>
            <a:ext cx="5334000" cy="4024125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194559"/>
            <a:ext cx="5334000" cy="4024125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10A8CF-2BD8-4E04-B6EA-74918D285662}" type="datetimeFigureOut">
              <a:rPr lang="fr-DZ" smtClean="0"/>
              <a:t>15/04/2025</a:t>
            </a:fld>
            <a:endParaRPr lang="fr-D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D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62EF1B-C119-43F2-9373-CBB71109FECC}" type="slidenum">
              <a:rPr lang="fr-DZ" smtClean="0"/>
              <a:t>‹N°›</a:t>
            </a:fld>
            <a:endParaRPr lang="fr-DZ"/>
          </a:p>
        </p:txBody>
      </p:sp>
    </p:spTree>
    <p:extLst>
      <p:ext uri="{BB962C8B-B14F-4D97-AF65-F5344CB8AC3E}">
        <p14:creationId xmlns:p14="http://schemas.microsoft.com/office/powerpoint/2010/main" val="1056028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600" cy="1295400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9" y="2183802"/>
            <a:ext cx="507999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3132666"/>
            <a:ext cx="5311775" cy="3086019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0" y="2183802"/>
            <a:ext cx="5105400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132666"/>
            <a:ext cx="5334000" cy="3086019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10A8CF-2BD8-4E04-B6EA-74918D285662}" type="datetimeFigureOut">
              <a:rPr lang="fr-DZ" smtClean="0"/>
              <a:t>15/04/2025</a:t>
            </a:fld>
            <a:endParaRPr lang="fr-D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D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62EF1B-C119-43F2-9373-CBB71109FECC}" type="slidenum">
              <a:rPr lang="fr-DZ" smtClean="0"/>
              <a:t>‹N°›</a:t>
            </a:fld>
            <a:endParaRPr lang="fr-DZ"/>
          </a:p>
        </p:txBody>
      </p:sp>
    </p:spTree>
    <p:extLst>
      <p:ext uri="{BB962C8B-B14F-4D97-AF65-F5344CB8AC3E}">
        <p14:creationId xmlns:p14="http://schemas.microsoft.com/office/powerpoint/2010/main" val="40902630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10A8CF-2BD8-4E04-B6EA-74918D285662}" type="datetimeFigureOut">
              <a:rPr lang="fr-DZ" smtClean="0"/>
              <a:t>15/04/2025</a:t>
            </a:fld>
            <a:endParaRPr lang="fr-D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D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62EF1B-C119-43F2-9373-CBB71109FECC}" type="slidenum">
              <a:rPr lang="fr-DZ" smtClean="0"/>
              <a:t>‹N°›</a:t>
            </a:fld>
            <a:endParaRPr lang="fr-DZ"/>
          </a:p>
        </p:txBody>
      </p:sp>
    </p:spTree>
    <p:extLst>
      <p:ext uri="{BB962C8B-B14F-4D97-AF65-F5344CB8AC3E}">
        <p14:creationId xmlns:p14="http://schemas.microsoft.com/office/powerpoint/2010/main" val="27623758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10A8CF-2BD8-4E04-B6EA-74918D285662}" type="datetimeFigureOut">
              <a:rPr lang="fr-DZ" smtClean="0"/>
              <a:t>15/04/2025</a:t>
            </a:fld>
            <a:endParaRPr lang="fr-D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D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62EF1B-C119-43F2-9373-CBB71109FECC}" type="slidenum">
              <a:rPr lang="fr-DZ" smtClean="0"/>
              <a:t>‹N°›</a:t>
            </a:fld>
            <a:endParaRPr lang="fr-DZ"/>
          </a:p>
        </p:txBody>
      </p:sp>
    </p:spTree>
    <p:extLst>
      <p:ext uri="{BB962C8B-B14F-4D97-AF65-F5344CB8AC3E}">
        <p14:creationId xmlns:p14="http://schemas.microsoft.com/office/powerpoint/2010/main" val="21526472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41148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95582" y="746759"/>
            <a:ext cx="6510618" cy="5471925"/>
          </a:xfrm>
        </p:spPr>
        <p:txBody>
          <a:bodyPr anchor="ctr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411480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10A8CF-2BD8-4E04-B6EA-74918D285662}" type="datetimeFigureOut">
              <a:rPr lang="fr-DZ" smtClean="0"/>
              <a:t>15/04/2025</a:t>
            </a:fld>
            <a:endParaRPr lang="fr-D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D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62EF1B-C119-43F2-9373-CBB71109FECC}" type="slidenum">
              <a:rPr lang="fr-DZ" smtClean="0"/>
              <a:t>‹N°›</a:t>
            </a:fld>
            <a:endParaRPr lang="fr-DZ"/>
          </a:p>
        </p:txBody>
      </p:sp>
    </p:spTree>
    <p:extLst>
      <p:ext uri="{BB962C8B-B14F-4D97-AF65-F5344CB8AC3E}">
        <p14:creationId xmlns:p14="http://schemas.microsoft.com/office/powerpoint/2010/main" val="5303828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687324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861238" y="751241"/>
            <a:ext cx="3644962" cy="5467443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687324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10A8CF-2BD8-4E04-B6EA-74918D285662}" type="datetimeFigureOut">
              <a:rPr lang="fr-DZ" smtClean="0"/>
              <a:t>15/04/2025</a:t>
            </a:fld>
            <a:endParaRPr lang="fr-D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D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62EF1B-C119-43F2-9373-CBB71109FECC}" type="slidenum">
              <a:rPr lang="fr-DZ" smtClean="0"/>
              <a:t>‹N°›</a:t>
            </a:fld>
            <a:endParaRPr lang="fr-DZ"/>
          </a:p>
        </p:txBody>
      </p:sp>
    </p:spTree>
    <p:extLst>
      <p:ext uri="{BB962C8B-B14F-4D97-AF65-F5344CB8AC3E}">
        <p14:creationId xmlns:p14="http://schemas.microsoft.com/office/powerpoint/2010/main" val="16158131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TOP.pn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4414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895600" y="764373"/>
            <a:ext cx="861060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194560"/>
            <a:ext cx="10820400" cy="40241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95360" y="6356350"/>
            <a:ext cx="29108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10A8CF-2BD8-4E04-B6EA-74918D285662}" type="datetimeFigureOut">
              <a:rPr lang="fr-DZ" smtClean="0"/>
              <a:t>15/04/2025</a:t>
            </a:fld>
            <a:endParaRPr lang="fr-D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355845"/>
            <a:ext cx="7772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D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3810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62EF1B-C119-43F2-9373-CBB71109FECC}" type="slidenum">
              <a:rPr lang="fr-DZ" smtClean="0"/>
              <a:t>‹N°›</a:t>
            </a:fld>
            <a:endParaRPr lang="fr-DZ"/>
          </a:p>
        </p:txBody>
      </p:sp>
    </p:spTree>
    <p:extLst>
      <p:ext uri="{BB962C8B-B14F-4D97-AF65-F5344CB8AC3E}">
        <p14:creationId xmlns:p14="http://schemas.microsoft.com/office/powerpoint/2010/main" val="406812334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  <p:sldLayoutId id="2147483702" r:id="rId12"/>
    <p:sldLayoutId id="2147483703" r:id="rId13"/>
    <p:sldLayoutId id="2147483704" r:id="rId14"/>
    <p:sldLayoutId id="2147483705" r:id="rId15"/>
    <p:sldLayoutId id="2147483706" r:id="rId16"/>
    <p:sldLayoutId id="2147483707" r:id="rId17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F6E6AD7-D599-46B0-B90D-5B0B708C194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51000" y="1104900"/>
            <a:ext cx="9017000" cy="1231900"/>
          </a:xfrm>
        </p:spPr>
        <p:txBody>
          <a:bodyPr>
            <a:normAutofit fontScale="90000"/>
          </a:bodyPr>
          <a:lstStyle/>
          <a:p>
            <a:br>
              <a:rPr lang="fr-DZ" dirty="0"/>
            </a:br>
            <a:endParaRPr lang="fr-DZ" dirty="0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153A1CF3-119A-4B0A-8F9E-9A7E8065F21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552700" y="469900"/>
            <a:ext cx="5778500" cy="635000"/>
          </a:xfrm>
        </p:spPr>
        <p:txBody>
          <a:bodyPr>
            <a:noAutofit/>
          </a:bodyPr>
          <a:lstStyle/>
          <a:p>
            <a:pPr algn="ctr"/>
            <a:r>
              <a:rPr lang="ar-DZ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المحاضرة السابعة:  "نظريات التعلّم"</a:t>
            </a:r>
            <a:endParaRPr lang="fr-DZ" sz="28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graphicFrame>
        <p:nvGraphicFramePr>
          <p:cNvPr id="4" name="Diagramme 3">
            <a:extLst>
              <a:ext uri="{FF2B5EF4-FFF2-40B4-BE49-F238E27FC236}">
                <a16:creationId xmlns:a16="http://schemas.microsoft.com/office/drawing/2014/main" id="{0F05DA33-7C8A-4D50-A861-C1312192903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193891972"/>
              </p:ext>
            </p:extLst>
          </p:nvPr>
        </p:nvGraphicFramePr>
        <p:xfrm>
          <a:off x="635000" y="939800"/>
          <a:ext cx="11277600" cy="51689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675900456"/>
      </p:ext>
    </p:extLst>
  </p:cSld>
  <p:clrMapOvr>
    <a:masterClrMapping/>
  </p:clrMapOvr>
</p:sld>
</file>

<file path=ppt/theme/theme1.xml><?xml version="1.0" encoding="utf-8"?>
<a:theme xmlns:a="http://schemas.openxmlformats.org/drawingml/2006/main" name="Traînée de condensation">
  <a:themeElements>
    <a:clrScheme name="Traînée de condensation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DF2E28"/>
      </a:accent1>
      <a:accent2>
        <a:srgbClr val="FE801A"/>
      </a:accent2>
      <a:accent3>
        <a:srgbClr val="E9BF35"/>
      </a:accent3>
      <a:accent4>
        <a:srgbClr val="81BB42"/>
      </a:accent4>
      <a:accent5>
        <a:srgbClr val="32C7A9"/>
      </a:accent5>
      <a:accent6>
        <a:srgbClr val="4A9BDC"/>
      </a:accent6>
      <a:hlink>
        <a:srgbClr val="F0532B"/>
      </a:hlink>
      <a:folHlink>
        <a:srgbClr val="F38B53"/>
      </a:folHlink>
    </a:clrScheme>
    <a:fontScheme name="Traînée de condensation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raînée de condensation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8F31A783-2159-4870-BC29-2BA7D038EA4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TM04033937[[fn=Traînée de condensation]]</Template>
  <TotalTime>46</TotalTime>
  <Words>53</Words>
  <Application>Microsoft Office PowerPoint</Application>
  <PresentationFormat>Grand écran</PresentationFormat>
  <Paragraphs>10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Arial</vt:lpstr>
      <vt:lpstr>Century Gothic</vt:lpstr>
      <vt:lpstr>Sakkal Majalla</vt:lpstr>
      <vt:lpstr>Traînée de condensation</vt:lpstr>
      <vt:lpstr>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</dc:title>
  <dc:creator>Nadjim Hannachi</dc:creator>
  <cp:lastModifiedBy>Nadjim Hannachi</cp:lastModifiedBy>
  <cp:revision>5</cp:revision>
  <dcterms:created xsi:type="dcterms:W3CDTF">2025-02-28T23:22:41Z</dcterms:created>
  <dcterms:modified xsi:type="dcterms:W3CDTF">2025-04-15T12:19:25Z</dcterms:modified>
</cp:coreProperties>
</file>