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84" r:id="rId8"/>
    <p:sldId id="285" r:id="rId9"/>
    <p:sldId id="286" r:id="rId10"/>
    <p:sldId id="288" r:id="rId11"/>
    <p:sldId id="289" r:id="rId12"/>
    <p:sldId id="290" r:id="rId13"/>
    <p:sldId id="287" r:id="rId14"/>
    <p:sldId id="291" r:id="rId15"/>
    <p:sldId id="292" r:id="rId16"/>
    <p:sldId id="293" r:id="rId17"/>
    <p:sldId id="294" r:id="rId18"/>
    <p:sldId id="295" r:id="rId19"/>
    <p:sldId id="29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9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29E17-9F3A-40CC-8FEF-82F77BCBDFFC}"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fr-FR"/>
        </a:p>
      </dgm:t>
    </dgm:pt>
    <dgm:pt modelId="{B59BC0A1-6D92-47FB-B281-1DC46EDCD426}">
      <dgm:prSet phldrT="[Texte]"/>
      <dgm:spPr/>
      <dgm:t>
        <a:bodyPr/>
        <a:lstStyle/>
        <a:p>
          <a:r>
            <a:rPr lang="fr-FR" dirty="0"/>
            <a:t>Techniques d’échantillonnage</a:t>
          </a:r>
        </a:p>
      </dgm:t>
    </dgm:pt>
    <dgm:pt modelId="{F0680FB1-431C-4459-BE23-F7C6DC5D8035}" type="parTrans" cxnId="{6E198C18-1323-4260-A875-E4030842BBBE}">
      <dgm:prSet/>
      <dgm:spPr/>
      <dgm:t>
        <a:bodyPr/>
        <a:lstStyle/>
        <a:p>
          <a:endParaRPr lang="fr-FR"/>
        </a:p>
      </dgm:t>
    </dgm:pt>
    <dgm:pt modelId="{7E3C51B2-8CFD-4182-BB1A-7E10EDB11356}" type="sibTrans" cxnId="{6E198C18-1323-4260-A875-E4030842BBBE}">
      <dgm:prSet/>
      <dgm:spPr/>
      <dgm:t>
        <a:bodyPr/>
        <a:lstStyle/>
        <a:p>
          <a:endParaRPr lang="fr-FR"/>
        </a:p>
      </dgm:t>
    </dgm:pt>
    <dgm:pt modelId="{811B4475-55D6-497D-A27B-98D5490C6991}">
      <dgm:prSet phldrT="[Texte]"/>
      <dgm:spPr/>
      <dgm:t>
        <a:bodyPr/>
        <a:lstStyle/>
        <a:p>
          <a:r>
            <a:rPr lang="fr-FR" dirty="0"/>
            <a:t>Échantillonnage probabiliste</a:t>
          </a:r>
        </a:p>
      </dgm:t>
    </dgm:pt>
    <dgm:pt modelId="{7D99E2FF-1E93-41D4-A192-1A567BD045B5}" type="parTrans" cxnId="{D359C987-A0AE-4392-A926-C979A943FC77}">
      <dgm:prSet/>
      <dgm:spPr/>
      <dgm:t>
        <a:bodyPr/>
        <a:lstStyle/>
        <a:p>
          <a:endParaRPr lang="fr-FR"/>
        </a:p>
      </dgm:t>
    </dgm:pt>
    <dgm:pt modelId="{28845F2F-2B97-431D-AC0D-A8556D22D77B}" type="sibTrans" cxnId="{D359C987-A0AE-4392-A926-C979A943FC77}">
      <dgm:prSet/>
      <dgm:spPr/>
      <dgm:t>
        <a:bodyPr/>
        <a:lstStyle/>
        <a:p>
          <a:endParaRPr lang="fr-FR"/>
        </a:p>
      </dgm:t>
    </dgm:pt>
    <dgm:pt modelId="{86F03030-7A30-4CB6-85BB-53BD3723EAD3}">
      <dgm:prSet phldrT="[Texte]"/>
      <dgm:spPr/>
      <dgm:t>
        <a:bodyPr/>
        <a:lstStyle/>
        <a:p>
          <a:r>
            <a:rPr lang="fr-FR" dirty="0"/>
            <a:t>Échantillon aléatoire simple </a:t>
          </a:r>
        </a:p>
      </dgm:t>
    </dgm:pt>
    <dgm:pt modelId="{F9DA7B99-CC2B-4C33-993B-225D67B54BD9}" type="parTrans" cxnId="{A2F0E62A-7725-4C39-866E-F1E8A4D7134E}">
      <dgm:prSet/>
      <dgm:spPr/>
      <dgm:t>
        <a:bodyPr/>
        <a:lstStyle/>
        <a:p>
          <a:endParaRPr lang="fr-FR"/>
        </a:p>
      </dgm:t>
    </dgm:pt>
    <dgm:pt modelId="{CDC01986-5EC7-4FE3-962C-2CD2B628596F}" type="sibTrans" cxnId="{A2F0E62A-7725-4C39-866E-F1E8A4D7134E}">
      <dgm:prSet/>
      <dgm:spPr/>
      <dgm:t>
        <a:bodyPr/>
        <a:lstStyle/>
        <a:p>
          <a:endParaRPr lang="fr-FR"/>
        </a:p>
      </dgm:t>
    </dgm:pt>
    <dgm:pt modelId="{A2AA1A43-E908-4FC3-9C52-0C657A557FC8}">
      <dgm:prSet phldrT="[Texte]"/>
      <dgm:spPr/>
      <dgm:t>
        <a:bodyPr/>
        <a:lstStyle/>
        <a:p>
          <a:r>
            <a:rPr lang="fr-FR" dirty="0"/>
            <a:t>Échantillon stratifié</a:t>
          </a:r>
        </a:p>
      </dgm:t>
    </dgm:pt>
    <dgm:pt modelId="{6B5A7555-6211-4BC1-9B67-98F1B0BD1EC2}" type="parTrans" cxnId="{7C2F6ED3-180E-4B9D-8B25-7F72ADC04747}">
      <dgm:prSet/>
      <dgm:spPr/>
      <dgm:t>
        <a:bodyPr/>
        <a:lstStyle/>
        <a:p>
          <a:endParaRPr lang="fr-FR"/>
        </a:p>
      </dgm:t>
    </dgm:pt>
    <dgm:pt modelId="{4F4B0987-FF04-4F23-BA56-A882C5CED0A1}" type="sibTrans" cxnId="{7C2F6ED3-180E-4B9D-8B25-7F72ADC04747}">
      <dgm:prSet/>
      <dgm:spPr/>
      <dgm:t>
        <a:bodyPr/>
        <a:lstStyle/>
        <a:p>
          <a:endParaRPr lang="fr-FR"/>
        </a:p>
      </dgm:t>
    </dgm:pt>
    <dgm:pt modelId="{9C2E985E-E6AF-479C-95D9-C7EC004451B3}">
      <dgm:prSet phldrT="[Texte]"/>
      <dgm:spPr/>
      <dgm:t>
        <a:bodyPr/>
        <a:lstStyle/>
        <a:p>
          <a:r>
            <a:rPr lang="fr-FR"/>
            <a:t>Échantillonnage </a:t>
          </a:r>
          <a:r>
            <a:rPr lang="fr-FR" dirty="0"/>
            <a:t>non-probabiliste</a:t>
          </a:r>
        </a:p>
      </dgm:t>
    </dgm:pt>
    <dgm:pt modelId="{C16E2B5F-C1E4-4C8E-B6DF-8B2CCB89F51D}" type="parTrans" cxnId="{06D233CB-BEEA-4A9B-9DDA-4E6A9A17416E}">
      <dgm:prSet/>
      <dgm:spPr/>
      <dgm:t>
        <a:bodyPr/>
        <a:lstStyle/>
        <a:p>
          <a:endParaRPr lang="fr-FR"/>
        </a:p>
      </dgm:t>
    </dgm:pt>
    <dgm:pt modelId="{90E50462-C76E-47A7-81D1-B9CE66C66C34}" type="sibTrans" cxnId="{06D233CB-BEEA-4A9B-9DDA-4E6A9A17416E}">
      <dgm:prSet/>
      <dgm:spPr/>
      <dgm:t>
        <a:bodyPr/>
        <a:lstStyle/>
        <a:p>
          <a:endParaRPr lang="fr-FR"/>
        </a:p>
      </dgm:t>
    </dgm:pt>
    <dgm:pt modelId="{E71ECB8E-0590-409E-AF6B-079B5FBB4F8C}">
      <dgm:prSet phldrT="[Texte]"/>
      <dgm:spPr/>
      <dgm:t>
        <a:bodyPr/>
        <a:lstStyle/>
        <a:p>
          <a:r>
            <a:rPr lang="fr-FR" dirty="0"/>
            <a:t>Échantillon accidentel </a:t>
          </a:r>
        </a:p>
      </dgm:t>
    </dgm:pt>
    <dgm:pt modelId="{8FBCC228-3A5D-41C4-A9C8-3FB84D776C74}" type="parTrans" cxnId="{84432C57-1757-496B-A81A-10066F39EBE8}">
      <dgm:prSet/>
      <dgm:spPr/>
      <dgm:t>
        <a:bodyPr/>
        <a:lstStyle/>
        <a:p>
          <a:endParaRPr lang="fr-FR"/>
        </a:p>
      </dgm:t>
    </dgm:pt>
    <dgm:pt modelId="{4D4F68A5-747E-48C3-BC92-13B0DDC9A894}" type="sibTrans" cxnId="{84432C57-1757-496B-A81A-10066F39EBE8}">
      <dgm:prSet/>
      <dgm:spPr/>
      <dgm:t>
        <a:bodyPr/>
        <a:lstStyle/>
        <a:p>
          <a:endParaRPr lang="fr-FR"/>
        </a:p>
      </dgm:t>
    </dgm:pt>
    <dgm:pt modelId="{A2EF7A67-04C1-46C9-8E56-4BF3F840A26E}">
      <dgm:prSet/>
      <dgm:spPr/>
      <dgm:t>
        <a:bodyPr/>
        <a:lstStyle/>
        <a:p>
          <a:r>
            <a:rPr lang="fr-FR" dirty="0"/>
            <a:t>Échantillon en grappe</a:t>
          </a:r>
        </a:p>
      </dgm:t>
    </dgm:pt>
    <dgm:pt modelId="{548D5DA5-6EB1-46C0-86B3-9800EA56336F}" type="parTrans" cxnId="{D27401B4-A426-4FAD-B94B-5E9E0E02D9F0}">
      <dgm:prSet/>
      <dgm:spPr/>
      <dgm:t>
        <a:bodyPr/>
        <a:lstStyle/>
        <a:p>
          <a:endParaRPr lang="fr-FR"/>
        </a:p>
      </dgm:t>
    </dgm:pt>
    <dgm:pt modelId="{02C744F4-AE8B-497C-9717-01EE9C2D900F}" type="sibTrans" cxnId="{D27401B4-A426-4FAD-B94B-5E9E0E02D9F0}">
      <dgm:prSet/>
      <dgm:spPr/>
      <dgm:t>
        <a:bodyPr/>
        <a:lstStyle/>
        <a:p>
          <a:endParaRPr lang="fr-FR"/>
        </a:p>
      </dgm:t>
    </dgm:pt>
    <dgm:pt modelId="{53B06289-85D1-44EF-BF65-90072F1D4F6F}">
      <dgm:prSet/>
      <dgm:spPr/>
      <dgm:t>
        <a:bodyPr/>
        <a:lstStyle/>
        <a:p>
          <a:r>
            <a:rPr lang="fr-FR" dirty="0"/>
            <a:t>Échantillon systématique probabiliste</a:t>
          </a:r>
        </a:p>
      </dgm:t>
    </dgm:pt>
    <dgm:pt modelId="{A51D84F1-CC2B-4ABF-9171-3EDCB7DF98A2}" type="parTrans" cxnId="{547988F5-15CD-4408-910C-1410F5DC22F6}">
      <dgm:prSet/>
      <dgm:spPr/>
      <dgm:t>
        <a:bodyPr/>
        <a:lstStyle/>
        <a:p>
          <a:endParaRPr lang="fr-FR"/>
        </a:p>
      </dgm:t>
    </dgm:pt>
    <dgm:pt modelId="{2FEFCDFB-8232-4AB6-BF2F-2CBECEB20520}" type="sibTrans" cxnId="{547988F5-15CD-4408-910C-1410F5DC22F6}">
      <dgm:prSet/>
      <dgm:spPr/>
      <dgm:t>
        <a:bodyPr/>
        <a:lstStyle/>
        <a:p>
          <a:endParaRPr lang="fr-FR"/>
        </a:p>
      </dgm:t>
    </dgm:pt>
    <dgm:pt modelId="{BA02117B-A299-4FF4-84CD-EE3F08C76EDD}">
      <dgm:prSet/>
      <dgm:spPr/>
      <dgm:t>
        <a:bodyPr/>
        <a:lstStyle/>
        <a:p>
          <a:r>
            <a:rPr lang="fr-FR" dirty="0"/>
            <a:t>Échantillon à plusieurs degrés </a:t>
          </a:r>
        </a:p>
      </dgm:t>
    </dgm:pt>
    <dgm:pt modelId="{A890B5F5-4146-4814-B267-A21B0852D540}" type="parTrans" cxnId="{1B1317CB-1E51-4413-8293-0B4EAE0C476E}">
      <dgm:prSet/>
      <dgm:spPr/>
      <dgm:t>
        <a:bodyPr/>
        <a:lstStyle/>
        <a:p>
          <a:endParaRPr lang="fr-FR"/>
        </a:p>
      </dgm:t>
    </dgm:pt>
    <dgm:pt modelId="{E3C2179D-392A-4BAB-AADC-3A57DE3B096B}" type="sibTrans" cxnId="{1B1317CB-1E51-4413-8293-0B4EAE0C476E}">
      <dgm:prSet/>
      <dgm:spPr/>
      <dgm:t>
        <a:bodyPr/>
        <a:lstStyle/>
        <a:p>
          <a:endParaRPr lang="fr-FR"/>
        </a:p>
      </dgm:t>
    </dgm:pt>
    <dgm:pt modelId="{5D4194CC-91E6-49E4-B740-5203914A4AB8}">
      <dgm:prSet/>
      <dgm:spPr/>
      <dgm:t>
        <a:bodyPr/>
        <a:lstStyle/>
        <a:p>
          <a:r>
            <a:rPr lang="fr-FR" dirty="0"/>
            <a:t>Échantillon par quotas</a:t>
          </a:r>
        </a:p>
      </dgm:t>
    </dgm:pt>
    <dgm:pt modelId="{38B1B005-3065-4796-8A15-AA0ACDB48EE0}" type="parTrans" cxnId="{F71E3DC3-F6C1-4AC0-8644-8C79EE49A6CE}">
      <dgm:prSet/>
      <dgm:spPr/>
      <dgm:t>
        <a:bodyPr/>
        <a:lstStyle/>
        <a:p>
          <a:endParaRPr lang="fr-FR"/>
        </a:p>
      </dgm:t>
    </dgm:pt>
    <dgm:pt modelId="{41935AC6-EEF4-4618-AD44-8BD08287BED6}" type="sibTrans" cxnId="{F71E3DC3-F6C1-4AC0-8644-8C79EE49A6CE}">
      <dgm:prSet/>
      <dgm:spPr/>
      <dgm:t>
        <a:bodyPr/>
        <a:lstStyle/>
        <a:p>
          <a:endParaRPr lang="fr-FR"/>
        </a:p>
      </dgm:t>
    </dgm:pt>
    <dgm:pt modelId="{6A439F7B-E25B-4E28-ADE6-EB6ACD62D004}">
      <dgm:prSet/>
      <dgm:spPr/>
      <dgm:t>
        <a:bodyPr/>
        <a:lstStyle/>
        <a:p>
          <a:r>
            <a:rPr lang="fr-FR" dirty="0"/>
            <a:t>Échantillon typique </a:t>
          </a:r>
        </a:p>
      </dgm:t>
    </dgm:pt>
    <dgm:pt modelId="{8F3CF7C3-64EA-4F0A-88CE-FE835CEB36FE}" type="parTrans" cxnId="{458A1210-3165-41BF-96C3-A826B73C5661}">
      <dgm:prSet/>
      <dgm:spPr/>
      <dgm:t>
        <a:bodyPr/>
        <a:lstStyle/>
        <a:p>
          <a:endParaRPr lang="fr-FR"/>
        </a:p>
      </dgm:t>
    </dgm:pt>
    <dgm:pt modelId="{1598C671-B072-4FEA-86AD-066C2A1B9A82}" type="sibTrans" cxnId="{458A1210-3165-41BF-96C3-A826B73C5661}">
      <dgm:prSet/>
      <dgm:spPr/>
      <dgm:t>
        <a:bodyPr/>
        <a:lstStyle/>
        <a:p>
          <a:endParaRPr lang="fr-FR"/>
        </a:p>
      </dgm:t>
    </dgm:pt>
    <dgm:pt modelId="{F29A4686-1C93-48D0-8A9E-469E9B852E91}">
      <dgm:prSet/>
      <dgm:spPr/>
      <dgm:t>
        <a:bodyPr/>
        <a:lstStyle/>
        <a:p>
          <a:r>
            <a:rPr lang="fr-FR" dirty="0"/>
            <a:t>Échantillon de boule de neige </a:t>
          </a:r>
        </a:p>
      </dgm:t>
    </dgm:pt>
    <dgm:pt modelId="{1A3CF66F-2EC2-4AB3-9F3E-3BFA2580E945}" type="parTrans" cxnId="{D85D3B5D-7696-4BAC-BDDE-9482747E44C9}">
      <dgm:prSet/>
      <dgm:spPr/>
      <dgm:t>
        <a:bodyPr/>
        <a:lstStyle/>
        <a:p>
          <a:endParaRPr lang="fr-FR"/>
        </a:p>
      </dgm:t>
    </dgm:pt>
    <dgm:pt modelId="{036BBA19-016D-4FED-B048-147BD60DABA9}" type="sibTrans" cxnId="{D85D3B5D-7696-4BAC-BDDE-9482747E44C9}">
      <dgm:prSet/>
      <dgm:spPr/>
      <dgm:t>
        <a:bodyPr/>
        <a:lstStyle/>
        <a:p>
          <a:endParaRPr lang="fr-FR"/>
        </a:p>
      </dgm:t>
    </dgm:pt>
    <dgm:pt modelId="{6382DEE2-C656-49BD-A00C-D1A8CF52DC12}">
      <dgm:prSet/>
      <dgm:spPr/>
      <dgm:t>
        <a:bodyPr/>
        <a:lstStyle/>
        <a:p>
          <a:r>
            <a:rPr lang="fr-FR" dirty="0"/>
            <a:t>Échantillon de volontaires</a:t>
          </a:r>
        </a:p>
      </dgm:t>
    </dgm:pt>
    <dgm:pt modelId="{4F60D501-AFD2-4675-965D-940709E3C297}" type="parTrans" cxnId="{C95F8C66-7CCD-4C6C-9832-B2F4383B1C42}">
      <dgm:prSet/>
      <dgm:spPr/>
      <dgm:t>
        <a:bodyPr/>
        <a:lstStyle/>
        <a:p>
          <a:endParaRPr lang="fr-FR"/>
        </a:p>
      </dgm:t>
    </dgm:pt>
    <dgm:pt modelId="{E7F193AA-0DEC-492A-913E-52CCD1FA1929}" type="sibTrans" cxnId="{C95F8C66-7CCD-4C6C-9832-B2F4383B1C42}">
      <dgm:prSet/>
      <dgm:spPr/>
      <dgm:t>
        <a:bodyPr/>
        <a:lstStyle/>
        <a:p>
          <a:endParaRPr lang="fr-FR"/>
        </a:p>
      </dgm:t>
    </dgm:pt>
    <dgm:pt modelId="{B4D80216-731F-4C7D-B924-2CB11E441309}" type="pres">
      <dgm:prSet presAssocID="{02D29E17-9F3A-40CC-8FEF-82F77BCBDFFC}" presName="vert0" presStyleCnt="0">
        <dgm:presLayoutVars>
          <dgm:dir/>
          <dgm:animOne val="branch"/>
          <dgm:animLvl val="lvl"/>
        </dgm:presLayoutVars>
      </dgm:prSet>
      <dgm:spPr/>
    </dgm:pt>
    <dgm:pt modelId="{510A0E39-3BA5-455B-8A04-3B9C18574D22}" type="pres">
      <dgm:prSet presAssocID="{B59BC0A1-6D92-47FB-B281-1DC46EDCD426}" presName="thickLine" presStyleLbl="alignNode1" presStyleIdx="0" presStyleCnt="1"/>
      <dgm:spPr/>
    </dgm:pt>
    <dgm:pt modelId="{AC8C5581-C46A-4352-AA49-3B21CD2D2E06}" type="pres">
      <dgm:prSet presAssocID="{B59BC0A1-6D92-47FB-B281-1DC46EDCD426}" presName="horz1" presStyleCnt="0"/>
      <dgm:spPr/>
    </dgm:pt>
    <dgm:pt modelId="{291D5CBD-DC64-4D55-A811-2C27D9007226}" type="pres">
      <dgm:prSet presAssocID="{B59BC0A1-6D92-47FB-B281-1DC46EDCD426}" presName="tx1" presStyleLbl="revTx" presStyleIdx="0" presStyleCnt="13"/>
      <dgm:spPr/>
    </dgm:pt>
    <dgm:pt modelId="{1D9D4E63-7D3C-447A-81E5-30A070A6F9AA}" type="pres">
      <dgm:prSet presAssocID="{B59BC0A1-6D92-47FB-B281-1DC46EDCD426}" presName="vert1" presStyleCnt="0"/>
      <dgm:spPr/>
    </dgm:pt>
    <dgm:pt modelId="{0C1C335E-00C4-4A2D-8682-5D5354B68B36}" type="pres">
      <dgm:prSet presAssocID="{811B4475-55D6-497D-A27B-98D5490C6991}" presName="vertSpace2a" presStyleCnt="0"/>
      <dgm:spPr/>
    </dgm:pt>
    <dgm:pt modelId="{15446D49-760C-48D0-BC3E-0536A6493EB2}" type="pres">
      <dgm:prSet presAssocID="{811B4475-55D6-497D-A27B-98D5490C6991}" presName="horz2" presStyleCnt="0"/>
      <dgm:spPr/>
    </dgm:pt>
    <dgm:pt modelId="{B55FAE2F-5743-4C91-9B13-D0BE436150D4}" type="pres">
      <dgm:prSet presAssocID="{811B4475-55D6-497D-A27B-98D5490C6991}" presName="horzSpace2" presStyleCnt="0"/>
      <dgm:spPr/>
    </dgm:pt>
    <dgm:pt modelId="{64A51C09-A275-40CE-BAFB-A38C198FC7A9}" type="pres">
      <dgm:prSet presAssocID="{811B4475-55D6-497D-A27B-98D5490C6991}" presName="tx2" presStyleLbl="revTx" presStyleIdx="1" presStyleCnt="13"/>
      <dgm:spPr/>
    </dgm:pt>
    <dgm:pt modelId="{C04D29FE-6B43-4127-932D-C11531072C19}" type="pres">
      <dgm:prSet presAssocID="{811B4475-55D6-497D-A27B-98D5490C6991}" presName="vert2" presStyleCnt="0"/>
      <dgm:spPr/>
    </dgm:pt>
    <dgm:pt modelId="{67B89889-5086-40C2-A673-A59101060684}" type="pres">
      <dgm:prSet presAssocID="{86F03030-7A30-4CB6-85BB-53BD3723EAD3}" presName="horz3" presStyleCnt="0"/>
      <dgm:spPr/>
    </dgm:pt>
    <dgm:pt modelId="{F16B4D97-7975-450E-AA92-B3D79FBD7EB6}" type="pres">
      <dgm:prSet presAssocID="{86F03030-7A30-4CB6-85BB-53BD3723EAD3}" presName="horzSpace3" presStyleCnt="0"/>
      <dgm:spPr/>
    </dgm:pt>
    <dgm:pt modelId="{2A17091F-CE1F-4867-8183-2BA123C5DF22}" type="pres">
      <dgm:prSet presAssocID="{86F03030-7A30-4CB6-85BB-53BD3723EAD3}" presName="tx3" presStyleLbl="revTx" presStyleIdx="2" presStyleCnt="13"/>
      <dgm:spPr/>
    </dgm:pt>
    <dgm:pt modelId="{040EA018-B762-461D-BE3D-4C6F2C656640}" type="pres">
      <dgm:prSet presAssocID="{86F03030-7A30-4CB6-85BB-53BD3723EAD3}" presName="vert3" presStyleCnt="0"/>
      <dgm:spPr/>
    </dgm:pt>
    <dgm:pt modelId="{204E19BF-E53D-4D65-82B1-DCE4432DB1A2}" type="pres">
      <dgm:prSet presAssocID="{CDC01986-5EC7-4FE3-962C-2CD2B628596F}" presName="thinLine3" presStyleLbl="callout" presStyleIdx="0" presStyleCnt="10"/>
      <dgm:spPr/>
    </dgm:pt>
    <dgm:pt modelId="{68FF16BE-2B54-4839-8A9C-91BB0CAEA4B2}" type="pres">
      <dgm:prSet presAssocID="{A2AA1A43-E908-4FC3-9C52-0C657A557FC8}" presName="horz3" presStyleCnt="0"/>
      <dgm:spPr/>
    </dgm:pt>
    <dgm:pt modelId="{D1D57C98-DBCE-4C82-85E9-E89FE8C01B95}" type="pres">
      <dgm:prSet presAssocID="{A2AA1A43-E908-4FC3-9C52-0C657A557FC8}" presName="horzSpace3" presStyleCnt="0"/>
      <dgm:spPr/>
    </dgm:pt>
    <dgm:pt modelId="{5229E1B0-8E7D-4B64-9663-92D7EBC5E4C7}" type="pres">
      <dgm:prSet presAssocID="{A2AA1A43-E908-4FC3-9C52-0C657A557FC8}" presName="tx3" presStyleLbl="revTx" presStyleIdx="3" presStyleCnt="13"/>
      <dgm:spPr/>
    </dgm:pt>
    <dgm:pt modelId="{60E68CDE-C4DA-4307-8675-5C7B60FF980E}" type="pres">
      <dgm:prSet presAssocID="{A2AA1A43-E908-4FC3-9C52-0C657A557FC8}" presName="vert3" presStyleCnt="0"/>
      <dgm:spPr/>
    </dgm:pt>
    <dgm:pt modelId="{97CA0C9E-987A-4A13-BB9E-E9B11421B06F}" type="pres">
      <dgm:prSet presAssocID="{4F4B0987-FF04-4F23-BA56-A882C5CED0A1}" presName="thinLine3" presStyleLbl="callout" presStyleIdx="1" presStyleCnt="10"/>
      <dgm:spPr/>
    </dgm:pt>
    <dgm:pt modelId="{290C3C9A-D7C1-438C-BAF0-78D2EC81A557}" type="pres">
      <dgm:prSet presAssocID="{A2EF7A67-04C1-46C9-8E56-4BF3F840A26E}" presName="horz3" presStyleCnt="0"/>
      <dgm:spPr/>
    </dgm:pt>
    <dgm:pt modelId="{72A822F9-0B53-4B1C-8049-166FFA735D48}" type="pres">
      <dgm:prSet presAssocID="{A2EF7A67-04C1-46C9-8E56-4BF3F840A26E}" presName="horzSpace3" presStyleCnt="0"/>
      <dgm:spPr/>
    </dgm:pt>
    <dgm:pt modelId="{A9F7FC93-EA39-449D-A580-89B3AF3B281A}" type="pres">
      <dgm:prSet presAssocID="{A2EF7A67-04C1-46C9-8E56-4BF3F840A26E}" presName="tx3" presStyleLbl="revTx" presStyleIdx="4" presStyleCnt="13"/>
      <dgm:spPr/>
    </dgm:pt>
    <dgm:pt modelId="{087AD9D0-AB58-4DCA-A6A9-526FC2144C5A}" type="pres">
      <dgm:prSet presAssocID="{A2EF7A67-04C1-46C9-8E56-4BF3F840A26E}" presName="vert3" presStyleCnt="0"/>
      <dgm:spPr/>
    </dgm:pt>
    <dgm:pt modelId="{49D847B2-BE8E-456F-AF16-1F5F81749545}" type="pres">
      <dgm:prSet presAssocID="{02C744F4-AE8B-497C-9717-01EE9C2D900F}" presName="thinLine3" presStyleLbl="callout" presStyleIdx="2" presStyleCnt="10"/>
      <dgm:spPr/>
    </dgm:pt>
    <dgm:pt modelId="{F259FF35-BFFD-4EA2-B225-452B236641C5}" type="pres">
      <dgm:prSet presAssocID="{53B06289-85D1-44EF-BF65-90072F1D4F6F}" presName="horz3" presStyleCnt="0"/>
      <dgm:spPr/>
    </dgm:pt>
    <dgm:pt modelId="{B0E9FBAE-0AA7-4817-9EAD-AE29B73524B4}" type="pres">
      <dgm:prSet presAssocID="{53B06289-85D1-44EF-BF65-90072F1D4F6F}" presName="horzSpace3" presStyleCnt="0"/>
      <dgm:spPr/>
    </dgm:pt>
    <dgm:pt modelId="{FB23F572-BC05-4CF8-A2A4-F42555846D45}" type="pres">
      <dgm:prSet presAssocID="{53B06289-85D1-44EF-BF65-90072F1D4F6F}" presName="tx3" presStyleLbl="revTx" presStyleIdx="5" presStyleCnt="13"/>
      <dgm:spPr/>
    </dgm:pt>
    <dgm:pt modelId="{A98C1551-87B3-44C8-BD72-8451A10C4A16}" type="pres">
      <dgm:prSet presAssocID="{53B06289-85D1-44EF-BF65-90072F1D4F6F}" presName="vert3" presStyleCnt="0"/>
      <dgm:spPr/>
    </dgm:pt>
    <dgm:pt modelId="{D1E12B12-BEF8-4470-BDF1-273C6CFE2C1C}" type="pres">
      <dgm:prSet presAssocID="{2FEFCDFB-8232-4AB6-BF2F-2CBECEB20520}" presName="thinLine3" presStyleLbl="callout" presStyleIdx="3" presStyleCnt="10"/>
      <dgm:spPr/>
    </dgm:pt>
    <dgm:pt modelId="{6BD64B89-F9EB-4C49-984E-28C84A00F400}" type="pres">
      <dgm:prSet presAssocID="{BA02117B-A299-4FF4-84CD-EE3F08C76EDD}" presName="horz3" presStyleCnt="0"/>
      <dgm:spPr/>
    </dgm:pt>
    <dgm:pt modelId="{261EE0E9-462C-4877-BA22-CC46D5567A53}" type="pres">
      <dgm:prSet presAssocID="{BA02117B-A299-4FF4-84CD-EE3F08C76EDD}" presName="horzSpace3" presStyleCnt="0"/>
      <dgm:spPr/>
    </dgm:pt>
    <dgm:pt modelId="{32CECBAA-585C-4BE8-9B23-D5539ECCF832}" type="pres">
      <dgm:prSet presAssocID="{BA02117B-A299-4FF4-84CD-EE3F08C76EDD}" presName="tx3" presStyleLbl="revTx" presStyleIdx="6" presStyleCnt="13"/>
      <dgm:spPr/>
    </dgm:pt>
    <dgm:pt modelId="{31612B4D-94EF-4FCB-A427-F76AB10E8375}" type="pres">
      <dgm:prSet presAssocID="{BA02117B-A299-4FF4-84CD-EE3F08C76EDD}" presName="vert3" presStyleCnt="0"/>
      <dgm:spPr/>
    </dgm:pt>
    <dgm:pt modelId="{5B5873F1-1ECC-462A-9F62-28F8A46AF5E7}" type="pres">
      <dgm:prSet presAssocID="{811B4475-55D6-497D-A27B-98D5490C6991}" presName="thinLine2b" presStyleLbl="callout" presStyleIdx="4" presStyleCnt="10"/>
      <dgm:spPr/>
    </dgm:pt>
    <dgm:pt modelId="{80F0B5BE-0135-43A0-86D2-3CC6219C91BF}" type="pres">
      <dgm:prSet presAssocID="{811B4475-55D6-497D-A27B-98D5490C6991}" presName="vertSpace2b" presStyleCnt="0"/>
      <dgm:spPr/>
    </dgm:pt>
    <dgm:pt modelId="{92A6E3BC-FFB3-45F6-87D2-6FF8A9ACE54C}" type="pres">
      <dgm:prSet presAssocID="{9C2E985E-E6AF-479C-95D9-C7EC004451B3}" presName="horz2" presStyleCnt="0"/>
      <dgm:spPr/>
    </dgm:pt>
    <dgm:pt modelId="{B00E0EE4-E43E-41BA-AE4F-F1992C04A083}" type="pres">
      <dgm:prSet presAssocID="{9C2E985E-E6AF-479C-95D9-C7EC004451B3}" presName="horzSpace2" presStyleCnt="0"/>
      <dgm:spPr/>
    </dgm:pt>
    <dgm:pt modelId="{8176427F-7C03-40C9-AB95-41A5E9B5ABDC}" type="pres">
      <dgm:prSet presAssocID="{9C2E985E-E6AF-479C-95D9-C7EC004451B3}" presName="tx2" presStyleLbl="revTx" presStyleIdx="7" presStyleCnt="13"/>
      <dgm:spPr/>
    </dgm:pt>
    <dgm:pt modelId="{BDDDEC4B-336C-4785-A99A-BA55492C636E}" type="pres">
      <dgm:prSet presAssocID="{9C2E985E-E6AF-479C-95D9-C7EC004451B3}" presName="vert2" presStyleCnt="0"/>
      <dgm:spPr/>
    </dgm:pt>
    <dgm:pt modelId="{AD4A14E4-596D-4126-9437-84F4EDC38338}" type="pres">
      <dgm:prSet presAssocID="{E71ECB8E-0590-409E-AF6B-079B5FBB4F8C}" presName="horz3" presStyleCnt="0"/>
      <dgm:spPr/>
    </dgm:pt>
    <dgm:pt modelId="{988784A8-A7DA-4D03-B55A-75E08A966AC6}" type="pres">
      <dgm:prSet presAssocID="{E71ECB8E-0590-409E-AF6B-079B5FBB4F8C}" presName="horzSpace3" presStyleCnt="0"/>
      <dgm:spPr/>
    </dgm:pt>
    <dgm:pt modelId="{24F22078-3C78-4776-8F68-F75B35A64566}" type="pres">
      <dgm:prSet presAssocID="{E71ECB8E-0590-409E-AF6B-079B5FBB4F8C}" presName="tx3" presStyleLbl="revTx" presStyleIdx="8" presStyleCnt="13"/>
      <dgm:spPr/>
    </dgm:pt>
    <dgm:pt modelId="{EFE4F465-02EE-441A-9308-676283E09E10}" type="pres">
      <dgm:prSet presAssocID="{E71ECB8E-0590-409E-AF6B-079B5FBB4F8C}" presName="vert3" presStyleCnt="0"/>
      <dgm:spPr/>
    </dgm:pt>
    <dgm:pt modelId="{EED5FA61-FB57-461E-AA35-A622C5C9706E}" type="pres">
      <dgm:prSet presAssocID="{4D4F68A5-747E-48C3-BC92-13B0DDC9A894}" presName="thinLine3" presStyleLbl="callout" presStyleIdx="5" presStyleCnt="10"/>
      <dgm:spPr/>
    </dgm:pt>
    <dgm:pt modelId="{AB699438-EBBF-49AF-AB7A-F3E924E15FF2}" type="pres">
      <dgm:prSet presAssocID="{5D4194CC-91E6-49E4-B740-5203914A4AB8}" presName="horz3" presStyleCnt="0"/>
      <dgm:spPr/>
    </dgm:pt>
    <dgm:pt modelId="{D1808B1D-9DBF-4957-8923-3BB42D8CD125}" type="pres">
      <dgm:prSet presAssocID="{5D4194CC-91E6-49E4-B740-5203914A4AB8}" presName="horzSpace3" presStyleCnt="0"/>
      <dgm:spPr/>
    </dgm:pt>
    <dgm:pt modelId="{D8D6D78A-E270-4A23-B22E-99D6D61C4416}" type="pres">
      <dgm:prSet presAssocID="{5D4194CC-91E6-49E4-B740-5203914A4AB8}" presName="tx3" presStyleLbl="revTx" presStyleIdx="9" presStyleCnt="13"/>
      <dgm:spPr/>
    </dgm:pt>
    <dgm:pt modelId="{5264A3FD-8B99-4983-97EA-21F9C14A925C}" type="pres">
      <dgm:prSet presAssocID="{5D4194CC-91E6-49E4-B740-5203914A4AB8}" presName="vert3" presStyleCnt="0"/>
      <dgm:spPr/>
    </dgm:pt>
    <dgm:pt modelId="{9D12B1EE-D26F-4F2B-9B33-2D6CA0E71359}" type="pres">
      <dgm:prSet presAssocID="{41935AC6-EEF4-4618-AD44-8BD08287BED6}" presName="thinLine3" presStyleLbl="callout" presStyleIdx="6" presStyleCnt="10"/>
      <dgm:spPr/>
    </dgm:pt>
    <dgm:pt modelId="{3C5D2626-8DDE-4195-8A13-1D387A545B15}" type="pres">
      <dgm:prSet presAssocID="{6A439F7B-E25B-4E28-ADE6-EB6ACD62D004}" presName="horz3" presStyleCnt="0"/>
      <dgm:spPr/>
    </dgm:pt>
    <dgm:pt modelId="{11249998-85F5-4BA3-848B-CDE88A00F74B}" type="pres">
      <dgm:prSet presAssocID="{6A439F7B-E25B-4E28-ADE6-EB6ACD62D004}" presName="horzSpace3" presStyleCnt="0"/>
      <dgm:spPr/>
    </dgm:pt>
    <dgm:pt modelId="{EF7DA7B0-6123-46BF-953F-C57E2473CEFB}" type="pres">
      <dgm:prSet presAssocID="{6A439F7B-E25B-4E28-ADE6-EB6ACD62D004}" presName="tx3" presStyleLbl="revTx" presStyleIdx="10" presStyleCnt="13"/>
      <dgm:spPr/>
    </dgm:pt>
    <dgm:pt modelId="{BE84EB01-9F8B-43CE-8D75-D1C879B71472}" type="pres">
      <dgm:prSet presAssocID="{6A439F7B-E25B-4E28-ADE6-EB6ACD62D004}" presName="vert3" presStyleCnt="0"/>
      <dgm:spPr/>
    </dgm:pt>
    <dgm:pt modelId="{CA580629-4D85-4157-B2AF-0C77339470D8}" type="pres">
      <dgm:prSet presAssocID="{1598C671-B072-4FEA-86AD-066C2A1B9A82}" presName="thinLine3" presStyleLbl="callout" presStyleIdx="7" presStyleCnt="10"/>
      <dgm:spPr/>
    </dgm:pt>
    <dgm:pt modelId="{3CB3B64B-2ED7-4DBA-950C-FB2DD23374AE}" type="pres">
      <dgm:prSet presAssocID="{F29A4686-1C93-48D0-8A9E-469E9B852E91}" presName="horz3" presStyleCnt="0"/>
      <dgm:spPr/>
    </dgm:pt>
    <dgm:pt modelId="{1BBDAACF-97DE-4C82-AB71-D90AE97B69B4}" type="pres">
      <dgm:prSet presAssocID="{F29A4686-1C93-48D0-8A9E-469E9B852E91}" presName="horzSpace3" presStyleCnt="0"/>
      <dgm:spPr/>
    </dgm:pt>
    <dgm:pt modelId="{30F88360-5E5C-42C7-8FEC-94497B8B09C5}" type="pres">
      <dgm:prSet presAssocID="{F29A4686-1C93-48D0-8A9E-469E9B852E91}" presName="tx3" presStyleLbl="revTx" presStyleIdx="11" presStyleCnt="13"/>
      <dgm:spPr/>
    </dgm:pt>
    <dgm:pt modelId="{A72131C2-6464-4B63-ACF4-587FF8551A65}" type="pres">
      <dgm:prSet presAssocID="{F29A4686-1C93-48D0-8A9E-469E9B852E91}" presName="vert3" presStyleCnt="0"/>
      <dgm:spPr/>
    </dgm:pt>
    <dgm:pt modelId="{F03D9F0C-65E5-4589-B6D4-A46BEB052796}" type="pres">
      <dgm:prSet presAssocID="{036BBA19-016D-4FED-B048-147BD60DABA9}" presName="thinLine3" presStyleLbl="callout" presStyleIdx="8" presStyleCnt="10"/>
      <dgm:spPr/>
    </dgm:pt>
    <dgm:pt modelId="{38256D05-6D23-4730-9583-98C9F7DEE7F5}" type="pres">
      <dgm:prSet presAssocID="{6382DEE2-C656-49BD-A00C-D1A8CF52DC12}" presName="horz3" presStyleCnt="0"/>
      <dgm:spPr/>
    </dgm:pt>
    <dgm:pt modelId="{9419DDEE-DB95-4305-A68F-F244C1C27274}" type="pres">
      <dgm:prSet presAssocID="{6382DEE2-C656-49BD-A00C-D1A8CF52DC12}" presName="horzSpace3" presStyleCnt="0"/>
      <dgm:spPr/>
    </dgm:pt>
    <dgm:pt modelId="{2C9CF7C4-D554-4C50-8513-ADE5B3127E44}" type="pres">
      <dgm:prSet presAssocID="{6382DEE2-C656-49BD-A00C-D1A8CF52DC12}" presName="tx3" presStyleLbl="revTx" presStyleIdx="12" presStyleCnt="13"/>
      <dgm:spPr/>
    </dgm:pt>
    <dgm:pt modelId="{4444F292-54D8-40A0-84B5-8D7E90F2C274}" type="pres">
      <dgm:prSet presAssocID="{6382DEE2-C656-49BD-A00C-D1A8CF52DC12}" presName="vert3" presStyleCnt="0"/>
      <dgm:spPr/>
    </dgm:pt>
    <dgm:pt modelId="{3D2AE0D0-DF90-4E21-A6AD-43FEF36B6DA4}" type="pres">
      <dgm:prSet presAssocID="{9C2E985E-E6AF-479C-95D9-C7EC004451B3}" presName="thinLine2b" presStyleLbl="callout" presStyleIdx="9" presStyleCnt="10"/>
      <dgm:spPr/>
    </dgm:pt>
    <dgm:pt modelId="{5ACBD98D-DC25-4F46-BD1F-15CC24F682FA}" type="pres">
      <dgm:prSet presAssocID="{9C2E985E-E6AF-479C-95D9-C7EC004451B3}" presName="vertSpace2b" presStyleCnt="0"/>
      <dgm:spPr/>
    </dgm:pt>
  </dgm:ptLst>
  <dgm:cxnLst>
    <dgm:cxn modelId="{458A1210-3165-41BF-96C3-A826B73C5661}" srcId="{9C2E985E-E6AF-479C-95D9-C7EC004451B3}" destId="{6A439F7B-E25B-4E28-ADE6-EB6ACD62D004}" srcOrd="2" destOrd="0" parTransId="{8F3CF7C3-64EA-4F0A-88CE-FE835CEB36FE}" sibTransId="{1598C671-B072-4FEA-86AD-066C2A1B9A82}"/>
    <dgm:cxn modelId="{E812CC17-27F9-4FFA-AD19-FD78E7124F32}" type="presOf" srcId="{6382DEE2-C656-49BD-A00C-D1A8CF52DC12}" destId="{2C9CF7C4-D554-4C50-8513-ADE5B3127E44}" srcOrd="0" destOrd="0" presId="urn:microsoft.com/office/officeart/2008/layout/LinedList"/>
    <dgm:cxn modelId="{6E198C18-1323-4260-A875-E4030842BBBE}" srcId="{02D29E17-9F3A-40CC-8FEF-82F77BCBDFFC}" destId="{B59BC0A1-6D92-47FB-B281-1DC46EDCD426}" srcOrd="0" destOrd="0" parTransId="{F0680FB1-431C-4459-BE23-F7C6DC5D8035}" sibTransId="{7E3C51B2-8CFD-4182-BB1A-7E10EDB11356}"/>
    <dgm:cxn modelId="{EFA8C118-5447-4722-90FE-9B9044E0DA86}" type="presOf" srcId="{BA02117B-A299-4FF4-84CD-EE3F08C76EDD}" destId="{32CECBAA-585C-4BE8-9B23-D5539ECCF832}" srcOrd="0" destOrd="0" presId="urn:microsoft.com/office/officeart/2008/layout/LinedList"/>
    <dgm:cxn modelId="{A2F0E62A-7725-4C39-866E-F1E8A4D7134E}" srcId="{811B4475-55D6-497D-A27B-98D5490C6991}" destId="{86F03030-7A30-4CB6-85BB-53BD3723EAD3}" srcOrd="0" destOrd="0" parTransId="{F9DA7B99-CC2B-4C33-993B-225D67B54BD9}" sibTransId="{CDC01986-5EC7-4FE3-962C-2CD2B628596F}"/>
    <dgm:cxn modelId="{2BD13340-BE96-450A-A48F-CB8A5BA67BE7}" type="presOf" srcId="{6A439F7B-E25B-4E28-ADE6-EB6ACD62D004}" destId="{EF7DA7B0-6123-46BF-953F-C57E2473CEFB}" srcOrd="0" destOrd="0" presId="urn:microsoft.com/office/officeart/2008/layout/LinedList"/>
    <dgm:cxn modelId="{D85D3B5D-7696-4BAC-BDDE-9482747E44C9}" srcId="{9C2E985E-E6AF-479C-95D9-C7EC004451B3}" destId="{F29A4686-1C93-48D0-8A9E-469E9B852E91}" srcOrd="3" destOrd="0" parTransId="{1A3CF66F-2EC2-4AB3-9F3E-3BFA2580E945}" sibTransId="{036BBA19-016D-4FED-B048-147BD60DABA9}"/>
    <dgm:cxn modelId="{A000925F-4240-4CBB-A385-E4510981D809}" type="presOf" srcId="{811B4475-55D6-497D-A27B-98D5490C6991}" destId="{64A51C09-A275-40CE-BAFB-A38C198FC7A9}" srcOrd="0" destOrd="0" presId="urn:microsoft.com/office/officeart/2008/layout/LinedList"/>
    <dgm:cxn modelId="{757A8743-0EFB-4E66-92A9-43BC31405911}" type="presOf" srcId="{9C2E985E-E6AF-479C-95D9-C7EC004451B3}" destId="{8176427F-7C03-40C9-AB95-41A5E9B5ABDC}" srcOrd="0" destOrd="0" presId="urn:microsoft.com/office/officeart/2008/layout/LinedList"/>
    <dgm:cxn modelId="{C95F8C66-7CCD-4C6C-9832-B2F4383B1C42}" srcId="{9C2E985E-E6AF-479C-95D9-C7EC004451B3}" destId="{6382DEE2-C656-49BD-A00C-D1A8CF52DC12}" srcOrd="4" destOrd="0" parTransId="{4F60D501-AFD2-4675-965D-940709E3C297}" sibTransId="{E7F193AA-0DEC-492A-913E-52CCD1FA1929}"/>
    <dgm:cxn modelId="{6358F047-62AE-4937-9E13-52F72863720C}" type="presOf" srcId="{A2AA1A43-E908-4FC3-9C52-0C657A557FC8}" destId="{5229E1B0-8E7D-4B64-9663-92D7EBC5E4C7}" srcOrd="0" destOrd="0" presId="urn:microsoft.com/office/officeart/2008/layout/LinedList"/>
    <dgm:cxn modelId="{CB959149-275C-433C-BEA8-D26EDA49B64C}" type="presOf" srcId="{02D29E17-9F3A-40CC-8FEF-82F77BCBDFFC}" destId="{B4D80216-731F-4C7D-B924-2CB11E441309}" srcOrd="0" destOrd="0" presId="urn:microsoft.com/office/officeart/2008/layout/LinedList"/>
    <dgm:cxn modelId="{84432C57-1757-496B-A81A-10066F39EBE8}" srcId="{9C2E985E-E6AF-479C-95D9-C7EC004451B3}" destId="{E71ECB8E-0590-409E-AF6B-079B5FBB4F8C}" srcOrd="0" destOrd="0" parTransId="{8FBCC228-3A5D-41C4-A9C8-3FB84D776C74}" sibTransId="{4D4F68A5-747E-48C3-BC92-13B0DDC9A894}"/>
    <dgm:cxn modelId="{D359C987-A0AE-4392-A926-C979A943FC77}" srcId="{B59BC0A1-6D92-47FB-B281-1DC46EDCD426}" destId="{811B4475-55D6-497D-A27B-98D5490C6991}" srcOrd="0" destOrd="0" parTransId="{7D99E2FF-1E93-41D4-A192-1A567BD045B5}" sibTransId="{28845F2F-2B97-431D-AC0D-A8556D22D77B}"/>
    <dgm:cxn modelId="{8A7B099E-09DD-4D2F-9664-2CFD806EBFF5}" type="presOf" srcId="{E71ECB8E-0590-409E-AF6B-079B5FBB4F8C}" destId="{24F22078-3C78-4776-8F68-F75B35A64566}" srcOrd="0" destOrd="0" presId="urn:microsoft.com/office/officeart/2008/layout/LinedList"/>
    <dgm:cxn modelId="{80AB889E-65F8-46CF-A12C-3F9316ADF0D3}" type="presOf" srcId="{A2EF7A67-04C1-46C9-8E56-4BF3F840A26E}" destId="{A9F7FC93-EA39-449D-A580-89B3AF3B281A}" srcOrd="0" destOrd="0" presId="urn:microsoft.com/office/officeart/2008/layout/LinedList"/>
    <dgm:cxn modelId="{D27401B4-A426-4FAD-B94B-5E9E0E02D9F0}" srcId="{811B4475-55D6-497D-A27B-98D5490C6991}" destId="{A2EF7A67-04C1-46C9-8E56-4BF3F840A26E}" srcOrd="2" destOrd="0" parTransId="{548D5DA5-6EB1-46C0-86B3-9800EA56336F}" sibTransId="{02C744F4-AE8B-497C-9717-01EE9C2D900F}"/>
    <dgm:cxn modelId="{B118AEC2-CE42-449C-9F73-88207B973FBB}" type="presOf" srcId="{86F03030-7A30-4CB6-85BB-53BD3723EAD3}" destId="{2A17091F-CE1F-4867-8183-2BA123C5DF22}" srcOrd="0" destOrd="0" presId="urn:microsoft.com/office/officeart/2008/layout/LinedList"/>
    <dgm:cxn modelId="{F71E3DC3-F6C1-4AC0-8644-8C79EE49A6CE}" srcId="{9C2E985E-E6AF-479C-95D9-C7EC004451B3}" destId="{5D4194CC-91E6-49E4-B740-5203914A4AB8}" srcOrd="1" destOrd="0" parTransId="{38B1B005-3065-4796-8A15-AA0ACDB48EE0}" sibTransId="{41935AC6-EEF4-4618-AD44-8BD08287BED6}"/>
    <dgm:cxn modelId="{1B1317CB-1E51-4413-8293-0B4EAE0C476E}" srcId="{811B4475-55D6-497D-A27B-98D5490C6991}" destId="{BA02117B-A299-4FF4-84CD-EE3F08C76EDD}" srcOrd="4" destOrd="0" parTransId="{A890B5F5-4146-4814-B267-A21B0852D540}" sibTransId="{E3C2179D-392A-4BAB-AADC-3A57DE3B096B}"/>
    <dgm:cxn modelId="{06D233CB-BEEA-4A9B-9DDA-4E6A9A17416E}" srcId="{B59BC0A1-6D92-47FB-B281-1DC46EDCD426}" destId="{9C2E985E-E6AF-479C-95D9-C7EC004451B3}" srcOrd="1" destOrd="0" parTransId="{C16E2B5F-C1E4-4C8E-B6DF-8B2CCB89F51D}" sibTransId="{90E50462-C76E-47A7-81D1-B9CE66C66C34}"/>
    <dgm:cxn modelId="{7C2F6ED3-180E-4B9D-8B25-7F72ADC04747}" srcId="{811B4475-55D6-497D-A27B-98D5490C6991}" destId="{A2AA1A43-E908-4FC3-9C52-0C657A557FC8}" srcOrd="1" destOrd="0" parTransId="{6B5A7555-6211-4BC1-9B67-98F1B0BD1EC2}" sibTransId="{4F4B0987-FF04-4F23-BA56-A882C5CED0A1}"/>
    <dgm:cxn modelId="{062FDEED-77A8-40C6-8DBD-A1218DD94B1A}" type="presOf" srcId="{F29A4686-1C93-48D0-8A9E-469E9B852E91}" destId="{30F88360-5E5C-42C7-8FEC-94497B8B09C5}" srcOrd="0" destOrd="0" presId="urn:microsoft.com/office/officeart/2008/layout/LinedList"/>
    <dgm:cxn modelId="{A9F783EF-50AE-4F45-99F9-A3B31FA1044E}" type="presOf" srcId="{5D4194CC-91E6-49E4-B740-5203914A4AB8}" destId="{D8D6D78A-E270-4A23-B22E-99D6D61C4416}" srcOrd="0" destOrd="0" presId="urn:microsoft.com/office/officeart/2008/layout/LinedList"/>
    <dgm:cxn modelId="{547988F5-15CD-4408-910C-1410F5DC22F6}" srcId="{811B4475-55D6-497D-A27B-98D5490C6991}" destId="{53B06289-85D1-44EF-BF65-90072F1D4F6F}" srcOrd="3" destOrd="0" parTransId="{A51D84F1-CC2B-4ABF-9171-3EDCB7DF98A2}" sibTransId="{2FEFCDFB-8232-4AB6-BF2F-2CBECEB20520}"/>
    <dgm:cxn modelId="{C5ECD1F5-08DD-4FB5-9B0E-9EB9C9F8DD01}" type="presOf" srcId="{53B06289-85D1-44EF-BF65-90072F1D4F6F}" destId="{FB23F572-BC05-4CF8-A2A4-F42555846D45}" srcOrd="0" destOrd="0" presId="urn:microsoft.com/office/officeart/2008/layout/LinedList"/>
    <dgm:cxn modelId="{15BB77F8-3A7F-4263-AC76-A673D43D866F}" type="presOf" srcId="{B59BC0A1-6D92-47FB-B281-1DC46EDCD426}" destId="{291D5CBD-DC64-4D55-A811-2C27D9007226}" srcOrd="0" destOrd="0" presId="urn:microsoft.com/office/officeart/2008/layout/LinedList"/>
    <dgm:cxn modelId="{ABA6997F-E95F-4EBC-9B70-B777F89FC07D}" type="presParOf" srcId="{B4D80216-731F-4C7D-B924-2CB11E441309}" destId="{510A0E39-3BA5-455B-8A04-3B9C18574D22}" srcOrd="0" destOrd="0" presId="urn:microsoft.com/office/officeart/2008/layout/LinedList"/>
    <dgm:cxn modelId="{E16B7AF7-081C-458B-A10D-9376C7330361}" type="presParOf" srcId="{B4D80216-731F-4C7D-B924-2CB11E441309}" destId="{AC8C5581-C46A-4352-AA49-3B21CD2D2E06}" srcOrd="1" destOrd="0" presId="urn:microsoft.com/office/officeart/2008/layout/LinedList"/>
    <dgm:cxn modelId="{18B2A77A-F689-48DE-9B74-8F92805510E7}" type="presParOf" srcId="{AC8C5581-C46A-4352-AA49-3B21CD2D2E06}" destId="{291D5CBD-DC64-4D55-A811-2C27D9007226}" srcOrd="0" destOrd="0" presId="urn:microsoft.com/office/officeart/2008/layout/LinedList"/>
    <dgm:cxn modelId="{6460286C-277B-4C11-BF6E-C47BB6484199}" type="presParOf" srcId="{AC8C5581-C46A-4352-AA49-3B21CD2D2E06}" destId="{1D9D4E63-7D3C-447A-81E5-30A070A6F9AA}" srcOrd="1" destOrd="0" presId="urn:microsoft.com/office/officeart/2008/layout/LinedList"/>
    <dgm:cxn modelId="{815D727F-6AB1-498B-A0FD-0F77FCD8F7F8}" type="presParOf" srcId="{1D9D4E63-7D3C-447A-81E5-30A070A6F9AA}" destId="{0C1C335E-00C4-4A2D-8682-5D5354B68B36}" srcOrd="0" destOrd="0" presId="urn:microsoft.com/office/officeart/2008/layout/LinedList"/>
    <dgm:cxn modelId="{190A0CB2-A118-4C82-8C58-8DFDBF199D02}" type="presParOf" srcId="{1D9D4E63-7D3C-447A-81E5-30A070A6F9AA}" destId="{15446D49-760C-48D0-BC3E-0536A6493EB2}" srcOrd="1" destOrd="0" presId="urn:microsoft.com/office/officeart/2008/layout/LinedList"/>
    <dgm:cxn modelId="{BCEF69C2-E01D-4654-B71A-3B1AC11BEE36}" type="presParOf" srcId="{15446D49-760C-48D0-BC3E-0536A6493EB2}" destId="{B55FAE2F-5743-4C91-9B13-D0BE436150D4}" srcOrd="0" destOrd="0" presId="urn:microsoft.com/office/officeart/2008/layout/LinedList"/>
    <dgm:cxn modelId="{7736A80B-1FAE-43A2-8828-442462D59A9D}" type="presParOf" srcId="{15446D49-760C-48D0-BC3E-0536A6493EB2}" destId="{64A51C09-A275-40CE-BAFB-A38C198FC7A9}" srcOrd="1" destOrd="0" presId="urn:microsoft.com/office/officeart/2008/layout/LinedList"/>
    <dgm:cxn modelId="{4872BA25-B906-45D5-B718-AD1A31BAFD4E}" type="presParOf" srcId="{15446D49-760C-48D0-BC3E-0536A6493EB2}" destId="{C04D29FE-6B43-4127-932D-C11531072C19}" srcOrd="2" destOrd="0" presId="urn:microsoft.com/office/officeart/2008/layout/LinedList"/>
    <dgm:cxn modelId="{40DAC232-3DD0-44D4-BE10-3EAD0B0BCE26}" type="presParOf" srcId="{C04D29FE-6B43-4127-932D-C11531072C19}" destId="{67B89889-5086-40C2-A673-A59101060684}" srcOrd="0" destOrd="0" presId="urn:microsoft.com/office/officeart/2008/layout/LinedList"/>
    <dgm:cxn modelId="{39E83135-7076-413F-B555-3B27903407EA}" type="presParOf" srcId="{67B89889-5086-40C2-A673-A59101060684}" destId="{F16B4D97-7975-450E-AA92-B3D79FBD7EB6}" srcOrd="0" destOrd="0" presId="urn:microsoft.com/office/officeart/2008/layout/LinedList"/>
    <dgm:cxn modelId="{8C8C7E4E-FDF0-45B8-AAA8-9CC8821233DA}" type="presParOf" srcId="{67B89889-5086-40C2-A673-A59101060684}" destId="{2A17091F-CE1F-4867-8183-2BA123C5DF22}" srcOrd="1" destOrd="0" presId="urn:microsoft.com/office/officeart/2008/layout/LinedList"/>
    <dgm:cxn modelId="{D6E648C2-DF42-4B80-BA2A-6B7E2067F5B1}" type="presParOf" srcId="{67B89889-5086-40C2-A673-A59101060684}" destId="{040EA018-B762-461D-BE3D-4C6F2C656640}" srcOrd="2" destOrd="0" presId="urn:microsoft.com/office/officeart/2008/layout/LinedList"/>
    <dgm:cxn modelId="{990709AB-2A4F-4B91-B48B-72F02292CCD0}" type="presParOf" srcId="{C04D29FE-6B43-4127-932D-C11531072C19}" destId="{204E19BF-E53D-4D65-82B1-DCE4432DB1A2}" srcOrd="1" destOrd="0" presId="urn:microsoft.com/office/officeart/2008/layout/LinedList"/>
    <dgm:cxn modelId="{684FE247-ED7F-4D80-A6F1-5ED9BDC15E1D}" type="presParOf" srcId="{C04D29FE-6B43-4127-932D-C11531072C19}" destId="{68FF16BE-2B54-4839-8A9C-91BB0CAEA4B2}" srcOrd="2" destOrd="0" presId="urn:microsoft.com/office/officeart/2008/layout/LinedList"/>
    <dgm:cxn modelId="{AECC560B-06BB-4039-A8C7-CEBA16BF5496}" type="presParOf" srcId="{68FF16BE-2B54-4839-8A9C-91BB0CAEA4B2}" destId="{D1D57C98-DBCE-4C82-85E9-E89FE8C01B95}" srcOrd="0" destOrd="0" presId="urn:microsoft.com/office/officeart/2008/layout/LinedList"/>
    <dgm:cxn modelId="{E66BA54F-420B-466D-A9F6-667AA4132F9B}" type="presParOf" srcId="{68FF16BE-2B54-4839-8A9C-91BB0CAEA4B2}" destId="{5229E1B0-8E7D-4B64-9663-92D7EBC5E4C7}" srcOrd="1" destOrd="0" presId="urn:microsoft.com/office/officeart/2008/layout/LinedList"/>
    <dgm:cxn modelId="{3B9518C0-3D4D-4B4E-B0E0-463541461495}" type="presParOf" srcId="{68FF16BE-2B54-4839-8A9C-91BB0CAEA4B2}" destId="{60E68CDE-C4DA-4307-8675-5C7B60FF980E}" srcOrd="2" destOrd="0" presId="urn:microsoft.com/office/officeart/2008/layout/LinedList"/>
    <dgm:cxn modelId="{FA9466EB-A156-49E2-A7C8-5CA7BBAF25FF}" type="presParOf" srcId="{C04D29FE-6B43-4127-932D-C11531072C19}" destId="{97CA0C9E-987A-4A13-BB9E-E9B11421B06F}" srcOrd="3" destOrd="0" presId="urn:microsoft.com/office/officeart/2008/layout/LinedList"/>
    <dgm:cxn modelId="{EA1ADE83-AFEC-4DE4-83E0-BBEDE67CB536}" type="presParOf" srcId="{C04D29FE-6B43-4127-932D-C11531072C19}" destId="{290C3C9A-D7C1-438C-BAF0-78D2EC81A557}" srcOrd="4" destOrd="0" presId="urn:microsoft.com/office/officeart/2008/layout/LinedList"/>
    <dgm:cxn modelId="{CB6AF654-0DC2-4050-A21F-ABEB1E66CC1D}" type="presParOf" srcId="{290C3C9A-D7C1-438C-BAF0-78D2EC81A557}" destId="{72A822F9-0B53-4B1C-8049-166FFA735D48}" srcOrd="0" destOrd="0" presId="urn:microsoft.com/office/officeart/2008/layout/LinedList"/>
    <dgm:cxn modelId="{8F231043-25E0-405F-B7D0-87E3071AF276}" type="presParOf" srcId="{290C3C9A-D7C1-438C-BAF0-78D2EC81A557}" destId="{A9F7FC93-EA39-449D-A580-89B3AF3B281A}" srcOrd="1" destOrd="0" presId="urn:microsoft.com/office/officeart/2008/layout/LinedList"/>
    <dgm:cxn modelId="{5E00F113-5F6D-4959-B21E-EB2A57A8232F}" type="presParOf" srcId="{290C3C9A-D7C1-438C-BAF0-78D2EC81A557}" destId="{087AD9D0-AB58-4DCA-A6A9-526FC2144C5A}" srcOrd="2" destOrd="0" presId="urn:microsoft.com/office/officeart/2008/layout/LinedList"/>
    <dgm:cxn modelId="{7D82955E-4330-432F-AAB9-55B8567B1FD7}" type="presParOf" srcId="{C04D29FE-6B43-4127-932D-C11531072C19}" destId="{49D847B2-BE8E-456F-AF16-1F5F81749545}" srcOrd="5" destOrd="0" presId="urn:microsoft.com/office/officeart/2008/layout/LinedList"/>
    <dgm:cxn modelId="{0B6D41C5-8238-44ED-A523-939128D052DE}" type="presParOf" srcId="{C04D29FE-6B43-4127-932D-C11531072C19}" destId="{F259FF35-BFFD-4EA2-B225-452B236641C5}" srcOrd="6" destOrd="0" presId="urn:microsoft.com/office/officeart/2008/layout/LinedList"/>
    <dgm:cxn modelId="{E7960562-F736-4173-96C1-D928DAF60235}" type="presParOf" srcId="{F259FF35-BFFD-4EA2-B225-452B236641C5}" destId="{B0E9FBAE-0AA7-4817-9EAD-AE29B73524B4}" srcOrd="0" destOrd="0" presId="urn:microsoft.com/office/officeart/2008/layout/LinedList"/>
    <dgm:cxn modelId="{62FA8238-061E-4830-905A-F612918242BE}" type="presParOf" srcId="{F259FF35-BFFD-4EA2-B225-452B236641C5}" destId="{FB23F572-BC05-4CF8-A2A4-F42555846D45}" srcOrd="1" destOrd="0" presId="urn:microsoft.com/office/officeart/2008/layout/LinedList"/>
    <dgm:cxn modelId="{F873283A-BC8A-4AC5-AC60-42B2AA044C5E}" type="presParOf" srcId="{F259FF35-BFFD-4EA2-B225-452B236641C5}" destId="{A98C1551-87B3-44C8-BD72-8451A10C4A16}" srcOrd="2" destOrd="0" presId="urn:microsoft.com/office/officeart/2008/layout/LinedList"/>
    <dgm:cxn modelId="{70C6F658-3163-4BAE-A3B9-ADB522105A5B}" type="presParOf" srcId="{C04D29FE-6B43-4127-932D-C11531072C19}" destId="{D1E12B12-BEF8-4470-BDF1-273C6CFE2C1C}" srcOrd="7" destOrd="0" presId="urn:microsoft.com/office/officeart/2008/layout/LinedList"/>
    <dgm:cxn modelId="{66F2EEC9-6464-4B70-815F-1B94F26A2655}" type="presParOf" srcId="{C04D29FE-6B43-4127-932D-C11531072C19}" destId="{6BD64B89-F9EB-4C49-984E-28C84A00F400}" srcOrd="8" destOrd="0" presId="urn:microsoft.com/office/officeart/2008/layout/LinedList"/>
    <dgm:cxn modelId="{9CEEE869-7AA6-42FA-9FFC-FF8E2E8CBC62}" type="presParOf" srcId="{6BD64B89-F9EB-4C49-984E-28C84A00F400}" destId="{261EE0E9-462C-4877-BA22-CC46D5567A53}" srcOrd="0" destOrd="0" presId="urn:microsoft.com/office/officeart/2008/layout/LinedList"/>
    <dgm:cxn modelId="{D07847B1-C366-454C-B36F-FB411CC6C620}" type="presParOf" srcId="{6BD64B89-F9EB-4C49-984E-28C84A00F400}" destId="{32CECBAA-585C-4BE8-9B23-D5539ECCF832}" srcOrd="1" destOrd="0" presId="urn:microsoft.com/office/officeart/2008/layout/LinedList"/>
    <dgm:cxn modelId="{915BA4C8-93F2-458E-8BCE-FF4DE8A0A605}" type="presParOf" srcId="{6BD64B89-F9EB-4C49-984E-28C84A00F400}" destId="{31612B4D-94EF-4FCB-A427-F76AB10E8375}" srcOrd="2" destOrd="0" presId="urn:microsoft.com/office/officeart/2008/layout/LinedList"/>
    <dgm:cxn modelId="{041B8A34-8DB0-453B-9183-DB652EDE1DD2}" type="presParOf" srcId="{1D9D4E63-7D3C-447A-81E5-30A070A6F9AA}" destId="{5B5873F1-1ECC-462A-9F62-28F8A46AF5E7}" srcOrd="2" destOrd="0" presId="urn:microsoft.com/office/officeart/2008/layout/LinedList"/>
    <dgm:cxn modelId="{F56515FB-BE25-4BA6-9E38-E515FD72B8AA}" type="presParOf" srcId="{1D9D4E63-7D3C-447A-81E5-30A070A6F9AA}" destId="{80F0B5BE-0135-43A0-86D2-3CC6219C91BF}" srcOrd="3" destOrd="0" presId="urn:microsoft.com/office/officeart/2008/layout/LinedList"/>
    <dgm:cxn modelId="{64667F17-522E-4E41-9636-DAA61E2D6BB0}" type="presParOf" srcId="{1D9D4E63-7D3C-447A-81E5-30A070A6F9AA}" destId="{92A6E3BC-FFB3-45F6-87D2-6FF8A9ACE54C}" srcOrd="4" destOrd="0" presId="urn:microsoft.com/office/officeart/2008/layout/LinedList"/>
    <dgm:cxn modelId="{07ED55AE-E666-4E12-B38B-11F5345FCA4E}" type="presParOf" srcId="{92A6E3BC-FFB3-45F6-87D2-6FF8A9ACE54C}" destId="{B00E0EE4-E43E-41BA-AE4F-F1992C04A083}" srcOrd="0" destOrd="0" presId="urn:microsoft.com/office/officeart/2008/layout/LinedList"/>
    <dgm:cxn modelId="{9362F47B-F96A-4483-8BC3-61206F098A71}" type="presParOf" srcId="{92A6E3BC-FFB3-45F6-87D2-6FF8A9ACE54C}" destId="{8176427F-7C03-40C9-AB95-41A5E9B5ABDC}" srcOrd="1" destOrd="0" presId="urn:microsoft.com/office/officeart/2008/layout/LinedList"/>
    <dgm:cxn modelId="{C1CE7B9A-D745-4E82-8838-8312CD8468D0}" type="presParOf" srcId="{92A6E3BC-FFB3-45F6-87D2-6FF8A9ACE54C}" destId="{BDDDEC4B-336C-4785-A99A-BA55492C636E}" srcOrd="2" destOrd="0" presId="urn:microsoft.com/office/officeart/2008/layout/LinedList"/>
    <dgm:cxn modelId="{DFE50B54-EEA5-44CD-9D7C-3C42A78105E7}" type="presParOf" srcId="{BDDDEC4B-336C-4785-A99A-BA55492C636E}" destId="{AD4A14E4-596D-4126-9437-84F4EDC38338}" srcOrd="0" destOrd="0" presId="urn:microsoft.com/office/officeart/2008/layout/LinedList"/>
    <dgm:cxn modelId="{1153BFE5-CECD-44B7-877A-DF6945CCCFCB}" type="presParOf" srcId="{AD4A14E4-596D-4126-9437-84F4EDC38338}" destId="{988784A8-A7DA-4D03-B55A-75E08A966AC6}" srcOrd="0" destOrd="0" presId="urn:microsoft.com/office/officeart/2008/layout/LinedList"/>
    <dgm:cxn modelId="{07F2C173-43EA-41F0-ACFC-BE0EBB5A6B03}" type="presParOf" srcId="{AD4A14E4-596D-4126-9437-84F4EDC38338}" destId="{24F22078-3C78-4776-8F68-F75B35A64566}" srcOrd="1" destOrd="0" presId="urn:microsoft.com/office/officeart/2008/layout/LinedList"/>
    <dgm:cxn modelId="{A74B0D35-9ED0-42E3-9B0E-1EECBA3FCD7A}" type="presParOf" srcId="{AD4A14E4-596D-4126-9437-84F4EDC38338}" destId="{EFE4F465-02EE-441A-9308-676283E09E10}" srcOrd="2" destOrd="0" presId="urn:microsoft.com/office/officeart/2008/layout/LinedList"/>
    <dgm:cxn modelId="{C0B7F89D-4C01-4D9A-8C25-5258A7C2CC0A}" type="presParOf" srcId="{BDDDEC4B-336C-4785-A99A-BA55492C636E}" destId="{EED5FA61-FB57-461E-AA35-A622C5C9706E}" srcOrd="1" destOrd="0" presId="urn:microsoft.com/office/officeart/2008/layout/LinedList"/>
    <dgm:cxn modelId="{BF0C092D-2C90-491F-8F73-1371247020A2}" type="presParOf" srcId="{BDDDEC4B-336C-4785-A99A-BA55492C636E}" destId="{AB699438-EBBF-49AF-AB7A-F3E924E15FF2}" srcOrd="2" destOrd="0" presId="urn:microsoft.com/office/officeart/2008/layout/LinedList"/>
    <dgm:cxn modelId="{A8B90B65-E02B-49FA-BB0A-5BC23B464272}" type="presParOf" srcId="{AB699438-EBBF-49AF-AB7A-F3E924E15FF2}" destId="{D1808B1D-9DBF-4957-8923-3BB42D8CD125}" srcOrd="0" destOrd="0" presId="urn:microsoft.com/office/officeart/2008/layout/LinedList"/>
    <dgm:cxn modelId="{01566A05-0115-40EF-A96D-ADC8D772E173}" type="presParOf" srcId="{AB699438-EBBF-49AF-AB7A-F3E924E15FF2}" destId="{D8D6D78A-E270-4A23-B22E-99D6D61C4416}" srcOrd="1" destOrd="0" presId="urn:microsoft.com/office/officeart/2008/layout/LinedList"/>
    <dgm:cxn modelId="{7A950205-F064-4C7A-9F62-7C74F6890CFF}" type="presParOf" srcId="{AB699438-EBBF-49AF-AB7A-F3E924E15FF2}" destId="{5264A3FD-8B99-4983-97EA-21F9C14A925C}" srcOrd="2" destOrd="0" presId="urn:microsoft.com/office/officeart/2008/layout/LinedList"/>
    <dgm:cxn modelId="{55C949CC-CCC1-44FC-B4FB-480E55D01F42}" type="presParOf" srcId="{BDDDEC4B-336C-4785-A99A-BA55492C636E}" destId="{9D12B1EE-D26F-4F2B-9B33-2D6CA0E71359}" srcOrd="3" destOrd="0" presId="urn:microsoft.com/office/officeart/2008/layout/LinedList"/>
    <dgm:cxn modelId="{EF0200E9-0EEC-48CD-B536-F9BB6BA961B0}" type="presParOf" srcId="{BDDDEC4B-336C-4785-A99A-BA55492C636E}" destId="{3C5D2626-8DDE-4195-8A13-1D387A545B15}" srcOrd="4" destOrd="0" presId="urn:microsoft.com/office/officeart/2008/layout/LinedList"/>
    <dgm:cxn modelId="{DE43F487-0CF8-45BC-B35D-9B72F005621C}" type="presParOf" srcId="{3C5D2626-8DDE-4195-8A13-1D387A545B15}" destId="{11249998-85F5-4BA3-848B-CDE88A00F74B}" srcOrd="0" destOrd="0" presId="urn:microsoft.com/office/officeart/2008/layout/LinedList"/>
    <dgm:cxn modelId="{1E00DEED-F317-4F43-BCE9-3DCE3BEECBD2}" type="presParOf" srcId="{3C5D2626-8DDE-4195-8A13-1D387A545B15}" destId="{EF7DA7B0-6123-46BF-953F-C57E2473CEFB}" srcOrd="1" destOrd="0" presId="urn:microsoft.com/office/officeart/2008/layout/LinedList"/>
    <dgm:cxn modelId="{718B5727-5096-4CD2-A6B5-791A59C12D6E}" type="presParOf" srcId="{3C5D2626-8DDE-4195-8A13-1D387A545B15}" destId="{BE84EB01-9F8B-43CE-8D75-D1C879B71472}" srcOrd="2" destOrd="0" presId="urn:microsoft.com/office/officeart/2008/layout/LinedList"/>
    <dgm:cxn modelId="{558B4272-E9D3-48EC-8E75-7F03C459EA39}" type="presParOf" srcId="{BDDDEC4B-336C-4785-A99A-BA55492C636E}" destId="{CA580629-4D85-4157-B2AF-0C77339470D8}" srcOrd="5" destOrd="0" presId="urn:microsoft.com/office/officeart/2008/layout/LinedList"/>
    <dgm:cxn modelId="{FA48B135-9AC0-4AB4-8637-F4D109F7A3C6}" type="presParOf" srcId="{BDDDEC4B-336C-4785-A99A-BA55492C636E}" destId="{3CB3B64B-2ED7-4DBA-950C-FB2DD23374AE}" srcOrd="6" destOrd="0" presId="urn:microsoft.com/office/officeart/2008/layout/LinedList"/>
    <dgm:cxn modelId="{E5B0A72B-42EE-44B3-9AC0-1791266D783A}" type="presParOf" srcId="{3CB3B64B-2ED7-4DBA-950C-FB2DD23374AE}" destId="{1BBDAACF-97DE-4C82-AB71-D90AE97B69B4}" srcOrd="0" destOrd="0" presId="urn:microsoft.com/office/officeart/2008/layout/LinedList"/>
    <dgm:cxn modelId="{DF9BE575-F31E-4438-849E-26857EC25050}" type="presParOf" srcId="{3CB3B64B-2ED7-4DBA-950C-FB2DD23374AE}" destId="{30F88360-5E5C-42C7-8FEC-94497B8B09C5}" srcOrd="1" destOrd="0" presId="urn:microsoft.com/office/officeart/2008/layout/LinedList"/>
    <dgm:cxn modelId="{63240B32-31D3-497C-A397-D68DE4B34F27}" type="presParOf" srcId="{3CB3B64B-2ED7-4DBA-950C-FB2DD23374AE}" destId="{A72131C2-6464-4B63-ACF4-587FF8551A65}" srcOrd="2" destOrd="0" presId="urn:microsoft.com/office/officeart/2008/layout/LinedList"/>
    <dgm:cxn modelId="{CCFF9355-E6CB-43FB-97E0-745C0F1F0A33}" type="presParOf" srcId="{BDDDEC4B-336C-4785-A99A-BA55492C636E}" destId="{F03D9F0C-65E5-4589-B6D4-A46BEB052796}" srcOrd="7" destOrd="0" presId="urn:microsoft.com/office/officeart/2008/layout/LinedList"/>
    <dgm:cxn modelId="{845DDB8F-919A-474B-9E65-B7CE30B3A2FF}" type="presParOf" srcId="{BDDDEC4B-336C-4785-A99A-BA55492C636E}" destId="{38256D05-6D23-4730-9583-98C9F7DEE7F5}" srcOrd="8" destOrd="0" presId="urn:microsoft.com/office/officeart/2008/layout/LinedList"/>
    <dgm:cxn modelId="{ABAB5D9A-1276-4B49-9C0D-F0ACBCE0B4E6}" type="presParOf" srcId="{38256D05-6D23-4730-9583-98C9F7DEE7F5}" destId="{9419DDEE-DB95-4305-A68F-F244C1C27274}" srcOrd="0" destOrd="0" presId="urn:microsoft.com/office/officeart/2008/layout/LinedList"/>
    <dgm:cxn modelId="{DEFC5AA3-D4E8-4B23-8C78-C876BEDA8306}" type="presParOf" srcId="{38256D05-6D23-4730-9583-98C9F7DEE7F5}" destId="{2C9CF7C4-D554-4C50-8513-ADE5B3127E44}" srcOrd="1" destOrd="0" presId="urn:microsoft.com/office/officeart/2008/layout/LinedList"/>
    <dgm:cxn modelId="{8D4DAC53-5109-4C94-A983-13E729825883}" type="presParOf" srcId="{38256D05-6D23-4730-9583-98C9F7DEE7F5}" destId="{4444F292-54D8-40A0-84B5-8D7E90F2C274}" srcOrd="2" destOrd="0" presId="urn:microsoft.com/office/officeart/2008/layout/LinedList"/>
    <dgm:cxn modelId="{077BEA26-FA9B-4EC4-A567-CF32B27DEC81}" type="presParOf" srcId="{1D9D4E63-7D3C-447A-81E5-30A070A6F9AA}" destId="{3D2AE0D0-DF90-4E21-A6AD-43FEF36B6DA4}" srcOrd="5" destOrd="0" presId="urn:microsoft.com/office/officeart/2008/layout/LinedList"/>
    <dgm:cxn modelId="{884E5243-8B5E-45BA-BC06-1484EBF9F6D7}" type="presParOf" srcId="{1D9D4E63-7D3C-447A-81E5-30A070A6F9AA}" destId="{5ACBD98D-DC25-4F46-BD1F-15CC24F682FA}" srcOrd="6"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A0E39-3BA5-455B-8A04-3B9C18574D22}">
      <dsp:nvSpPr>
        <dsp:cNvPr id="0" name=""/>
        <dsp:cNvSpPr/>
      </dsp:nvSpPr>
      <dsp:spPr>
        <a:xfrm>
          <a:off x="0" y="0"/>
          <a:ext cx="1135431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D5CBD-DC64-4D55-A811-2C27D9007226}">
      <dsp:nvSpPr>
        <dsp:cNvPr id="0" name=""/>
        <dsp:cNvSpPr/>
      </dsp:nvSpPr>
      <dsp:spPr>
        <a:xfrm>
          <a:off x="0" y="0"/>
          <a:ext cx="2270862" cy="388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Techniques d’échantillonnage</a:t>
          </a:r>
        </a:p>
      </dsp:txBody>
      <dsp:txXfrm>
        <a:off x="0" y="0"/>
        <a:ext cx="2270862" cy="3886452"/>
      </dsp:txXfrm>
    </dsp:sp>
    <dsp:sp modelId="{64A51C09-A275-40CE-BAFB-A38C198FC7A9}">
      <dsp:nvSpPr>
        <dsp:cNvPr id="0" name=""/>
        <dsp:cNvSpPr/>
      </dsp:nvSpPr>
      <dsp:spPr>
        <a:xfrm>
          <a:off x="2441177" y="90329"/>
          <a:ext cx="4371410" cy="180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fr-FR" sz="4800" kern="1200" dirty="0"/>
            <a:t>Échantillonnage probabiliste</a:t>
          </a:r>
        </a:p>
      </dsp:txBody>
      <dsp:txXfrm>
        <a:off x="2441177" y="90329"/>
        <a:ext cx="4371410" cy="1806592"/>
      </dsp:txXfrm>
    </dsp:sp>
    <dsp:sp modelId="{2A17091F-CE1F-4867-8183-2BA123C5DF22}">
      <dsp:nvSpPr>
        <dsp:cNvPr id="0" name=""/>
        <dsp:cNvSpPr/>
      </dsp:nvSpPr>
      <dsp:spPr>
        <a:xfrm>
          <a:off x="6982902" y="90329"/>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aléatoire simple </a:t>
          </a:r>
        </a:p>
      </dsp:txBody>
      <dsp:txXfrm>
        <a:off x="6982902" y="90329"/>
        <a:ext cx="4371410" cy="361230"/>
      </dsp:txXfrm>
    </dsp:sp>
    <dsp:sp modelId="{204E19BF-E53D-4D65-82B1-DCE4432DB1A2}">
      <dsp:nvSpPr>
        <dsp:cNvPr id="0" name=""/>
        <dsp:cNvSpPr/>
      </dsp:nvSpPr>
      <dsp:spPr>
        <a:xfrm>
          <a:off x="6812587" y="451560"/>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29E1B0-8E7D-4B64-9663-92D7EBC5E4C7}">
      <dsp:nvSpPr>
        <dsp:cNvPr id="0" name=""/>
        <dsp:cNvSpPr/>
      </dsp:nvSpPr>
      <dsp:spPr>
        <a:xfrm>
          <a:off x="6982902" y="45156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stratifié</a:t>
          </a:r>
        </a:p>
      </dsp:txBody>
      <dsp:txXfrm>
        <a:off x="6982902" y="451560"/>
        <a:ext cx="4371410" cy="361230"/>
      </dsp:txXfrm>
    </dsp:sp>
    <dsp:sp modelId="{97CA0C9E-987A-4A13-BB9E-E9B11421B06F}">
      <dsp:nvSpPr>
        <dsp:cNvPr id="0" name=""/>
        <dsp:cNvSpPr/>
      </dsp:nvSpPr>
      <dsp:spPr>
        <a:xfrm>
          <a:off x="6812587" y="812790"/>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F7FC93-EA39-449D-A580-89B3AF3B281A}">
      <dsp:nvSpPr>
        <dsp:cNvPr id="0" name=""/>
        <dsp:cNvSpPr/>
      </dsp:nvSpPr>
      <dsp:spPr>
        <a:xfrm>
          <a:off x="6982902" y="81279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en grappe</a:t>
          </a:r>
        </a:p>
      </dsp:txBody>
      <dsp:txXfrm>
        <a:off x="6982902" y="812790"/>
        <a:ext cx="4371410" cy="361230"/>
      </dsp:txXfrm>
    </dsp:sp>
    <dsp:sp modelId="{49D847B2-BE8E-456F-AF16-1F5F81749545}">
      <dsp:nvSpPr>
        <dsp:cNvPr id="0" name=""/>
        <dsp:cNvSpPr/>
      </dsp:nvSpPr>
      <dsp:spPr>
        <a:xfrm>
          <a:off x="6812587" y="1174020"/>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3F572-BC05-4CF8-A2A4-F42555846D45}">
      <dsp:nvSpPr>
        <dsp:cNvPr id="0" name=""/>
        <dsp:cNvSpPr/>
      </dsp:nvSpPr>
      <dsp:spPr>
        <a:xfrm>
          <a:off x="6982902" y="1174020"/>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systématique probabiliste</a:t>
          </a:r>
        </a:p>
      </dsp:txBody>
      <dsp:txXfrm>
        <a:off x="6982902" y="1174020"/>
        <a:ext cx="4371410" cy="361230"/>
      </dsp:txXfrm>
    </dsp:sp>
    <dsp:sp modelId="{D1E12B12-BEF8-4470-BDF1-273C6CFE2C1C}">
      <dsp:nvSpPr>
        <dsp:cNvPr id="0" name=""/>
        <dsp:cNvSpPr/>
      </dsp:nvSpPr>
      <dsp:spPr>
        <a:xfrm>
          <a:off x="6812587" y="1535251"/>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CECBAA-585C-4BE8-9B23-D5539ECCF832}">
      <dsp:nvSpPr>
        <dsp:cNvPr id="0" name=""/>
        <dsp:cNvSpPr/>
      </dsp:nvSpPr>
      <dsp:spPr>
        <a:xfrm>
          <a:off x="6982902" y="1535251"/>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à plusieurs degrés </a:t>
          </a:r>
        </a:p>
      </dsp:txBody>
      <dsp:txXfrm>
        <a:off x="6982902" y="1535251"/>
        <a:ext cx="4371410" cy="361230"/>
      </dsp:txXfrm>
    </dsp:sp>
    <dsp:sp modelId="{5B5873F1-1ECC-462A-9F62-28F8A46AF5E7}">
      <dsp:nvSpPr>
        <dsp:cNvPr id="0" name=""/>
        <dsp:cNvSpPr/>
      </dsp:nvSpPr>
      <dsp:spPr>
        <a:xfrm>
          <a:off x="2270862" y="1896922"/>
          <a:ext cx="90834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76427F-7C03-40C9-AB95-41A5E9B5ABDC}">
      <dsp:nvSpPr>
        <dsp:cNvPr id="0" name=""/>
        <dsp:cNvSpPr/>
      </dsp:nvSpPr>
      <dsp:spPr>
        <a:xfrm>
          <a:off x="2441177" y="1987252"/>
          <a:ext cx="4371410" cy="1806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fr-FR" sz="4800" kern="1200"/>
            <a:t>Échantillonnage </a:t>
          </a:r>
          <a:r>
            <a:rPr lang="fr-FR" sz="4800" kern="1200" dirty="0"/>
            <a:t>non-probabiliste</a:t>
          </a:r>
        </a:p>
      </dsp:txBody>
      <dsp:txXfrm>
        <a:off x="2441177" y="1987252"/>
        <a:ext cx="4371410" cy="1806592"/>
      </dsp:txXfrm>
    </dsp:sp>
    <dsp:sp modelId="{24F22078-3C78-4776-8F68-F75B35A64566}">
      <dsp:nvSpPr>
        <dsp:cNvPr id="0" name=""/>
        <dsp:cNvSpPr/>
      </dsp:nvSpPr>
      <dsp:spPr>
        <a:xfrm>
          <a:off x="6982902" y="198725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accidentel </a:t>
          </a:r>
        </a:p>
      </dsp:txBody>
      <dsp:txXfrm>
        <a:off x="6982902" y="1987252"/>
        <a:ext cx="4371410" cy="361230"/>
      </dsp:txXfrm>
    </dsp:sp>
    <dsp:sp modelId="{EED5FA61-FB57-461E-AA35-A622C5C9706E}">
      <dsp:nvSpPr>
        <dsp:cNvPr id="0" name=""/>
        <dsp:cNvSpPr/>
      </dsp:nvSpPr>
      <dsp:spPr>
        <a:xfrm>
          <a:off x="6812587" y="2348482"/>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D6D78A-E270-4A23-B22E-99D6D61C4416}">
      <dsp:nvSpPr>
        <dsp:cNvPr id="0" name=""/>
        <dsp:cNvSpPr/>
      </dsp:nvSpPr>
      <dsp:spPr>
        <a:xfrm>
          <a:off x="6982902" y="234848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par quotas</a:t>
          </a:r>
        </a:p>
      </dsp:txBody>
      <dsp:txXfrm>
        <a:off x="6982902" y="2348482"/>
        <a:ext cx="4371410" cy="361230"/>
      </dsp:txXfrm>
    </dsp:sp>
    <dsp:sp modelId="{9D12B1EE-D26F-4F2B-9B33-2D6CA0E71359}">
      <dsp:nvSpPr>
        <dsp:cNvPr id="0" name=""/>
        <dsp:cNvSpPr/>
      </dsp:nvSpPr>
      <dsp:spPr>
        <a:xfrm>
          <a:off x="6812587" y="2709712"/>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7DA7B0-6123-46BF-953F-C57E2473CEFB}">
      <dsp:nvSpPr>
        <dsp:cNvPr id="0" name=""/>
        <dsp:cNvSpPr/>
      </dsp:nvSpPr>
      <dsp:spPr>
        <a:xfrm>
          <a:off x="6982902" y="2709712"/>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typique </a:t>
          </a:r>
        </a:p>
      </dsp:txBody>
      <dsp:txXfrm>
        <a:off x="6982902" y="2709712"/>
        <a:ext cx="4371410" cy="361230"/>
      </dsp:txXfrm>
    </dsp:sp>
    <dsp:sp modelId="{CA580629-4D85-4157-B2AF-0C77339470D8}">
      <dsp:nvSpPr>
        <dsp:cNvPr id="0" name=""/>
        <dsp:cNvSpPr/>
      </dsp:nvSpPr>
      <dsp:spPr>
        <a:xfrm>
          <a:off x="6812587" y="3070943"/>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88360-5E5C-42C7-8FEC-94497B8B09C5}">
      <dsp:nvSpPr>
        <dsp:cNvPr id="0" name=""/>
        <dsp:cNvSpPr/>
      </dsp:nvSpPr>
      <dsp:spPr>
        <a:xfrm>
          <a:off x="6982902" y="3070943"/>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de boule de neige </a:t>
          </a:r>
        </a:p>
      </dsp:txBody>
      <dsp:txXfrm>
        <a:off x="6982902" y="3070943"/>
        <a:ext cx="4371410" cy="361230"/>
      </dsp:txXfrm>
    </dsp:sp>
    <dsp:sp modelId="{F03D9F0C-65E5-4589-B6D4-A46BEB052796}">
      <dsp:nvSpPr>
        <dsp:cNvPr id="0" name=""/>
        <dsp:cNvSpPr/>
      </dsp:nvSpPr>
      <dsp:spPr>
        <a:xfrm>
          <a:off x="6812587" y="3432173"/>
          <a:ext cx="437141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CF7C4-D554-4C50-8513-ADE5B3127E44}">
      <dsp:nvSpPr>
        <dsp:cNvPr id="0" name=""/>
        <dsp:cNvSpPr/>
      </dsp:nvSpPr>
      <dsp:spPr>
        <a:xfrm>
          <a:off x="6982902" y="3432173"/>
          <a:ext cx="4371410" cy="36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dirty="0"/>
            <a:t>Échantillon de volontaires</a:t>
          </a:r>
        </a:p>
      </dsp:txBody>
      <dsp:txXfrm>
        <a:off x="6982902" y="3432173"/>
        <a:ext cx="4371410" cy="361230"/>
      </dsp:txXfrm>
    </dsp:sp>
    <dsp:sp modelId="{3D2AE0D0-DF90-4E21-A6AD-43FEF36B6DA4}">
      <dsp:nvSpPr>
        <dsp:cNvPr id="0" name=""/>
        <dsp:cNvSpPr/>
      </dsp:nvSpPr>
      <dsp:spPr>
        <a:xfrm>
          <a:off x="2270862" y="3793845"/>
          <a:ext cx="908345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6AAB92-EF24-E20B-5B57-C52B48FD244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C243B63-039F-5E9C-35C3-73EFDA514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3CAC05-4D08-FF63-068F-A47B34450258}"/>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1A48E81A-1055-B3A3-90CC-4912A5D515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F21D44-8A9D-D4AD-AEE1-3679F7414EDA}"/>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53733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66B02-7513-7502-98A7-55F5509554E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F7F2BBE-F79D-58F3-653E-9C14B71EC86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EF70DE-452A-D2DD-ABB6-B60AA1742943}"/>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B8C77F1E-6A73-3566-C306-68600EC5BC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1B7EE9-F51D-9481-7029-2EFEF00F061F}"/>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402138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6DC84E4-E774-918B-DE47-2F2CBD726B8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EF773D3-F3A1-2E9C-BB15-2931D726067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51D054-913C-76D6-B2D6-E7884AED1E50}"/>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76BB9452-78CD-5714-DCCA-356E3E772D7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D26F5E-F412-B5F6-2025-84409E7CA5C4}"/>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84405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16E75CF-0073-4864-A912-EC9A4CA21B9A}" type="datetime1">
              <a:rPr lang="en-US" smtClean="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8709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683A0-755D-0E6F-EF3B-23E3970A69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34B6916-0294-86DA-CBB5-29180D516E6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4E923D-A0FC-CAED-1905-C200DE4546DD}"/>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7B851625-B2B2-7041-56D0-63A633BA2D5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CC9BB0-DAF1-F177-49A3-C7F5938F54F8}"/>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257592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80E51C-A99B-52A6-B079-9CE05D5384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7B73FE-2C5B-DDEE-0BCD-4D55B775E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9C8FD87-70A9-BAF4-EE58-864EEFF4D234}"/>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71C50560-98FC-2062-30FE-1B23C7BEE3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B44C4E-C26B-6F25-C16E-F2FF3AD0057E}"/>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12687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DB45A-A92B-3765-72C5-6A5D2E4EB7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1FE70D8-A00E-3326-23EF-AA5C8C54F6D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75DDBB0-1090-4F0C-7AFE-DE13479ACE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45CC49-8C1C-A70E-4E60-3AE25B30CDCB}"/>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6" name="Espace réservé du pied de page 5">
            <a:extLst>
              <a:ext uri="{FF2B5EF4-FFF2-40B4-BE49-F238E27FC236}">
                <a16:creationId xmlns:a16="http://schemas.microsoft.com/office/drawing/2014/main" id="{C5383B8D-7444-F33E-FBDE-9A6B35F7AD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041A51-5218-0C19-45DD-43E0EC665124}"/>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113432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5A0AE1-9A8F-58B6-466C-392260B93EB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135BF62-1286-8CB8-9BC7-FC17B52B0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8B6E683-00D3-FDE6-F271-892BF9D3655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4777898-49D6-EFB1-7675-9A630BF98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9DF6D3-407C-FED4-E49F-3788D21D43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7B4C146-EE4A-FAF4-2BC7-1C87924759DB}"/>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8" name="Espace réservé du pied de page 7">
            <a:extLst>
              <a:ext uri="{FF2B5EF4-FFF2-40B4-BE49-F238E27FC236}">
                <a16:creationId xmlns:a16="http://schemas.microsoft.com/office/drawing/2014/main" id="{811694E5-3399-4F14-E56E-EB881FD1AE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5564FB6-A02B-27E7-6A08-8E45B5537F5A}"/>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366457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4A551-DC56-91E5-5A33-F8804F43F6D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8D8AB87-0D7D-208E-D18C-9E87B7049013}"/>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4" name="Espace réservé du pied de page 3">
            <a:extLst>
              <a:ext uri="{FF2B5EF4-FFF2-40B4-BE49-F238E27FC236}">
                <a16:creationId xmlns:a16="http://schemas.microsoft.com/office/drawing/2014/main" id="{4283BD65-E300-529E-8487-49B2F40DCE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9605B51-F7DC-0C7E-E6F7-1861086A7E1F}"/>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68720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BFDC21-D714-42DA-36D9-545160AE1FF0}"/>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3" name="Espace réservé du pied de page 2">
            <a:extLst>
              <a:ext uri="{FF2B5EF4-FFF2-40B4-BE49-F238E27FC236}">
                <a16:creationId xmlns:a16="http://schemas.microsoft.com/office/drawing/2014/main" id="{A556FD2F-87C3-19C2-924A-218ECF2407B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12BBCE6-CDE8-9AEC-FB82-E8283004DAB3}"/>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23662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0AC5E-9FF8-6A21-7020-916236A860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BF0ACC8-B0ED-64DC-2BC7-51F2560CC5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9A5E01D-DD90-C133-1B8A-D36CBA14A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B7007FC-9C3B-BBC2-9B87-000336289306}"/>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6" name="Espace réservé du pied de page 5">
            <a:extLst>
              <a:ext uri="{FF2B5EF4-FFF2-40B4-BE49-F238E27FC236}">
                <a16:creationId xmlns:a16="http://schemas.microsoft.com/office/drawing/2014/main" id="{4A997382-0AA8-13C6-3D9A-3B8310998AA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9438593-1EF6-29C3-AD23-103D908CF564}"/>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4062560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9DC88-3A1F-2E98-273D-D004917BA5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8FA82FD-8E0C-9846-A8A1-7FC887D93F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6876DE-353F-B329-E253-54AA7FEEE0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D1BCE8-2E0F-F169-202B-446A0BE462CA}"/>
              </a:ext>
            </a:extLst>
          </p:cNvPr>
          <p:cNvSpPr>
            <a:spLocks noGrp="1"/>
          </p:cNvSpPr>
          <p:nvPr>
            <p:ph type="dt" sz="half" idx="10"/>
          </p:nvPr>
        </p:nvSpPr>
        <p:spPr/>
        <p:txBody>
          <a:bodyPr/>
          <a:lstStyle/>
          <a:p>
            <a:fld id="{45AD68CA-73DC-4B6D-B699-37AC2DC48AAD}" type="datetimeFigureOut">
              <a:rPr lang="fr-FR" smtClean="0"/>
              <a:t>21/04/2024</a:t>
            </a:fld>
            <a:endParaRPr lang="fr-FR"/>
          </a:p>
        </p:txBody>
      </p:sp>
      <p:sp>
        <p:nvSpPr>
          <p:cNvPr id="6" name="Espace réservé du pied de page 5">
            <a:extLst>
              <a:ext uri="{FF2B5EF4-FFF2-40B4-BE49-F238E27FC236}">
                <a16:creationId xmlns:a16="http://schemas.microsoft.com/office/drawing/2014/main" id="{6F4D2EF6-70EA-0B01-2CC8-9ECCC27661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8220B7C-CB1D-171B-5D6A-39A6FD94D4CB}"/>
              </a:ext>
            </a:extLst>
          </p:cNvPr>
          <p:cNvSpPr>
            <a:spLocks noGrp="1"/>
          </p:cNvSpPr>
          <p:nvPr>
            <p:ph type="sldNum" sz="quarter" idx="12"/>
          </p:nvPr>
        </p:nvSpPr>
        <p:spPr/>
        <p:txBody>
          <a:bodyPr/>
          <a:lstStyle/>
          <a:p>
            <a:fld id="{2A65B6CE-D710-45F0-8C16-6058AA765226}" type="slidenum">
              <a:rPr lang="fr-FR" smtClean="0"/>
              <a:t>‹N°›</a:t>
            </a:fld>
            <a:endParaRPr lang="fr-FR"/>
          </a:p>
        </p:txBody>
      </p:sp>
    </p:spTree>
    <p:extLst>
      <p:ext uri="{BB962C8B-B14F-4D97-AF65-F5344CB8AC3E}">
        <p14:creationId xmlns:p14="http://schemas.microsoft.com/office/powerpoint/2010/main" val="56339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AD2E85-EC90-8A7D-B508-9019C3ECE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91388A-A5B3-9866-1D93-ECEDD45F9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AE82BF-BCFB-8FAB-18AE-53A909591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D68CA-73DC-4B6D-B699-37AC2DC48AAD}" type="datetimeFigureOut">
              <a:rPr lang="fr-FR" smtClean="0"/>
              <a:t>21/04/2024</a:t>
            </a:fld>
            <a:endParaRPr lang="fr-FR"/>
          </a:p>
        </p:txBody>
      </p:sp>
      <p:sp>
        <p:nvSpPr>
          <p:cNvPr id="5" name="Espace réservé du pied de page 4">
            <a:extLst>
              <a:ext uri="{FF2B5EF4-FFF2-40B4-BE49-F238E27FC236}">
                <a16:creationId xmlns:a16="http://schemas.microsoft.com/office/drawing/2014/main" id="{51D8E497-FCA0-0B0F-80D4-1E8F57CCB5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AF36A9-743B-92A7-7910-6461C898D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5B6CE-D710-45F0-8C16-6058AA765226}" type="slidenum">
              <a:rPr lang="fr-FR" smtClean="0"/>
              <a:t>‹N°›</a:t>
            </a:fld>
            <a:endParaRPr lang="fr-FR"/>
          </a:p>
        </p:txBody>
      </p:sp>
    </p:spTree>
    <p:extLst>
      <p:ext uri="{BB962C8B-B14F-4D97-AF65-F5344CB8AC3E}">
        <p14:creationId xmlns:p14="http://schemas.microsoft.com/office/powerpoint/2010/main" val="58990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2" Type="http://schemas.openxmlformats.org/officeDocument/2006/relationships/tags" Target="../tags/tag26.xml"/><Relationship Id="rId16" Type="http://schemas.openxmlformats.org/officeDocument/2006/relationships/image" Target="../media/image5.png"/><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image" Target="../media/image4.png"/><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6.png"/><Relationship Id="rId5" Type="http://schemas.openxmlformats.org/officeDocument/2006/relationships/tags" Target="../tags/tag42.xml"/><Relationship Id="rId10" Type="http://schemas.openxmlformats.org/officeDocument/2006/relationships/slideLayout" Target="../slideLayouts/slideLayout12.xml"/><Relationship Id="rId4" Type="http://schemas.openxmlformats.org/officeDocument/2006/relationships/tags" Target="../tags/tag41.xml"/><Relationship Id="rId9" Type="http://schemas.openxmlformats.org/officeDocument/2006/relationships/tags" Target="../tags/tag46.xml"/></Relationships>
</file>

<file path=ppt/slides/_rels/slide12.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12.xml"/><Relationship Id="rId5" Type="http://schemas.openxmlformats.org/officeDocument/2006/relationships/tags" Target="../tags/tag51.xml"/><Relationship Id="rId4"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3.xml"/><Relationship Id="rId1" Type="http://schemas.openxmlformats.org/officeDocument/2006/relationships/tags" Target="../tags/tag5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7.xml"/><Relationship Id="rId1" Type="http://schemas.openxmlformats.org/officeDocument/2006/relationships/tags" Target="../tags/tag56.xml"/></Relationships>
</file>

<file path=ppt/slides/_rels/slide1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8.png"/><Relationship Id="rId5" Type="http://schemas.openxmlformats.org/officeDocument/2006/relationships/tags" Target="../tags/tag62.xml"/><Relationship Id="rId10" Type="http://schemas.openxmlformats.org/officeDocument/2006/relationships/slideLayout" Target="../slideLayouts/slideLayout12.xml"/><Relationship Id="rId4" Type="http://schemas.openxmlformats.org/officeDocument/2006/relationships/tags" Target="../tags/tag61.xml"/><Relationship Id="rId9" Type="http://schemas.openxmlformats.org/officeDocument/2006/relationships/tags" Target="../tags/tag66.xml"/></Relationships>
</file>

<file path=ppt/slides/_rels/slide1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tags" Target="../tags/tag68.xml"/><Relationship Id="rId16" Type="http://schemas.openxmlformats.org/officeDocument/2006/relationships/image" Target="../media/image5.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4.png"/><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tags" Target="../tags/tag87.xml"/><Relationship Id="rId13" Type="http://schemas.openxmlformats.org/officeDocument/2006/relationships/tags" Target="../tags/tag92.xml"/><Relationship Id="rId18" Type="http://schemas.openxmlformats.org/officeDocument/2006/relationships/tags" Target="../tags/tag97.xml"/><Relationship Id="rId26" Type="http://schemas.openxmlformats.org/officeDocument/2006/relationships/image" Target="../media/image5.png"/><Relationship Id="rId3" Type="http://schemas.openxmlformats.org/officeDocument/2006/relationships/tags" Target="../tags/tag82.xml"/><Relationship Id="rId21" Type="http://schemas.openxmlformats.org/officeDocument/2006/relationships/tags" Target="../tags/tag100.xml"/><Relationship Id="rId7" Type="http://schemas.openxmlformats.org/officeDocument/2006/relationships/tags" Target="../tags/tag86.xml"/><Relationship Id="rId12" Type="http://schemas.openxmlformats.org/officeDocument/2006/relationships/tags" Target="../tags/tag91.xml"/><Relationship Id="rId17" Type="http://schemas.openxmlformats.org/officeDocument/2006/relationships/tags" Target="../tags/tag96.xml"/><Relationship Id="rId25" Type="http://schemas.openxmlformats.org/officeDocument/2006/relationships/slideLayout" Target="../slideLayouts/slideLayout12.xml"/><Relationship Id="rId2" Type="http://schemas.openxmlformats.org/officeDocument/2006/relationships/tags" Target="../tags/tag81.xml"/><Relationship Id="rId16" Type="http://schemas.openxmlformats.org/officeDocument/2006/relationships/tags" Target="../tags/tag95.xml"/><Relationship Id="rId20" Type="http://schemas.openxmlformats.org/officeDocument/2006/relationships/tags" Target="../tags/tag99.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tags" Target="../tags/tag90.xml"/><Relationship Id="rId24" Type="http://schemas.openxmlformats.org/officeDocument/2006/relationships/tags" Target="../tags/tag103.xml"/><Relationship Id="rId5" Type="http://schemas.openxmlformats.org/officeDocument/2006/relationships/tags" Target="../tags/tag84.xml"/><Relationship Id="rId15" Type="http://schemas.openxmlformats.org/officeDocument/2006/relationships/tags" Target="../tags/tag94.xml"/><Relationship Id="rId23" Type="http://schemas.openxmlformats.org/officeDocument/2006/relationships/tags" Target="../tags/tag102.xml"/><Relationship Id="rId28" Type="http://schemas.openxmlformats.org/officeDocument/2006/relationships/image" Target="../media/image10.png"/><Relationship Id="rId10" Type="http://schemas.openxmlformats.org/officeDocument/2006/relationships/tags" Target="../tags/tag89.xml"/><Relationship Id="rId19" Type="http://schemas.openxmlformats.org/officeDocument/2006/relationships/tags" Target="../tags/tag98.xml"/><Relationship Id="rId4" Type="http://schemas.openxmlformats.org/officeDocument/2006/relationships/tags" Target="../tags/tag83.xml"/><Relationship Id="rId9" Type="http://schemas.openxmlformats.org/officeDocument/2006/relationships/tags" Target="../tags/tag88.xml"/><Relationship Id="rId14" Type="http://schemas.openxmlformats.org/officeDocument/2006/relationships/tags" Target="../tags/tag93.xml"/><Relationship Id="rId22" Type="http://schemas.openxmlformats.org/officeDocument/2006/relationships/tags" Target="../tags/tag101.xml"/><Relationship Id="rId27"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5.xml"/><Relationship Id="rId1" Type="http://schemas.openxmlformats.org/officeDocument/2006/relationships/tags" Target="../tags/tag10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3" Type="http://schemas.openxmlformats.org/officeDocument/2006/relationships/tags" Target="../tags/tag6.xml"/><Relationship Id="rId7" Type="http://schemas.openxmlformats.org/officeDocument/2006/relationships/tags" Target="../tags/tag1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18.xml"/><Relationship Id="rId7" Type="http://schemas.openxmlformats.org/officeDocument/2006/relationships/diagramQuickStyle" Target="../diagrams/quickStyl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Layout" Target="../slideLayouts/slideLayout12.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slideLayout" Target="../slideLayouts/slideLayout12.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BE341B-02B7-CF86-BA12-FE85A28F57CE}"/>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BDF2440E-8332-E2EA-273B-5633A3CF8A6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59008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custDataLst>
              <p:tags r:id="rId2"/>
            </p:custDataLst>
          </p:nvPr>
        </p:nvSpPr>
        <p:spPr>
          <a:xfrm>
            <a:off x="613522" y="1147549"/>
            <a:ext cx="10905187" cy="4871113"/>
          </a:xfrm>
        </p:spPr>
        <p:txBody>
          <a:bodyPr>
            <a:normAutofit fontScale="70000" lnSpcReduction="20000"/>
          </a:bodyPr>
          <a:lstStyle/>
          <a:p>
            <a:pPr marL="0" indent="0" algn="ctr">
              <a:buNone/>
            </a:pPr>
            <a:r>
              <a:rPr lang="fr-FR" cap="none" dirty="0">
                <a:solidFill>
                  <a:srgbClr val="FF0000"/>
                </a:solidFill>
              </a:rPr>
              <a:t>Échantillonnage aléatoire stratifié</a:t>
            </a:r>
          </a:p>
          <a:p>
            <a:pPr marL="0" indent="0">
              <a:lnSpc>
                <a:spcPct val="100000"/>
              </a:lnSpc>
              <a:buNone/>
            </a:pPr>
            <a:r>
              <a:rPr lang="fr-FR" cap="none" dirty="0">
                <a:solidFill>
                  <a:srgbClr val="FF0000"/>
                </a:solidFill>
              </a:rPr>
              <a:t>Cas d’utilisation </a:t>
            </a:r>
            <a:r>
              <a:rPr lang="fr-FR" cap="none" dirty="0"/>
              <a:t>:  </a:t>
            </a:r>
          </a:p>
          <a:p>
            <a:pPr lvl="1">
              <a:lnSpc>
                <a:spcPct val="100000"/>
              </a:lnSpc>
            </a:pPr>
            <a:r>
              <a:rPr lang="fr-FR" cap="none" dirty="0"/>
              <a:t>si, on veut comparer le comportement de deux groupes.</a:t>
            </a:r>
          </a:p>
          <a:p>
            <a:pPr lvl="1">
              <a:lnSpc>
                <a:spcPct val="100000"/>
              </a:lnSpc>
            </a:pPr>
            <a:r>
              <a:rPr lang="fr-FR" cap="none" dirty="0"/>
              <a:t>Si, la population mère est hétérogène, donc il y a des sous-groupes distincts selon : âge, sexe, niveau d’étude… </a:t>
            </a:r>
          </a:p>
          <a:p>
            <a:pPr marL="0" lvl="1" indent="0">
              <a:lnSpc>
                <a:spcPct val="100000"/>
              </a:lnSpc>
              <a:buNone/>
            </a:pPr>
            <a:r>
              <a:rPr lang="fr-FR" cap="none" dirty="0">
                <a:solidFill>
                  <a:srgbClr val="FF0000"/>
                </a:solidFill>
              </a:rPr>
              <a:t>Comment procéder pour le tirage d’un échantillon de 8</a:t>
            </a:r>
          </a:p>
          <a:p>
            <a:pPr marL="0" lvl="1" indent="0">
              <a:lnSpc>
                <a:spcPct val="100000"/>
              </a:lnSpc>
              <a:buNone/>
            </a:pPr>
            <a:r>
              <a:rPr lang="fr-FR" cap="none" dirty="0">
                <a:solidFill>
                  <a:srgbClr val="FF0000"/>
                </a:solidFill>
              </a:rPr>
              <a:t>					                       proportion de chaque strate         </a:t>
            </a: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endParaRPr lang="fr-FR" cap="none" dirty="0">
              <a:solidFill>
                <a:srgbClr val="FF0000"/>
              </a:solidFill>
            </a:endParaRPr>
          </a:p>
          <a:p>
            <a:pPr marL="0" lvl="1" indent="0">
              <a:lnSpc>
                <a:spcPct val="100000"/>
              </a:lnSpc>
              <a:buNone/>
            </a:pPr>
            <a:r>
              <a:rPr lang="fr-FR" cap="none" dirty="0">
                <a:solidFill>
                  <a:srgbClr val="FF0000"/>
                </a:solidFill>
              </a:rPr>
              <a:t>Si, on veut étudier la violence chez les jeunes pratiquant football et volleyball. Il faut s’assurer que chaque unité est dans la bonne strate, sinon le résultat sera faux !							</a:t>
            </a:r>
          </a:p>
        </p:txBody>
      </p:sp>
      <p:pic>
        <p:nvPicPr>
          <p:cNvPr id="7" name="Image 6">
            <a:extLst>
              <a:ext uri="{FF2B5EF4-FFF2-40B4-BE49-F238E27FC236}">
                <a16:creationId xmlns:a16="http://schemas.microsoft.com/office/drawing/2014/main" id="{51FB50E4-1EC9-4E48-AB66-5B28BF488FD0}"/>
              </a:ext>
            </a:extLst>
          </p:cNvPr>
          <p:cNvPicPr>
            <a:picLocks noChangeAspect="1"/>
          </p:cNvPicPr>
          <p:nvPr>
            <p:custDataLst>
              <p:tags r:id="rId3"/>
            </p:custDataLst>
          </p:nvPr>
        </p:nvPicPr>
        <p:blipFill>
          <a:blip r:embed="rId15"/>
          <a:stretch>
            <a:fillRect/>
          </a:stretch>
        </p:blipFill>
        <p:spPr>
          <a:xfrm>
            <a:off x="3835471" y="2961441"/>
            <a:ext cx="2847975" cy="2470245"/>
          </a:xfrm>
          <a:prstGeom prst="rect">
            <a:avLst/>
          </a:prstGeom>
        </p:spPr>
      </p:pic>
      <p:pic>
        <p:nvPicPr>
          <p:cNvPr id="8" name="Image 7">
            <a:extLst>
              <a:ext uri="{FF2B5EF4-FFF2-40B4-BE49-F238E27FC236}">
                <a16:creationId xmlns:a16="http://schemas.microsoft.com/office/drawing/2014/main" id="{6BEDA600-DEF6-4D94-8EE8-CFE18A7BB4C0}"/>
              </a:ext>
            </a:extLst>
          </p:cNvPr>
          <p:cNvPicPr>
            <a:picLocks noChangeAspect="1"/>
          </p:cNvPicPr>
          <p:nvPr>
            <p:custDataLst>
              <p:tags r:id="rId4"/>
            </p:custDataLst>
          </p:nvPr>
        </p:nvPicPr>
        <p:blipFill>
          <a:blip r:embed="rId16"/>
          <a:stretch>
            <a:fillRect/>
          </a:stretch>
        </p:blipFill>
        <p:spPr>
          <a:xfrm>
            <a:off x="795708" y="2961441"/>
            <a:ext cx="2905125" cy="2447925"/>
          </a:xfrm>
          <a:prstGeom prst="rect">
            <a:avLst/>
          </a:prstGeom>
        </p:spPr>
      </p:pic>
      <p:sp>
        <p:nvSpPr>
          <p:cNvPr id="9" name="Rectangle 8">
            <a:extLst>
              <a:ext uri="{FF2B5EF4-FFF2-40B4-BE49-F238E27FC236}">
                <a16:creationId xmlns:a16="http://schemas.microsoft.com/office/drawing/2014/main" id="{5662F89B-5E46-4CE5-AF30-54CFA47F1C7E}"/>
              </a:ext>
            </a:extLst>
          </p:cNvPr>
          <p:cNvSpPr/>
          <p:nvPr>
            <p:custDataLst>
              <p:tags r:id="rId5"/>
            </p:custDataLst>
          </p:nvPr>
        </p:nvSpPr>
        <p:spPr>
          <a:xfrm>
            <a:off x="6987654" y="3429000"/>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k/N= 0,5</a:t>
            </a:r>
          </a:p>
        </p:txBody>
      </p:sp>
      <p:sp>
        <p:nvSpPr>
          <p:cNvPr id="10" name="Rectangle 9">
            <a:extLst>
              <a:ext uri="{FF2B5EF4-FFF2-40B4-BE49-F238E27FC236}">
                <a16:creationId xmlns:a16="http://schemas.microsoft.com/office/drawing/2014/main" id="{0ABA7A59-2C84-4E46-8F85-80810E4280AD}"/>
              </a:ext>
            </a:extLst>
          </p:cNvPr>
          <p:cNvSpPr/>
          <p:nvPr>
            <p:custDataLst>
              <p:tags r:id="rId6"/>
            </p:custDataLst>
          </p:nvPr>
        </p:nvSpPr>
        <p:spPr>
          <a:xfrm>
            <a:off x="6987654" y="4065943"/>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a:t>k/N= 0,375</a:t>
            </a:r>
          </a:p>
        </p:txBody>
      </p:sp>
      <p:sp>
        <p:nvSpPr>
          <p:cNvPr id="11" name="Rectangle 10">
            <a:extLst>
              <a:ext uri="{FF2B5EF4-FFF2-40B4-BE49-F238E27FC236}">
                <a16:creationId xmlns:a16="http://schemas.microsoft.com/office/drawing/2014/main" id="{8D923CFC-7E6D-493F-8CFF-76240E881552}"/>
              </a:ext>
            </a:extLst>
          </p:cNvPr>
          <p:cNvSpPr/>
          <p:nvPr>
            <p:custDataLst>
              <p:tags r:id="rId7"/>
            </p:custDataLst>
          </p:nvPr>
        </p:nvSpPr>
        <p:spPr>
          <a:xfrm>
            <a:off x="6970329" y="4702886"/>
            <a:ext cx="1733265" cy="4482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b="1" dirty="0"/>
              <a:t>k/N= 0,125</a:t>
            </a:r>
          </a:p>
        </p:txBody>
      </p:sp>
      <p:sp>
        <p:nvSpPr>
          <p:cNvPr id="12" name="Rectangle 11">
            <a:extLst>
              <a:ext uri="{FF2B5EF4-FFF2-40B4-BE49-F238E27FC236}">
                <a16:creationId xmlns:a16="http://schemas.microsoft.com/office/drawing/2014/main" id="{D0C9BCE6-5F81-452A-B0FB-2FAEDCAD4991}"/>
              </a:ext>
            </a:extLst>
          </p:cNvPr>
          <p:cNvSpPr/>
          <p:nvPr>
            <p:custDataLst>
              <p:tags r:id="rId8"/>
            </p:custDataLst>
          </p:nvPr>
        </p:nvSpPr>
        <p:spPr>
          <a:xfrm>
            <a:off x="9389660" y="3429000"/>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0,5*8 =4</a:t>
            </a:r>
          </a:p>
        </p:txBody>
      </p:sp>
      <p:sp>
        <p:nvSpPr>
          <p:cNvPr id="13" name="Flèche : droite 12">
            <a:extLst>
              <a:ext uri="{FF2B5EF4-FFF2-40B4-BE49-F238E27FC236}">
                <a16:creationId xmlns:a16="http://schemas.microsoft.com/office/drawing/2014/main" id="{688BE964-4E8E-4C7C-AD39-12B28EB1A746}"/>
              </a:ext>
            </a:extLst>
          </p:cNvPr>
          <p:cNvSpPr/>
          <p:nvPr>
            <p:custDataLst>
              <p:tags r:id="rId9"/>
            </p:custDataLst>
          </p:nvPr>
        </p:nvSpPr>
        <p:spPr>
          <a:xfrm>
            <a:off x="8830101" y="3562066"/>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4" name="Rectangle 13">
            <a:extLst>
              <a:ext uri="{FF2B5EF4-FFF2-40B4-BE49-F238E27FC236}">
                <a16:creationId xmlns:a16="http://schemas.microsoft.com/office/drawing/2014/main" id="{B08F286D-7C55-47AB-A0BD-45318CF65723}"/>
              </a:ext>
            </a:extLst>
          </p:cNvPr>
          <p:cNvSpPr/>
          <p:nvPr>
            <p:custDataLst>
              <p:tags r:id="rId10"/>
            </p:custDataLst>
          </p:nvPr>
        </p:nvSpPr>
        <p:spPr>
          <a:xfrm>
            <a:off x="9389659" y="4065943"/>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0,375*8= 3</a:t>
            </a:r>
          </a:p>
        </p:txBody>
      </p:sp>
      <p:sp>
        <p:nvSpPr>
          <p:cNvPr id="15" name="Rectangle 14">
            <a:extLst>
              <a:ext uri="{FF2B5EF4-FFF2-40B4-BE49-F238E27FC236}">
                <a16:creationId xmlns:a16="http://schemas.microsoft.com/office/drawing/2014/main" id="{3080FB2E-94E5-4439-9945-7CB1589052D0}"/>
              </a:ext>
            </a:extLst>
          </p:cNvPr>
          <p:cNvSpPr/>
          <p:nvPr>
            <p:custDataLst>
              <p:tags r:id="rId11"/>
            </p:custDataLst>
          </p:nvPr>
        </p:nvSpPr>
        <p:spPr>
          <a:xfrm>
            <a:off x="9389658" y="4723358"/>
            <a:ext cx="1733265" cy="448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0,125*8= 1</a:t>
            </a:r>
          </a:p>
        </p:txBody>
      </p:sp>
      <p:sp>
        <p:nvSpPr>
          <p:cNvPr id="16" name="Flèche : droite 15">
            <a:extLst>
              <a:ext uri="{FF2B5EF4-FFF2-40B4-BE49-F238E27FC236}">
                <a16:creationId xmlns:a16="http://schemas.microsoft.com/office/drawing/2014/main" id="{4DD8F4F3-C5F4-4478-8B3E-2DA90FA8B87F}"/>
              </a:ext>
            </a:extLst>
          </p:cNvPr>
          <p:cNvSpPr/>
          <p:nvPr>
            <p:custDataLst>
              <p:tags r:id="rId12"/>
            </p:custDataLst>
          </p:nvPr>
        </p:nvSpPr>
        <p:spPr>
          <a:xfrm>
            <a:off x="8855557" y="4185404"/>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a:p>
        </p:txBody>
      </p:sp>
      <p:sp>
        <p:nvSpPr>
          <p:cNvPr id="17" name="Flèche : droite 16">
            <a:extLst>
              <a:ext uri="{FF2B5EF4-FFF2-40B4-BE49-F238E27FC236}">
                <a16:creationId xmlns:a16="http://schemas.microsoft.com/office/drawing/2014/main" id="{4B5A5DAF-3B6F-4834-9D02-0E85F6BF3E43}"/>
              </a:ext>
            </a:extLst>
          </p:cNvPr>
          <p:cNvSpPr/>
          <p:nvPr>
            <p:custDataLst>
              <p:tags r:id="rId13"/>
            </p:custDataLst>
          </p:nvPr>
        </p:nvSpPr>
        <p:spPr>
          <a:xfrm>
            <a:off x="8855557" y="4838317"/>
            <a:ext cx="382138" cy="1774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p>
        </p:txBody>
      </p:sp>
    </p:spTree>
    <p:extLst>
      <p:ext uri="{BB962C8B-B14F-4D97-AF65-F5344CB8AC3E}">
        <p14:creationId xmlns:p14="http://schemas.microsoft.com/office/powerpoint/2010/main" val="102250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custDataLst>
              <p:tags r:id="rId2"/>
            </p:custDataLst>
          </p:nvPr>
        </p:nvSpPr>
        <p:spPr>
          <a:xfrm>
            <a:off x="613522" y="1147549"/>
            <a:ext cx="10905187" cy="4871113"/>
          </a:xfrm>
        </p:spPr>
        <p:txBody>
          <a:bodyPr>
            <a:normAutofit fontScale="85000" lnSpcReduction="20000"/>
          </a:bodyPr>
          <a:lstStyle/>
          <a:p>
            <a:pPr marL="0" indent="0" algn="ctr">
              <a:buNone/>
            </a:pPr>
            <a:r>
              <a:rPr lang="fr-FR" cap="none" dirty="0">
                <a:solidFill>
                  <a:srgbClr val="FF0000"/>
                </a:solidFill>
              </a:rPr>
              <a:t>Échantillonnage en grappe appelé aussi faisceaux</a:t>
            </a:r>
          </a:p>
          <a:p>
            <a:pPr marL="0" indent="0">
              <a:lnSpc>
                <a:spcPct val="100000"/>
              </a:lnSpc>
              <a:buNone/>
            </a:pPr>
            <a:r>
              <a:rPr lang="fr-FR" cap="none" dirty="0"/>
              <a:t>Ce type d’échantillonnage, on l’utilise si on ne dispose pas d’une liste complète des numéros des unités de la population mère.              Si, on veut tirer un échantillon de </a:t>
            </a:r>
            <a:r>
              <a:rPr lang="fr-FR" cap="none" dirty="0">
                <a:solidFill>
                  <a:srgbClr val="FF0000"/>
                </a:solidFill>
              </a:rPr>
              <a:t>n = 8 </a:t>
            </a:r>
            <a:r>
              <a:rPr lang="fr-FR" cap="none" dirty="0"/>
              <a:t>par grappe, que faire ?</a:t>
            </a:r>
          </a:p>
          <a:p>
            <a:pPr marL="0" indent="0">
              <a:lnSpc>
                <a:spcPct val="100000"/>
              </a:lnSpc>
              <a:buNone/>
            </a:pPr>
            <a:r>
              <a:rPr lang="fr-FR" cap="none" dirty="0"/>
              <a:t>                                                                                 calcule des grappes</a:t>
            </a:r>
          </a:p>
          <a:p>
            <a:pPr marL="0" indent="0">
              <a:lnSpc>
                <a:spcPct val="100000"/>
              </a:lnSpc>
              <a:buNone/>
            </a:pPr>
            <a:r>
              <a:rPr lang="fr-FR" cap="none" dirty="0"/>
              <a:t>				 grappe           n                                             8</a:t>
            </a:r>
          </a:p>
          <a:p>
            <a:pPr marL="0" indent="0">
              <a:lnSpc>
                <a:spcPct val="100000"/>
              </a:lnSpc>
              <a:buNone/>
            </a:pPr>
            <a:r>
              <a:rPr lang="fr-FR" cap="none" dirty="0"/>
              <a:t>					</a:t>
            </a:r>
            <a:r>
              <a:rPr lang="fr-FR" cap="none" dirty="0" err="1"/>
              <a:t>moy</a:t>
            </a:r>
            <a:r>
              <a:rPr lang="fr-FR" cap="none" dirty="0"/>
              <a:t>. d’</a:t>
            </a:r>
            <a:r>
              <a:rPr lang="fr-FR" cap="none" dirty="0" err="1"/>
              <a:t>ind</a:t>
            </a:r>
            <a:r>
              <a:rPr lang="fr-FR" cap="none" dirty="0"/>
              <a:t> par grappe	(6+5+4+4+5+6+3)/7</a:t>
            </a:r>
          </a:p>
          <a:p>
            <a:pPr marL="0" indent="0">
              <a:lnSpc>
                <a:spcPct val="100000"/>
              </a:lnSpc>
              <a:buNone/>
            </a:pPr>
            <a:endParaRPr lang="fr-FR" cap="none" dirty="0"/>
          </a:p>
          <a:p>
            <a:pPr marL="0" indent="0">
              <a:lnSpc>
                <a:spcPct val="100000"/>
              </a:lnSpc>
              <a:buNone/>
            </a:pPr>
            <a:r>
              <a:rPr lang="fr-FR" cap="none" dirty="0"/>
              <a:t>					7 représente le nombre de grappe 	</a:t>
            </a:r>
          </a:p>
          <a:p>
            <a:pPr marL="0" indent="0">
              <a:lnSpc>
                <a:spcPct val="100000"/>
              </a:lnSpc>
              <a:buNone/>
            </a:pPr>
            <a:r>
              <a:rPr lang="fr-FR" cap="none" dirty="0"/>
              <a:t>					  8            1,69</a:t>
            </a:r>
          </a:p>
          <a:p>
            <a:pPr marL="0" indent="0">
              <a:lnSpc>
                <a:spcPct val="100000"/>
              </a:lnSpc>
              <a:buNone/>
            </a:pPr>
            <a:r>
              <a:rPr lang="fr-FR" cap="none" dirty="0"/>
              <a:t>					4,71</a:t>
            </a:r>
          </a:p>
          <a:p>
            <a:pPr marL="0" indent="0">
              <a:lnSpc>
                <a:spcPct val="100000"/>
              </a:lnSpc>
              <a:buNone/>
            </a:pPr>
            <a:r>
              <a:rPr lang="fr-FR" cap="none" dirty="0"/>
              <a:t>									</a:t>
            </a:r>
          </a:p>
          <a:p>
            <a:pPr marL="0" indent="0">
              <a:lnSpc>
                <a:spcPct val="100000"/>
              </a:lnSpc>
              <a:buNone/>
            </a:pPr>
            <a:endParaRPr lang="fr-FR" cap="none" dirty="0"/>
          </a:p>
          <a:p>
            <a:pPr marL="0" indent="0">
              <a:lnSpc>
                <a:spcPct val="100000"/>
              </a:lnSpc>
              <a:buNone/>
            </a:pPr>
            <a:endParaRPr lang="fr-FR" cap="none" dirty="0"/>
          </a:p>
        </p:txBody>
      </p:sp>
      <p:cxnSp>
        <p:nvCxnSpPr>
          <p:cNvPr id="8" name="Connecteur droit avec flèche 7">
            <a:extLst>
              <a:ext uri="{FF2B5EF4-FFF2-40B4-BE49-F238E27FC236}">
                <a16:creationId xmlns:a16="http://schemas.microsoft.com/office/drawing/2014/main" id="{54ADC60C-1F33-49DE-8B25-AA586106BFF2}"/>
              </a:ext>
            </a:extLst>
          </p:cNvPr>
          <p:cNvCxnSpPr/>
          <p:nvPr>
            <p:custDataLst>
              <p:tags r:id="rId3"/>
            </p:custDataLst>
          </p:nvPr>
        </p:nvCxnSpPr>
        <p:spPr>
          <a:xfrm>
            <a:off x="3466531" y="3125337"/>
            <a:ext cx="9007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318EFC42-A999-40D5-BB6D-BBDCDEA691F0}"/>
              </a:ext>
            </a:extLst>
          </p:cNvPr>
          <p:cNvCxnSpPr/>
          <p:nvPr>
            <p:custDataLst>
              <p:tags r:id="rId4"/>
            </p:custDataLst>
          </p:nvPr>
        </p:nvCxnSpPr>
        <p:spPr>
          <a:xfrm flipV="1">
            <a:off x="3357349" y="3234519"/>
            <a:ext cx="1050878" cy="754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8D9BC907-18C9-4ACB-8744-30F4AB7F42A8}"/>
              </a:ext>
            </a:extLst>
          </p:cNvPr>
          <p:cNvCxnSpPr/>
          <p:nvPr>
            <p:custDataLst>
              <p:tags r:id="rId5"/>
            </p:custDataLst>
          </p:nvPr>
        </p:nvCxnSpPr>
        <p:spPr>
          <a:xfrm>
            <a:off x="5222543" y="3220871"/>
            <a:ext cx="23383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1FB00A9-3ACF-4FBE-BC71-CFF7BED6FA48}"/>
              </a:ext>
            </a:extLst>
          </p:cNvPr>
          <p:cNvCxnSpPr>
            <a:cxnSpLocks/>
          </p:cNvCxnSpPr>
          <p:nvPr>
            <p:custDataLst>
              <p:tags r:id="rId6"/>
            </p:custDataLst>
          </p:nvPr>
        </p:nvCxnSpPr>
        <p:spPr>
          <a:xfrm>
            <a:off x="7983940" y="3220871"/>
            <a:ext cx="2361063"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Forme libre : forme 17">
            <a:extLst>
              <a:ext uri="{FF2B5EF4-FFF2-40B4-BE49-F238E27FC236}">
                <a16:creationId xmlns:a16="http://schemas.microsoft.com/office/drawing/2014/main" id="{8F3553A1-BE7A-45A7-8D8F-56BE1896804C}"/>
              </a:ext>
            </a:extLst>
          </p:cNvPr>
          <p:cNvSpPr/>
          <p:nvPr>
            <p:custDataLst>
              <p:tags r:id="rId7"/>
            </p:custDataLst>
          </p:nvPr>
        </p:nvSpPr>
        <p:spPr>
          <a:xfrm>
            <a:off x="5349922" y="3575713"/>
            <a:ext cx="5295332" cy="509297"/>
          </a:xfrm>
          <a:custGeom>
            <a:avLst/>
            <a:gdLst>
              <a:gd name="connsiteX0" fmla="*/ 5295332 w 5295332"/>
              <a:gd name="connsiteY0" fmla="*/ 0 h 509297"/>
              <a:gd name="connsiteX1" fmla="*/ 4626591 w 5295332"/>
              <a:gd name="connsiteY1" fmla="*/ 491320 h 509297"/>
              <a:gd name="connsiteX2" fmla="*/ 4039738 w 5295332"/>
              <a:gd name="connsiteY2" fmla="*/ 409433 h 509297"/>
              <a:gd name="connsiteX3" fmla="*/ 0 w 5295332"/>
              <a:gd name="connsiteY3" fmla="*/ 477672 h 509297"/>
              <a:gd name="connsiteX4" fmla="*/ 0 w 5295332"/>
              <a:gd name="connsiteY4" fmla="*/ 477672 h 50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332" h="509297">
                <a:moveTo>
                  <a:pt x="5295332" y="0"/>
                </a:moveTo>
                <a:cubicBezTo>
                  <a:pt x="5065594" y="211540"/>
                  <a:pt x="4835857" y="423081"/>
                  <a:pt x="4626591" y="491320"/>
                </a:cubicBezTo>
                <a:cubicBezTo>
                  <a:pt x="4417325" y="559559"/>
                  <a:pt x="4810836" y="411708"/>
                  <a:pt x="4039738" y="409433"/>
                </a:cubicBezTo>
                <a:cubicBezTo>
                  <a:pt x="3268640" y="407158"/>
                  <a:pt x="0" y="477672"/>
                  <a:pt x="0" y="477672"/>
                </a:cubicBezTo>
                <a:lnTo>
                  <a:pt x="0"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F68D1C61-13FE-465C-A7FC-3822B5928EB2}"/>
              </a:ext>
            </a:extLst>
          </p:cNvPr>
          <p:cNvPicPr>
            <a:picLocks noChangeAspect="1"/>
          </p:cNvPicPr>
          <p:nvPr>
            <p:custDataLst>
              <p:tags r:id="rId8"/>
            </p:custDataLst>
          </p:nvPr>
        </p:nvPicPr>
        <p:blipFill>
          <a:blip r:embed="rId11"/>
          <a:stretch>
            <a:fillRect/>
          </a:stretch>
        </p:blipFill>
        <p:spPr>
          <a:xfrm>
            <a:off x="664262" y="2401611"/>
            <a:ext cx="2809875" cy="2857500"/>
          </a:xfrm>
          <a:prstGeom prst="rect">
            <a:avLst/>
          </a:prstGeom>
        </p:spPr>
      </p:pic>
      <p:cxnSp>
        <p:nvCxnSpPr>
          <p:cNvPr id="21" name="Connecteur droit 20">
            <a:extLst>
              <a:ext uri="{FF2B5EF4-FFF2-40B4-BE49-F238E27FC236}">
                <a16:creationId xmlns:a16="http://schemas.microsoft.com/office/drawing/2014/main" id="{C3CA57A4-AF0D-4594-9147-7565D1CE44F9}"/>
              </a:ext>
            </a:extLst>
          </p:cNvPr>
          <p:cNvCxnSpPr/>
          <p:nvPr>
            <p:custDataLst>
              <p:tags r:id="rId9"/>
            </p:custDataLst>
          </p:nvPr>
        </p:nvCxnSpPr>
        <p:spPr>
          <a:xfrm>
            <a:off x="5222543" y="4913194"/>
            <a:ext cx="63234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465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custDataLst>
              <p:tags r:id="rId2"/>
            </p:custDataLst>
          </p:nvPr>
        </p:nvSpPr>
        <p:spPr>
          <a:xfrm>
            <a:off x="613522" y="1147549"/>
            <a:ext cx="10905187" cy="4871113"/>
          </a:xfrm>
        </p:spPr>
        <p:txBody>
          <a:bodyPr>
            <a:normAutofit fontScale="77500" lnSpcReduction="20000"/>
          </a:bodyPr>
          <a:lstStyle/>
          <a:p>
            <a:pPr marL="0" indent="0" algn="ctr">
              <a:buNone/>
            </a:pPr>
            <a:r>
              <a:rPr lang="fr-FR" cap="none" dirty="0">
                <a:solidFill>
                  <a:srgbClr val="FF0000"/>
                </a:solidFill>
              </a:rPr>
              <a:t>Échantillonnage systématique</a:t>
            </a:r>
          </a:p>
          <a:p>
            <a:pPr marL="0" indent="0">
              <a:lnSpc>
                <a:spcPct val="100000"/>
              </a:lnSpc>
              <a:buNone/>
            </a:pPr>
            <a:r>
              <a:rPr lang="fr-FR" cap="none" dirty="0"/>
              <a:t>Ce type se base au préalable, d’une liste des unités de la population</a:t>
            </a:r>
          </a:p>
          <a:p>
            <a:pPr marL="0" indent="0">
              <a:lnSpc>
                <a:spcPct val="100000"/>
              </a:lnSpc>
              <a:buNone/>
            </a:pPr>
            <a:r>
              <a:rPr lang="fr-FR" cap="none" dirty="0">
                <a:solidFill>
                  <a:srgbClr val="FF0000"/>
                </a:solidFill>
              </a:rPr>
              <a:t>Procédure : </a:t>
            </a:r>
            <a:r>
              <a:rPr lang="fr-FR" cap="none" dirty="0"/>
              <a:t>si, on veut tirer un échantillon de 5 personnes, comment on doit réagir ?</a:t>
            </a:r>
          </a:p>
          <a:p>
            <a:pPr>
              <a:lnSpc>
                <a:spcPct val="100000"/>
              </a:lnSpc>
            </a:pPr>
            <a:r>
              <a:rPr lang="fr-FR" cap="none" dirty="0"/>
              <a:t>On procède par une sélection au hasard de la première unité </a:t>
            </a:r>
          </a:p>
          <a:p>
            <a:pPr marL="0" indent="0">
              <a:lnSpc>
                <a:spcPct val="100000"/>
              </a:lnSpc>
              <a:buNone/>
            </a:pPr>
            <a:r>
              <a:rPr lang="fr-FR" cap="none" dirty="0"/>
              <a:t>				Ensuite, on calcule l’intervalle (</a:t>
            </a:r>
            <a:r>
              <a:rPr lang="fr-FR" cap="none" dirty="0">
                <a:solidFill>
                  <a:srgbClr val="FF0000"/>
                </a:solidFill>
              </a:rPr>
              <a:t>pas </a:t>
            </a:r>
            <a:r>
              <a:rPr lang="fr-FR" cap="none" dirty="0"/>
              <a:t>de sondage)</a:t>
            </a:r>
          </a:p>
          <a:p>
            <a:pPr marL="0" indent="0">
              <a:lnSpc>
                <a:spcPct val="100000"/>
              </a:lnSpc>
              <a:buNone/>
            </a:pPr>
            <a:r>
              <a:rPr lang="fr-FR" cap="none" dirty="0"/>
              <a:t>				N	40		l’intervalle est </a:t>
            </a:r>
            <a:r>
              <a:rPr lang="fr-FR" cap="none" dirty="0">
                <a:solidFill>
                  <a:srgbClr val="FF0000"/>
                </a:solidFill>
              </a:rPr>
              <a:t>8</a:t>
            </a:r>
          </a:p>
          <a:p>
            <a:pPr marL="0" indent="0">
              <a:lnSpc>
                <a:spcPct val="100000"/>
              </a:lnSpc>
              <a:buNone/>
            </a:pPr>
            <a:r>
              <a:rPr lang="fr-FR" cap="none" dirty="0"/>
              <a:t>				n	5		supposant le 1</a:t>
            </a:r>
            <a:r>
              <a:rPr lang="fr-FR" cap="none" baseline="30000" dirty="0"/>
              <a:t>er</a:t>
            </a:r>
            <a:r>
              <a:rPr lang="fr-FR" cap="none" dirty="0"/>
              <a:t> aléatoire est 37</a:t>
            </a:r>
          </a:p>
          <a:p>
            <a:pPr marL="0" indent="0">
              <a:lnSpc>
                <a:spcPct val="100000"/>
              </a:lnSpc>
              <a:buNone/>
            </a:pPr>
            <a:r>
              <a:rPr lang="fr-FR" cap="none" dirty="0"/>
              <a:t>				1</a:t>
            </a:r>
            <a:r>
              <a:rPr lang="fr-FR" cap="none" baseline="30000" dirty="0"/>
              <a:t>er</a:t>
            </a:r>
            <a:r>
              <a:rPr lang="fr-FR" cap="none" dirty="0"/>
              <a:t> = 4			2</a:t>
            </a:r>
            <a:r>
              <a:rPr lang="fr-FR" cap="none" baseline="30000" dirty="0"/>
              <a:t>ème</a:t>
            </a:r>
            <a:r>
              <a:rPr lang="fr-FR" cap="none" dirty="0"/>
              <a:t> = ?</a:t>
            </a:r>
          </a:p>
          <a:p>
            <a:pPr marL="0" indent="0">
              <a:lnSpc>
                <a:spcPct val="100000"/>
              </a:lnSpc>
              <a:buNone/>
            </a:pPr>
            <a:r>
              <a:rPr lang="fr-FR" cap="none" dirty="0"/>
              <a:t>				2</a:t>
            </a:r>
            <a:r>
              <a:rPr lang="fr-FR" cap="none" baseline="30000" dirty="0"/>
              <a:t>ème</a:t>
            </a:r>
            <a:r>
              <a:rPr lang="fr-FR" cap="none" dirty="0"/>
              <a:t> =12			3</a:t>
            </a:r>
            <a:r>
              <a:rPr lang="fr-FR" cap="none" baseline="30000" dirty="0"/>
              <a:t>ème</a:t>
            </a:r>
            <a:r>
              <a:rPr lang="fr-FR" cap="none" dirty="0"/>
              <a:t> = ?</a:t>
            </a:r>
          </a:p>
          <a:p>
            <a:pPr marL="0" indent="0">
              <a:lnSpc>
                <a:spcPct val="100000"/>
              </a:lnSpc>
              <a:buNone/>
            </a:pPr>
            <a:r>
              <a:rPr lang="fr-FR" cap="none" dirty="0"/>
              <a:t>				3</a:t>
            </a:r>
            <a:r>
              <a:rPr lang="fr-FR" cap="none" baseline="30000" dirty="0"/>
              <a:t>ème</a:t>
            </a:r>
            <a:r>
              <a:rPr lang="fr-FR" cap="none" dirty="0"/>
              <a:t> = 20		4</a:t>
            </a:r>
            <a:r>
              <a:rPr lang="fr-FR" cap="none" baseline="30000" dirty="0"/>
              <a:t>ème</a:t>
            </a:r>
            <a:r>
              <a:rPr lang="fr-FR" cap="none" dirty="0"/>
              <a:t> = ?</a:t>
            </a:r>
          </a:p>
          <a:p>
            <a:pPr marL="0" indent="0">
              <a:lnSpc>
                <a:spcPct val="100000"/>
              </a:lnSpc>
              <a:buNone/>
            </a:pPr>
            <a:r>
              <a:rPr lang="fr-FR" cap="none" dirty="0"/>
              <a:t>				4</a:t>
            </a:r>
            <a:r>
              <a:rPr lang="fr-FR" cap="none" baseline="30000" dirty="0"/>
              <a:t>ème</a:t>
            </a:r>
            <a:r>
              <a:rPr lang="fr-FR" cap="none" dirty="0"/>
              <a:t> = 28		5</a:t>
            </a:r>
            <a:r>
              <a:rPr lang="fr-FR" cap="none" baseline="30000" dirty="0"/>
              <a:t>ème</a:t>
            </a:r>
            <a:r>
              <a:rPr lang="fr-FR" cap="none" dirty="0"/>
              <a:t> = ?</a:t>
            </a:r>
          </a:p>
          <a:p>
            <a:pPr marL="0" indent="0">
              <a:lnSpc>
                <a:spcPct val="100000"/>
              </a:lnSpc>
              <a:buNone/>
            </a:pPr>
            <a:r>
              <a:rPr lang="fr-FR" cap="none" dirty="0"/>
              <a:t>				5</a:t>
            </a:r>
            <a:r>
              <a:rPr lang="fr-FR" cap="none" baseline="30000" dirty="0"/>
              <a:t>ème</a:t>
            </a:r>
            <a:r>
              <a:rPr lang="fr-FR" cap="none" dirty="0"/>
              <a:t> =36</a:t>
            </a:r>
          </a:p>
        </p:txBody>
      </p:sp>
      <p:pic>
        <p:nvPicPr>
          <p:cNvPr id="4" name="Image 3">
            <a:extLst>
              <a:ext uri="{FF2B5EF4-FFF2-40B4-BE49-F238E27FC236}">
                <a16:creationId xmlns:a16="http://schemas.microsoft.com/office/drawing/2014/main" id="{E0C43423-0C40-4353-80C2-0790B89C0F93}"/>
              </a:ext>
            </a:extLst>
          </p:cNvPr>
          <p:cNvPicPr>
            <a:picLocks noChangeAspect="1"/>
          </p:cNvPicPr>
          <p:nvPr>
            <p:custDataLst>
              <p:tags r:id="rId3"/>
            </p:custDataLst>
          </p:nvPr>
        </p:nvPicPr>
        <p:blipFill>
          <a:blip r:embed="rId7"/>
          <a:stretch>
            <a:fillRect/>
          </a:stretch>
        </p:blipFill>
        <p:spPr>
          <a:xfrm>
            <a:off x="736981" y="3024401"/>
            <a:ext cx="2895600" cy="2686050"/>
          </a:xfrm>
          <a:prstGeom prst="rect">
            <a:avLst/>
          </a:prstGeom>
        </p:spPr>
      </p:pic>
      <p:cxnSp>
        <p:nvCxnSpPr>
          <p:cNvPr id="8" name="Connecteur droit 7">
            <a:extLst>
              <a:ext uri="{FF2B5EF4-FFF2-40B4-BE49-F238E27FC236}">
                <a16:creationId xmlns:a16="http://schemas.microsoft.com/office/drawing/2014/main" id="{128A0D4A-E13E-4945-9661-2499E429C29C}"/>
              </a:ext>
            </a:extLst>
          </p:cNvPr>
          <p:cNvCxnSpPr/>
          <p:nvPr>
            <p:custDataLst>
              <p:tags r:id="rId4"/>
            </p:custDataLst>
          </p:nvPr>
        </p:nvCxnSpPr>
        <p:spPr>
          <a:xfrm>
            <a:off x="4244453" y="3583105"/>
            <a:ext cx="3684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9060A3F9-3DD1-46D3-A974-4AE9F65E46FC}"/>
              </a:ext>
            </a:extLst>
          </p:cNvPr>
          <p:cNvCxnSpPr/>
          <p:nvPr>
            <p:custDataLst>
              <p:tags r:id="rId5"/>
            </p:custDataLst>
          </p:nvPr>
        </p:nvCxnSpPr>
        <p:spPr>
          <a:xfrm>
            <a:off x="5202071" y="3558085"/>
            <a:ext cx="3684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517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301C20-4F38-492A-8CEA-C2B3970563D5}"/>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87781E6A-C424-420D-AE95-EBB617E51DE1}"/>
              </a:ext>
            </a:extLst>
          </p:cNvPr>
          <p:cNvSpPr>
            <a:spLocks noGrp="1"/>
          </p:cNvSpPr>
          <p:nvPr>
            <p:ph sz="quarter" idx="13"/>
            <p:custDataLst>
              <p:tags r:id="rId2"/>
            </p:custDataLst>
          </p:nvPr>
        </p:nvSpPr>
        <p:spPr>
          <a:xfrm>
            <a:off x="913774" y="1255594"/>
            <a:ext cx="10363826" cy="4535605"/>
          </a:xfrm>
        </p:spPr>
        <p:txBody>
          <a:bodyPr>
            <a:normAutofit fontScale="92500" lnSpcReduction="10000"/>
          </a:bodyPr>
          <a:lstStyle/>
          <a:p>
            <a:pPr marL="0" indent="0" algn="ctr">
              <a:buNone/>
            </a:pPr>
            <a:r>
              <a:rPr lang="fr-FR" cap="none" dirty="0">
                <a:solidFill>
                  <a:srgbClr val="FF0000"/>
                </a:solidFill>
              </a:rPr>
              <a:t>Échantillonnage à plusieurs degrés</a:t>
            </a:r>
          </a:p>
          <a:p>
            <a:pPr algn="just"/>
            <a:r>
              <a:rPr lang="fr-FR" cap="none" dirty="0"/>
              <a:t>Ce type vise la partition de la population en sous-ensembles. Ces sous-ensembles, on les partitionne à des sous sous-ensemble jusqu’à ce que on obtiendra un échantillon.</a:t>
            </a:r>
          </a:p>
          <a:p>
            <a:pPr algn="just"/>
            <a:r>
              <a:rPr lang="fr-FR" cap="none" dirty="0"/>
              <a:t>Ce type d’échantillonnage regroupe 3 types d’échantillonnage : stratifié, en grappe et systématique</a:t>
            </a:r>
          </a:p>
          <a:p>
            <a:pPr algn="just"/>
            <a:r>
              <a:rPr lang="fr-FR" cap="none" dirty="0"/>
              <a:t>Exemple : pour sélectionner les étudiants qui ne se sont jamais absentés durant le semestre en cours dans le département des sciences humaines :</a:t>
            </a:r>
          </a:p>
          <a:p>
            <a:pPr lvl="1" algn="just"/>
            <a:r>
              <a:rPr lang="fr-FR" cap="none" dirty="0"/>
              <a:t>Je divise l’ensemble des étudiants en deux strates : histoire, communication</a:t>
            </a:r>
          </a:p>
          <a:p>
            <a:pPr lvl="1" algn="just"/>
            <a:r>
              <a:rPr lang="fr-FR" cap="none" dirty="0"/>
              <a:t>Je prends dans chaque strate un groupe égale de grappes des étudiants qui se présente en cours </a:t>
            </a:r>
          </a:p>
          <a:p>
            <a:pPr lvl="1" algn="just"/>
            <a:r>
              <a:rPr lang="fr-FR" cap="none" dirty="0"/>
              <a:t>Dans chaque grappe, je tire systématiquement les noms des personnes à interroger.</a:t>
            </a:r>
            <a:endParaRPr lang="fr-FR" dirty="0"/>
          </a:p>
        </p:txBody>
      </p:sp>
    </p:spTree>
    <p:extLst>
      <p:ext uri="{BB962C8B-B14F-4D97-AF65-F5344CB8AC3E}">
        <p14:creationId xmlns:p14="http://schemas.microsoft.com/office/powerpoint/2010/main" val="280902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81E30-33AD-49D2-AB0D-9E0BA6330230}"/>
              </a:ext>
            </a:extLst>
          </p:cNvPr>
          <p:cNvSpPr>
            <a:spLocks noGrp="1"/>
          </p:cNvSpPr>
          <p:nvPr>
            <p:ph type="title"/>
            <p:custDataLst>
              <p:tags r:id="rId1"/>
            </p:custDataLst>
          </p:nvPr>
        </p:nvSpPr>
        <p:spPr>
          <a:xfrm>
            <a:off x="913775" y="618518"/>
            <a:ext cx="10364451" cy="896384"/>
          </a:xfrm>
        </p:spPr>
        <p:txBody>
          <a:bodyPr>
            <a:normAutofit/>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7DEC411-CF69-4D22-B449-6B9FC0AED92C}"/>
              </a:ext>
            </a:extLst>
          </p:cNvPr>
          <p:cNvSpPr>
            <a:spLocks noGrp="1"/>
          </p:cNvSpPr>
          <p:nvPr>
            <p:ph sz="quarter" idx="13"/>
            <p:custDataLst>
              <p:tags r:id="rId2"/>
            </p:custDataLst>
          </p:nvPr>
        </p:nvSpPr>
        <p:spPr>
          <a:xfrm>
            <a:off x="668740" y="1514902"/>
            <a:ext cx="10863618" cy="4276297"/>
          </a:xfrm>
        </p:spPr>
        <p:txBody>
          <a:bodyPr>
            <a:normAutofit/>
          </a:bodyPr>
          <a:lstStyle/>
          <a:p>
            <a:pPr marL="0" indent="0" algn="ctr">
              <a:buNone/>
            </a:pPr>
            <a:r>
              <a:rPr lang="fr-FR" cap="none" dirty="0">
                <a:solidFill>
                  <a:srgbClr val="FF0000"/>
                </a:solidFill>
              </a:rPr>
              <a:t>Techniques d’échantillonnage non-probabilistes</a:t>
            </a:r>
          </a:p>
          <a:p>
            <a:pPr marL="0" indent="0" algn="just">
              <a:buNone/>
            </a:pPr>
            <a:r>
              <a:rPr lang="fr-FR" cap="none" dirty="0"/>
              <a:t>Ces techniques ne se fondent pas sur les théories des probabilités. Le choix des unités de la population mère n’est construit au hasard. À cet effet, il n’existe pas de représentativité dans ces types non-probabilistes.</a:t>
            </a:r>
          </a:p>
          <a:p>
            <a:pPr marL="0" indent="0" algn="just">
              <a:buNone/>
            </a:pPr>
            <a:r>
              <a:rPr lang="fr-FR" cap="none" dirty="0">
                <a:solidFill>
                  <a:srgbClr val="FF0000"/>
                </a:solidFill>
              </a:rPr>
              <a:t>Remarque : </a:t>
            </a:r>
            <a:r>
              <a:rPr lang="fr-FR" cap="none" dirty="0"/>
              <a:t>Souvent, ces types s’utilisent dans les recherches qualitatives, car on n’a pas besoin de calculer la probabilité de la sélection d’un échantillon. </a:t>
            </a:r>
          </a:p>
        </p:txBody>
      </p:sp>
    </p:spTree>
    <p:extLst>
      <p:ext uri="{BB962C8B-B14F-4D97-AF65-F5344CB8AC3E}">
        <p14:creationId xmlns:p14="http://schemas.microsoft.com/office/powerpoint/2010/main" val="3195740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custDataLst>
              <p:tags r:id="rId2"/>
            </p:custDataLst>
          </p:nvPr>
        </p:nvSpPr>
        <p:spPr>
          <a:xfrm>
            <a:off x="614149" y="1296538"/>
            <a:ext cx="10863617" cy="4494662"/>
          </a:xfrm>
        </p:spPr>
        <p:txBody>
          <a:bodyPr>
            <a:normAutofit fontScale="92500"/>
          </a:bodyPr>
          <a:lstStyle/>
          <a:p>
            <a:pPr marL="0" indent="0" algn="ctr">
              <a:buNone/>
            </a:pPr>
            <a:r>
              <a:rPr lang="fr-FR" cap="none" dirty="0">
                <a:solidFill>
                  <a:srgbClr val="FF0000"/>
                </a:solidFill>
              </a:rPr>
              <a:t>Échantillonnage de convenance (accidentel, aveuglette)</a:t>
            </a:r>
          </a:p>
          <a:p>
            <a:pPr marL="0" indent="0" algn="ctr">
              <a:buNone/>
            </a:pPr>
            <a:r>
              <a:rPr lang="fr-FR" cap="none" dirty="0"/>
              <a:t>Je sélectionne des personnes </a:t>
            </a:r>
            <a:r>
              <a:rPr lang="fr-FR" cap="none"/>
              <a:t>qui représentent </a:t>
            </a:r>
            <a:r>
              <a:rPr lang="fr-FR" cap="none" dirty="0"/>
              <a:t>les unités de la population d’étude d’une façon arbitraire </a:t>
            </a:r>
          </a:p>
          <a:p>
            <a:pPr marL="0" indent="0" algn="just">
              <a:buNone/>
            </a:pPr>
            <a:r>
              <a:rPr lang="fr-FR" cap="none" dirty="0">
                <a:solidFill>
                  <a:srgbClr val="FF0000"/>
                </a:solidFill>
              </a:rPr>
              <a:t>Exemple</a:t>
            </a:r>
            <a:r>
              <a:rPr lang="fr-FR" cap="none" dirty="0"/>
              <a:t> : sélection dans une manifestation des personnes à interroger (mouvement populaire) </a:t>
            </a:r>
          </a:p>
          <a:p>
            <a:pPr marL="0" indent="0" algn="just">
              <a:buNone/>
            </a:pPr>
            <a:r>
              <a:rPr lang="fr-FR" cap="none" dirty="0"/>
              <a:t>	ou au près d’un hypermarché pour sonder l’avis des personnes sur un produit.</a:t>
            </a:r>
          </a:p>
          <a:p>
            <a:pPr marL="0" indent="0" algn="just">
              <a:buNone/>
            </a:pPr>
            <a:r>
              <a:rPr lang="fr-FR" cap="none" dirty="0"/>
              <a:t>Technique souvent utilisée par les journalistes pour diversifier les opinions</a:t>
            </a:r>
          </a:p>
          <a:p>
            <a:pPr marL="0" indent="0" algn="just">
              <a:buNone/>
            </a:pPr>
            <a:r>
              <a:rPr lang="fr-FR" cap="none" dirty="0">
                <a:solidFill>
                  <a:srgbClr val="FF0000"/>
                </a:solidFill>
              </a:rPr>
              <a:t>Point critique </a:t>
            </a:r>
            <a:r>
              <a:rPr lang="fr-FR" cap="none" dirty="0"/>
              <a:t>: absence de représentativité de la totalité de la population, car les personnes interviewées peuvent représenter uniquement une minorité</a:t>
            </a:r>
            <a:endParaRPr lang="fr-FR" dirty="0"/>
          </a:p>
        </p:txBody>
      </p:sp>
    </p:spTree>
    <p:extLst>
      <p:ext uri="{BB962C8B-B14F-4D97-AF65-F5344CB8AC3E}">
        <p14:creationId xmlns:p14="http://schemas.microsoft.com/office/powerpoint/2010/main" val="347747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custDataLst>
              <p:tags r:id="rId2"/>
            </p:custDataLst>
          </p:nvPr>
        </p:nvSpPr>
        <p:spPr>
          <a:xfrm>
            <a:off x="614149" y="1296538"/>
            <a:ext cx="10863617" cy="4942944"/>
          </a:xfrm>
        </p:spPr>
        <p:txBody>
          <a:bodyPr/>
          <a:lstStyle/>
          <a:p>
            <a:pPr marL="0" indent="0" algn="ctr">
              <a:buNone/>
            </a:pPr>
            <a:r>
              <a:rPr lang="fr-FR" cap="none" dirty="0">
                <a:solidFill>
                  <a:srgbClr val="FF0000"/>
                </a:solidFill>
              </a:rPr>
              <a:t>Échantillonnage par quotas</a:t>
            </a:r>
          </a:p>
          <a:p>
            <a:pPr marL="0" indent="0" algn="just">
              <a:buNone/>
            </a:pPr>
            <a:r>
              <a:rPr lang="fr-FR" sz="1800" cap="none" dirty="0"/>
              <a:t>Cette technique d’échantillonnage ressemble à la technique stratifiée, sauf dans ce type le chercheur ne choisit pas son échantillon au hasard, mais selon des variables prédéfinies. Cette technique est utilisée dans le cas où on dispose pas d’une liste des individus des strates retenus. </a:t>
            </a:r>
            <a:r>
              <a:rPr lang="fr-FR" sz="1800" cap="none" dirty="0">
                <a:solidFill>
                  <a:srgbClr val="FF0000"/>
                </a:solidFill>
              </a:rPr>
              <a:t> </a:t>
            </a:r>
          </a:p>
          <a:p>
            <a:pPr marL="0" indent="0" algn="just">
              <a:buNone/>
            </a:pPr>
            <a:r>
              <a:rPr lang="fr-FR" sz="1800" cap="none" dirty="0">
                <a:solidFill>
                  <a:srgbClr val="FF0000"/>
                </a:solidFill>
              </a:rPr>
              <a:t>Exercice: si, on veut sélectionner 8 personnes par quotas, que faire ?</a:t>
            </a:r>
          </a:p>
          <a:p>
            <a:pPr marL="0" indent="0" algn="just">
              <a:buNone/>
            </a:pPr>
            <a:r>
              <a:rPr lang="fr-FR" cap="none" dirty="0">
                <a:solidFill>
                  <a:srgbClr val="FF0000"/>
                </a:solidFill>
              </a:rPr>
              <a:t>		</a:t>
            </a:r>
          </a:p>
          <a:p>
            <a:pPr marL="0" indent="0" algn="just">
              <a:buNone/>
            </a:pPr>
            <a:r>
              <a:rPr lang="fr-FR" cap="none" dirty="0">
                <a:solidFill>
                  <a:srgbClr val="FF0000"/>
                </a:solidFill>
              </a:rPr>
              <a:t>								</a:t>
            </a:r>
            <a:r>
              <a:rPr lang="fr-FR" cap="none" dirty="0"/>
              <a:t>donc, on prend </a:t>
            </a:r>
            <a:r>
              <a:rPr lang="fr-FR" cap="none" dirty="0">
                <a:solidFill>
                  <a:srgbClr val="FF0000"/>
                </a:solidFill>
              </a:rPr>
              <a:t>5</a:t>
            </a:r>
            <a:r>
              <a:rPr lang="fr-FR" cap="none" dirty="0"/>
              <a:t> des bleus et </a:t>
            </a:r>
            <a:r>
              <a:rPr lang="fr-FR" cap="none" dirty="0">
                <a:solidFill>
                  <a:srgbClr val="FF0000"/>
                </a:solidFill>
              </a:rPr>
              <a:t>3</a:t>
            </a:r>
            <a:r>
              <a:rPr lang="fr-FR" cap="none" dirty="0"/>
              <a:t>								 des rouges</a:t>
            </a:r>
          </a:p>
          <a:p>
            <a:pPr marL="0" indent="0" algn="just">
              <a:buNone/>
            </a:pPr>
            <a:r>
              <a:rPr lang="fr-FR" cap="none" dirty="0">
                <a:solidFill>
                  <a:srgbClr val="FF0000"/>
                </a:solidFill>
              </a:rPr>
              <a:t>								on fait appel à une personne qui							    s’appelle créateur de l’échantillon	</a:t>
            </a:r>
          </a:p>
          <a:p>
            <a:pPr marL="0" indent="0" algn="just">
              <a:buNone/>
            </a:pPr>
            <a:endParaRPr lang="fr-FR" cap="none" dirty="0"/>
          </a:p>
        </p:txBody>
      </p:sp>
      <p:pic>
        <p:nvPicPr>
          <p:cNvPr id="6" name="Image 5">
            <a:extLst>
              <a:ext uri="{FF2B5EF4-FFF2-40B4-BE49-F238E27FC236}">
                <a16:creationId xmlns:a16="http://schemas.microsoft.com/office/drawing/2014/main" id="{3AE53AC0-9774-428C-A213-DCC275193A0A}"/>
              </a:ext>
            </a:extLst>
          </p:cNvPr>
          <p:cNvPicPr>
            <a:picLocks noChangeAspect="1"/>
          </p:cNvPicPr>
          <p:nvPr>
            <p:custDataLst>
              <p:tags r:id="rId3"/>
            </p:custDataLst>
          </p:nvPr>
        </p:nvPicPr>
        <p:blipFill>
          <a:blip r:embed="rId11"/>
          <a:stretch>
            <a:fillRect/>
          </a:stretch>
        </p:blipFill>
        <p:spPr>
          <a:xfrm>
            <a:off x="714234" y="3801300"/>
            <a:ext cx="2371725" cy="2428875"/>
          </a:xfrm>
          <a:prstGeom prst="rect">
            <a:avLst/>
          </a:prstGeom>
        </p:spPr>
      </p:pic>
      <p:sp>
        <p:nvSpPr>
          <p:cNvPr id="7" name="Rectangle 6">
            <a:extLst>
              <a:ext uri="{FF2B5EF4-FFF2-40B4-BE49-F238E27FC236}">
                <a16:creationId xmlns:a16="http://schemas.microsoft.com/office/drawing/2014/main" id="{CE57E59A-1749-4194-A933-D910626EB2BE}"/>
              </a:ext>
            </a:extLst>
          </p:cNvPr>
          <p:cNvSpPr/>
          <p:nvPr>
            <p:custDataLst>
              <p:tags r:id="rId4"/>
            </p:custDataLst>
          </p:nvPr>
        </p:nvSpPr>
        <p:spPr>
          <a:xfrm>
            <a:off x="3186044" y="4567453"/>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k/N= 0,57</a:t>
            </a:r>
          </a:p>
        </p:txBody>
      </p:sp>
      <p:sp>
        <p:nvSpPr>
          <p:cNvPr id="8" name="Rectangle 7">
            <a:extLst>
              <a:ext uri="{FF2B5EF4-FFF2-40B4-BE49-F238E27FC236}">
                <a16:creationId xmlns:a16="http://schemas.microsoft.com/office/drawing/2014/main" id="{C4B7BB01-DB35-407F-9AC0-7FF2AE031575}"/>
              </a:ext>
            </a:extLst>
          </p:cNvPr>
          <p:cNvSpPr/>
          <p:nvPr>
            <p:custDataLst>
              <p:tags r:id="rId5"/>
            </p:custDataLst>
          </p:nvPr>
        </p:nvSpPr>
        <p:spPr>
          <a:xfrm>
            <a:off x="3186044" y="5561462"/>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dirty="0"/>
              <a:t>k/N= 0,42</a:t>
            </a:r>
          </a:p>
        </p:txBody>
      </p:sp>
      <p:sp>
        <p:nvSpPr>
          <p:cNvPr id="10" name="Rectangle 9">
            <a:extLst>
              <a:ext uri="{FF2B5EF4-FFF2-40B4-BE49-F238E27FC236}">
                <a16:creationId xmlns:a16="http://schemas.microsoft.com/office/drawing/2014/main" id="{9DA191BC-53C9-465D-B061-C0A9148DD4B8}"/>
              </a:ext>
            </a:extLst>
          </p:cNvPr>
          <p:cNvSpPr/>
          <p:nvPr>
            <p:custDataLst>
              <p:tags r:id="rId6"/>
            </p:custDataLst>
          </p:nvPr>
        </p:nvSpPr>
        <p:spPr>
          <a:xfrm>
            <a:off x="5640365" y="4567453"/>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0,57*8 =4,56</a:t>
            </a:r>
          </a:p>
        </p:txBody>
      </p:sp>
      <p:sp>
        <p:nvSpPr>
          <p:cNvPr id="11" name="Flèche : droite 10">
            <a:extLst>
              <a:ext uri="{FF2B5EF4-FFF2-40B4-BE49-F238E27FC236}">
                <a16:creationId xmlns:a16="http://schemas.microsoft.com/office/drawing/2014/main" id="{D36BFD48-3DE8-406C-ACEC-2B3599CEA94E}"/>
              </a:ext>
            </a:extLst>
          </p:cNvPr>
          <p:cNvSpPr/>
          <p:nvPr>
            <p:custDataLst>
              <p:tags r:id="rId7"/>
            </p:custDataLst>
          </p:nvPr>
        </p:nvSpPr>
        <p:spPr>
          <a:xfrm>
            <a:off x="5019394" y="4614174"/>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5F141497-1E8B-46C5-BF63-A39687EF5BA3}"/>
              </a:ext>
            </a:extLst>
          </p:cNvPr>
          <p:cNvSpPr/>
          <p:nvPr>
            <p:custDataLst>
              <p:tags r:id="rId8"/>
            </p:custDataLst>
          </p:nvPr>
        </p:nvSpPr>
        <p:spPr>
          <a:xfrm>
            <a:off x="5640366" y="5560506"/>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a:t>0,42*8= 3,36</a:t>
            </a:r>
          </a:p>
        </p:txBody>
      </p:sp>
      <p:sp>
        <p:nvSpPr>
          <p:cNvPr id="14" name="Flèche : droite 13">
            <a:extLst>
              <a:ext uri="{FF2B5EF4-FFF2-40B4-BE49-F238E27FC236}">
                <a16:creationId xmlns:a16="http://schemas.microsoft.com/office/drawing/2014/main" id="{C96BA533-B27F-466A-9D2C-F5E3C983469F}"/>
              </a:ext>
            </a:extLst>
          </p:cNvPr>
          <p:cNvSpPr/>
          <p:nvPr>
            <p:custDataLst>
              <p:tags r:id="rId9"/>
            </p:custDataLst>
          </p:nvPr>
        </p:nvSpPr>
        <p:spPr>
          <a:xfrm>
            <a:off x="5097695" y="5695937"/>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7088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custDataLst>
              <p:tags r:id="rId2"/>
            </p:custDataLst>
          </p:nvPr>
        </p:nvSpPr>
        <p:spPr>
          <a:xfrm>
            <a:off x="614149" y="1296538"/>
            <a:ext cx="10863617" cy="4494662"/>
          </a:xfrm>
        </p:spPr>
        <p:txBody>
          <a:bodyPr/>
          <a:lstStyle/>
          <a:p>
            <a:pPr marL="0" indent="0" algn="ctr">
              <a:buNone/>
            </a:pPr>
            <a:r>
              <a:rPr lang="fr-FR" cap="none" dirty="0">
                <a:solidFill>
                  <a:srgbClr val="FF0000"/>
                </a:solidFill>
              </a:rPr>
              <a:t>Échantillonnage typique ou raisonné ou au jugé</a:t>
            </a:r>
          </a:p>
          <a:p>
            <a:pPr marL="0" indent="0" algn="just">
              <a:buNone/>
            </a:pPr>
            <a:r>
              <a:rPr lang="fr-FR" sz="1800" cap="none" dirty="0"/>
              <a:t>Ce type est orienté par le chercheur selon un choix raisonné pour enquêter sur un phénomène ou sur des individus. </a:t>
            </a:r>
          </a:p>
          <a:p>
            <a:pPr marL="0" indent="0" algn="just">
              <a:buNone/>
            </a:pPr>
            <a:r>
              <a:rPr lang="fr-FR" sz="1800" cap="none" dirty="0">
                <a:solidFill>
                  <a:srgbClr val="FF0000"/>
                </a:solidFill>
              </a:rPr>
              <a:t>Exemple :</a:t>
            </a:r>
            <a:r>
              <a:rPr lang="fr-FR" sz="1800" cap="none" dirty="0"/>
              <a:t> je veux savoir le choix des étudiants à leur nouvelle spécialité.</a:t>
            </a:r>
          </a:p>
          <a:p>
            <a:pPr marL="0" indent="0" algn="just">
              <a:buNone/>
            </a:pPr>
            <a:r>
              <a:rPr lang="fr-FR" sz="1600" cap="none" dirty="0"/>
              <a:t>On fera appel à une personne qui est créateur de l’échantillon, il va imaginer quelles sont les différentes spécialités et combien de personnes qui s’inscrivent dans chacune. Là, il se peut qu’il ait une erreur dans le jugement et raisonnement du chercheur .</a:t>
            </a:r>
          </a:p>
          <a:p>
            <a:pPr marL="0" indent="0" algn="just">
              <a:buNone/>
            </a:pPr>
            <a:endParaRPr lang="fr-FR" sz="1800" cap="none" dirty="0"/>
          </a:p>
        </p:txBody>
      </p:sp>
      <p:pic>
        <p:nvPicPr>
          <p:cNvPr id="4" name="Image 3">
            <a:extLst>
              <a:ext uri="{FF2B5EF4-FFF2-40B4-BE49-F238E27FC236}">
                <a16:creationId xmlns:a16="http://schemas.microsoft.com/office/drawing/2014/main" id="{799B4682-1646-4D8E-B711-D167A6F05DB7}"/>
              </a:ext>
            </a:extLst>
          </p:cNvPr>
          <p:cNvPicPr>
            <a:picLocks noChangeAspect="1"/>
          </p:cNvPicPr>
          <p:nvPr>
            <p:custDataLst>
              <p:tags r:id="rId3"/>
            </p:custDataLst>
          </p:nvPr>
        </p:nvPicPr>
        <p:blipFill>
          <a:blip r:embed="rId15"/>
          <a:stretch>
            <a:fillRect/>
          </a:stretch>
        </p:blipFill>
        <p:spPr>
          <a:xfrm>
            <a:off x="3753997" y="3429000"/>
            <a:ext cx="2847975" cy="2470245"/>
          </a:xfrm>
          <a:prstGeom prst="rect">
            <a:avLst/>
          </a:prstGeom>
        </p:spPr>
      </p:pic>
      <p:pic>
        <p:nvPicPr>
          <p:cNvPr id="5" name="Image 4">
            <a:extLst>
              <a:ext uri="{FF2B5EF4-FFF2-40B4-BE49-F238E27FC236}">
                <a16:creationId xmlns:a16="http://schemas.microsoft.com/office/drawing/2014/main" id="{57C94349-604D-4287-A5A5-128DFFEEA685}"/>
              </a:ext>
            </a:extLst>
          </p:cNvPr>
          <p:cNvPicPr>
            <a:picLocks noChangeAspect="1"/>
          </p:cNvPicPr>
          <p:nvPr>
            <p:custDataLst>
              <p:tags r:id="rId4"/>
            </p:custDataLst>
          </p:nvPr>
        </p:nvPicPr>
        <p:blipFill>
          <a:blip r:embed="rId16"/>
          <a:stretch>
            <a:fillRect/>
          </a:stretch>
        </p:blipFill>
        <p:spPr>
          <a:xfrm>
            <a:off x="714234" y="3429000"/>
            <a:ext cx="2905125" cy="2447925"/>
          </a:xfrm>
          <a:prstGeom prst="rect">
            <a:avLst/>
          </a:prstGeom>
        </p:spPr>
      </p:pic>
      <p:sp>
        <p:nvSpPr>
          <p:cNvPr id="6" name="Rectangle 5">
            <a:extLst>
              <a:ext uri="{FF2B5EF4-FFF2-40B4-BE49-F238E27FC236}">
                <a16:creationId xmlns:a16="http://schemas.microsoft.com/office/drawing/2014/main" id="{C6B47CFD-2097-4BC3-B792-DE34A5391606}"/>
              </a:ext>
            </a:extLst>
          </p:cNvPr>
          <p:cNvSpPr/>
          <p:nvPr>
            <p:custDataLst>
              <p:tags r:id="rId5"/>
            </p:custDataLst>
          </p:nvPr>
        </p:nvSpPr>
        <p:spPr>
          <a:xfrm>
            <a:off x="6906180" y="3896559"/>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k/N= 0,5</a:t>
            </a:r>
          </a:p>
        </p:txBody>
      </p:sp>
      <p:sp>
        <p:nvSpPr>
          <p:cNvPr id="7" name="Rectangle 6">
            <a:extLst>
              <a:ext uri="{FF2B5EF4-FFF2-40B4-BE49-F238E27FC236}">
                <a16:creationId xmlns:a16="http://schemas.microsoft.com/office/drawing/2014/main" id="{4B49BF6E-B016-4765-BBB1-5A7046684943}"/>
              </a:ext>
            </a:extLst>
          </p:cNvPr>
          <p:cNvSpPr/>
          <p:nvPr>
            <p:custDataLst>
              <p:tags r:id="rId6"/>
            </p:custDataLst>
          </p:nvPr>
        </p:nvSpPr>
        <p:spPr>
          <a:xfrm>
            <a:off x="6906180" y="4533502"/>
            <a:ext cx="1733265" cy="44828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a:t>k/N= 0,375</a:t>
            </a:r>
          </a:p>
        </p:txBody>
      </p:sp>
      <p:sp>
        <p:nvSpPr>
          <p:cNvPr id="8" name="Rectangle 7">
            <a:extLst>
              <a:ext uri="{FF2B5EF4-FFF2-40B4-BE49-F238E27FC236}">
                <a16:creationId xmlns:a16="http://schemas.microsoft.com/office/drawing/2014/main" id="{98EE40BB-1BF9-46CC-AF60-E99C145A65D2}"/>
              </a:ext>
            </a:extLst>
          </p:cNvPr>
          <p:cNvSpPr/>
          <p:nvPr>
            <p:custDataLst>
              <p:tags r:id="rId7"/>
            </p:custDataLst>
          </p:nvPr>
        </p:nvSpPr>
        <p:spPr>
          <a:xfrm>
            <a:off x="6888855" y="5170445"/>
            <a:ext cx="1733265" cy="4482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b="1" dirty="0"/>
              <a:t>k/N= 0,125</a:t>
            </a:r>
          </a:p>
        </p:txBody>
      </p:sp>
      <p:sp>
        <p:nvSpPr>
          <p:cNvPr id="9" name="Rectangle 8">
            <a:extLst>
              <a:ext uri="{FF2B5EF4-FFF2-40B4-BE49-F238E27FC236}">
                <a16:creationId xmlns:a16="http://schemas.microsoft.com/office/drawing/2014/main" id="{CCB2E495-EA0C-4444-95C4-3EDB3BCBA40C}"/>
              </a:ext>
            </a:extLst>
          </p:cNvPr>
          <p:cNvSpPr/>
          <p:nvPr>
            <p:custDataLst>
              <p:tags r:id="rId8"/>
            </p:custDataLst>
          </p:nvPr>
        </p:nvSpPr>
        <p:spPr>
          <a:xfrm>
            <a:off x="9308186" y="3896559"/>
            <a:ext cx="1733265" cy="448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0,5*8 =4</a:t>
            </a:r>
          </a:p>
        </p:txBody>
      </p:sp>
      <p:sp>
        <p:nvSpPr>
          <p:cNvPr id="10" name="Flèche : droite 9">
            <a:extLst>
              <a:ext uri="{FF2B5EF4-FFF2-40B4-BE49-F238E27FC236}">
                <a16:creationId xmlns:a16="http://schemas.microsoft.com/office/drawing/2014/main" id="{A424782C-F2EC-44B6-87C6-E0DB6FCCD3B4}"/>
              </a:ext>
            </a:extLst>
          </p:cNvPr>
          <p:cNvSpPr/>
          <p:nvPr>
            <p:custDataLst>
              <p:tags r:id="rId9"/>
            </p:custDataLst>
          </p:nvPr>
        </p:nvSpPr>
        <p:spPr>
          <a:xfrm>
            <a:off x="8748627" y="4029625"/>
            <a:ext cx="382138" cy="177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1" name="Rectangle 10">
            <a:extLst>
              <a:ext uri="{FF2B5EF4-FFF2-40B4-BE49-F238E27FC236}">
                <a16:creationId xmlns:a16="http://schemas.microsoft.com/office/drawing/2014/main" id="{1B579AE0-2BE2-40C7-9E93-5D9A81D19191}"/>
              </a:ext>
            </a:extLst>
          </p:cNvPr>
          <p:cNvSpPr/>
          <p:nvPr>
            <p:custDataLst>
              <p:tags r:id="rId10"/>
            </p:custDataLst>
          </p:nvPr>
        </p:nvSpPr>
        <p:spPr>
          <a:xfrm>
            <a:off x="9308185" y="4533502"/>
            <a:ext cx="1733265" cy="448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a:t>0,375*8= 3</a:t>
            </a:r>
          </a:p>
        </p:txBody>
      </p:sp>
      <p:sp>
        <p:nvSpPr>
          <p:cNvPr id="12" name="Rectangle 11">
            <a:extLst>
              <a:ext uri="{FF2B5EF4-FFF2-40B4-BE49-F238E27FC236}">
                <a16:creationId xmlns:a16="http://schemas.microsoft.com/office/drawing/2014/main" id="{B3CD378A-B627-4D0B-A48B-F7A5689A6D8B}"/>
              </a:ext>
            </a:extLst>
          </p:cNvPr>
          <p:cNvSpPr/>
          <p:nvPr>
            <p:custDataLst>
              <p:tags r:id="rId11"/>
            </p:custDataLst>
          </p:nvPr>
        </p:nvSpPr>
        <p:spPr>
          <a:xfrm>
            <a:off x="9308184" y="5190917"/>
            <a:ext cx="1733265" cy="448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t>0,125*8= 1</a:t>
            </a:r>
          </a:p>
        </p:txBody>
      </p:sp>
      <p:sp>
        <p:nvSpPr>
          <p:cNvPr id="13" name="Flèche : droite 12">
            <a:extLst>
              <a:ext uri="{FF2B5EF4-FFF2-40B4-BE49-F238E27FC236}">
                <a16:creationId xmlns:a16="http://schemas.microsoft.com/office/drawing/2014/main" id="{6B40EDBB-44F6-4843-AA5F-60A6D49F2736}"/>
              </a:ext>
            </a:extLst>
          </p:cNvPr>
          <p:cNvSpPr/>
          <p:nvPr>
            <p:custDataLst>
              <p:tags r:id="rId12"/>
            </p:custDataLst>
          </p:nvPr>
        </p:nvSpPr>
        <p:spPr>
          <a:xfrm>
            <a:off x="8774083" y="4652963"/>
            <a:ext cx="382138" cy="17742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b="1"/>
          </a:p>
        </p:txBody>
      </p:sp>
      <p:sp>
        <p:nvSpPr>
          <p:cNvPr id="14" name="Flèche : droite 13">
            <a:extLst>
              <a:ext uri="{FF2B5EF4-FFF2-40B4-BE49-F238E27FC236}">
                <a16:creationId xmlns:a16="http://schemas.microsoft.com/office/drawing/2014/main" id="{0953AA57-E0DA-401A-B42E-829D886385F7}"/>
              </a:ext>
            </a:extLst>
          </p:cNvPr>
          <p:cNvSpPr/>
          <p:nvPr>
            <p:custDataLst>
              <p:tags r:id="rId13"/>
            </p:custDataLst>
          </p:nvPr>
        </p:nvSpPr>
        <p:spPr>
          <a:xfrm>
            <a:off x="8774083" y="5305876"/>
            <a:ext cx="382138" cy="17742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p>
        </p:txBody>
      </p:sp>
    </p:spTree>
    <p:extLst>
      <p:ext uri="{BB962C8B-B14F-4D97-AF65-F5344CB8AC3E}">
        <p14:creationId xmlns:p14="http://schemas.microsoft.com/office/powerpoint/2010/main" val="218546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custDataLst>
              <p:tags r:id="rId2"/>
            </p:custDataLst>
          </p:nvPr>
        </p:nvSpPr>
        <p:spPr>
          <a:xfrm>
            <a:off x="614149" y="1296538"/>
            <a:ext cx="10863617" cy="4494662"/>
          </a:xfrm>
        </p:spPr>
        <p:txBody>
          <a:bodyPr/>
          <a:lstStyle/>
          <a:p>
            <a:pPr marL="0" indent="0" algn="ctr">
              <a:buNone/>
            </a:pPr>
            <a:r>
              <a:rPr lang="fr-FR" cap="none" dirty="0">
                <a:solidFill>
                  <a:srgbClr val="FF0000"/>
                </a:solidFill>
              </a:rPr>
              <a:t>Échantillonnage boule de neige</a:t>
            </a:r>
          </a:p>
          <a:p>
            <a:pPr marL="0" indent="0" algn="just">
              <a:buNone/>
            </a:pPr>
            <a:r>
              <a:rPr lang="fr-FR" cap="none" dirty="0"/>
              <a:t>Cette technique est utilisée lorsque on connait très peu d’individus de mon échantillon, on ne dispose pas de liste de personnes à interroger. Technique souvent utilisée sur des sujets illégaux ou marginaux.</a:t>
            </a:r>
          </a:p>
          <a:p>
            <a:pPr marL="0" indent="0" algn="just">
              <a:buNone/>
            </a:pPr>
            <a:r>
              <a:rPr lang="fr-FR" cap="none" dirty="0">
                <a:solidFill>
                  <a:srgbClr val="FF0000"/>
                </a:solidFill>
              </a:rPr>
              <a:t>Exemple</a:t>
            </a:r>
            <a:r>
              <a:rPr lang="fr-FR" cap="none" dirty="0"/>
              <a:t> : Je veux un échantillon de </a:t>
            </a:r>
            <a:r>
              <a:rPr lang="fr-FR" cap="none" dirty="0">
                <a:solidFill>
                  <a:srgbClr val="FF0000"/>
                </a:solidFill>
              </a:rPr>
              <a:t>10</a:t>
            </a:r>
            <a:r>
              <a:rPr lang="fr-FR" cap="none" dirty="0"/>
              <a:t> personnes </a:t>
            </a:r>
          </a:p>
          <a:p>
            <a:pPr marL="0" indent="0" algn="just">
              <a:buNone/>
            </a:pPr>
            <a:endParaRPr lang="fr-FR" cap="none" dirty="0"/>
          </a:p>
        </p:txBody>
      </p:sp>
      <p:pic>
        <p:nvPicPr>
          <p:cNvPr id="4" name="Image 3">
            <a:extLst>
              <a:ext uri="{FF2B5EF4-FFF2-40B4-BE49-F238E27FC236}">
                <a16:creationId xmlns:a16="http://schemas.microsoft.com/office/drawing/2014/main" id="{B364D735-FCF6-4D1F-8681-2424C28F54BD}"/>
              </a:ext>
            </a:extLst>
          </p:cNvPr>
          <p:cNvPicPr>
            <a:picLocks noChangeAspect="1"/>
          </p:cNvPicPr>
          <p:nvPr>
            <p:custDataLst>
              <p:tags r:id="rId3"/>
            </p:custDataLst>
          </p:nvPr>
        </p:nvPicPr>
        <p:blipFill>
          <a:blip r:embed="rId26"/>
          <a:stretch>
            <a:fillRect/>
          </a:stretch>
        </p:blipFill>
        <p:spPr>
          <a:xfrm>
            <a:off x="764070" y="3081505"/>
            <a:ext cx="2247743" cy="2447925"/>
          </a:xfrm>
          <a:prstGeom prst="rect">
            <a:avLst/>
          </a:prstGeom>
        </p:spPr>
      </p:pic>
      <p:pic>
        <p:nvPicPr>
          <p:cNvPr id="5" name="Image 4">
            <a:extLst>
              <a:ext uri="{FF2B5EF4-FFF2-40B4-BE49-F238E27FC236}">
                <a16:creationId xmlns:a16="http://schemas.microsoft.com/office/drawing/2014/main" id="{DCAC0A52-29A4-459D-9009-61178E965BF6}"/>
              </a:ext>
            </a:extLst>
          </p:cNvPr>
          <p:cNvPicPr>
            <a:picLocks noChangeAspect="1"/>
          </p:cNvPicPr>
          <p:nvPr>
            <p:custDataLst>
              <p:tags r:id="rId4"/>
            </p:custDataLst>
          </p:nvPr>
        </p:nvPicPr>
        <p:blipFill>
          <a:blip r:embed="rId27"/>
          <a:stretch>
            <a:fillRect/>
          </a:stretch>
        </p:blipFill>
        <p:spPr>
          <a:xfrm>
            <a:off x="7840830" y="2716186"/>
            <a:ext cx="381000" cy="390525"/>
          </a:xfrm>
          <a:prstGeom prst="rect">
            <a:avLst/>
          </a:prstGeom>
        </p:spPr>
      </p:pic>
      <p:cxnSp>
        <p:nvCxnSpPr>
          <p:cNvPr id="7" name="Connecteur droit avec flèche 6">
            <a:extLst>
              <a:ext uri="{FF2B5EF4-FFF2-40B4-BE49-F238E27FC236}">
                <a16:creationId xmlns:a16="http://schemas.microsoft.com/office/drawing/2014/main" id="{BF27C74C-09C7-4567-8AA0-6C3C347FCF68}"/>
              </a:ext>
            </a:extLst>
          </p:cNvPr>
          <p:cNvCxnSpPr>
            <a:cxnSpLocks/>
          </p:cNvCxnSpPr>
          <p:nvPr>
            <p:custDataLst>
              <p:tags r:id="rId5"/>
            </p:custDataLst>
          </p:nvPr>
        </p:nvCxnSpPr>
        <p:spPr>
          <a:xfrm flipV="1">
            <a:off x="5261982" y="2907261"/>
            <a:ext cx="2455713" cy="663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8D4C296F-B692-4412-B080-8D4C6B79D69A}"/>
              </a:ext>
            </a:extLst>
          </p:cNvPr>
          <p:cNvPicPr>
            <a:picLocks noChangeAspect="1"/>
          </p:cNvPicPr>
          <p:nvPr>
            <p:custDataLst>
              <p:tags r:id="rId6"/>
            </p:custDataLst>
          </p:nvPr>
        </p:nvPicPr>
        <p:blipFill>
          <a:blip r:embed="rId28"/>
          <a:stretch>
            <a:fillRect/>
          </a:stretch>
        </p:blipFill>
        <p:spPr>
          <a:xfrm>
            <a:off x="3099151" y="3064653"/>
            <a:ext cx="2247743" cy="2419350"/>
          </a:xfrm>
          <a:prstGeom prst="rect">
            <a:avLst/>
          </a:prstGeom>
        </p:spPr>
      </p:pic>
      <p:pic>
        <p:nvPicPr>
          <p:cNvPr id="10" name="Image 9">
            <a:extLst>
              <a:ext uri="{FF2B5EF4-FFF2-40B4-BE49-F238E27FC236}">
                <a16:creationId xmlns:a16="http://schemas.microsoft.com/office/drawing/2014/main" id="{E12CE9B1-14EC-461A-8813-A193ECAD3592}"/>
              </a:ext>
            </a:extLst>
          </p:cNvPr>
          <p:cNvPicPr>
            <a:picLocks noChangeAspect="1"/>
          </p:cNvPicPr>
          <p:nvPr>
            <p:custDataLst>
              <p:tags r:id="rId7"/>
            </p:custDataLst>
          </p:nvPr>
        </p:nvPicPr>
        <p:blipFill>
          <a:blip r:embed="rId27"/>
          <a:stretch>
            <a:fillRect/>
          </a:stretch>
        </p:blipFill>
        <p:spPr>
          <a:xfrm>
            <a:off x="6152040" y="3822110"/>
            <a:ext cx="381000" cy="390525"/>
          </a:xfrm>
          <a:prstGeom prst="rect">
            <a:avLst/>
          </a:prstGeom>
        </p:spPr>
      </p:pic>
      <p:pic>
        <p:nvPicPr>
          <p:cNvPr id="11" name="Image 10">
            <a:extLst>
              <a:ext uri="{FF2B5EF4-FFF2-40B4-BE49-F238E27FC236}">
                <a16:creationId xmlns:a16="http://schemas.microsoft.com/office/drawing/2014/main" id="{41845CEF-726A-4486-8990-E22D7C15B93D}"/>
              </a:ext>
            </a:extLst>
          </p:cNvPr>
          <p:cNvPicPr>
            <a:picLocks noChangeAspect="1"/>
          </p:cNvPicPr>
          <p:nvPr>
            <p:custDataLst>
              <p:tags r:id="rId8"/>
            </p:custDataLst>
          </p:nvPr>
        </p:nvPicPr>
        <p:blipFill>
          <a:blip r:embed="rId27"/>
          <a:stretch>
            <a:fillRect/>
          </a:stretch>
        </p:blipFill>
        <p:spPr>
          <a:xfrm>
            <a:off x="7831896" y="3808411"/>
            <a:ext cx="381000" cy="390525"/>
          </a:xfrm>
          <a:prstGeom prst="rect">
            <a:avLst/>
          </a:prstGeom>
        </p:spPr>
      </p:pic>
      <p:pic>
        <p:nvPicPr>
          <p:cNvPr id="12" name="Image 11">
            <a:extLst>
              <a:ext uri="{FF2B5EF4-FFF2-40B4-BE49-F238E27FC236}">
                <a16:creationId xmlns:a16="http://schemas.microsoft.com/office/drawing/2014/main" id="{469EF377-541A-4BB1-9DA1-57A73C5A108F}"/>
              </a:ext>
            </a:extLst>
          </p:cNvPr>
          <p:cNvPicPr>
            <a:picLocks noChangeAspect="1"/>
          </p:cNvPicPr>
          <p:nvPr>
            <p:custDataLst>
              <p:tags r:id="rId9"/>
            </p:custDataLst>
          </p:nvPr>
        </p:nvPicPr>
        <p:blipFill>
          <a:blip r:embed="rId27"/>
          <a:stretch>
            <a:fillRect/>
          </a:stretch>
        </p:blipFill>
        <p:spPr>
          <a:xfrm>
            <a:off x="5769549" y="4485826"/>
            <a:ext cx="381000" cy="390525"/>
          </a:xfrm>
          <a:prstGeom prst="rect">
            <a:avLst/>
          </a:prstGeom>
        </p:spPr>
      </p:pic>
      <p:pic>
        <p:nvPicPr>
          <p:cNvPr id="13" name="Image 12">
            <a:extLst>
              <a:ext uri="{FF2B5EF4-FFF2-40B4-BE49-F238E27FC236}">
                <a16:creationId xmlns:a16="http://schemas.microsoft.com/office/drawing/2014/main" id="{B3E717A3-CE8C-4E0A-9F42-C52B3CB38236}"/>
              </a:ext>
            </a:extLst>
          </p:cNvPr>
          <p:cNvPicPr>
            <a:picLocks noChangeAspect="1"/>
          </p:cNvPicPr>
          <p:nvPr>
            <p:custDataLst>
              <p:tags r:id="rId10"/>
            </p:custDataLst>
          </p:nvPr>
        </p:nvPicPr>
        <p:blipFill>
          <a:blip r:embed="rId27"/>
          <a:stretch>
            <a:fillRect/>
          </a:stretch>
        </p:blipFill>
        <p:spPr>
          <a:xfrm>
            <a:off x="6533040" y="4463769"/>
            <a:ext cx="381000" cy="390525"/>
          </a:xfrm>
          <a:prstGeom prst="rect">
            <a:avLst/>
          </a:prstGeom>
        </p:spPr>
      </p:pic>
      <p:pic>
        <p:nvPicPr>
          <p:cNvPr id="14" name="Image 13">
            <a:extLst>
              <a:ext uri="{FF2B5EF4-FFF2-40B4-BE49-F238E27FC236}">
                <a16:creationId xmlns:a16="http://schemas.microsoft.com/office/drawing/2014/main" id="{1AA78E16-F286-424B-930C-2CC2595C742C}"/>
              </a:ext>
            </a:extLst>
          </p:cNvPr>
          <p:cNvPicPr>
            <a:picLocks noChangeAspect="1"/>
          </p:cNvPicPr>
          <p:nvPr>
            <p:custDataLst>
              <p:tags r:id="rId11"/>
            </p:custDataLst>
          </p:nvPr>
        </p:nvPicPr>
        <p:blipFill>
          <a:blip r:embed="rId27"/>
          <a:stretch>
            <a:fillRect/>
          </a:stretch>
        </p:blipFill>
        <p:spPr>
          <a:xfrm>
            <a:off x="7527195" y="4463769"/>
            <a:ext cx="381000" cy="390525"/>
          </a:xfrm>
          <a:prstGeom prst="rect">
            <a:avLst/>
          </a:prstGeom>
        </p:spPr>
      </p:pic>
      <p:pic>
        <p:nvPicPr>
          <p:cNvPr id="15" name="Image 14">
            <a:extLst>
              <a:ext uri="{FF2B5EF4-FFF2-40B4-BE49-F238E27FC236}">
                <a16:creationId xmlns:a16="http://schemas.microsoft.com/office/drawing/2014/main" id="{1B335EBA-42C6-481C-A1B1-BD6C8A7C71D0}"/>
              </a:ext>
            </a:extLst>
          </p:cNvPr>
          <p:cNvPicPr>
            <a:picLocks noChangeAspect="1"/>
          </p:cNvPicPr>
          <p:nvPr>
            <p:custDataLst>
              <p:tags r:id="rId12"/>
            </p:custDataLst>
          </p:nvPr>
        </p:nvPicPr>
        <p:blipFill>
          <a:blip r:embed="rId27"/>
          <a:stretch>
            <a:fillRect/>
          </a:stretch>
        </p:blipFill>
        <p:spPr>
          <a:xfrm>
            <a:off x="8221830" y="4463769"/>
            <a:ext cx="381000" cy="390525"/>
          </a:xfrm>
          <a:prstGeom prst="rect">
            <a:avLst/>
          </a:prstGeom>
        </p:spPr>
      </p:pic>
      <p:pic>
        <p:nvPicPr>
          <p:cNvPr id="16" name="Image 15">
            <a:extLst>
              <a:ext uri="{FF2B5EF4-FFF2-40B4-BE49-F238E27FC236}">
                <a16:creationId xmlns:a16="http://schemas.microsoft.com/office/drawing/2014/main" id="{CB4823AB-841E-44AA-AB2D-13B544795E47}"/>
              </a:ext>
            </a:extLst>
          </p:cNvPr>
          <p:cNvPicPr>
            <a:picLocks noChangeAspect="1"/>
          </p:cNvPicPr>
          <p:nvPr>
            <p:custDataLst>
              <p:tags r:id="rId13"/>
            </p:custDataLst>
          </p:nvPr>
        </p:nvPicPr>
        <p:blipFill>
          <a:blip r:embed="rId27"/>
          <a:stretch>
            <a:fillRect/>
          </a:stretch>
        </p:blipFill>
        <p:spPr>
          <a:xfrm>
            <a:off x="9518587" y="3824338"/>
            <a:ext cx="381000" cy="390525"/>
          </a:xfrm>
          <a:prstGeom prst="rect">
            <a:avLst/>
          </a:prstGeom>
        </p:spPr>
      </p:pic>
      <p:pic>
        <p:nvPicPr>
          <p:cNvPr id="17" name="Image 16">
            <a:extLst>
              <a:ext uri="{FF2B5EF4-FFF2-40B4-BE49-F238E27FC236}">
                <a16:creationId xmlns:a16="http://schemas.microsoft.com/office/drawing/2014/main" id="{F9F643C1-9CDC-437B-8F85-DB264E51A3AD}"/>
              </a:ext>
            </a:extLst>
          </p:cNvPr>
          <p:cNvPicPr>
            <a:picLocks noChangeAspect="1"/>
          </p:cNvPicPr>
          <p:nvPr>
            <p:custDataLst>
              <p:tags r:id="rId14"/>
            </p:custDataLst>
          </p:nvPr>
        </p:nvPicPr>
        <p:blipFill>
          <a:blip r:embed="rId27"/>
          <a:stretch>
            <a:fillRect/>
          </a:stretch>
        </p:blipFill>
        <p:spPr>
          <a:xfrm>
            <a:off x="10021131" y="4440853"/>
            <a:ext cx="381000" cy="390525"/>
          </a:xfrm>
          <a:prstGeom prst="rect">
            <a:avLst/>
          </a:prstGeom>
        </p:spPr>
      </p:pic>
      <p:pic>
        <p:nvPicPr>
          <p:cNvPr id="18" name="Image 17">
            <a:extLst>
              <a:ext uri="{FF2B5EF4-FFF2-40B4-BE49-F238E27FC236}">
                <a16:creationId xmlns:a16="http://schemas.microsoft.com/office/drawing/2014/main" id="{C7A14A7A-EC0F-42D3-A4B3-63BDC3151DC0}"/>
              </a:ext>
            </a:extLst>
          </p:cNvPr>
          <p:cNvPicPr>
            <a:picLocks noChangeAspect="1"/>
          </p:cNvPicPr>
          <p:nvPr>
            <p:custDataLst>
              <p:tags r:id="rId15"/>
            </p:custDataLst>
          </p:nvPr>
        </p:nvPicPr>
        <p:blipFill>
          <a:blip r:embed="rId27"/>
          <a:stretch>
            <a:fillRect/>
          </a:stretch>
        </p:blipFill>
        <p:spPr>
          <a:xfrm>
            <a:off x="9121480" y="4436729"/>
            <a:ext cx="381000" cy="390525"/>
          </a:xfrm>
          <a:prstGeom prst="rect">
            <a:avLst/>
          </a:prstGeom>
        </p:spPr>
      </p:pic>
      <p:cxnSp>
        <p:nvCxnSpPr>
          <p:cNvPr id="21" name="Connecteur droit avec flèche 20">
            <a:extLst>
              <a:ext uri="{FF2B5EF4-FFF2-40B4-BE49-F238E27FC236}">
                <a16:creationId xmlns:a16="http://schemas.microsoft.com/office/drawing/2014/main" id="{24876971-3B3B-41A1-ADD5-6FD0A2F231F0}"/>
              </a:ext>
            </a:extLst>
          </p:cNvPr>
          <p:cNvCxnSpPr>
            <a:endCxn id="11" idx="0"/>
          </p:cNvCxnSpPr>
          <p:nvPr>
            <p:custDataLst>
              <p:tags r:id="rId16"/>
            </p:custDataLst>
          </p:nvPr>
        </p:nvCxnSpPr>
        <p:spPr>
          <a:xfrm>
            <a:off x="8022396" y="3106711"/>
            <a:ext cx="0" cy="701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84137A57-DB6B-4D7C-92A5-47DE560DF5CC}"/>
              </a:ext>
            </a:extLst>
          </p:cNvPr>
          <p:cNvCxnSpPr/>
          <p:nvPr>
            <p:custDataLst>
              <p:tags r:id="rId17"/>
            </p:custDataLst>
          </p:nvPr>
        </p:nvCxnSpPr>
        <p:spPr>
          <a:xfrm flipH="1">
            <a:off x="6489838" y="3064653"/>
            <a:ext cx="1350992" cy="75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E20E8F92-485C-4BA0-A161-175FBC8CAB1D}"/>
              </a:ext>
            </a:extLst>
          </p:cNvPr>
          <p:cNvCxnSpPr>
            <a:endCxn id="16" idx="0"/>
          </p:cNvCxnSpPr>
          <p:nvPr>
            <p:custDataLst>
              <p:tags r:id="rId18"/>
            </p:custDataLst>
          </p:nvPr>
        </p:nvCxnSpPr>
        <p:spPr>
          <a:xfrm>
            <a:off x="8190246" y="3064653"/>
            <a:ext cx="1518841" cy="759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EC621271-BAD8-4C72-9508-DE55B1BFD9AB}"/>
              </a:ext>
            </a:extLst>
          </p:cNvPr>
          <p:cNvCxnSpPr>
            <a:stCxn id="10" idx="2"/>
            <a:endCxn id="13" idx="0"/>
          </p:cNvCxnSpPr>
          <p:nvPr>
            <p:custDataLst>
              <p:tags r:id="rId19"/>
            </p:custDataLst>
          </p:nvPr>
        </p:nvCxnSpPr>
        <p:spPr>
          <a:xfrm>
            <a:off x="6342540" y="4212635"/>
            <a:ext cx="381000" cy="25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D609E921-CC38-4BC1-9C78-F3434A224E2E}"/>
              </a:ext>
            </a:extLst>
          </p:cNvPr>
          <p:cNvCxnSpPr>
            <a:endCxn id="12" idx="0"/>
          </p:cNvCxnSpPr>
          <p:nvPr>
            <p:custDataLst>
              <p:tags r:id="rId20"/>
            </p:custDataLst>
          </p:nvPr>
        </p:nvCxnSpPr>
        <p:spPr>
          <a:xfrm flipH="1">
            <a:off x="5960049" y="4212635"/>
            <a:ext cx="225674" cy="273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D2908D04-AC1D-4354-875C-46173DD04F4A}"/>
              </a:ext>
            </a:extLst>
          </p:cNvPr>
          <p:cNvCxnSpPr>
            <a:stCxn id="11" idx="2"/>
            <a:endCxn id="14" idx="0"/>
          </p:cNvCxnSpPr>
          <p:nvPr>
            <p:custDataLst>
              <p:tags r:id="rId21"/>
            </p:custDataLst>
          </p:nvPr>
        </p:nvCxnSpPr>
        <p:spPr>
          <a:xfrm flipH="1">
            <a:off x="7717695" y="4198936"/>
            <a:ext cx="304701" cy="26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CE032BDC-E3EB-4A02-81DF-E24DB27E572E}"/>
              </a:ext>
            </a:extLst>
          </p:cNvPr>
          <p:cNvCxnSpPr>
            <a:stCxn id="11" idx="2"/>
            <a:endCxn id="15" idx="0"/>
          </p:cNvCxnSpPr>
          <p:nvPr>
            <p:custDataLst>
              <p:tags r:id="rId22"/>
            </p:custDataLst>
          </p:nvPr>
        </p:nvCxnSpPr>
        <p:spPr>
          <a:xfrm>
            <a:off x="8022396" y="4198936"/>
            <a:ext cx="389934" cy="264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AE9BE462-FA06-4AB2-B4C2-2C95197B63DF}"/>
              </a:ext>
            </a:extLst>
          </p:cNvPr>
          <p:cNvCxnSpPr>
            <a:endCxn id="17" idx="0"/>
          </p:cNvCxnSpPr>
          <p:nvPr>
            <p:custDataLst>
              <p:tags r:id="rId23"/>
            </p:custDataLst>
          </p:nvPr>
        </p:nvCxnSpPr>
        <p:spPr>
          <a:xfrm>
            <a:off x="9845330" y="4172805"/>
            <a:ext cx="366301" cy="268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E7792956-592E-46F8-B75B-41577E6A4CFF}"/>
              </a:ext>
            </a:extLst>
          </p:cNvPr>
          <p:cNvCxnSpPr>
            <a:endCxn id="18" idx="0"/>
          </p:cNvCxnSpPr>
          <p:nvPr>
            <p:custDataLst>
              <p:tags r:id="rId24"/>
            </p:custDataLst>
          </p:nvPr>
        </p:nvCxnSpPr>
        <p:spPr>
          <a:xfrm flipH="1">
            <a:off x="9311980" y="4198936"/>
            <a:ext cx="266675" cy="23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6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36173-413B-4BE2-B04D-9EE6530D5BA2}"/>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24A2317E-C767-4C49-B43F-36B229A52AE9}"/>
              </a:ext>
            </a:extLst>
          </p:cNvPr>
          <p:cNvSpPr>
            <a:spLocks noGrp="1"/>
          </p:cNvSpPr>
          <p:nvPr>
            <p:ph sz="quarter" idx="13"/>
            <p:custDataLst>
              <p:tags r:id="rId2"/>
            </p:custDataLst>
          </p:nvPr>
        </p:nvSpPr>
        <p:spPr>
          <a:xfrm>
            <a:off x="614149" y="1296538"/>
            <a:ext cx="10863617" cy="4494662"/>
          </a:xfrm>
        </p:spPr>
        <p:txBody>
          <a:bodyPr/>
          <a:lstStyle/>
          <a:p>
            <a:pPr marL="0" indent="0" algn="ctr">
              <a:buNone/>
            </a:pPr>
            <a:r>
              <a:rPr lang="fr-FR" cap="none" dirty="0">
                <a:solidFill>
                  <a:srgbClr val="FF0000"/>
                </a:solidFill>
              </a:rPr>
              <a:t>Échantillonnage de volontaires</a:t>
            </a:r>
          </a:p>
          <a:p>
            <a:pPr marL="0" indent="0" algn="just">
              <a:buNone/>
            </a:pPr>
            <a:r>
              <a:rPr lang="fr-FR" sz="1800" cap="none" dirty="0"/>
              <a:t>Ce type d’échantillonnage est différent par rapport aux précédents, dans ce cas, c’est les personnes volontaires voulant participer à mon enquête qui se proposent. Souvent ce type s’utilise une fois la liste de la population est incomplète ou inexistante.</a:t>
            </a:r>
          </a:p>
          <a:p>
            <a:pPr marL="0" indent="0" algn="just">
              <a:buNone/>
            </a:pPr>
            <a:r>
              <a:rPr lang="fr-FR" sz="1800" cap="none" dirty="0"/>
              <a:t>Type souvent utilisé en médecine ou en psychologie pour faire un test.</a:t>
            </a:r>
          </a:p>
          <a:p>
            <a:pPr marL="0" indent="0" algn="just">
              <a:buNone/>
            </a:pPr>
            <a:r>
              <a:rPr lang="fr-FR" sz="1800" cap="none" dirty="0">
                <a:solidFill>
                  <a:srgbClr val="FF0000"/>
                </a:solidFill>
              </a:rPr>
              <a:t>Exemple</a:t>
            </a:r>
            <a:r>
              <a:rPr lang="fr-FR" sz="1800" cap="none" dirty="0"/>
              <a:t> : on peut tester un nouveau médicament. On fait une annonce qui cible une population âgée d’entre 18 et 55 ans et qui sont en bonne santé. Avec une récompense </a:t>
            </a:r>
            <a:r>
              <a:rPr lang="fr-FR" sz="1800" cap="none"/>
              <a:t>de 50 </a:t>
            </a:r>
            <a:r>
              <a:rPr lang="fr-FR" sz="1800" cap="none" dirty="0"/>
              <a:t>000 da</a:t>
            </a:r>
          </a:p>
        </p:txBody>
      </p:sp>
    </p:spTree>
    <p:extLst>
      <p:ext uri="{BB962C8B-B14F-4D97-AF65-F5344CB8AC3E}">
        <p14:creationId xmlns:p14="http://schemas.microsoft.com/office/powerpoint/2010/main" val="53065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2E4BA-503C-4A05-AD0C-50A4E97D7051}"/>
              </a:ext>
            </a:extLst>
          </p:cNvPr>
          <p:cNvSpPr>
            <a:spLocks noGrp="1"/>
          </p:cNvSpPr>
          <p:nvPr>
            <p:ph type="title"/>
            <p:custDataLst>
              <p:tags r:id="rId1"/>
            </p:custDataLst>
          </p:nvPr>
        </p:nvSpPr>
        <p:spPr>
          <a:xfrm>
            <a:off x="913775" y="618517"/>
            <a:ext cx="10364451" cy="5482032"/>
          </a:xfrm>
        </p:spPr>
        <p:txBody>
          <a:bodyPr>
            <a:normAutofit fontScale="90000"/>
          </a:bodyPr>
          <a:lstStyle/>
          <a:p>
            <a:br>
              <a:rPr lang="fr-FR" b="1" cap="none" dirty="0">
                <a:solidFill>
                  <a:srgbClr val="7030A0"/>
                </a:solidFill>
              </a:rPr>
            </a:br>
            <a:br>
              <a:rPr lang="fr-FR" b="1" cap="none" dirty="0">
                <a:solidFill>
                  <a:srgbClr val="7030A0"/>
                </a:solidFill>
              </a:rPr>
            </a:br>
            <a:r>
              <a:rPr lang="fr-FR" b="1" cap="none" dirty="0">
                <a:solidFill>
                  <a:srgbClr val="7030A0"/>
                </a:solidFill>
              </a:rPr>
              <a:t>Cours </a:t>
            </a:r>
            <a:r>
              <a:rPr lang="fr-FR" b="1" dirty="0">
                <a:solidFill>
                  <a:srgbClr val="7030A0"/>
                </a:solidFill>
              </a:rPr>
              <a:t>2 </a:t>
            </a:r>
            <a:r>
              <a:rPr lang="fr-FR" b="1" cap="none" dirty="0">
                <a:solidFill>
                  <a:srgbClr val="7030A0"/>
                </a:solidFill>
              </a:rPr>
              <a:t>:</a:t>
            </a:r>
            <a:r>
              <a:rPr lang="fr-FR" b="1" dirty="0">
                <a:solidFill>
                  <a:srgbClr val="7030A0"/>
                </a:solidFill>
              </a:rPr>
              <a:t>construction et collecte des données</a:t>
            </a:r>
            <a:br>
              <a:rPr lang="fr-FR" cap="none" dirty="0"/>
            </a:br>
            <a:br>
              <a:rPr lang="fr-FR" cap="none" dirty="0"/>
            </a:br>
            <a:br>
              <a:rPr lang="fr-FR" dirty="0"/>
            </a:br>
            <a:r>
              <a:rPr lang="fr-FR" cap="none" dirty="0">
                <a:solidFill>
                  <a:srgbClr val="0070C0"/>
                </a:solidFill>
              </a:rPr>
              <a:t>Près requis </a:t>
            </a:r>
            <a:br>
              <a:rPr lang="fr-FR" cap="none" dirty="0">
                <a:solidFill>
                  <a:srgbClr val="0070C0"/>
                </a:solidFill>
              </a:rPr>
            </a:br>
            <a:r>
              <a:rPr lang="fr-FR" cap="none" dirty="0">
                <a:solidFill>
                  <a:srgbClr val="0070C0"/>
                </a:solidFill>
              </a:rPr>
              <a:t>À l’issu de ce cours l’étudiant sera capable de :</a:t>
            </a:r>
            <a:br>
              <a:rPr lang="fr-FR" cap="none" dirty="0"/>
            </a:br>
            <a:r>
              <a:rPr lang="fr-FR" cap="none" dirty="0"/>
              <a:t>		- connaitre la signification de la population d’étude</a:t>
            </a:r>
            <a:br>
              <a:rPr lang="fr-FR" cap="none" dirty="0"/>
            </a:br>
            <a:r>
              <a:rPr lang="fr-FR" cap="none" dirty="0"/>
              <a:t>   - saisir la signification de l’échantillonnage</a:t>
            </a:r>
            <a:br>
              <a:rPr lang="fr-FR" cap="none" dirty="0"/>
            </a:br>
            <a:r>
              <a:rPr lang="fr-FR" cap="none" dirty="0"/>
              <a:t>         - différencier entre les types d’échantillonnage</a:t>
            </a:r>
            <a:br>
              <a:rPr lang="fr-FR" cap="none" dirty="0"/>
            </a:br>
            <a:endParaRPr lang="fr-FR" dirty="0"/>
          </a:p>
        </p:txBody>
      </p:sp>
    </p:spTree>
    <p:extLst>
      <p:ext uri="{BB962C8B-B14F-4D97-AF65-F5344CB8AC3E}">
        <p14:creationId xmlns:p14="http://schemas.microsoft.com/office/powerpoint/2010/main" val="9171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9BF2F-F606-4E8B-BDC7-6EAA39A29424}"/>
              </a:ext>
            </a:extLst>
          </p:cNvPr>
          <p:cNvSpPr>
            <a:spLocks noGrp="1"/>
          </p:cNvSpPr>
          <p:nvPr>
            <p:ph type="title"/>
            <p:custDataLst>
              <p:tags r:id="rId1"/>
            </p:custDataLst>
          </p:nvPr>
        </p:nvSpPr>
        <p:spPr>
          <a:xfrm>
            <a:off x="913775" y="618518"/>
            <a:ext cx="10364451" cy="1128396"/>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ED037F1B-C0FE-479F-9A2E-A95EE274416A}"/>
              </a:ext>
            </a:extLst>
          </p:cNvPr>
          <p:cNvSpPr>
            <a:spLocks noGrp="1"/>
          </p:cNvSpPr>
          <p:nvPr>
            <p:ph sz="quarter" idx="13"/>
            <p:custDataLst>
              <p:tags r:id="rId2"/>
            </p:custDataLst>
          </p:nvPr>
        </p:nvSpPr>
        <p:spPr>
          <a:xfrm>
            <a:off x="764275" y="1746914"/>
            <a:ext cx="10822674" cy="4044285"/>
          </a:xfrm>
        </p:spPr>
        <p:txBody>
          <a:bodyPr/>
          <a:lstStyle/>
          <a:p>
            <a:r>
              <a:rPr lang="fr-FR" cap="none" dirty="0"/>
              <a:t>si, on veut vérifier l’hypothèse suivante :</a:t>
            </a:r>
          </a:p>
          <a:p>
            <a:pPr lvl="1"/>
            <a:r>
              <a:rPr lang="fr-FR" cap="none" dirty="0"/>
              <a:t>Les étudiants algériens inscris en sciences humaines se sont les plus à vouloir choisir la spécialité communication que histoire</a:t>
            </a:r>
          </a:p>
          <a:p>
            <a:pPr marL="457200" lvl="1" indent="-361950">
              <a:buNone/>
            </a:pPr>
            <a:r>
              <a:rPr lang="fr-FR" cap="none" dirty="0">
                <a:solidFill>
                  <a:srgbClr val="0070C0"/>
                </a:solidFill>
              </a:rPr>
              <a:t>Question</a:t>
            </a:r>
            <a:r>
              <a:rPr lang="fr-FR" cap="none" dirty="0"/>
              <a:t> : Que doit-on faire ? Observer qui ? …</a:t>
            </a:r>
          </a:p>
          <a:p>
            <a:pPr marL="457200" lvl="1" indent="-361950">
              <a:buNone/>
            </a:pPr>
            <a:r>
              <a:rPr lang="fr-FR" cap="none" dirty="0">
                <a:solidFill>
                  <a:srgbClr val="0070C0"/>
                </a:solidFill>
              </a:rPr>
              <a:t>Éléments de réponse </a:t>
            </a:r>
            <a:r>
              <a:rPr lang="fr-FR" cap="none" dirty="0"/>
              <a:t>: </a:t>
            </a:r>
          </a:p>
          <a:p>
            <a:pPr marL="457200" lvl="1" indent="-361950"/>
            <a:r>
              <a:rPr lang="fr-FR" cap="none" dirty="0"/>
              <a:t>suite au problème de taille, il est impossible de mener une enquête auprès de tous les étudiants algériens. À ce moment, le chercheur doit procéder par l’utilisation des techniques d’échantillonnage.</a:t>
            </a:r>
          </a:p>
          <a:p>
            <a:pPr marL="457200" lvl="1" indent="-361950"/>
            <a:r>
              <a:rPr lang="fr-FR" cap="none" dirty="0"/>
              <a:t>À travers les techniques d’échantillonnage, on peut généraliser notre constat sur l’ensemble de la population estudiantine.</a:t>
            </a:r>
          </a:p>
        </p:txBody>
      </p:sp>
    </p:spTree>
    <p:extLst>
      <p:ext uri="{BB962C8B-B14F-4D97-AF65-F5344CB8AC3E}">
        <p14:creationId xmlns:p14="http://schemas.microsoft.com/office/powerpoint/2010/main" val="2688498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46091-7243-474F-B08E-DD158D955989}"/>
              </a:ext>
            </a:extLst>
          </p:cNvPr>
          <p:cNvSpPr>
            <a:spLocks noGrp="1"/>
          </p:cNvSpPr>
          <p:nvPr>
            <p:ph type="title"/>
            <p:custDataLst>
              <p:tags r:id="rId1"/>
            </p:custDataLst>
          </p:nvPr>
        </p:nvSpPr>
        <p:spPr>
          <a:xfrm>
            <a:off x="913775" y="618517"/>
            <a:ext cx="10364451" cy="1346761"/>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612F0CC-DC79-473A-A25E-44C4DAF7C49F}"/>
              </a:ext>
            </a:extLst>
          </p:cNvPr>
          <p:cNvSpPr>
            <a:spLocks noGrp="1"/>
          </p:cNvSpPr>
          <p:nvPr>
            <p:ph sz="quarter" idx="13"/>
            <p:custDataLst>
              <p:tags r:id="rId2"/>
            </p:custDataLst>
          </p:nvPr>
        </p:nvSpPr>
        <p:spPr>
          <a:xfrm>
            <a:off x="696036" y="1774209"/>
            <a:ext cx="10849970" cy="4465273"/>
          </a:xfrm>
        </p:spPr>
        <p:txBody>
          <a:bodyPr/>
          <a:lstStyle/>
          <a:p>
            <a:r>
              <a:rPr lang="fr-FR" cap="none" dirty="0">
                <a:solidFill>
                  <a:srgbClr val="FF0000"/>
                </a:solidFill>
              </a:rPr>
              <a:t>Définition de la population mère :</a:t>
            </a:r>
          </a:p>
          <a:p>
            <a:pPr lvl="1"/>
            <a:r>
              <a:rPr lang="fr-FR" cap="none" dirty="0">
                <a:solidFill>
                  <a:srgbClr val="FF0000"/>
                </a:solidFill>
              </a:rPr>
              <a:t>Selon R. MAYER et F. OUELLET : </a:t>
            </a:r>
            <a:r>
              <a:rPr lang="fr-FR" cap="none" dirty="0"/>
              <a:t>nommée « </a:t>
            </a:r>
            <a:r>
              <a:rPr lang="fr-FR" i="1" cap="none" dirty="0"/>
              <a:t>population</a:t>
            </a:r>
            <a:r>
              <a:rPr lang="fr-FR" cap="none" dirty="0"/>
              <a:t> » correspond à</a:t>
            </a:r>
            <a:r>
              <a:rPr lang="fr-FR" cap="none" dirty="0">
                <a:solidFill>
                  <a:srgbClr val="0070C0"/>
                </a:solidFill>
              </a:rPr>
              <a:t> </a:t>
            </a:r>
            <a:r>
              <a:rPr lang="fr-FR" u="sng" cap="none" dirty="0">
                <a:solidFill>
                  <a:srgbClr val="0070C0"/>
                </a:solidFill>
              </a:rPr>
              <a:t>l’ensemble</a:t>
            </a:r>
            <a:r>
              <a:rPr lang="fr-FR" cap="none" dirty="0">
                <a:solidFill>
                  <a:srgbClr val="0070C0"/>
                </a:solidFill>
              </a:rPr>
              <a:t> </a:t>
            </a:r>
            <a:r>
              <a:rPr lang="fr-FR" cap="none" dirty="0"/>
              <a:t>de tous les individus qui ont des </a:t>
            </a:r>
            <a:r>
              <a:rPr lang="fr-FR" u="sng" cap="none" dirty="0">
                <a:solidFill>
                  <a:srgbClr val="0070C0"/>
                </a:solidFill>
              </a:rPr>
              <a:t>caractéristiques</a:t>
            </a:r>
            <a:r>
              <a:rPr lang="fr-FR" cap="none" dirty="0">
                <a:solidFill>
                  <a:srgbClr val="0070C0"/>
                </a:solidFill>
              </a:rPr>
              <a:t> </a:t>
            </a:r>
            <a:r>
              <a:rPr lang="fr-FR" cap="none" dirty="0"/>
              <a:t>précises en relation avec les objectifs d’étude.</a:t>
            </a:r>
          </a:p>
          <a:p>
            <a:pPr marL="285750" lvl="1" indent="-285750"/>
            <a:r>
              <a:rPr lang="fr-FR" sz="2000" cap="none" dirty="0">
                <a:solidFill>
                  <a:srgbClr val="FF0000"/>
                </a:solidFill>
              </a:rPr>
              <a:t>Définition de l’échantillon </a:t>
            </a:r>
            <a:r>
              <a:rPr lang="fr-FR" sz="2000" cap="none" dirty="0"/>
              <a:t>:</a:t>
            </a:r>
          </a:p>
          <a:p>
            <a:pPr marL="742950" lvl="2" indent="-285750"/>
            <a:r>
              <a:rPr lang="fr-FR" sz="1800" cap="none" dirty="0">
                <a:solidFill>
                  <a:srgbClr val="FF0000"/>
                </a:solidFill>
              </a:rPr>
              <a:t>Selon M. ANGERS </a:t>
            </a:r>
            <a:r>
              <a:rPr lang="fr-FR" sz="1800" cap="none" dirty="0"/>
              <a:t>: c’est une partie ou un </a:t>
            </a:r>
            <a:r>
              <a:rPr lang="fr-FR" sz="1800" u="sng" cap="none" dirty="0">
                <a:solidFill>
                  <a:srgbClr val="0070C0"/>
                </a:solidFill>
              </a:rPr>
              <a:t>sous-ensemble</a:t>
            </a:r>
            <a:r>
              <a:rPr lang="fr-FR" sz="1800" cap="none" dirty="0"/>
              <a:t> d’une population mère.</a:t>
            </a:r>
          </a:p>
          <a:p>
            <a:pPr marL="0" lvl="1" indent="0">
              <a:buNone/>
            </a:pPr>
            <a:r>
              <a:rPr lang="fr-FR" sz="2000" cap="none" dirty="0"/>
              <a:t>        Population mère</a:t>
            </a:r>
          </a:p>
          <a:p>
            <a:pPr marL="0" lvl="1" indent="0">
              <a:buNone/>
            </a:pPr>
            <a:endParaRPr lang="fr-FR" sz="2000" cap="none" dirty="0"/>
          </a:p>
          <a:p>
            <a:pPr marL="0" lvl="1" indent="0">
              <a:buNone/>
            </a:pPr>
            <a:r>
              <a:rPr lang="fr-FR" sz="2000" cap="none" dirty="0"/>
              <a:t>	échantillon 			</a:t>
            </a:r>
          </a:p>
          <a:p>
            <a:pPr marL="0" lvl="1" indent="0">
              <a:buNone/>
            </a:pPr>
            <a:endParaRPr lang="fr-FR" sz="2000" cap="none" dirty="0"/>
          </a:p>
        </p:txBody>
      </p:sp>
      <p:sp>
        <p:nvSpPr>
          <p:cNvPr id="4" name="Ellipse 3">
            <a:extLst>
              <a:ext uri="{FF2B5EF4-FFF2-40B4-BE49-F238E27FC236}">
                <a16:creationId xmlns:a16="http://schemas.microsoft.com/office/drawing/2014/main" id="{0CC1CE21-C1D3-433D-8119-844569A8B3B6}"/>
              </a:ext>
            </a:extLst>
          </p:cNvPr>
          <p:cNvSpPr/>
          <p:nvPr>
            <p:custDataLst>
              <p:tags r:id="rId3"/>
            </p:custDataLst>
          </p:nvPr>
        </p:nvSpPr>
        <p:spPr>
          <a:xfrm>
            <a:off x="3944203" y="3807725"/>
            <a:ext cx="4817659" cy="19652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 name="Ellipse 4">
            <a:extLst>
              <a:ext uri="{FF2B5EF4-FFF2-40B4-BE49-F238E27FC236}">
                <a16:creationId xmlns:a16="http://schemas.microsoft.com/office/drawing/2014/main" id="{14B21493-95D9-4398-BDE4-FF4D6D25196B}"/>
              </a:ext>
            </a:extLst>
          </p:cNvPr>
          <p:cNvSpPr/>
          <p:nvPr>
            <p:custDataLst>
              <p:tags r:id="rId4"/>
            </p:custDataLst>
          </p:nvPr>
        </p:nvSpPr>
        <p:spPr>
          <a:xfrm>
            <a:off x="5281684" y="3957851"/>
            <a:ext cx="1583140" cy="709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Étudiants de Bejaia</a:t>
            </a:r>
          </a:p>
        </p:txBody>
      </p:sp>
      <p:sp>
        <p:nvSpPr>
          <p:cNvPr id="6" name="Ellipse 5">
            <a:extLst>
              <a:ext uri="{FF2B5EF4-FFF2-40B4-BE49-F238E27FC236}">
                <a16:creationId xmlns:a16="http://schemas.microsoft.com/office/drawing/2014/main" id="{7F34647F-4887-4C3E-A76C-9490725655AE}"/>
              </a:ext>
            </a:extLst>
          </p:cNvPr>
          <p:cNvSpPr/>
          <p:nvPr>
            <p:custDataLst>
              <p:tags r:id="rId5"/>
            </p:custDataLst>
          </p:nvPr>
        </p:nvSpPr>
        <p:spPr>
          <a:xfrm>
            <a:off x="6277971" y="4667534"/>
            <a:ext cx="1583140" cy="709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Étudiants d’Alger</a:t>
            </a:r>
          </a:p>
        </p:txBody>
      </p:sp>
      <p:cxnSp>
        <p:nvCxnSpPr>
          <p:cNvPr id="8" name="Connecteur droit avec flèche 7">
            <a:extLst>
              <a:ext uri="{FF2B5EF4-FFF2-40B4-BE49-F238E27FC236}">
                <a16:creationId xmlns:a16="http://schemas.microsoft.com/office/drawing/2014/main" id="{8ED501B5-E0D8-4722-98BE-BBC4D34FC819}"/>
              </a:ext>
            </a:extLst>
          </p:cNvPr>
          <p:cNvCxnSpPr>
            <a:cxnSpLocks/>
          </p:cNvCxnSpPr>
          <p:nvPr>
            <p:custDataLst>
              <p:tags r:id="rId6"/>
            </p:custDataLst>
          </p:nvPr>
        </p:nvCxnSpPr>
        <p:spPr>
          <a:xfrm flipH="1">
            <a:off x="3111690" y="3860612"/>
            <a:ext cx="2388358" cy="159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D64B9E7C-D7F7-4442-BF15-75FBB2137E5B}"/>
              </a:ext>
            </a:extLst>
          </p:cNvPr>
          <p:cNvCxnSpPr>
            <a:cxnSpLocks/>
            <a:stCxn id="5" idx="3"/>
          </p:cNvCxnSpPr>
          <p:nvPr>
            <p:custDataLst>
              <p:tags r:id="rId7"/>
            </p:custDataLst>
          </p:nvPr>
        </p:nvCxnSpPr>
        <p:spPr>
          <a:xfrm flipH="1">
            <a:off x="3152634" y="4563603"/>
            <a:ext cx="2360895" cy="254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DD1075C-8274-4068-BCAC-3A44E4A082C9}"/>
              </a:ext>
            </a:extLst>
          </p:cNvPr>
          <p:cNvCxnSpPr>
            <a:cxnSpLocks/>
            <a:stCxn id="6" idx="2"/>
          </p:cNvCxnSpPr>
          <p:nvPr>
            <p:custDataLst>
              <p:tags r:id="rId8"/>
            </p:custDataLst>
          </p:nvPr>
        </p:nvCxnSpPr>
        <p:spPr>
          <a:xfrm flipH="1" flipV="1">
            <a:off x="2968388" y="4892723"/>
            <a:ext cx="3309583" cy="129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5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2CBDC-0D78-442A-B271-FF0D5BEC5F52}"/>
              </a:ext>
            </a:extLst>
          </p:cNvPr>
          <p:cNvSpPr>
            <a:spLocks noGrp="1"/>
          </p:cNvSpPr>
          <p:nvPr>
            <p:ph type="title"/>
            <p:custDataLst>
              <p:tags r:id="rId1"/>
            </p:custDataLst>
          </p:nvPr>
        </p:nvSpPr>
        <p:spPr>
          <a:xfrm>
            <a:off x="913775" y="618517"/>
            <a:ext cx="10364451" cy="1319465"/>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3EA7DE0-7F6D-433E-B1A4-E2579125D614}"/>
              </a:ext>
            </a:extLst>
          </p:cNvPr>
          <p:cNvSpPr>
            <a:spLocks noGrp="1"/>
          </p:cNvSpPr>
          <p:nvPr>
            <p:ph sz="quarter" idx="13"/>
            <p:custDataLst>
              <p:tags r:id="rId2"/>
            </p:custDataLst>
          </p:nvPr>
        </p:nvSpPr>
        <p:spPr>
          <a:xfrm>
            <a:off x="641445" y="1937982"/>
            <a:ext cx="10768083" cy="3853217"/>
          </a:xfrm>
        </p:spPr>
        <p:txBody>
          <a:bodyPr>
            <a:normAutofit fontScale="92500" lnSpcReduction="20000"/>
          </a:bodyPr>
          <a:lstStyle/>
          <a:p>
            <a:r>
              <a:rPr lang="fr-FR" cap="none" dirty="0">
                <a:solidFill>
                  <a:srgbClr val="FF0000"/>
                </a:solidFill>
              </a:rPr>
              <a:t>Techniques d’échantillonnage : </a:t>
            </a:r>
          </a:p>
          <a:p>
            <a:pPr lvl="1"/>
            <a:r>
              <a:rPr lang="fr-FR" cap="none" dirty="0">
                <a:solidFill>
                  <a:srgbClr val="FF0000"/>
                </a:solidFill>
              </a:rPr>
              <a:t>Selon M. ANGERS : </a:t>
            </a:r>
            <a:r>
              <a:rPr lang="fr-FR" cap="none" dirty="0"/>
              <a:t>c’est l’ensemble des opérations permettant de sélectionner un sous-ensemble d’une population en vue de constituer un échantillon.</a:t>
            </a:r>
          </a:p>
          <a:p>
            <a:pPr marL="0" lvl="1" indent="0">
              <a:buNone/>
            </a:pPr>
            <a:r>
              <a:rPr lang="fr-FR" u="sng" cap="none" dirty="0">
                <a:solidFill>
                  <a:schemeClr val="tx2">
                    <a:lumMod val="75000"/>
                  </a:schemeClr>
                </a:solidFill>
              </a:rPr>
              <a:t>La représentativité de l’échantillonnage </a:t>
            </a:r>
            <a:r>
              <a:rPr lang="fr-FR" cap="none" dirty="0"/>
              <a:t>:</a:t>
            </a:r>
          </a:p>
          <a:p>
            <a:pPr marL="0" lvl="1" indent="0">
              <a:buNone/>
            </a:pPr>
            <a:r>
              <a:rPr lang="fr-FR" cap="none" dirty="0"/>
              <a:t>	Supposant, nous avons une population de 4 millions et nous voulons extraire un échantillon. </a:t>
            </a:r>
          </a:p>
          <a:p>
            <a:pPr marL="0" lvl="1" indent="0">
              <a:buNone/>
            </a:pPr>
            <a:r>
              <a:rPr lang="fr-FR" u="sng" cap="none" dirty="0">
                <a:solidFill>
                  <a:srgbClr val="0070C0"/>
                </a:solidFill>
              </a:rPr>
              <a:t>Question</a:t>
            </a:r>
            <a:r>
              <a:rPr lang="fr-FR" cap="none" dirty="0"/>
              <a:t> : Que doit-on faire ?</a:t>
            </a:r>
          </a:p>
          <a:p>
            <a:pPr marL="0" lvl="1" indent="0">
              <a:buNone/>
            </a:pPr>
            <a:r>
              <a:rPr lang="fr-FR" cap="none" dirty="0"/>
              <a:t>	</a:t>
            </a:r>
            <a:r>
              <a:rPr lang="fr-FR" u="sng" cap="none" dirty="0">
                <a:solidFill>
                  <a:srgbClr val="0070C0"/>
                </a:solidFill>
              </a:rPr>
              <a:t>l’extraction</a:t>
            </a:r>
            <a:r>
              <a:rPr lang="fr-FR" cap="none" dirty="0"/>
              <a:t> : nous devons extraire le même pourcentage de femmes que celui des hommes, d’âgés que de 	jeunes, de travailleurs que de chômeurs…</a:t>
            </a:r>
          </a:p>
          <a:p>
            <a:pPr marL="0" lvl="1" indent="0">
              <a:buNone/>
            </a:pPr>
            <a:r>
              <a:rPr lang="fr-FR" u="sng" cap="none" dirty="0">
                <a:solidFill>
                  <a:srgbClr val="0070C0"/>
                </a:solidFill>
              </a:rPr>
              <a:t>Question</a:t>
            </a:r>
            <a:r>
              <a:rPr lang="fr-FR" cap="none" dirty="0"/>
              <a:t> : est-ce que cette démarche est facile ?</a:t>
            </a:r>
          </a:p>
          <a:p>
            <a:pPr marL="0" lvl="1" indent="0">
              <a:buNone/>
            </a:pPr>
            <a:r>
              <a:rPr lang="fr-FR" cap="none" dirty="0"/>
              <a:t>	Malheureusement, c’est très difficile d’assurer l’exactitude de cet équilibre. Dans ce cas, on parle des erreurs 	d’échantillonnage. (marge d’erreur)</a:t>
            </a:r>
          </a:p>
          <a:p>
            <a:pPr marL="0" lvl="1" indent="0">
              <a:buNone/>
            </a:pPr>
            <a:r>
              <a:rPr lang="fr-FR" u="sng" cap="none" dirty="0">
                <a:solidFill>
                  <a:srgbClr val="0070C0"/>
                </a:solidFill>
              </a:rPr>
              <a:t>À retenir</a:t>
            </a:r>
            <a:r>
              <a:rPr lang="fr-FR" cap="none" dirty="0"/>
              <a:t>: il faut dans votre étude restreindre le maximum possible cette marge d’erreur  </a:t>
            </a:r>
          </a:p>
        </p:txBody>
      </p:sp>
    </p:spTree>
    <p:extLst>
      <p:ext uri="{BB962C8B-B14F-4D97-AF65-F5344CB8AC3E}">
        <p14:creationId xmlns:p14="http://schemas.microsoft.com/office/powerpoint/2010/main" val="1724855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6BB8AD-0CFE-4C14-B0C2-7FC92F232EA1}"/>
              </a:ext>
            </a:extLst>
          </p:cNvPr>
          <p:cNvSpPr>
            <a:spLocks noGrp="1"/>
          </p:cNvSpPr>
          <p:nvPr>
            <p:ph type="title"/>
            <p:custDataLst>
              <p:tags r:id="rId1"/>
            </p:custDataLst>
          </p:nvPr>
        </p:nvSpPr>
        <p:spPr>
          <a:xfrm>
            <a:off x="913775" y="618518"/>
            <a:ext cx="10364451" cy="1169340"/>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1E485FD3-9619-45DB-8C8A-45F8F6437F0A}"/>
              </a:ext>
            </a:extLst>
          </p:cNvPr>
          <p:cNvSpPr>
            <a:spLocks noGrp="1"/>
          </p:cNvSpPr>
          <p:nvPr>
            <p:ph sz="quarter" idx="13"/>
            <p:custDataLst>
              <p:tags r:id="rId2"/>
            </p:custDataLst>
          </p:nvPr>
        </p:nvSpPr>
        <p:spPr>
          <a:xfrm>
            <a:off x="696036" y="1951630"/>
            <a:ext cx="10849970" cy="3839569"/>
          </a:xfrm>
        </p:spPr>
        <p:txBody>
          <a:bodyPr>
            <a:normAutofit fontScale="92500" lnSpcReduction="10000"/>
          </a:bodyPr>
          <a:lstStyle/>
          <a:p>
            <a:r>
              <a:rPr lang="fr-FR" cap="none" dirty="0">
                <a:solidFill>
                  <a:srgbClr val="FF0000"/>
                </a:solidFill>
              </a:rPr>
              <a:t>Représentativité de l’échantillon </a:t>
            </a:r>
          </a:p>
          <a:p>
            <a:pPr lvl="1"/>
            <a:r>
              <a:rPr lang="fr-FR" cap="none" dirty="0"/>
              <a:t>Il faut que la population dépasse 30</a:t>
            </a:r>
          </a:p>
          <a:p>
            <a:pPr lvl="1"/>
            <a:r>
              <a:rPr lang="fr-FR" cap="none" dirty="0"/>
              <a:t>Il faut que l’échantillonnage minimum soit de 10 %</a:t>
            </a:r>
          </a:p>
          <a:p>
            <a:pPr lvl="1"/>
            <a:r>
              <a:rPr lang="fr-FR" cap="none" dirty="0"/>
              <a:t>Il faut que le nombre minimum de l’échantillonnage soit supérieur à 30</a:t>
            </a:r>
          </a:p>
          <a:p>
            <a:pPr marL="95250" lvl="1" indent="0">
              <a:buNone/>
            </a:pPr>
            <a:r>
              <a:rPr lang="fr-FR" cap="none" dirty="0">
                <a:solidFill>
                  <a:srgbClr val="FF0000"/>
                </a:solidFill>
              </a:rPr>
              <a:t>Cas à analyser</a:t>
            </a:r>
          </a:p>
          <a:p>
            <a:pPr marL="457200" lvl="1" indent="0">
              <a:buNone/>
            </a:pPr>
            <a:r>
              <a:rPr lang="fr-FR" cap="none" dirty="0"/>
              <a:t>1- On veut réaliser une enquête auprès des salariés des grandes entreprises de fabrication de jus. Elles sont estimées à 4 entreprises. Est-ce que ce chiffre est représentatif ?</a:t>
            </a:r>
          </a:p>
          <a:p>
            <a:pPr marL="457200" lvl="1" indent="0">
              <a:buNone/>
            </a:pPr>
            <a:r>
              <a:rPr lang="fr-FR" cap="none" dirty="0"/>
              <a:t>2- On veut mener une enquête auprès des lycéens de Bejaia qui s’estime à 200 élèves. Quel est l’échantillon minimum? </a:t>
            </a:r>
          </a:p>
          <a:p>
            <a:pPr marL="457200" lvl="1" indent="0">
              <a:buNone/>
            </a:pPr>
            <a:r>
              <a:rPr lang="fr-FR" cap="none" dirty="0"/>
              <a:t>3- On mène une enquête auprès des journalistes qui sont estimés à 3000 personnes. Quel est le chiffre de l’échantillon pour qu’il soit représentatif ?</a:t>
            </a:r>
          </a:p>
        </p:txBody>
      </p:sp>
    </p:spTree>
    <p:extLst>
      <p:ext uri="{BB962C8B-B14F-4D97-AF65-F5344CB8AC3E}">
        <p14:creationId xmlns:p14="http://schemas.microsoft.com/office/powerpoint/2010/main" val="230071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5A6F9-DC6F-431E-834E-D0099029893B}"/>
              </a:ext>
            </a:extLst>
          </p:cNvPr>
          <p:cNvSpPr>
            <a:spLocks noGrp="1"/>
          </p:cNvSpPr>
          <p:nvPr>
            <p:ph type="title"/>
            <p:custDataLst>
              <p:tags r:id="rId1"/>
            </p:custDataLst>
          </p:nvPr>
        </p:nvSpPr>
        <p:spPr>
          <a:xfrm>
            <a:off x="913775" y="618518"/>
            <a:ext cx="10364451" cy="1169340"/>
          </a:xfrm>
        </p:spPr>
        <p:txBody>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3C040FFB-A035-4A4D-ABA8-D1BE3DA7F04B}"/>
              </a:ext>
            </a:extLst>
          </p:cNvPr>
          <p:cNvSpPr>
            <a:spLocks noGrp="1"/>
          </p:cNvSpPr>
          <p:nvPr>
            <p:ph sz="quarter" idx="13"/>
            <p:custDataLst>
              <p:tags r:id="rId2"/>
            </p:custDataLst>
          </p:nvPr>
        </p:nvSpPr>
        <p:spPr>
          <a:xfrm>
            <a:off x="723331" y="1787858"/>
            <a:ext cx="10836323" cy="4003341"/>
          </a:xfrm>
        </p:spPr>
        <p:txBody>
          <a:bodyPr/>
          <a:lstStyle/>
          <a:p>
            <a:pPr marL="0" indent="0" algn="ctr">
              <a:buNone/>
            </a:pPr>
            <a:r>
              <a:rPr lang="fr-FR" cap="none" dirty="0">
                <a:solidFill>
                  <a:srgbClr val="FF0000"/>
                </a:solidFill>
              </a:rPr>
              <a:t>Les techniques d’échantillonnage</a:t>
            </a:r>
          </a:p>
        </p:txBody>
      </p:sp>
      <p:graphicFrame>
        <p:nvGraphicFramePr>
          <p:cNvPr id="4" name="Diagramme 3">
            <a:extLst>
              <a:ext uri="{FF2B5EF4-FFF2-40B4-BE49-F238E27FC236}">
                <a16:creationId xmlns:a16="http://schemas.microsoft.com/office/drawing/2014/main" id="{F5EA2A80-99F6-4059-A644-06236423CBD0}"/>
              </a:ext>
            </a:extLst>
          </p:cNvPr>
          <p:cNvGraphicFramePr/>
          <p:nvPr>
            <p:custDataLst>
              <p:tags r:id="rId3"/>
            </p:custDataLst>
          </p:nvPr>
        </p:nvGraphicFramePr>
        <p:xfrm>
          <a:off x="395785" y="2142699"/>
          <a:ext cx="11354313" cy="3886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4004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A81E30-33AD-49D2-AB0D-9E0BA6330230}"/>
              </a:ext>
            </a:extLst>
          </p:cNvPr>
          <p:cNvSpPr>
            <a:spLocks noGrp="1"/>
          </p:cNvSpPr>
          <p:nvPr>
            <p:ph type="title"/>
            <p:custDataLst>
              <p:tags r:id="rId1"/>
            </p:custDataLst>
          </p:nvPr>
        </p:nvSpPr>
        <p:spPr>
          <a:xfrm>
            <a:off x="913775" y="618518"/>
            <a:ext cx="10364451" cy="896384"/>
          </a:xfrm>
        </p:spPr>
        <p:txBody>
          <a:bodyPr>
            <a:normAutofit/>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07DEC411-CF69-4D22-B449-6B9FC0AED92C}"/>
              </a:ext>
            </a:extLst>
          </p:cNvPr>
          <p:cNvSpPr>
            <a:spLocks noGrp="1"/>
          </p:cNvSpPr>
          <p:nvPr>
            <p:ph sz="quarter" idx="13"/>
            <p:custDataLst>
              <p:tags r:id="rId2"/>
            </p:custDataLst>
          </p:nvPr>
        </p:nvSpPr>
        <p:spPr>
          <a:xfrm>
            <a:off x="668740" y="1514902"/>
            <a:ext cx="10863618" cy="4276297"/>
          </a:xfrm>
        </p:spPr>
        <p:txBody>
          <a:bodyPr>
            <a:normAutofit fontScale="92500" lnSpcReduction="10000"/>
          </a:bodyPr>
          <a:lstStyle/>
          <a:p>
            <a:pPr marL="0" indent="0" algn="ctr">
              <a:buNone/>
            </a:pPr>
            <a:r>
              <a:rPr lang="fr-FR" cap="none" dirty="0">
                <a:solidFill>
                  <a:srgbClr val="FF0000"/>
                </a:solidFill>
              </a:rPr>
              <a:t>Techniques d’échantillonnage probabilistes</a:t>
            </a:r>
          </a:p>
          <a:p>
            <a:pPr marL="0" indent="0" algn="just">
              <a:buNone/>
            </a:pPr>
            <a:r>
              <a:rPr lang="fr-FR" cap="none" dirty="0"/>
              <a:t>Ces techniques s’appuient sur les mathématiques de probabilité. En l’utilisant, chaque unité de la population mère a une chance d’être sélectionnée. Dans ce cas c’est le hasard qui détermine le choix des unités de la population mère.</a:t>
            </a:r>
          </a:p>
          <a:p>
            <a:pPr marL="0" indent="0" algn="just">
              <a:buNone/>
            </a:pPr>
            <a:r>
              <a:rPr lang="fr-FR" cap="none" dirty="0">
                <a:solidFill>
                  <a:srgbClr val="FF0000"/>
                </a:solidFill>
              </a:rPr>
              <a:t>Remarque </a:t>
            </a:r>
            <a:r>
              <a:rPr lang="fr-FR" cap="none" dirty="0"/>
              <a:t>: Si, vous procédez avec les techniques probabilistes, il faut signaler dans votre bilan à la fin la marge d’erreur.</a:t>
            </a:r>
          </a:p>
          <a:p>
            <a:pPr marL="0" indent="0" algn="just">
              <a:buNone/>
            </a:pPr>
            <a:r>
              <a:rPr lang="fr-FR" cap="none" dirty="0"/>
              <a:t>	</a:t>
            </a:r>
            <a:r>
              <a:rPr lang="fr-FR" u="sng" cap="none" dirty="0">
                <a:solidFill>
                  <a:srgbClr val="0070C0"/>
                </a:solidFill>
              </a:rPr>
              <a:t>Question </a:t>
            </a:r>
            <a:r>
              <a:rPr lang="fr-FR" cap="none" dirty="0"/>
              <a:t>: comment calculer la marge d’erreur ? </a:t>
            </a:r>
          </a:p>
          <a:p>
            <a:pPr marL="0" indent="0" algn="just">
              <a:buNone/>
            </a:pPr>
            <a:r>
              <a:rPr lang="fr-FR" cap="none" dirty="0"/>
              <a:t>C’est par rapport à la taille de l’échantillon, plus les unités prises de la population mère est grande plus la marge d’erreur se réduit. Si, on prend un petit nombre d’unités, on aura plus de marge d’erreur.</a:t>
            </a:r>
          </a:p>
          <a:p>
            <a:pPr marL="0" indent="0" algn="ctr">
              <a:buNone/>
            </a:pPr>
            <a:r>
              <a:rPr lang="fr-FR" cap="none" dirty="0">
                <a:solidFill>
                  <a:srgbClr val="FF0000"/>
                </a:solidFill>
              </a:rPr>
              <a:t> </a:t>
            </a:r>
          </a:p>
        </p:txBody>
      </p:sp>
    </p:spTree>
    <p:extLst>
      <p:ext uri="{BB962C8B-B14F-4D97-AF65-F5344CB8AC3E}">
        <p14:creationId xmlns:p14="http://schemas.microsoft.com/office/powerpoint/2010/main" val="11837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0DAE6-DE12-4ACE-A3D3-1E5EB7E56815}"/>
              </a:ext>
            </a:extLst>
          </p:cNvPr>
          <p:cNvSpPr>
            <a:spLocks noGrp="1"/>
          </p:cNvSpPr>
          <p:nvPr>
            <p:ph type="title"/>
            <p:custDataLst>
              <p:tags r:id="rId1"/>
            </p:custDataLst>
          </p:nvPr>
        </p:nvSpPr>
        <p:spPr>
          <a:xfrm>
            <a:off x="913775" y="618518"/>
            <a:ext cx="10364451" cy="448284"/>
          </a:xfrm>
        </p:spPr>
        <p:txBody>
          <a:bodyPr>
            <a:normAutofit fontScale="90000"/>
          </a:bodyPr>
          <a:lstStyle/>
          <a:p>
            <a:r>
              <a:rPr lang="fr-FR" b="1" cap="none" dirty="0">
                <a:solidFill>
                  <a:srgbClr val="7030A0"/>
                </a:solidFill>
              </a:rPr>
              <a:t>Cours </a:t>
            </a:r>
            <a:r>
              <a:rPr lang="fr-FR" b="1" dirty="0">
                <a:solidFill>
                  <a:srgbClr val="7030A0"/>
                </a:solidFill>
              </a:rPr>
              <a:t>2 </a:t>
            </a:r>
            <a:r>
              <a:rPr lang="fr-FR" dirty="0"/>
              <a:t>:</a:t>
            </a:r>
            <a:r>
              <a:rPr lang="fr-FR" b="1" dirty="0">
                <a:solidFill>
                  <a:srgbClr val="7030A0"/>
                </a:solidFill>
              </a:rPr>
              <a:t>construction et collecte des données</a:t>
            </a:r>
            <a:endParaRPr lang="fr-FR" dirty="0"/>
          </a:p>
        </p:txBody>
      </p:sp>
      <p:sp>
        <p:nvSpPr>
          <p:cNvPr id="3" name="Espace réservé du contenu 2">
            <a:extLst>
              <a:ext uri="{FF2B5EF4-FFF2-40B4-BE49-F238E27FC236}">
                <a16:creationId xmlns:a16="http://schemas.microsoft.com/office/drawing/2014/main" id="{6B1C3D10-9779-411B-9590-EAE5D217FD5E}"/>
              </a:ext>
            </a:extLst>
          </p:cNvPr>
          <p:cNvSpPr>
            <a:spLocks noGrp="1"/>
          </p:cNvSpPr>
          <p:nvPr>
            <p:ph sz="quarter" idx="13"/>
            <p:custDataLst>
              <p:tags r:id="rId2"/>
            </p:custDataLst>
          </p:nvPr>
        </p:nvSpPr>
        <p:spPr>
          <a:xfrm>
            <a:off x="613522" y="1147549"/>
            <a:ext cx="10905187" cy="4871113"/>
          </a:xfrm>
        </p:spPr>
        <p:txBody>
          <a:bodyPr>
            <a:normAutofit fontScale="92500" lnSpcReduction="10000"/>
          </a:bodyPr>
          <a:lstStyle/>
          <a:p>
            <a:pPr marL="0" indent="0" algn="ctr">
              <a:buNone/>
            </a:pPr>
            <a:r>
              <a:rPr lang="fr-FR" cap="none" dirty="0">
                <a:solidFill>
                  <a:srgbClr val="FF0000"/>
                </a:solidFill>
              </a:rPr>
              <a:t>Échantillonnage aléatoire simple </a:t>
            </a:r>
          </a:p>
          <a:p>
            <a:pPr marL="0" indent="0">
              <a:lnSpc>
                <a:spcPct val="100000"/>
              </a:lnSpc>
              <a:buNone/>
            </a:pPr>
            <a:r>
              <a:rPr lang="fr-FR" cap="none" dirty="0"/>
              <a:t>Supposant on a un population de 20 personnes</a:t>
            </a:r>
          </a:p>
          <a:p>
            <a:pPr marL="0" indent="0">
              <a:lnSpc>
                <a:spcPct val="100000"/>
              </a:lnSpc>
              <a:buNone/>
            </a:pPr>
            <a:r>
              <a:rPr lang="fr-FR" cap="none" dirty="0"/>
              <a:t>On veut tiret au sort 5 personnes, comment procéder ?</a:t>
            </a:r>
          </a:p>
          <a:p>
            <a:pPr marL="0" indent="0">
              <a:lnSpc>
                <a:spcPct val="100000"/>
              </a:lnSpc>
              <a:buNone/>
            </a:pPr>
            <a:r>
              <a:rPr lang="fr-FR" cap="none" dirty="0">
                <a:solidFill>
                  <a:srgbClr val="FF0000"/>
                </a:solidFill>
              </a:rPr>
              <a:t>Procédure :</a:t>
            </a:r>
          </a:p>
          <a:p>
            <a:pPr>
              <a:lnSpc>
                <a:spcPct val="100000"/>
              </a:lnSpc>
            </a:pPr>
            <a:r>
              <a:rPr lang="fr-FR" cap="none" dirty="0"/>
              <a:t>Il faut numéroté chaque unité de la population</a:t>
            </a:r>
          </a:p>
          <a:p>
            <a:pPr>
              <a:lnSpc>
                <a:spcPct val="100000"/>
              </a:lnSpc>
            </a:pPr>
            <a:r>
              <a:rPr lang="fr-FR" cap="none" dirty="0"/>
              <a:t>On procède par tirage de la 1</a:t>
            </a:r>
            <a:r>
              <a:rPr lang="fr-FR" cap="none" baseline="30000" dirty="0"/>
              <a:t>ère</a:t>
            </a:r>
            <a:r>
              <a:rPr lang="fr-FR" cap="none" dirty="0"/>
              <a:t> personne…</a:t>
            </a:r>
          </a:p>
          <a:p>
            <a:pPr>
              <a:lnSpc>
                <a:spcPct val="100000"/>
              </a:lnSpc>
            </a:pPr>
            <a:endParaRPr lang="fr-FR" cap="none" dirty="0">
              <a:solidFill>
                <a:srgbClr val="FF0000"/>
              </a:solidFill>
            </a:endParaRPr>
          </a:p>
          <a:p>
            <a:pPr>
              <a:lnSpc>
                <a:spcPct val="100000"/>
              </a:lnSpc>
            </a:pPr>
            <a:r>
              <a:rPr lang="fr-FR" cap="none" dirty="0">
                <a:solidFill>
                  <a:srgbClr val="FF0000"/>
                </a:solidFill>
              </a:rPr>
              <a:t>Remarque : </a:t>
            </a:r>
            <a:r>
              <a:rPr lang="fr-FR" cap="none" dirty="0"/>
              <a:t>si, l’échantillon est grand, on peut procéder</a:t>
            </a:r>
          </a:p>
          <a:p>
            <a:pPr marL="0" indent="0">
              <a:lnSpc>
                <a:spcPct val="100000"/>
              </a:lnSpc>
              <a:buNone/>
            </a:pPr>
            <a:r>
              <a:rPr lang="fr-FR" cap="none" dirty="0"/>
              <a:t> par la table d’échantillonnage ou à l’aide de la fonction</a:t>
            </a:r>
          </a:p>
          <a:p>
            <a:pPr marL="0" indent="0">
              <a:lnSpc>
                <a:spcPct val="100000"/>
              </a:lnSpc>
              <a:buNone/>
            </a:pPr>
            <a:r>
              <a:rPr lang="fr-FR" cap="none" dirty="0"/>
              <a:t> </a:t>
            </a:r>
            <a:r>
              <a:rPr lang="fr-FR" cap="none" dirty="0" err="1"/>
              <a:t>Random</a:t>
            </a:r>
            <a:r>
              <a:rPr lang="fr-FR" cap="none" dirty="0"/>
              <a:t> d’une calculatrice scientifique ou un ordinateur</a:t>
            </a:r>
          </a:p>
        </p:txBody>
      </p:sp>
      <p:pic>
        <p:nvPicPr>
          <p:cNvPr id="5" name="Image 4">
            <a:extLst>
              <a:ext uri="{FF2B5EF4-FFF2-40B4-BE49-F238E27FC236}">
                <a16:creationId xmlns:a16="http://schemas.microsoft.com/office/drawing/2014/main" id="{0BA1A7B0-2157-48EC-91AF-9370FC95B120}"/>
              </a:ext>
            </a:extLst>
          </p:cNvPr>
          <p:cNvPicPr>
            <a:picLocks noChangeAspect="1"/>
          </p:cNvPicPr>
          <p:nvPr>
            <p:custDataLst>
              <p:tags r:id="rId3"/>
            </p:custDataLst>
          </p:nvPr>
        </p:nvPicPr>
        <p:blipFill>
          <a:blip r:embed="rId6"/>
          <a:stretch>
            <a:fillRect/>
          </a:stretch>
        </p:blipFill>
        <p:spPr>
          <a:xfrm>
            <a:off x="6864824" y="1522650"/>
            <a:ext cx="4194270" cy="2447925"/>
          </a:xfrm>
          <a:prstGeom prst="rect">
            <a:avLst/>
          </a:prstGeom>
        </p:spPr>
      </p:pic>
      <p:pic>
        <p:nvPicPr>
          <p:cNvPr id="6" name="Image 5">
            <a:extLst>
              <a:ext uri="{FF2B5EF4-FFF2-40B4-BE49-F238E27FC236}">
                <a16:creationId xmlns:a16="http://schemas.microsoft.com/office/drawing/2014/main" id="{B0C4530D-C78A-4B3F-8191-AA8AA2A8DB8C}"/>
              </a:ext>
            </a:extLst>
          </p:cNvPr>
          <p:cNvPicPr>
            <a:picLocks noChangeAspect="1"/>
          </p:cNvPicPr>
          <p:nvPr>
            <p:custDataLst>
              <p:tags r:id="rId4"/>
            </p:custDataLst>
          </p:nvPr>
        </p:nvPicPr>
        <p:blipFill>
          <a:blip r:embed="rId7"/>
          <a:stretch>
            <a:fillRect/>
          </a:stretch>
        </p:blipFill>
        <p:spPr>
          <a:xfrm>
            <a:off x="7574507" y="4051322"/>
            <a:ext cx="3010042" cy="2048087"/>
          </a:xfrm>
          <a:prstGeom prst="rect">
            <a:avLst/>
          </a:prstGeom>
        </p:spPr>
      </p:pic>
    </p:spTree>
    <p:extLst>
      <p:ext uri="{BB962C8B-B14F-4D97-AF65-F5344CB8AC3E}">
        <p14:creationId xmlns:p14="http://schemas.microsoft.com/office/powerpoint/2010/main" val="2773898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1"/>
</p:tagLst>
</file>

<file path=ppt/tags/tag101.xml><?xml version="1.0" encoding="utf-8"?>
<p:tagLst xmlns:a="http://schemas.openxmlformats.org/drawingml/2006/main" xmlns:r="http://schemas.openxmlformats.org/officeDocument/2006/relationships" xmlns:p="http://schemas.openxmlformats.org/presentationml/2006/main">
  <p:tag name="NUM" val="22"/>
</p:tagLst>
</file>

<file path=ppt/tags/tag102.xml><?xml version="1.0" encoding="utf-8"?>
<p:tagLst xmlns:a="http://schemas.openxmlformats.org/drawingml/2006/main" xmlns:r="http://schemas.openxmlformats.org/officeDocument/2006/relationships" xmlns:p="http://schemas.openxmlformats.org/presentationml/2006/main">
  <p:tag name="NUM" val="23"/>
</p:tagLst>
</file>

<file path=ppt/tags/tag103.xml><?xml version="1.0" encoding="utf-8"?>
<p:tagLst xmlns:a="http://schemas.openxmlformats.org/drawingml/2006/main" xmlns:r="http://schemas.openxmlformats.org/officeDocument/2006/relationships" xmlns:p="http://schemas.openxmlformats.org/presentationml/2006/main">
  <p:tag name="NUM" val="2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3.xml><?xml version="1.0" encoding="utf-8"?>
<p:tagLst xmlns:a="http://schemas.openxmlformats.org/drawingml/2006/main" xmlns:r="http://schemas.openxmlformats.org/officeDocument/2006/relationships" xmlns:p="http://schemas.openxmlformats.org/presentationml/2006/main">
  <p:tag name="NUM" val="9"/>
</p:tagLst>
</file>

<file path=ppt/tags/tag34.xml><?xml version="1.0" encoding="utf-8"?>
<p:tagLst xmlns:a="http://schemas.openxmlformats.org/drawingml/2006/main" xmlns:r="http://schemas.openxmlformats.org/officeDocument/2006/relationships" xmlns:p="http://schemas.openxmlformats.org/presentationml/2006/main">
  <p:tag name="NUM" val="10"/>
</p:tagLst>
</file>

<file path=ppt/tags/tag35.xml><?xml version="1.0" encoding="utf-8"?>
<p:tagLst xmlns:a="http://schemas.openxmlformats.org/drawingml/2006/main" xmlns:r="http://schemas.openxmlformats.org/officeDocument/2006/relationships" xmlns:p="http://schemas.openxmlformats.org/presentationml/2006/main">
  <p:tag name="NUM" val="11"/>
</p:tagLst>
</file>

<file path=ppt/tags/tag36.xml><?xml version="1.0" encoding="utf-8"?>
<p:tagLst xmlns:a="http://schemas.openxmlformats.org/drawingml/2006/main" xmlns:r="http://schemas.openxmlformats.org/officeDocument/2006/relationships" xmlns:p="http://schemas.openxmlformats.org/presentationml/2006/main">
  <p:tag name="NUM" val="12"/>
</p:tagLst>
</file>

<file path=ppt/tags/tag37.xml><?xml version="1.0" encoding="utf-8"?>
<p:tagLst xmlns:a="http://schemas.openxmlformats.org/drawingml/2006/main" xmlns:r="http://schemas.openxmlformats.org/officeDocument/2006/relationships" xmlns:p="http://schemas.openxmlformats.org/presentationml/2006/main">
  <p:tag name="NUM" val="1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11"/>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13"/>
</p:tagLst>
</file>

<file path=ppt/tags/tag93.xml><?xml version="1.0" encoding="utf-8"?>
<p:tagLst xmlns:a="http://schemas.openxmlformats.org/drawingml/2006/main" xmlns:r="http://schemas.openxmlformats.org/officeDocument/2006/relationships" xmlns:p="http://schemas.openxmlformats.org/presentationml/2006/main">
  <p:tag name="NUM" val="14"/>
</p:tagLst>
</file>

<file path=ppt/tags/tag94.xml><?xml version="1.0" encoding="utf-8"?>
<p:tagLst xmlns:a="http://schemas.openxmlformats.org/drawingml/2006/main" xmlns:r="http://schemas.openxmlformats.org/officeDocument/2006/relationships" xmlns:p="http://schemas.openxmlformats.org/presentationml/2006/main">
  <p:tag name="NUM" val="15"/>
</p:tagLst>
</file>

<file path=ppt/tags/tag95.xml><?xml version="1.0" encoding="utf-8"?>
<p:tagLst xmlns:a="http://schemas.openxmlformats.org/drawingml/2006/main" xmlns:r="http://schemas.openxmlformats.org/officeDocument/2006/relationships" xmlns:p="http://schemas.openxmlformats.org/presentationml/2006/main">
  <p:tag name="NUM" val="16"/>
</p:tagLst>
</file>

<file path=ppt/tags/tag96.xml><?xml version="1.0" encoding="utf-8"?>
<p:tagLst xmlns:a="http://schemas.openxmlformats.org/drawingml/2006/main" xmlns:r="http://schemas.openxmlformats.org/officeDocument/2006/relationships" xmlns:p="http://schemas.openxmlformats.org/presentationml/2006/main">
  <p:tag name="NUM" val="17"/>
</p:tagLst>
</file>

<file path=ppt/tags/tag97.xml><?xml version="1.0" encoding="utf-8"?>
<p:tagLst xmlns:a="http://schemas.openxmlformats.org/drawingml/2006/main" xmlns:r="http://schemas.openxmlformats.org/officeDocument/2006/relationships" xmlns:p="http://schemas.openxmlformats.org/presentationml/2006/main">
  <p:tag name="NUM" val="18"/>
</p:tagLst>
</file>

<file path=ppt/tags/tag98.xml><?xml version="1.0" encoding="utf-8"?>
<p:tagLst xmlns:a="http://schemas.openxmlformats.org/drawingml/2006/main" xmlns:r="http://schemas.openxmlformats.org/officeDocument/2006/relationships" xmlns:p="http://schemas.openxmlformats.org/presentationml/2006/main">
  <p:tag name="NUM" val="19"/>
</p:tagLst>
</file>

<file path=ppt/tags/tag99.xml><?xml version="1.0" encoding="utf-8"?>
<p:tagLst xmlns:a="http://schemas.openxmlformats.org/drawingml/2006/main" xmlns:r="http://schemas.openxmlformats.org/officeDocument/2006/relationships" xmlns:p="http://schemas.openxmlformats.org/presentationml/2006/main">
  <p:tag name="NUM" val="2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1867</Words>
  <Application>Microsoft Office PowerPoint</Application>
  <PresentationFormat>Grand écran</PresentationFormat>
  <Paragraphs>167</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Présentation PowerPoint</vt:lpstr>
      <vt:lpstr>  Cours 2 :construction et collecte des données   Près requis  À l’issu de ce cours l’étudiant sera capable de :   - connaitre la signification de la population d’étude    - saisir la signification de l’échantillonnage          - différencier entre les types d’échantillonnage </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lpstr>Cours 2 :construction et collecte des données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idir smail</dc:creator>
  <cp:lastModifiedBy>idir smail</cp:lastModifiedBy>
  <cp:revision>1</cp:revision>
  <dcterms:created xsi:type="dcterms:W3CDTF">2024-04-21T11:48:49Z</dcterms:created>
  <dcterms:modified xsi:type="dcterms:W3CDTF">2024-04-21T11:48:59Z</dcterms:modified>
</cp:coreProperties>
</file>