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295" r:id="rId3"/>
    <p:sldId id="297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19" r:id="rId26"/>
    <p:sldId id="320" r:id="rId27"/>
    <p:sldId id="321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9F1FC-A7F6-47F9-8FC1-23B2A6E43B94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0C100-D772-489D-99FA-E3201D5274D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162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9F1FC-A7F6-47F9-8FC1-23B2A6E43B94}" type="datetimeFigureOut">
              <a:rPr lang="en-US" smtClean="0"/>
              <a:t>4/28/2023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0C100-D772-489D-99FA-E3201D5274D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053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fr-FR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Chapitre II : Entrepreneuriat et Entrepreneur: quelques éléments théoriques</a:t>
            </a:r>
            <a:br>
              <a:rPr lang="fr-FR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fr-F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3174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251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5258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1033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478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8432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580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0393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309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5102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351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Chapitre II : Entrepreneuriat et Entrepreneur: quelques éléments théoriques</a:t>
            </a:r>
            <a:endParaRPr lang="fr-FR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800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2086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2456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2473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9097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6754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5003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7768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6563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3838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530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4802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4747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9597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1708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4130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5265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496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5816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3341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743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600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7785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023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0170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4504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500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807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4557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3024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122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48550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97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66338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405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35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171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626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8807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Application>Microsoft Office PowerPoint</Application>
  <PresentationFormat>Grand écran</PresentationFormat>
  <Paragraphs>2</Paragraphs>
  <Slides>50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50</vt:i4>
      </vt:variant>
    </vt:vector>
  </HeadingPairs>
  <TitlesOfParts>
    <vt:vector size="55" baseType="lpstr">
      <vt:lpstr>Arial</vt:lpstr>
      <vt:lpstr>Calibri</vt:lpstr>
      <vt:lpstr>Calibri Light</vt:lpstr>
      <vt:lpstr>Times New Roman</vt:lpstr>
      <vt:lpstr>Thème Office</vt:lpstr>
      <vt:lpstr> Chapitre II : Entrepreneuriat et Entrepreneur: quelques éléments théoriques </vt:lpstr>
      <vt:lpstr>Chapitre II : Entrepreneuriat et Entrepreneur: quelques éléments théoriques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Création des entreprises et entrepreneuriat </dc:title>
  <dc:creator>Bennacer Nasreddine</dc:creator>
  <cp:lastModifiedBy>Bennacer Nasreddine</cp:lastModifiedBy>
  <cp:revision>3</cp:revision>
  <dcterms:created xsi:type="dcterms:W3CDTF">2023-04-28T08:35:43Z</dcterms:created>
  <dcterms:modified xsi:type="dcterms:W3CDTF">2023-04-28T10:11:17Z</dcterms:modified>
</cp:coreProperties>
</file>