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4624" autoAdjust="0"/>
  </p:normalViewPr>
  <p:slideViewPr>
    <p:cSldViewPr>
      <p:cViewPr varScale="1">
        <p:scale>
          <a:sx n="65" d="100"/>
          <a:sy n="65" d="100"/>
        </p:scale>
        <p:origin x="-82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095E-89EA-488D-9CF4-7BA1A828DB19}" type="datetimeFigureOut">
              <a:rPr lang="fr-FR" smtClean="0"/>
              <a:pPr/>
              <a:t>21/04/2024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9ED9F-5E8C-4C29-8E1F-670D8183534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synonymie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Les synonymes sont des mots qui ont le même sens ou un sens proche.</a:t>
            </a:r>
          </a:p>
          <a:p>
            <a:pPr algn="just"/>
            <a:r>
              <a:rPr lang="fr-FR" dirty="0" smtClean="0"/>
              <a:t>Ils appartiennent à la même classe grammaticale.</a:t>
            </a:r>
          </a:p>
          <a:p>
            <a:pPr algn="just"/>
            <a:r>
              <a:rPr lang="fr-FR" dirty="0" smtClean="0"/>
              <a:t>L’emploi des synonymes permet </a:t>
            </a:r>
            <a:r>
              <a:rPr lang="fr-FR" smtClean="0"/>
              <a:t>d’éviter les répétitions.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Exemples: dur, compliqué, ardu, difficile.</a:t>
            </a:r>
          </a:p>
          <a:p>
            <a:pPr>
              <a:buNone/>
            </a:pPr>
            <a:r>
              <a:rPr lang="fr-FR" dirty="0" smtClean="0"/>
              <a:t> rapidement, précipitamment, hâtivement. </a:t>
            </a:r>
          </a:p>
          <a:p>
            <a:pPr>
              <a:buNone/>
            </a:pPr>
            <a:r>
              <a:rPr lang="fr-FR" dirty="0" smtClean="0"/>
              <a:t>travailler, s’appliquer, œuvrer. </a:t>
            </a:r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Dans le cas du mot polysémique, il faut faire attention, car tous les sens ne peuvent pas être utilisés dans un même contexte.</a:t>
            </a:r>
            <a:br>
              <a:rPr lang="fr-FR" dirty="0" smtClean="0"/>
            </a:br>
            <a:r>
              <a:rPr lang="fr-FR" dirty="0" smtClean="0"/>
              <a:t>Exemple: courir: se précipiter, cavaler, se répandre, vagabonder , circuler.</a:t>
            </a:r>
          </a:p>
          <a:p>
            <a:pPr>
              <a:buNone/>
            </a:pPr>
            <a:r>
              <a:rPr lang="fr-FR" dirty="0" smtClean="0"/>
              <a:t>-Les feux de forêts se propagent rapidement.(se répandent)</a:t>
            </a:r>
          </a:p>
          <a:p>
            <a:pPr>
              <a:buNone/>
            </a:pPr>
            <a:r>
              <a:rPr lang="fr-FR" dirty="0" smtClean="0"/>
              <a:t>L’eau qui ne court pas fait un marais. Hugo (coule)</a:t>
            </a:r>
          </a:p>
          <a:p>
            <a:r>
              <a:rPr lang="fr-FR" dirty="0" smtClean="0"/>
              <a:t>Il court vite. (se précipite)</a:t>
            </a:r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synonymes présentent des nuances, il faut faire attention quant à leur utilisation et la modification du sens.</a:t>
            </a:r>
          </a:p>
          <a:p>
            <a:pPr>
              <a:buNone/>
            </a:pPr>
            <a:r>
              <a:rPr lang="fr-FR" dirty="0" smtClean="0"/>
              <a:t>Exemple: les synonymes du verbe </a:t>
            </a:r>
            <a:r>
              <a:rPr lang="fr-FR" b="1" dirty="0" smtClean="0"/>
              <a:t>écrire </a:t>
            </a:r>
            <a:r>
              <a:rPr lang="fr-FR" dirty="0" smtClean="0"/>
              <a:t>sont: graver – orthographier – rédiger – griffonner – calligraphier – copier – composer</a:t>
            </a:r>
            <a:r>
              <a:rPr lang="fr-FR" i="1" dirty="0" smtClean="0"/>
              <a:t>.</a:t>
            </a:r>
          </a:p>
          <a:p>
            <a:pPr>
              <a:buNone/>
            </a:pPr>
            <a:r>
              <a:rPr lang="fr-FR" i="1" dirty="0" smtClean="0"/>
              <a:t>Écrire</a:t>
            </a:r>
            <a:r>
              <a:rPr lang="fr-FR" dirty="0" smtClean="0"/>
              <a:t> une lettre, ne peut pas être remplacé par graver ou griffonner, ou… mais par rédiger 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Les synonymes peuvent indiquer une intensité.</a:t>
            </a:r>
          </a:p>
          <a:p>
            <a:pPr>
              <a:buNone/>
            </a:pPr>
            <a:r>
              <a:rPr lang="fr-FR" dirty="0" smtClean="0"/>
              <a:t>Ils peuvent appartenir à des registres différents.</a:t>
            </a:r>
          </a:p>
          <a:p>
            <a:pPr>
              <a:buNone/>
            </a:pPr>
            <a:r>
              <a:rPr lang="fr-FR" dirty="0" smtClean="0"/>
              <a:t>Ils peuvent impliquer un jugement.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165</Words>
  <Application>Microsoft Office PowerPoint</Application>
  <PresentationFormat>Affichage à l'écran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La synonymie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Windows</dc:creator>
  <cp:lastModifiedBy>Utilisateur Windows</cp:lastModifiedBy>
  <cp:revision>14</cp:revision>
  <dcterms:created xsi:type="dcterms:W3CDTF">2023-03-17T20:08:36Z</dcterms:created>
  <dcterms:modified xsi:type="dcterms:W3CDTF">2024-04-21T20:22:12Z</dcterms:modified>
</cp:coreProperties>
</file>