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6EA3B8-9A6F-4536-8A0D-1B14C16C155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DZ"/>
        </a:p>
      </dgm:t>
    </dgm:pt>
    <dgm:pt modelId="{822AC981-D46F-4C4C-8B2C-16D8453B94ED}">
      <dgm:prSet phldrT="[Texte]"/>
      <dgm:spPr/>
      <dgm:t>
        <a:bodyPr/>
        <a:lstStyle/>
        <a:p>
          <a:r>
            <a:rPr lang="ar-DZ" b="1" dirty="0"/>
            <a:t>أولاً: مفهوم اللسانيات التطبيقية</a:t>
          </a:r>
          <a:endParaRPr lang="fr-DZ" dirty="0"/>
        </a:p>
      </dgm:t>
    </dgm:pt>
    <dgm:pt modelId="{8FF3DC6E-DE27-4753-B8FA-3EBB2B9D317F}" type="parTrans" cxnId="{7E6AF2F7-6F0A-4D45-AE93-7EAECE96F795}">
      <dgm:prSet/>
      <dgm:spPr/>
      <dgm:t>
        <a:bodyPr/>
        <a:lstStyle/>
        <a:p>
          <a:endParaRPr lang="fr-DZ"/>
        </a:p>
      </dgm:t>
    </dgm:pt>
    <dgm:pt modelId="{2C06242A-3AE2-42BD-9DF7-8D1E1ED35CBF}" type="sibTrans" cxnId="{7E6AF2F7-6F0A-4D45-AE93-7EAECE96F795}">
      <dgm:prSet/>
      <dgm:spPr/>
      <dgm:t>
        <a:bodyPr/>
        <a:lstStyle/>
        <a:p>
          <a:endParaRPr lang="fr-DZ"/>
        </a:p>
      </dgm:t>
    </dgm:pt>
    <dgm:pt modelId="{43891618-C089-4F02-B1CB-87F5E47D3596}">
      <dgm:prSet phldrT="[Texte]"/>
      <dgm:spPr/>
      <dgm:t>
        <a:bodyPr/>
        <a:lstStyle/>
        <a:p>
          <a:r>
            <a:rPr lang="ar-DZ" b="1" dirty="0"/>
            <a:t>ثانيًا: اللسانيات التطبيقية: النشأة و التطوّر</a:t>
          </a:r>
          <a:endParaRPr lang="fr-DZ" dirty="0"/>
        </a:p>
      </dgm:t>
    </dgm:pt>
    <dgm:pt modelId="{7E28EC83-A522-4FE9-A9D4-B907F66C74B0}" type="parTrans" cxnId="{B938C3A8-1DF9-46D3-B0E9-93E1F88892F9}">
      <dgm:prSet/>
      <dgm:spPr/>
      <dgm:t>
        <a:bodyPr/>
        <a:lstStyle/>
        <a:p>
          <a:endParaRPr lang="fr-DZ"/>
        </a:p>
      </dgm:t>
    </dgm:pt>
    <dgm:pt modelId="{68EF2A6A-2798-47BD-89FF-E54F1101DC6C}" type="sibTrans" cxnId="{B938C3A8-1DF9-46D3-B0E9-93E1F88892F9}">
      <dgm:prSet/>
      <dgm:spPr/>
      <dgm:t>
        <a:bodyPr/>
        <a:lstStyle/>
        <a:p>
          <a:endParaRPr lang="fr-DZ"/>
        </a:p>
      </dgm:t>
    </dgm:pt>
    <dgm:pt modelId="{886132BF-907F-4FD5-A9BB-5D7A1C53E0A6}">
      <dgm:prSet phldrT="[Texte]"/>
      <dgm:spPr/>
      <dgm:t>
        <a:bodyPr/>
        <a:lstStyle/>
        <a:p>
          <a:r>
            <a:rPr lang="ar-DZ" b="1" dirty="0"/>
            <a:t>"</a:t>
          </a:r>
          <a:r>
            <a:rPr lang="ar-SA" b="1" dirty="0"/>
            <a:t> </a:t>
          </a:r>
          <a:r>
            <a:rPr lang="ar-DZ" b="1" dirty="0"/>
            <a:t>اللسانيات التطبيقية:</a:t>
          </a:r>
        </a:p>
        <a:p>
          <a:r>
            <a:rPr lang="ar-DZ" b="1" dirty="0"/>
            <a:t>المفهوم ، النشأة و التطور"</a:t>
          </a:r>
          <a:endParaRPr lang="fr-DZ" dirty="0"/>
        </a:p>
      </dgm:t>
    </dgm:pt>
    <dgm:pt modelId="{BD22AC8D-2244-4895-A137-E546D907127E}" type="sibTrans" cxnId="{30E3BC04-BB0D-45D4-81C6-25D2211D2A0F}">
      <dgm:prSet/>
      <dgm:spPr/>
      <dgm:t>
        <a:bodyPr/>
        <a:lstStyle/>
        <a:p>
          <a:endParaRPr lang="fr-DZ"/>
        </a:p>
      </dgm:t>
    </dgm:pt>
    <dgm:pt modelId="{68D5888D-10CF-45D7-8665-CE458182A5A4}" type="parTrans" cxnId="{30E3BC04-BB0D-45D4-81C6-25D2211D2A0F}">
      <dgm:prSet/>
      <dgm:spPr/>
      <dgm:t>
        <a:bodyPr/>
        <a:lstStyle/>
        <a:p>
          <a:endParaRPr lang="fr-DZ"/>
        </a:p>
      </dgm:t>
    </dgm:pt>
    <dgm:pt modelId="{A9D8D735-DF5A-4B31-B8C3-DEC3DDB65B8E}" type="pres">
      <dgm:prSet presAssocID="{426EA3B8-9A6F-4536-8A0D-1B14C16C155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27A9CE9-4591-4259-886A-DEE39782B960}" type="pres">
      <dgm:prSet presAssocID="{886132BF-907F-4FD5-A9BB-5D7A1C53E0A6}" presName="hierRoot1" presStyleCnt="0"/>
      <dgm:spPr/>
    </dgm:pt>
    <dgm:pt modelId="{7FE0A8F5-935A-46E7-938D-EF1916077811}" type="pres">
      <dgm:prSet presAssocID="{886132BF-907F-4FD5-A9BB-5D7A1C53E0A6}" presName="composite" presStyleCnt="0"/>
      <dgm:spPr/>
    </dgm:pt>
    <dgm:pt modelId="{5A1523E9-F66D-4D16-9864-03551E99CA01}" type="pres">
      <dgm:prSet presAssocID="{886132BF-907F-4FD5-A9BB-5D7A1C53E0A6}" presName="background" presStyleLbl="node0" presStyleIdx="0" presStyleCnt="1"/>
      <dgm:spPr/>
    </dgm:pt>
    <dgm:pt modelId="{6AFEE1D3-B954-4A36-8F30-0BE0C31F0798}" type="pres">
      <dgm:prSet presAssocID="{886132BF-907F-4FD5-A9BB-5D7A1C53E0A6}" presName="text" presStyleLbl="fgAcc0" presStyleIdx="0" presStyleCnt="1" custScaleX="186498">
        <dgm:presLayoutVars>
          <dgm:chPref val="3"/>
        </dgm:presLayoutVars>
      </dgm:prSet>
      <dgm:spPr/>
    </dgm:pt>
    <dgm:pt modelId="{F13DF36C-E3E4-4605-ACBE-338FC7BF057A}" type="pres">
      <dgm:prSet presAssocID="{886132BF-907F-4FD5-A9BB-5D7A1C53E0A6}" presName="hierChild2" presStyleCnt="0"/>
      <dgm:spPr/>
    </dgm:pt>
    <dgm:pt modelId="{B6B63AE0-F6BB-4217-93C5-683C16BC7FEB}" type="pres">
      <dgm:prSet presAssocID="{8FF3DC6E-DE27-4753-B8FA-3EBB2B9D317F}" presName="Name10" presStyleLbl="parChTrans1D2" presStyleIdx="0" presStyleCnt="2"/>
      <dgm:spPr/>
    </dgm:pt>
    <dgm:pt modelId="{37D6EE9E-91AE-49E2-AEE9-A221FA175436}" type="pres">
      <dgm:prSet presAssocID="{822AC981-D46F-4C4C-8B2C-16D8453B94ED}" presName="hierRoot2" presStyleCnt="0"/>
      <dgm:spPr/>
    </dgm:pt>
    <dgm:pt modelId="{99FDFE77-A13C-4E2E-8120-1BDBDD30F7BF}" type="pres">
      <dgm:prSet presAssocID="{822AC981-D46F-4C4C-8B2C-16D8453B94ED}" presName="composite2" presStyleCnt="0"/>
      <dgm:spPr/>
    </dgm:pt>
    <dgm:pt modelId="{CCEE3F27-C3B4-4C79-A169-0C1FF79B9576}" type="pres">
      <dgm:prSet presAssocID="{822AC981-D46F-4C4C-8B2C-16D8453B94ED}" presName="background2" presStyleLbl="node2" presStyleIdx="0" presStyleCnt="2"/>
      <dgm:spPr/>
    </dgm:pt>
    <dgm:pt modelId="{3705E0C1-BF6D-48BF-959B-AE8A350D3F7F}" type="pres">
      <dgm:prSet presAssocID="{822AC981-D46F-4C4C-8B2C-16D8453B94ED}" presName="text2" presStyleLbl="fgAcc2" presStyleIdx="0" presStyleCnt="2" custScaleX="139644">
        <dgm:presLayoutVars>
          <dgm:chPref val="3"/>
        </dgm:presLayoutVars>
      </dgm:prSet>
      <dgm:spPr/>
    </dgm:pt>
    <dgm:pt modelId="{B2663C78-418B-43DD-8140-3117D10DE02A}" type="pres">
      <dgm:prSet presAssocID="{822AC981-D46F-4C4C-8B2C-16D8453B94ED}" presName="hierChild3" presStyleCnt="0"/>
      <dgm:spPr/>
    </dgm:pt>
    <dgm:pt modelId="{D795960D-DEE4-457E-BA38-BB7CA5F64499}" type="pres">
      <dgm:prSet presAssocID="{7E28EC83-A522-4FE9-A9D4-B907F66C74B0}" presName="Name10" presStyleLbl="parChTrans1D2" presStyleIdx="1" presStyleCnt="2"/>
      <dgm:spPr/>
    </dgm:pt>
    <dgm:pt modelId="{45BC5555-1FA9-479E-8A76-021523CDF0B4}" type="pres">
      <dgm:prSet presAssocID="{43891618-C089-4F02-B1CB-87F5E47D3596}" presName="hierRoot2" presStyleCnt="0"/>
      <dgm:spPr/>
    </dgm:pt>
    <dgm:pt modelId="{B7A5A7C4-346A-461E-A6B0-0E53AAC53187}" type="pres">
      <dgm:prSet presAssocID="{43891618-C089-4F02-B1CB-87F5E47D3596}" presName="composite2" presStyleCnt="0"/>
      <dgm:spPr/>
    </dgm:pt>
    <dgm:pt modelId="{F586DBDB-7675-4344-AC07-EA66688D184F}" type="pres">
      <dgm:prSet presAssocID="{43891618-C089-4F02-B1CB-87F5E47D3596}" presName="background2" presStyleLbl="node2" presStyleIdx="1" presStyleCnt="2"/>
      <dgm:spPr/>
    </dgm:pt>
    <dgm:pt modelId="{CF8689C1-B7FA-4A84-8EF1-5641CFDD15C2}" type="pres">
      <dgm:prSet presAssocID="{43891618-C089-4F02-B1CB-87F5E47D3596}" presName="text2" presStyleLbl="fgAcc2" presStyleIdx="1" presStyleCnt="2" custScaleX="151235">
        <dgm:presLayoutVars>
          <dgm:chPref val="3"/>
        </dgm:presLayoutVars>
      </dgm:prSet>
      <dgm:spPr/>
    </dgm:pt>
    <dgm:pt modelId="{55B47901-2D0E-49F9-986C-03B12BEDA2A0}" type="pres">
      <dgm:prSet presAssocID="{43891618-C089-4F02-B1CB-87F5E47D3596}" presName="hierChild3" presStyleCnt="0"/>
      <dgm:spPr/>
    </dgm:pt>
  </dgm:ptLst>
  <dgm:cxnLst>
    <dgm:cxn modelId="{30E3BC04-BB0D-45D4-81C6-25D2211D2A0F}" srcId="{426EA3B8-9A6F-4536-8A0D-1B14C16C1555}" destId="{886132BF-907F-4FD5-A9BB-5D7A1C53E0A6}" srcOrd="0" destOrd="0" parTransId="{68D5888D-10CF-45D7-8665-CE458182A5A4}" sibTransId="{BD22AC8D-2244-4895-A137-E546D907127E}"/>
    <dgm:cxn modelId="{CCA52862-728A-4B21-9D52-72A86E0ABBB2}" type="presOf" srcId="{43891618-C089-4F02-B1CB-87F5E47D3596}" destId="{CF8689C1-B7FA-4A84-8EF1-5641CFDD15C2}" srcOrd="0" destOrd="0" presId="urn:microsoft.com/office/officeart/2005/8/layout/hierarchy1"/>
    <dgm:cxn modelId="{7030C148-820F-4235-AEEE-844BC5ACCCA8}" type="presOf" srcId="{426EA3B8-9A6F-4536-8A0D-1B14C16C1555}" destId="{A9D8D735-DF5A-4B31-B8C3-DEC3DDB65B8E}" srcOrd="0" destOrd="0" presId="urn:microsoft.com/office/officeart/2005/8/layout/hierarchy1"/>
    <dgm:cxn modelId="{D63B088F-F94A-4948-99F5-B91AFCA28454}" type="presOf" srcId="{8FF3DC6E-DE27-4753-B8FA-3EBB2B9D317F}" destId="{B6B63AE0-F6BB-4217-93C5-683C16BC7FEB}" srcOrd="0" destOrd="0" presId="urn:microsoft.com/office/officeart/2005/8/layout/hierarchy1"/>
    <dgm:cxn modelId="{E253899C-16A1-4B18-8E4F-F96360A386A1}" type="presOf" srcId="{886132BF-907F-4FD5-A9BB-5D7A1C53E0A6}" destId="{6AFEE1D3-B954-4A36-8F30-0BE0C31F0798}" srcOrd="0" destOrd="0" presId="urn:microsoft.com/office/officeart/2005/8/layout/hierarchy1"/>
    <dgm:cxn modelId="{49B9659E-C67D-43CA-B5DF-BE1B7BD67219}" type="presOf" srcId="{822AC981-D46F-4C4C-8B2C-16D8453B94ED}" destId="{3705E0C1-BF6D-48BF-959B-AE8A350D3F7F}" srcOrd="0" destOrd="0" presId="urn:microsoft.com/office/officeart/2005/8/layout/hierarchy1"/>
    <dgm:cxn modelId="{B938C3A8-1DF9-46D3-B0E9-93E1F88892F9}" srcId="{886132BF-907F-4FD5-A9BB-5D7A1C53E0A6}" destId="{43891618-C089-4F02-B1CB-87F5E47D3596}" srcOrd="1" destOrd="0" parTransId="{7E28EC83-A522-4FE9-A9D4-B907F66C74B0}" sibTransId="{68EF2A6A-2798-47BD-89FF-E54F1101DC6C}"/>
    <dgm:cxn modelId="{3D4DF5AC-3A78-43B3-BC00-AC23A5324F0D}" type="presOf" srcId="{7E28EC83-A522-4FE9-A9D4-B907F66C74B0}" destId="{D795960D-DEE4-457E-BA38-BB7CA5F64499}" srcOrd="0" destOrd="0" presId="urn:microsoft.com/office/officeart/2005/8/layout/hierarchy1"/>
    <dgm:cxn modelId="{7E6AF2F7-6F0A-4D45-AE93-7EAECE96F795}" srcId="{886132BF-907F-4FD5-A9BB-5D7A1C53E0A6}" destId="{822AC981-D46F-4C4C-8B2C-16D8453B94ED}" srcOrd="0" destOrd="0" parTransId="{8FF3DC6E-DE27-4753-B8FA-3EBB2B9D317F}" sibTransId="{2C06242A-3AE2-42BD-9DF7-8D1E1ED35CBF}"/>
    <dgm:cxn modelId="{DCA26CCE-06CB-4D99-860E-5B9259E5E48F}" type="presParOf" srcId="{A9D8D735-DF5A-4B31-B8C3-DEC3DDB65B8E}" destId="{827A9CE9-4591-4259-886A-DEE39782B960}" srcOrd="0" destOrd="0" presId="urn:microsoft.com/office/officeart/2005/8/layout/hierarchy1"/>
    <dgm:cxn modelId="{C88CF296-9B64-4B2A-B88C-90F656D3491E}" type="presParOf" srcId="{827A9CE9-4591-4259-886A-DEE39782B960}" destId="{7FE0A8F5-935A-46E7-938D-EF1916077811}" srcOrd="0" destOrd="0" presId="urn:microsoft.com/office/officeart/2005/8/layout/hierarchy1"/>
    <dgm:cxn modelId="{7780FDA9-F726-4267-AC04-0DB1089E6E9B}" type="presParOf" srcId="{7FE0A8F5-935A-46E7-938D-EF1916077811}" destId="{5A1523E9-F66D-4D16-9864-03551E99CA01}" srcOrd="0" destOrd="0" presId="urn:microsoft.com/office/officeart/2005/8/layout/hierarchy1"/>
    <dgm:cxn modelId="{D482D8DD-16B5-4BF8-BB1B-09DB5A546739}" type="presParOf" srcId="{7FE0A8F5-935A-46E7-938D-EF1916077811}" destId="{6AFEE1D3-B954-4A36-8F30-0BE0C31F0798}" srcOrd="1" destOrd="0" presId="urn:microsoft.com/office/officeart/2005/8/layout/hierarchy1"/>
    <dgm:cxn modelId="{E303B8DC-2EC8-48A1-B2FB-D72107CF205F}" type="presParOf" srcId="{827A9CE9-4591-4259-886A-DEE39782B960}" destId="{F13DF36C-E3E4-4605-ACBE-338FC7BF057A}" srcOrd="1" destOrd="0" presId="urn:microsoft.com/office/officeart/2005/8/layout/hierarchy1"/>
    <dgm:cxn modelId="{F3ED5A46-8AB0-4E19-894E-E229D05E18EF}" type="presParOf" srcId="{F13DF36C-E3E4-4605-ACBE-338FC7BF057A}" destId="{B6B63AE0-F6BB-4217-93C5-683C16BC7FEB}" srcOrd="0" destOrd="0" presId="urn:microsoft.com/office/officeart/2005/8/layout/hierarchy1"/>
    <dgm:cxn modelId="{6E46BF9B-CF39-4B06-9D8B-52B8969A7C75}" type="presParOf" srcId="{F13DF36C-E3E4-4605-ACBE-338FC7BF057A}" destId="{37D6EE9E-91AE-49E2-AEE9-A221FA175436}" srcOrd="1" destOrd="0" presId="urn:microsoft.com/office/officeart/2005/8/layout/hierarchy1"/>
    <dgm:cxn modelId="{3B533D12-0D69-4B59-B030-7EB43B850653}" type="presParOf" srcId="{37D6EE9E-91AE-49E2-AEE9-A221FA175436}" destId="{99FDFE77-A13C-4E2E-8120-1BDBDD30F7BF}" srcOrd="0" destOrd="0" presId="urn:microsoft.com/office/officeart/2005/8/layout/hierarchy1"/>
    <dgm:cxn modelId="{4A249344-28C1-430F-B8EB-2B5E06C74F6A}" type="presParOf" srcId="{99FDFE77-A13C-4E2E-8120-1BDBDD30F7BF}" destId="{CCEE3F27-C3B4-4C79-A169-0C1FF79B9576}" srcOrd="0" destOrd="0" presId="urn:microsoft.com/office/officeart/2005/8/layout/hierarchy1"/>
    <dgm:cxn modelId="{40A3033D-75F4-4C8A-8AEA-AA3DB5E4BE16}" type="presParOf" srcId="{99FDFE77-A13C-4E2E-8120-1BDBDD30F7BF}" destId="{3705E0C1-BF6D-48BF-959B-AE8A350D3F7F}" srcOrd="1" destOrd="0" presId="urn:microsoft.com/office/officeart/2005/8/layout/hierarchy1"/>
    <dgm:cxn modelId="{85E0DD6F-E816-4890-AD3B-A08C59558BE9}" type="presParOf" srcId="{37D6EE9E-91AE-49E2-AEE9-A221FA175436}" destId="{B2663C78-418B-43DD-8140-3117D10DE02A}" srcOrd="1" destOrd="0" presId="urn:microsoft.com/office/officeart/2005/8/layout/hierarchy1"/>
    <dgm:cxn modelId="{5626F2D3-970B-4C64-8253-1A052F7C6C23}" type="presParOf" srcId="{F13DF36C-E3E4-4605-ACBE-338FC7BF057A}" destId="{D795960D-DEE4-457E-BA38-BB7CA5F64499}" srcOrd="2" destOrd="0" presId="urn:microsoft.com/office/officeart/2005/8/layout/hierarchy1"/>
    <dgm:cxn modelId="{A4EB20A2-4F01-4429-A672-1DB7548818AF}" type="presParOf" srcId="{F13DF36C-E3E4-4605-ACBE-338FC7BF057A}" destId="{45BC5555-1FA9-479E-8A76-021523CDF0B4}" srcOrd="3" destOrd="0" presId="urn:microsoft.com/office/officeart/2005/8/layout/hierarchy1"/>
    <dgm:cxn modelId="{147585D3-4EE0-42AA-AB36-A70CEE16189E}" type="presParOf" srcId="{45BC5555-1FA9-479E-8A76-021523CDF0B4}" destId="{B7A5A7C4-346A-461E-A6B0-0E53AAC53187}" srcOrd="0" destOrd="0" presId="urn:microsoft.com/office/officeart/2005/8/layout/hierarchy1"/>
    <dgm:cxn modelId="{29A61AB5-5146-40CB-B464-2CDD5496E8C1}" type="presParOf" srcId="{B7A5A7C4-346A-461E-A6B0-0E53AAC53187}" destId="{F586DBDB-7675-4344-AC07-EA66688D184F}" srcOrd="0" destOrd="0" presId="urn:microsoft.com/office/officeart/2005/8/layout/hierarchy1"/>
    <dgm:cxn modelId="{32E01051-083F-43FE-A1F4-2A399815DB84}" type="presParOf" srcId="{B7A5A7C4-346A-461E-A6B0-0E53AAC53187}" destId="{CF8689C1-B7FA-4A84-8EF1-5641CFDD15C2}" srcOrd="1" destOrd="0" presId="urn:microsoft.com/office/officeart/2005/8/layout/hierarchy1"/>
    <dgm:cxn modelId="{12049333-BE48-4645-B91E-391340BCB38D}" type="presParOf" srcId="{45BC5555-1FA9-479E-8A76-021523CDF0B4}" destId="{55B47901-2D0E-49F9-986C-03B12BEDA2A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95960D-DEE4-457E-BA38-BB7CA5F64499}">
      <dsp:nvSpPr>
        <dsp:cNvPr id="0" name=""/>
        <dsp:cNvSpPr/>
      </dsp:nvSpPr>
      <dsp:spPr>
        <a:xfrm>
          <a:off x="4361609" y="1389034"/>
          <a:ext cx="1769865" cy="6360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416"/>
              </a:lnTo>
              <a:lnTo>
                <a:pt x="1769865" y="433416"/>
              </a:lnTo>
              <a:lnTo>
                <a:pt x="1769865" y="63600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63AE0-F6BB-4217-93C5-683C16BC7FEB}">
      <dsp:nvSpPr>
        <dsp:cNvPr id="0" name=""/>
        <dsp:cNvSpPr/>
      </dsp:nvSpPr>
      <dsp:spPr>
        <a:xfrm>
          <a:off x="2465007" y="1389034"/>
          <a:ext cx="1896602" cy="636001"/>
        </a:xfrm>
        <a:custGeom>
          <a:avLst/>
          <a:gdLst/>
          <a:ahLst/>
          <a:cxnLst/>
          <a:rect l="0" t="0" r="0" b="0"/>
          <a:pathLst>
            <a:path>
              <a:moveTo>
                <a:pt x="1896602" y="0"/>
              </a:moveTo>
              <a:lnTo>
                <a:pt x="1896602" y="433416"/>
              </a:lnTo>
              <a:lnTo>
                <a:pt x="0" y="433416"/>
              </a:lnTo>
              <a:lnTo>
                <a:pt x="0" y="63600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1523E9-F66D-4D16-9864-03551E99CA01}">
      <dsp:nvSpPr>
        <dsp:cNvPr id="0" name=""/>
        <dsp:cNvSpPr/>
      </dsp:nvSpPr>
      <dsp:spPr>
        <a:xfrm>
          <a:off x="2322417" y="400"/>
          <a:ext cx="4078384" cy="13886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EE1D3-B954-4A36-8F30-0BE0C31F0798}">
      <dsp:nvSpPr>
        <dsp:cNvPr id="0" name=""/>
        <dsp:cNvSpPr/>
      </dsp:nvSpPr>
      <dsp:spPr>
        <a:xfrm>
          <a:off x="2565398" y="231231"/>
          <a:ext cx="4078384" cy="1388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/>
            <a:t>"</a:t>
          </a:r>
          <a:r>
            <a:rPr lang="ar-SA" sz="2800" b="1" kern="1200" dirty="0"/>
            <a:t> </a:t>
          </a:r>
          <a:r>
            <a:rPr lang="ar-DZ" sz="2800" b="1" kern="1200" dirty="0"/>
            <a:t>اللسانيات التطبيقية: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/>
            <a:t>المفهوم ، النشأة و التطور"</a:t>
          </a:r>
          <a:endParaRPr lang="fr-DZ" sz="2800" kern="1200" dirty="0"/>
        </a:p>
      </dsp:txBody>
      <dsp:txXfrm>
        <a:off x="2606070" y="271903"/>
        <a:ext cx="3997040" cy="1307289"/>
      </dsp:txXfrm>
    </dsp:sp>
    <dsp:sp modelId="{CCEE3F27-C3B4-4C79-A169-0C1FF79B9576}">
      <dsp:nvSpPr>
        <dsp:cNvPr id="0" name=""/>
        <dsp:cNvSpPr/>
      </dsp:nvSpPr>
      <dsp:spPr>
        <a:xfrm>
          <a:off x="938122" y="2025035"/>
          <a:ext cx="3053769" cy="13886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05E0C1-BF6D-48BF-959B-AE8A350D3F7F}">
      <dsp:nvSpPr>
        <dsp:cNvPr id="0" name=""/>
        <dsp:cNvSpPr/>
      </dsp:nvSpPr>
      <dsp:spPr>
        <a:xfrm>
          <a:off x="1181102" y="2255866"/>
          <a:ext cx="3053769" cy="1388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/>
            <a:t>أولاً: مفهوم اللسانيات التطبيقية</a:t>
          </a:r>
          <a:endParaRPr lang="fr-DZ" sz="2800" kern="1200" dirty="0"/>
        </a:p>
      </dsp:txBody>
      <dsp:txXfrm>
        <a:off x="1221774" y="2296538"/>
        <a:ext cx="2972425" cy="1307289"/>
      </dsp:txXfrm>
    </dsp:sp>
    <dsp:sp modelId="{F586DBDB-7675-4344-AC07-EA66688D184F}">
      <dsp:nvSpPr>
        <dsp:cNvPr id="0" name=""/>
        <dsp:cNvSpPr/>
      </dsp:nvSpPr>
      <dsp:spPr>
        <a:xfrm>
          <a:off x="4477852" y="2025035"/>
          <a:ext cx="3307244" cy="13886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8689C1-B7FA-4A84-8EF1-5641CFDD15C2}">
      <dsp:nvSpPr>
        <dsp:cNvPr id="0" name=""/>
        <dsp:cNvSpPr/>
      </dsp:nvSpPr>
      <dsp:spPr>
        <a:xfrm>
          <a:off x="4720833" y="2255866"/>
          <a:ext cx="3307244" cy="1388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/>
            <a:t>ثانيًا: اللسانيات التطبيقية: النشأة و التطوّر</a:t>
          </a:r>
          <a:endParaRPr lang="fr-DZ" sz="2800" kern="1200" dirty="0"/>
        </a:p>
      </dsp:txBody>
      <dsp:txXfrm>
        <a:off x="4761505" y="2296538"/>
        <a:ext cx="3225900" cy="1307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2095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874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204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807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904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5214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358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3375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97107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869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3150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62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6E6AD7-D599-46B0-B90D-5B0B708C1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1000" y="1104900"/>
            <a:ext cx="9017000" cy="1231900"/>
          </a:xfrm>
        </p:spPr>
        <p:txBody>
          <a:bodyPr>
            <a:normAutofit fontScale="90000"/>
          </a:bodyPr>
          <a:lstStyle/>
          <a:p>
            <a:br>
              <a:rPr lang="fr-DZ" dirty="0"/>
            </a:br>
            <a:endParaRPr lang="fr-DZ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3A1CF3-119A-4B0A-8F9E-9A7E8065F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8700" y="1104900"/>
            <a:ext cx="9918700" cy="5397500"/>
          </a:xfrm>
        </p:spPr>
        <p:txBody>
          <a:bodyPr>
            <a:normAutofit/>
          </a:bodyPr>
          <a:lstStyle/>
          <a:p>
            <a:pPr algn="ctr"/>
            <a:r>
              <a:rPr lang="ar-DZ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المحاضرة الأولى:  "اللسانيات التطبيقية: المفهوم، النشأة و التطوّر"</a:t>
            </a:r>
            <a:endParaRPr lang="fr-DZ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0F05DA33-7C8A-4D50-A861-C131219290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6123742"/>
              </p:ext>
            </p:extLst>
          </p:nvPr>
        </p:nvGraphicFramePr>
        <p:xfrm>
          <a:off x="1816100" y="1993900"/>
          <a:ext cx="8966200" cy="3644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590045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22</TotalTime>
  <Words>37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Sakkal Majalla</vt:lpstr>
      <vt:lpstr>Galerie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Nadjim Hannachi</dc:creator>
  <cp:lastModifiedBy>Nadjim Hannachi</cp:lastModifiedBy>
  <cp:revision>3</cp:revision>
  <dcterms:created xsi:type="dcterms:W3CDTF">2025-02-28T23:22:41Z</dcterms:created>
  <dcterms:modified xsi:type="dcterms:W3CDTF">2025-04-15T10:24:05Z</dcterms:modified>
</cp:coreProperties>
</file>