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36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25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89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96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3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2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7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2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8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1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76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A49A-89BC-4E4B-B4E2-337A780A0A40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8FF57F-74C6-4295-BFAA-6D51D4CBB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réaliser un bon exposé???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4050833"/>
            <a:ext cx="4206240" cy="244494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05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La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d’un exposé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41417"/>
            <a:ext cx="8596668" cy="4624252"/>
          </a:xfrm>
        </p:spPr>
        <p:txBody>
          <a:bodyPr>
            <a:normAutofit fontScale="85000" lnSpcReduction="10000"/>
          </a:bodyPr>
          <a:lstStyle/>
          <a:p>
            <a:r>
              <a:rPr lang="fr-FR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garde 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Le plan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</a:t>
            </a:r>
            <a:r>
              <a:rPr lang="fr-FR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</a:t>
            </a:r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 sujet de manière claire et </a:t>
            </a:r>
            <a:r>
              <a:rPr lang="fr-FR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concise;</a:t>
            </a:r>
            <a:endParaRPr lang="fr-FR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Expliquez l’intérêt du thème. 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Présentez les éléments que vous allez traiter dans l’exposé (le plan de l’exposé)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</a:t>
            </a:r>
            <a:r>
              <a:rPr lang="fr-FR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Diviser le sujet en parties logiques (titres- sous titres). Chaque partie doit aborder un aspect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spécifique.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Illustrer les idées par des exemples concrets.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</a:t>
            </a:r>
            <a:r>
              <a:rPr lang="fr-FR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Résumez les points essentiels (une synthèse des réponses à la question posée)  </a:t>
            </a:r>
          </a:p>
          <a:p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roposez </a:t>
            </a:r>
            <a:r>
              <a:rPr lang="fr-F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réflexion finale ou une ouverture.</a:t>
            </a:r>
          </a:p>
        </p:txBody>
      </p:sp>
    </p:spTree>
    <p:extLst>
      <p:ext uri="{BB962C8B-B14F-4D97-AF65-F5344CB8AC3E}">
        <p14:creationId xmlns:p14="http://schemas.microsoft.com/office/powerpoint/2010/main" val="328548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27314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conseils :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7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Exploiter au moins trois documents.  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lire attentivement et en relever les références (titre, auteur, éditeur, ...).  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Prendre en note les informations intéressantes puis les reformuler avec ses propres mots.  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Chercher la définition des termes techniques ou des mots difficiles. </a:t>
            </a:r>
          </a:p>
        </p:txBody>
      </p:sp>
    </p:spTree>
    <p:extLst>
      <p:ext uri="{BB962C8B-B14F-4D97-AF65-F5344CB8AC3E}">
        <p14:creationId xmlns:p14="http://schemas.microsoft.com/office/powerpoint/2010/main" val="159835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présentation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l'exposé se doit: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Écrivez le plan de l'exposé au tableau.  </a:t>
            </a: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Parlez sans lire ses notes mais en s'aidant de la fiche.  </a:t>
            </a: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Employez un langage clair et simple. </a:t>
            </a: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Expliquez les mots difficiles.  </a:t>
            </a: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Parlez fort et 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clairement.  </a:t>
            </a:r>
            <a:endParaRPr lang="fr-F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aintenez 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contact visuel avec 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l’auditoire.  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Impliquer l’auditoire en Posant des questions ou en sollicitant des 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réactions.  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Respecter le temps imparti.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792" y="609599"/>
            <a:ext cx="2604271" cy="31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Dernier </a:t>
            </a:r>
            <a:r>
              <a:rPr lang="fr-FR" i="1" dirty="0" err="1" smtClean="0"/>
              <a:t>conseiL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 de rendre l'exposé plus attractif et vivant, on peut joindre à son exposé oral des documents 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l'on présentera à l’auditoire tels que : des illustrations, des photographies, des schémas, des cartes 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graphiques, des images de maquettes, de plans d’</a:t>
            </a:r>
            <a:r>
              <a:rPr lang="fr-FR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exécusion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doivent être en étroite relation avec ce qu'on veut expliquer et 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comprendre. </a:t>
            </a:r>
          </a:p>
        </p:txBody>
      </p:sp>
    </p:spTree>
    <p:extLst>
      <p:ext uri="{BB962C8B-B14F-4D97-AF65-F5344CB8AC3E}">
        <p14:creationId xmlns:p14="http://schemas.microsoft.com/office/powerpoint/2010/main" val="377988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409" y="2160588"/>
            <a:ext cx="554722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6" y="0"/>
            <a:ext cx="2428875" cy="33813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faire, je suis </a:t>
            </a:r>
            <a:r>
              <a:rPr lang="fr-FR" dirty="0" err="1" smtClean="0"/>
              <a:t>perduu</a:t>
            </a:r>
            <a:r>
              <a:rPr lang="fr-FR" dirty="0" smtClean="0"/>
              <a:t>!!!!!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800" dirty="0" smtClean="0">
              <a:solidFill>
                <a:srgbClr val="1A1C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Préparer 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exposé en sciences sociales, que ce soit en sociologie ou en psychologie, requiert une </a:t>
            </a:r>
            <a:r>
              <a:rPr lang="fr-FR" sz="2800" b="1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structurée 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présenter de manière claire </a:t>
            </a:r>
            <a:r>
              <a:rPr lang="fr-FR" sz="2800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sur </a:t>
            </a:r>
            <a:r>
              <a:rPr lang="fr-FR" sz="2800" b="1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sujet donné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fr-FR" sz="2800" dirty="0" smtClean="0">
              <a:solidFill>
                <a:srgbClr val="1A1C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solidFill>
                <a:srgbClr val="1A1C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Donc, préparer le travail sur un sujet précis et le présenter. C’est ça,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OUI                             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 compris     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32872" cy="91875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latin typeface="Inter"/>
              </a:rPr>
              <a:t>A-Les</a:t>
            </a:r>
            <a:r>
              <a:rPr lang="fr-FR" b="1" dirty="0" smtClean="0">
                <a:latin typeface="Inter"/>
              </a:rPr>
              <a:t> étapes de </a:t>
            </a:r>
            <a:r>
              <a:rPr lang="fr-FR" b="1" dirty="0">
                <a:latin typeface="Inter"/>
              </a:rPr>
              <a:t>la </a:t>
            </a:r>
            <a:r>
              <a:rPr lang="fr-FR" b="1" dirty="0" smtClean="0">
                <a:latin typeface="Inter"/>
              </a:rPr>
              <a:t>préparation </a:t>
            </a:r>
            <a:r>
              <a:rPr lang="fr-FR" b="1" dirty="0">
                <a:latin typeface="Inter"/>
              </a:rPr>
              <a:t>d'un Exposé</a:t>
            </a:r>
            <a:br>
              <a:rPr lang="fr-FR" b="1" dirty="0">
                <a:latin typeface="Inter"/>
              </a:rPr>
            </a:b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28354"/>
            <a:ext cx="8596668" cy="4513009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 1: Définir le Sujet et formuler une question de recherche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fr-FR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votre sujet relève de la sociologie ou de la psychologie, la démarche initiale reste similaire et se </a:t>
            </a:r>
            <a:r>
              <a:rPr lang="fr-FR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 </a:t>
            </a:r>
            <a:r>
              <a:rPr lang="fr-FR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plusieurs phases essentielles</a:t>
            </a:r>
            <a:r>
              <a:rPr lang="fr-FR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Déterminez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thème de votre exposé.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rogue,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istoire de l’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Algerie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Platon, plan d’un monument historique) et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Assurez-vous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bien le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comprendre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Donc, la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première étape consiste à bien cerner le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 les mots-clés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Définissez les termes importants du sujet pour bien le délimiter.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 une question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Transformez le thème en une question ouverte qui guidera votre recherche et votre argumentation. Cela peut aider à définir les limites de votre sujet.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8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Recherche documentaire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</a:t>
            </a:r>
            <a:r>
              <a:rPr lang="fr-FR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cruciale consiste à rassembler des informations fiables et pertinentes</a:t>
            </a:r>
            <a:r>
              <a:rPr lang="fr-FR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2-1Identifier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et diversifier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(livres, articles, sites web, etc.) et de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 bibliothèques, des bases de données en ligne, des moteurs de recherche) dont vous aurez besoin.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-Utilisez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manuels scolaires, des articles de revues scientifiques, des sites internet spécialisés, des enquêtes et des statistiques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Collecter des sources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Faites vos lectures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Prendre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notes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Pour chaque document, notez les idées principales, les arguments, les exemples et les citations pertinentes, sans oublier de conserver les références pour votre bibliographie.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Esprit critique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Assurez-vous de la fiabilité de vos sources, notamment sur internet, en croisant les informations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Assurez-vous qu'elles sont à jour et fiables. 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Extraire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citations les plus importantes avec références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6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3: Rédiger un plan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11235"/>
            <a:ext cx="8596668" cy="433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plan est la </a:t>
            </a:r>
            <a:r>
              <a:rPr lang="fr-F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de votre exposé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doit être logique et permettre de répondre à votre problématique de manière 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progressive. Un 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en trois parties est souvent 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Elle doit capter l'attention, présenter le sujet, définir les termes clés, poser la problématique et annoncer le plan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C'est le cœur de votre exposé. Chaque partie doit développer une idée principale en s'appuyant sur des arguments et des exemples précis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Intégrez les informations recueillies tout en citant correctement vos sources.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Elle résume les points essentiels de votre développement, répond clairement à la problématique et propose une ouverture sur une question plus large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7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04: Rédiger le contenu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54481"/>
            <a:ext cx="9054496" cy="4486882"/>
          </a:xfrm>
        </p:spPr>
        <p:txBody>
          <a:bodyPr>
            <a:normAutofit/>
          </a:bodyPr>
          <a:lstStyle/>
          <a:p>
            <a:pPr algn="just"/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conseillé de rédiger entièrement l'introduction et la conclusion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 développement, vous pouvez utiliser des fiches avec les idées clés, les chiffres importants et les citations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Utiliser des images, des photos de personnages, des graphes,  carte géographique, des maquettes.</a:t>
            </a: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-Organiser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l'information en classant vos notes par thèmes (titre =idée principale) ou sous-thèmes (idées secondaires). </a:t>
            </a:r>
            <a:r>
              <a:rPr lang="fr-F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exemple en suivant l’ordre chronologique, cela 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facilitera la rédaction de votre exposé. </a:t>
            </a:r>
            <a:endParaRPr lang="fr-F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0C226"/>
              </a:buClr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Relisez votre travail pour corriger les erreurs et améliorer la clarté. 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Vérifiez également la cohérence et la fluidité de l'exposé. </a:t>
            </a:r>
          </a:p>
        </p:txBody>
      </p:sp>
    </p:spTree>
    <p:extLst>
      <p:ext uri="{BB962C8B-B14F-4D97-AF65-F5344CB8AC3E}">
        <p14:creationId xmlns:p14="http://schemas.microsoft.com/office/powerpoint/2010/main" val="344412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5: Préparer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par un support visuel </a:t>
            </a:r>
            <a:r>
              <a:rPr lang="fr-FR" b="1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support visuel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(diaporama, par exemple) doit être un appui et non une retranscription de votre discours</a:t>
            </a:r>
            <a:r>
              <a:rPr lang="fr-FR" sz="2800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2800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Privilégiez </a:t>
            </a: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mots-clés, les images, les schémas et les graphiques pour illustrer vos propos</a:t>
            </a:r>
            <a:r>
              <a:rPr lang="fr-FR" sz="2800" dirty="0" smtClean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1A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00" y="4245429"/>
            <a:ext cx="4303394" cy="19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7131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6:  S’entrainer à l’oral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présentation orale est déterminante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Répétez plusieurs fois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Chronométrez-vous pour respecter le temps imparti.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Travaillez votre expression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Parlez clairement, variez le ton de votre voix et regardez votre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auditoire.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Maîtrisez votre sujet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Soyez prêt à répondre aux éventuelles questions.</a:t>
            </a:r>
          </a:p>
          <a:p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8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réellement compris ???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577585"/>
            <a:ext cx="8218472" cy="30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38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569</Words>
  <Application>Microsoft Office PowerPoint</Application>
  <PresentationFormat>Grand écran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Inter</vt:lpstr>
      <vt:lpstr>Times New Roman</vt:lpstr>
      <vt:lpstr>Trebuchet MS</vt:lpstr>
      <vt:lpstr>Wingdings 3</vt:lpstr>
      <vt:lpstr>Facette</vt:lpstr>
      <vt:lpstr>Comment réaliser un bon exposé???</vt:lpstr>
      <vt:lpstr>Que faire, je suis perduu!!!!!</vt:lpstr>
      <vt:lpstr>A-Les étapes de la préparation d'un Exposé </vt:lpstr>
      <vt:lpstr>Etape 2: Recherche documentaire</vt:lpstr>
      <vt:lpstr>Etape 3: Rédiger un plan </vt:lpstr>
      <vt:lpstr>Etape 04: Rédiger le contenu</vt:lpstr>
      <vt:lpstr>Etape 5: Préparer une présentation par un support visuel  </vt:lpstr>
      <vt:lpstr>Etape 6:  S’entrainer à l’oral</vt:lpstr>
      <vt:lpstr>Nous avons réellement compris ??? </vt:lpstr>
      <vt:lpstr>B- La structure d’un exposé</vt:lpstr>
      <vt:lpstr>Quelques conseils : </vt:lpstr>
      <vt:lpstr>La présentation de l'exposé se doit: </vt:lpstr>
      <vt:lpstr>Dernier conseiL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réaliser un bon exposé???</dc:title>
  <dc:creator>ATLAS PC</dc:creator>
  <cp:lastModifiedBy>ATLAS PC</cp:lastModifiedBy>
  <cp:revision>19</cp:revision>
  <dcterms:created xsi:type="dcterms:W3CDTF">2025-10-12T23:31:20Z</dcterms:created>
  <dcterms:modified xsi:type="dcterms:W3CDTF">2025-10-20T11:20:37Z</dcterms:modified>
</cp:coreProperties>
</file>