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67" r:id="rId4"/>
    <p:sldId id="268" r:id="rId5"/>
    <p:sldId id="269" r:id="rId6"/>
    <p:sldId id="270" r:id="rId7"/>
    <p:sldId id="271" r:id="rId8"/>
    <p:sldId id="258" r:id="rId9"/>
    <p:sldId id="257" r:id="rId10"/>
    <p:sldId id="259" r:id="rId11"/>
    <p:sldId id="261" r:id="rId12"/>
    <p:sldId id="262" r:id="rId13"/>
    <p:sldId id="264" r:id="rId14"/>
    <p:sldId id="265" r:id="rId15"/>
    <p:sldId id="272" r:id="rId16"/>
    <p:sldId id="273" r:id="rId17"/>
    <p:sldId id="263" r:id="rId1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B6D7D0-95DD-4579-A0B1-5D44A5F46B06}" type="doc">
      <dgm:prSet loTypeId="urn:microsoft.com/office/officeart/2005/8/layout/hList3" loCatId="list" qsTypeId="urn:microsoft.com/office/officeart/2005/8/quickstyle/simple1" qsCatId="simple" csTypeId="urn:microsoft.com/office/officeart/2005/8/colors/accent1_1" csCatId="accent1" phldr="1"/>
      <dgm:spPr/>
      <dgm:t>
        <a:bodyPr/>
        <a:lstStyle/>
        <a:p>
          <a:endParaRPr lang="fr-FR"/>
        </a:p>
      </dgm:t>
    </dgm:pt>
    <dgm:pt modelId="{7C77A191-18B0-4B57-B37B-DD1EB1990206}">
      <dgm:prSet phldrT="[Texte]"/>
      <dgm:spPr/>
      <dgm:t>
        <a:bodyPr/>
        <a:lstStyle/>
        <a:p>
          <a:r>
            <a:rPr lang="fr-FR" dirty="0" smtClean="0"/>
            <a:t>Changement comme….</a:t>
          </a:r>
          <a:endParaRPr lang="fr-FR" dirty="0"/>
        </a:p>
      </dgm:t>
    </dgm:pt>
    <dgm:pt modelId="{D258F55E-1F95-4DA5-99C6-2018FA298B49}" type="parTrans" cxnId="{5F1BA482-7265-4719-BF0F-0CC1C0F3C3DF}">
      <dgm:prSet/>
      <dgm:spPr/>
      <dgm:t>
        <a:bodyPr/>
        <a:lstStyle/>
        <a:p>
          <a:endParaRPr lang="fr-FR"/>
        </a:p>
      </dgm:t>
    </dgm:pt>
    <dgm:pt modelId="{3A5BBC02-9972-4387-A3B3-C9216D72104B}" type="sibTrans" cxnId="{5F1BA482-7265-4719-BF0F-0CC1C0F3C3DF}">
      <dgm:prSet/>
      <dgm:spPr/>
      <dgm:t>
        <a:bodyPr/>
        <a:lstStyle/>
        <a:p>
          <a:endParaRPr lang="fr-FR"/>
        </a:p>
      </dgm:t>
    </dgm:pt>
    <dgm:pt modelId="{08447D9E-A985-4660-9836-338A469ACCF4}">
      <dgm:prSet phldrT="[Texte]"/>
      <dgm:spPr/>
      <dgm:t>
        <a:bodyPr/>
        <a:lstStyle/>
        <a:p>
          <a:r>
            <a:rPr lang="fr-FR" dirty="0" smtClean="0"/>
            <a:t>Le changement comme modèle d’organisation et de croissance ; </a:t>
          </a:r>
          <a:endParaRPr lang="fr-FR" dirty="0"/>
        </a:p>
      </dgm:t>
    </dgm:pt>
    <dgm:pt modelId="{3184169C-9236-4C96-BA36-8C6F8C0E88A8}" type="parTrans" cxnId="{B50048FC-0E27-4D24-B407-DC7833C2FCD1}">
      <dgm:prSet/>
      <dgm:spPr/>
      <dgm:t>
        <a:bodyPr/>
        <a:lstStyle/>
        <a:p>
          <a:endParaRPr lang="fr-FR"/>
        </a:p>
      </dgm:t>
    </dgm:pt>
    <dgm:pt modelId="{15B0B7A8-9C7D-4647-A51A-5CC25F67E249}" type="sibTrans" cxnId="{B50048FC-0E27-4D24-B407-DC7833C2FCD1}">
      <dgm:prSet/>
      <dgm:spPr/>
      <dgm:t>
        <a:bodyPr/>
        <a:lstStyle/>
        <a:p>
          <a:endParaRPr lang="fr-FR"/>
        </a:p>
      </dgm:t>
    </dgm:pt>
    <dgm:pt modelId="{10548A63-A957-47FE-B017-7A5845FA8500}">
      <dgm:prSet phldrT="[Texte]"/>
      <dgm:spPr/>
      <dgm:t>
        <a:bodyPr/>
        <a:lstStyle/>
        <a:p>
          <a:r>
            <a:rPr lang="fr-FR" dirty="0" smtClean="0"/>
            <a:t>Le changement comme adaptation de l’organisation à l’environnement ;</a:t>
          </a:r>
          <a:endParaRPr lang="fr-FR" dirty="0"/>
        </a:p>
      </dgm:t>
    </dgm:pt>
    <dgm:pt modelId="{39FD3CCB-D78E-4CDC-ADA9-F7DE31B16D7C}" type="parTrans" cxnId="{79927C2C-EB48-42DB-994C-E0409E36EB59}">
      <dgm:prSet/>
      <dgm:spPr/>
      <dgm:t>
        <a:bodyPr/>
        <a:lstStyle/>
        <a:p>
          <a:endParaRPr lang="fr-FR"/>
        </a:p>
      </dgm:t>
    </dgm:pt>
    <dgm:pt modelId="{E08A49E4-4A87-4D78-82F1-56349AEC509A}" type="sibTrans" cxnId="{79927C2C-EB48-42DB-994C-E0409E36EB59}">
      <dgm:prSet/>
      <dgm:spPr/>
      <dgm:t>
        <a:bodyPr/>
        <a:lstStyle/>
        <a:p>
          <a:endParaRPr lang="fr-FR"/>
        </a:p>
      </dgm:t>
    </dgm:pt>
    <dgm:pt modelId="{9C6E47A0-47F5-4587-957C-3EFE395FCCC6}">
      <dgm:prSet phldrT="[Texte]"/>
      <dgm:spPr/>
      <dgm:t>
        <a:bodyPr/>
        <a:lstStyle/>
        <a:p>
          <a:r>
            <a:rPr lang="fr-FR" dirty="0" smtClean="0"/>
            <a:t>Le changement comme processus dynamique et permanent ; </a:t>
          </a:r>
          <a:endParaRPr lang="fr-FR" dirty="0"/>
        </a:p>
      </dgm:t>
    </dgm:pt>
    <dgm:pt modelId="{B559FE9C-C4EE-4272-8494-AA986399EE6F}" type="parTrans" cxnId="{C2239C7F-60B3-4A8B-BE17-D44B4CF493B6}">
      <dgm:prSet/>
      <dgm:spPr/>
      <dgm:t>
        <a:bodyPr/>
        <a:lstStyle/>
        <a:p>
          <a:endParaRPr lang="fr-FR"/>
        </a:p>
      </dgm:t>
    </dgm:pt>
    <dgm:pt modelId="{652D3CDE-A01E-4A72-8649-4A8420B17416}" type="sibTrans" cxnId="{C2239C7F-60B3-4A8B-BE17-D44B4CF493B6}">
      <dgm:prSet/>
      <dgm:spPr/>
      <dgm:t>
        <a:bodyPr/>
        <a:lstStyle/>
        <a:p>
          <a:endParaRPr lang="fr-FR"/>
        </a:p>
      </dgm:t>
    </dgm:pt>
    <dgm:pt modelId="{EDB37450-22F5-4181-A2E4-4B31363BFA06}">
      <dgm:prSet phldrT="[Texte]"/>
      <dgm:spPr/>
      <dgm:t>
        <a:bodyPr/>
        <a:lstStyle/>
        <a:p>
          <a:r>
            <a:rPr lang="fr-FR" smtClean="0"/>
            <a:t>Le changement comme capacité à changer ;</a:t>
          </a:r>
          <a:endParaRPr lang="fr-FR" dirty="0"/>
        </a:p>
      </dgm:t>
    </dgm:pt>
    <dgm:pt modelId="{3FE6B0EE-AE66-4C5A-8DDA-1F2E6AA317E2}" type="parTrans" cxnId="{3796C278-8966-461E-8970-E8EA2BB9C6F9}">
      <dgm:prSet/>
      <dgm:spPr/>
      <dgm:t>
        <a:bodyPr/>
        <a:lstStyle/>
        <a:p>
          <a:endParaRPr lang="fr-FR"/>
        </a:p>
      </dgm:t>
    </dgm:pt>
    <dgm:pt modelId="{EF904607-5DA1-4852-8BAF-CCBDEBCDCD48}" type="sibTrans" cxnId="{3796C278-8966-461E-8970-E8EA2BB9C6F9}">
      <dgm:prSet/>
      <dgm:spPr/>
      <dgm:t>
        <a:bodyPr/>
        <a:lstStyle/>
        <a:p>
          <a:endParaRPr lang="fr-FR"/>
        </a:p>
      </dgm:t>
    </dgm:pt>
    <dgm:pt modelId="{62979E8C-A15F-41BC-9A12-46FFF89BE444}" type="pres">
      <dgm:prSet presAssocID="{34B6D7D0-95DD-4579-A0B1-5D44A5F46B06}" presName="composite" presStyleCnt="0">
        <dgm:presLayoutVars>
          <dgm:chMax val="1"/>
          <dgm:dir/>
          <dgm:resizeHandles val="exact"/>
        </dgm:presLayoutVars>
      </dgm:prSet>
      <dgm:spPr/>
      <dgm:t>
        <a:bodyPr/>
        <a:lstStyle/>
        <a:p>
          <a:endParaRPr lang="fr-FR"/>
        </a:p>
      </dgm:t>
    </dgm:pt>
    <dgm:pt modelId="{4D1DA9BA-282D-4523-9DE0-A849E90FE924}" type="pres">
      <dgm:prSet presAssocID="{7C77A191-18B0-4B57-B37B-DD1EB1990206}" presName="roof" presStyleLbl="dkBgShp" presStyleIdx="0" presStyleCnt="2"/>
      <dgm:spPr/>
      <dgm:t>
        <a:bodyPr/>
        <a:lstStyle/>
        <a:p>
          <a:endParaRPr lang="fr-FR"/>
        </a:p>
      </dgm:t>
    </dgm:pt>
    <dgm:pt modelId="{C56ADE9A-EB20-4536-A07C-EC64EF78F191}" type="pres">
      <dgm:prSet presAssocID="{7C77A191-18B0-4B57-B37B-DD1EB1990206}" presName="pillars" presStyleCnt="0"/>
      <dgm:spPr/>
    </dgm:pt>
    <dgm:pt modelId="{E74DB0CD-F95F-41FB-8280-FD684BE14806}" type="pres">
      <dgm:prSet presAssocID="{7C77A191-18B0-4B57-B37B-DD1EB1990206}" presName="pillar1" presStyleLbl="node1" presStyleIdx="0" presStyleCnt="4">
        <dgm:presLayoutVars>
          <dgm:bulletEnabled val="1"/>
        </dgm:presLayoutVars>
      </dgm:prSet>
      <dgm:spPr/>
      <dgm:t>
        <a:bodyPr/>
        <a:lstStyle/>
        <a:p>
          <a:endParaRPr lang="fr-FR"/>
        </a:p>
      </dgm:t>
    </dgm:pt>
    <dgm:pt modelId="{C3D0D3D1-A611-4987-9D73-9EC641090E71}" type="pres">
      <dgm:prSet presAssocID="{10548A63-A957-47FE-B017-7A5845FA8500}" presName="pillarX" presStyleLbl="node1" presStyleIdx="1" presStyleCnt="4">
        <dgm:presLayoutVars>
          <dgm:bulletEnabled val="1"/>
        </dgm:presLayoutVars>
      </dgm:prSet>
      <dgm:spPr/>
      <dgm:t>
        <a:bodyPr/>
        <a:lstStyle/>
        <a:p>
          <a:endParaRPr lang="fr-FR"/>
        </a:p>
      </dgm:t>
    </dgm:pt>
    <dgm:pt modelId="{3103B800-1516-44D3-B1D1-9C40868A3BC5}" type="pres">
      <dgm:prSet presAssocID="{9C6E47A0-47F5-4587-957C-3EFE395FCCC6}" presName="pillarX" presStyleLbl="node1" presStyleIdx="2" presStyleCnt="4">
        <dgm:presLayoutVars>
          <dgm:bulletEnabled val="1"/>
        </dgm:presLayoutVars>
      </dgm:prSet>
      <dgm:spPr/>
      <dgm:t>
        <a:bodyPr/>
        <a:lstStyle/>
        <a:p>
          <a:endParaRPr lang="fr-FR"/>
        </a:p>
      </dgm:t>
    </dgm:pt>
    <dgm:pt modelId="{17F240E8-E5BB-4FEA-966D-0049A9E12282}" type="pres">
      <dgm:prSet presAssocID="{EDB37450-22F5-4181-A2E4-4B31363BFA06}" presName="pillarX" presStyleLbl="node1" presStyleIdx="3" presStyleCnt="4">
        <dgm:presLayoutVars>
          <dgm:bulletEnabled val="1"/>
        </dgm:presLayoutVars>
      </dgm:prSet>
      <dgm:spPr/>
      <dgm:t>
        <a:bodyPr/>
        <a:lstStyle/>
        <a:p>
          <a:endParaRPr lang="fr-FR"/>
        </a:p>
      </dgm:t>
    </dgm:pt>
    <dgm:pt modelId="{9208C088-14F1-47E0-ABEC-D8EF3802D9F1}" type="pres">
      <dgm:prSet presAssocID="{7C77A191-18B0-4B57-B37B-DD1EB1990206}" presName="base" presStyleLbl="dkBgShp" presStyleIdx="1" presStyleCnt="2"/>
      <dgm:spPr/>
    </dgm:pt>
  </dgm:ptLst>
  <dgm:cxnLst>
    <dgm:cxn modelId="{5F1BA482-7265-4719-BF0F-0CC1C0F3C3DF}" srcId="{34B6D7D0-95DD-4579-A0B1-5D44A5F46B06}" destId="{7C77A191-18B0-4B57-B37B-DD1EB1990206}" srcOrd="0" destOrd="0" parTransId="{D258F55E-1F95-4DA5-99C6-2018FA298B49}" sibTransId="{3A5BBC02-9972-4387-A3B3-C9216D72104B}"/>
    <dgm:cxn modelId="{3A1A5B60-F07F-4F86-B4A7-2495EAF60BAB}" type="presOf" srcId="{9C6E47A0-47F5-4587-957C-3EFE395FCCC6}" destId="{3103B800-1516-44D3-B1D1-9C40868A3BC5}" srcOrd="0" destOrd="0" presId="urn:microsoft.com/office/officeart/2005/8/layout/hList3"/>
    <dgm:cxn modelId="{B50048FC-0E27-4D24-B407-DC7833C2FCD1}" srcId="{7C77A191-18B0-4B57-B37B-DD1EB1990206}" destId="{08447D9E-A985-4660-9836-338A469ACCF4}" srcOrd="0" destOrd="0" parTransId="{3184169C-9236-4C96-BA36-8C6F8C0E88A8}" sibTransId="{15B0B7A8-9C7D-4647-A51A-5CC25F67E249}"/>
    <dgm:cxn modelId="{540C71F6-009F-45DB-8E02-A72C21026009}" type="presOf" srcId="{10548A63-A957-47FE-B017-7A5845FA8500}" destId="{C3D0D3D1-A611-4987-9D73-9EC641090E71}" srcOrd="0" destOrd="0" presId="urn:microsoft.com/office/officeart/2005/8/layout/hList3"/>
    <dgm:cxn modelId="{2D93C0FB-24E3-4C31-9B49-B0F70CD2FB27}" type="presOf" srcId="{08447D9E-A985-4660-9836-338A469ACCF4}" destId="{E74DB0CD-F95F-41FB-8280-FD684BE14806}" srcOrd="0" destOrd="0" presId="urn:microsoft.com/office/officeart/2005/8/layout/hList3"/>
    <dgm:cxn modelId="{C2239C7F-60B3-4A8B-BE17-D44B4CF493B6}" srcId="{7C77A191-18B0-4B57-B37B-DD1EB1990206}" destId="{9C6E47A0-47F5-4587-957C-3EFE395FCCC6}" srcOrd="2" destOrd="0" parTransId="{B559FE9C-C4EE-4272-8494-AA986399EE6F}" sibTransId="{652D3CDE-A01E-4A72-8649-4A8420B17416}"/>
    <dgm:cxn modelId="{79927C2C-EB48-42DB-994C-E0409E36EB59}" srcId="{7C77A191-18B0-4B57-B37B-DD1EB1990206}" destId="{10548A63-A957-47FE-B017-7A5845FA8500}" srcOrd="1" destOrd="0" parTransId="{39FD3CCB-D78E-4CDC-ADA9-F7DE31B16D7C}" sibTransId="{E08A49E4-4A87-4D78-82F1-56349AEC509A}"/>
    <dgm:cxn modelId="{9D50453E-23A3-4B9F-960C-76C857923D62}" type="presOf" srcId="{7C77A191-18B0-4B57-B37B-DD1EB1990206}" destId="{4D1DA9BA-282D-4523-9DE0-A849E90FE924}" srcOrd="0" destOrd="0" presId="urn:microsoft.com/office/officeart/2005/8/layout/hList3"/>
    <dgm:cxn modelId="{72BDD80D-D19D-4259-A9F6-1580E85CE704}" type="presOf" srcId="{34B6D7D0-95DD-4579-A0B1-5D44A5F46B06}" destId="{62979E8C-A15F-41BC-9A12-46FFF89BE444}" srcOrd="0" destOrd="0" presId="urn:microsoft.com/office/officeart/2005/8/layout/hList3"/>
    <dgm:cxn modelId="{F8F93FCD-97AC-47C8-B760-9FCD68ADF4B5}" type="presOf" srcId="{EDB37450-22F5-4181-A2E4-4B31363BFA06}" destId="{17F240E8-E5BB-4FEA-966D-0049A9E12282}" srcOrd="0" destOrd="0" presId="urn:microsoft.com/office/officeart/2005/8/layout/hList3"/>
    <dgm:cxn modelId="{3796C278-8966-461E-8970-E8EA2BB9C6F9}" srcId="{7C77A191-18B0-4B57-B37B-DD1EB1990206}" destId="{EDB37450-22F5-4181-A2E4-4B31363BFA06}" srcOrd="3" destOrd="0" parTransId="{3FE6B0EE-AE66-4C5A-8DDA-1F2E6AA317E2}" sibTransId="{EF904607-5DA1-4852-8BAF-CCBDEBCDCD48}"/>
    <dgm:cxn modelId="{C1A9C6ED-F945-453B-B975-736413FC0B21}" type="presParOf" srcId="{62979E8C-A15F-41BC-9A12-46FFF89BE444}" destId="{4D1DA9BA-282D-4523-9DE0-A849E90FE924}" srcOrd="0" destOrd="0" presId="urn:microsoft.com/office/officeart/2005/8/layout/hList3"/>
    <dgm:cxn modelId="{8D31ABED-F50C-4211-81D4-C5FA24DF5B72}" type="presParOf" srcId="{62979E8C-A15F-41BC-9A12-46FFF89BE444}" destId="{C56ADE9A-EB20-4536-A07C-EC64EF78F191}" srcOrd="1" destOrd="0" presId="urn:microsoft.com/office/officeart/2005/8/layout/hList3"/>
    <dgm:cxn modelId="{9745864F-F64A-44DB-B1C6-0DEE6B5909C0}" type="presParOf" srcId="{C56ADE9A-EB20-4536-A07C-EC64EF78F191}" destId="{E74DB0CD-F95F-41FB-8280-FD684BE14806}" srcOrd="0" destOrd="0" presId="urn:microsoft.com/office/officeart/2005/8/layout/hList3"/>
    <dgm:cxn modelId="{93C70448-6964-42F8-B126-ECE5FA57C434}" type="presParOf" srcId="{C56ADE9A-EB20-4536-A07C-EC64EF78F191}" destId="{C3D0D3D1-A611-4987-9D73-9EC641090E71}" srcOrd="1" destOrd="0" presId="urn:microsoft.com/office/officeart/2005/8/layout/hList3"/>
    <dgm:cxn modelId="{6DD9F050-390B-4CE9-A055-B558ECA9F4E6}" type="presParOf" srcId="{C56ADE9A-EB20-4536-A07C-EC64EF78F191}" destId="{3103B800-1516-44D3-B1D1-9C40868A3BC5}" srcOrd="2" destOrd="0" presId="urn:microsoft.com/office/officeart/2005/8/layout/hList3"/>
    <dgm:cxn modelId="{03C17583-40FB-4AE8-8AA1-F261782D2AA4}" type="presParOf" srcId="{C56ADE9A-EB20-4536-A07C-EC64EF78F191}" destId="{17F240E8-E5BB-4FEA-966D-0049A9E12282}" srcOrd="3" destOrd="0" presId="urn:microsoft.com/office/officeart/2005/8/layout/hList3"/>
    <dgm:cxn modelId="{9DB24001-529F-407E-AD3D-01F1C4ED1182}" type="presParOf" srcId="{62979E8C-A15F-41BC-9A12-46FFF89BE444}" destId="{9208C088-14F1-47E0-ABEC-D8EF3802D9F1}"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B3FC80F-6766-4357-B633-8251916E97D7}" type="doc">
      <dgm:prSet loTypeId="urn:microsoft.com/office/officeart/2008/layout/LinedList" loCatId="list" qsTypeId="urn:microsoft.com/office/officeart/2005/8/quickstyle/simple1" qsCatId="simple" csTypeId="urn:microsoft.com/office/officeart/2005/8/colors/accent1_4" csCatId="accent1" phldr="1"/>
      <dgm:spPr/>
      <dgm:t>
        <a:bodyPr/>
        <a:lstStyle/>
        <a:p>
          <a:endParaRPr lang="fr-FR"/>
        </a:p>
      </dgm:t>
    </dgm:pt>
    <dgm:pt modelId="{253CDBDE-5114-4D18-91BD-1BD0B33B4913}">
      <dgm:prSet phldrT="[Texte]" custT="1"/>
      <dgm:spPr/>
      <dgm:t>
        <a:bodyPr/>
        <a:lstStyle/>
        <a:p>
          <a:r>
            <a:rPr lang="fr-FR" sz="2400" dirty="0" smtClean="0"/>
            <a:t>Le changement comme modèle d’organisation et de croissance ; </a:t>
          </a:r>
          <a:endParaRPr lang="fr-FR" sz="2400" dirty="0"/>
        </a:p>
      </dgm:t>
    </dgm:pt>
    <dgm:pt modelId="{12A7C691-6098-4DEE-9182-FD0084D220C9}" type="parTrans" cxnId="{FF6C5591-F9C4-4101-9952-34AE3A65ACFD}">
      <dgm:prSet/>
      <dgm:spPr/>
      <dgm:t>
        <a:bodyPr/>
        <a:lstStyle/>
        <a:p>
          <a:endParaRPr lang="fr-FR"/>
        </a:p>
      </dgm:t>
    </dgm:pt>
    <dgm:pt modelId="{71A5ED2E-AA7B-43A9-9F75-CC0ACD9FF3DF}" type="sibTrans" cxnId="{FF6C5591-F9C4-4101-9952-34AE3A65ACFD}">
      <dgm:prSet/>
      <dgm:spPr/>
      <dgm:t>
        <a:bodyPr/>
        <a:lstStyle/>
        <a:p>
          <a:endParaRPr lang="fr-FR"/>
        </a:p>
      </dgm:t>
    </dgm:pt>
    <dgm:pt modelId="{DE0035EA-09B9-48F0-9956-BFD977567ECC}">
      <dgm:prSet phldrT="[Texte]"/>
      <dgm:spPr/>
      <dgm:t>
        <a:bodyPr/>
        <a:lstStyle/>
        <a:p>
          <a:r>
            <a:rPr lang="fr-FR" dirty="0" smtClean="0"/>
            <a:t>Contexte des années 1950-1970</a:t>
          </a:r>
          <a:endParaRPr lang="fr-FR" dirty="0"/>
        </a:p>
      </dgm:t>
    </dgm:pt>
    <dgm:pt modelId="{58A20B8A-B2BD-4515-BEC6-1D3932BE8FD6}" type="parTrans" cxnId="{F6C9A48F-83D2-4577-A6D8-FF0F83CC9D66}">
      <dgm:prSet/>
      <dgm:spPr/>
      <dgm:t>
        <a:bodyPr/>
        <a:lstStyle/>
        <a:p>
          <a:endParaRPr lang="fr-FR"/>
        </a:p>
      </dgm:t>
    </dgm:pt>
    <dgm:pt modelId="{F402F04D-F16A-4F57-8054-41ABCB5B6D0D}" type="sibTrans" cxnId="{F6C9A48F-83D2-4577-A6D8-FF0F83CC9D66}">
      <dgm:prSet/>
      <dgm:spPr/>
      <dgm:t>
        <a:bodyPr/>
        <a:lstStyle/>
        <a:p>
          <a:endParaRPr lang="fr-FR"/>
        </a:p>
      </dgm:t>
    </dgm:pt>
    <dgm:pt modelId="{F57663BC-BC2A-43E1-A4E9-53D88CAADEFB}">
      <dgm:prSet phldrT="[Texte]"/>
      <dgm:spPr/>
      <dgm:t>
        <a:bodyPr/>
        <a:lstStyle/>
        <a:p>
          <a:r>
            <a:rPr lang="fr-FR" dirty="0" smtClean="0"/>
            <a:t>Qu’est-ce qui change dans les organisations ? •</a:t>
          </a:r>
        </a:p>
        <a:p>
          <a:r>
            <a:rPr lang="fr-FR" dirty="0" smtClean="0"/>
            <a:t>Que doit-on changer pour réussir ?</a:t>
          </a:r>
          <a:endParaRPr lang="fr-FR" dirty="0"/>
        </a:p>
      </dgm:t>
    </dgm:pt>
    <dgm:pt modelId="{0D7AC5A3-465C-46FE-8F55-344F4837097D}" type="parTrans" cxnId="{6A391EAF-97CD-4F38-99C9-9B2616B72AB2}">
      <dgm:prSet/>
      <dgm:spPr/>
      <dgm:t>
        <a:bodyPr/>
        <a:lstStyle/>
        <a:p>
          <a:endParaRPr lang="fr-FR"/>
        </a:p>
      </dgm:t>
    </dgm:pt>
    <dgm:pt modelId="{33EF751A-48CB-4D30-96FC-77585C0D4F6C}" type="sibTrans" cxnId="{6A391EAF-97CD-4F38-99C9-9B2616B72AB2}">
      <dgm:prSet/>
      <dgm:spPr/>
      <dgm:t>
        <a:bodyPr/>
        <a:lstStyle/>
        <a:p>
          <a:endParaRPr lang="fr-FR"/>
        </a:p>
      </dgm:t>
    </dgm:pt>
    <dgm:pt modelId="{C21071DF-3D97-4AFF-B927-F6A060394C31}">
      <dgm:prSet phldrT="[Texte]"/>
      <dgm:spPr/>
      <dgm:t>
        <a:bodyPr/>
        <a:lstStyle/>
        <a:p>
          <a:r>
            <a:rPr lang="fr-FR" dirty="0" smtClean="0"/>
            <a:t>les pressions au changement sont essentiellement</a:t>
          </a:r>
        </a:p>
        <a:p>
          <a:r>
            <a:rPr lang="fr-FR" dirty="0" smtClean="0"/>
            <a:t>internes à l’entreprise (conseil d’administration, direction, salariés, syndicats). </a:t>
          </a:r>
          <a:endParaRPr lang="fr-FR" dirty="0"/>
        </a:p>
      </dgm:t>
    </dgm:pt>
    <dgm:pt modelId="{FB8D5E55-8F42-4C19-895F-7276C2486942}" type="parTrans" cxnId="{B7FFE8C3-30A7-4AC7-9DA8-B0DEF9B816C8}">
      <dgm:prSet/>
      <dgm:spPr/>
      <dgm:t>
        <a:bodyPr/>
        <a:lstStyle/>
        <a:p>
          <a:endParaRPr lang="fr-FR"/>
        </a:p>
      </dgm:t>
    </dgm:pt>
    <dgm:pt modelId="{66E359B8-A845-49B3-A1A4-3055D5464016}" type="sibTrans" cxnId="{B7FFE8C3-30A7-4AC7-9DA8-B0DEF9B816C8}">
      <dgm:prSet/>
      <dgm:spPr/>
      <dgm:t>
        <a:bodyPr/>
        <a:lstStyle/>
        <a:p>
          <a:endParaRPr lang="fr-FR"/>
        </a:p>
      </dgm:t>
    </dgm:pt>
    <dgm:pt modelId="{4972BF89-59C9-4E1C-8A84-399B851EBE88}">
      <dgm:prSet phldrT="[Texte]"/>
      <dgm:spPr/>
      <dgm:t>
        <a:bodyPr/>
        <a:lstStyle/>
        <a:p>
          <a:r>
            <a:rPr lang="fr-FR" dirty="0" smtClean="0"/>
            <a:t>Stimuler le progrès et répondre à un accroissement de</a:t>
          </a:r>
        </a:p>
        <a:p>
          <a:r>
            <a:rPr lang="fr-FR" dirty="0" smtClean="0"/>
            <a:t>la demande de nouveaux biens et services.</a:t>
          </a:r>
          <a:endParaRPr lang="fr-FR" dirty="0"/>
        </a:p>
      </dgm:t>
    </dgm:pt>
    <dgm:pt modelId="{C24894ED-CA57-4103-BE62-E95DC5B31483}" type="parTrans" cxnId="{42BB4F61-E795-4ED0-9D0B-890794D37DB5}">
      <dgm:prSet/>
      <dgm:spPr/>
      <dgm:t>
        <a:bodyPr/>
        <a:lstStyle/>
        <a:p>
          <a:endParaRPr lang="fr-FR"/>
        </a:p>
      </dgm:t>
    </dgm:pt>
    <dgm:pt modelId="{A98442A7-7A6E-465F-BC13-A5E456EB6F38}" type="sibTrans" cxnId="{42BB4F61-E795-4ED0-9D0B-890794D37DB5}">
      <dgm:prSet/>
      <dgm:spPr/>
      <dgm:t>
        <a:bodyPr/>
        <a:lstStyle/>
        <a:p>
          <a:endParaRPr lang="fr-FR"/>
        </a:p>
      </dgm:t>
    </dgm:pt>
    <dgm:pt modelId="{E13B7A82-9D93-4B0B-B280-AA1B53311CCB}">
      <dgm:prSet phldrT="[Texte]"/>
      <dgm:spPr/>
      <dgm:t>
        <a:bodyPr/>
        <a:lstStyle/>
        <a:p>
          <a:r>
            <a:rPr lang="fr-FR" dirty="0" smtClean="0"/>
            <a:t>Le manager est un vecteur majeure du changement</a:t>
          </a:r>
          <a:endParaRPr lang="fr-FR" dirty="0"/>
        </a:p>
      </dgm:t>
    </dgm:pt>
    <dgm:pt modelId="{C30F2490-2603-413E-BA65-F26143BEFD57}" type="parTrans" cxnId="{ADC204A0-A739-49C6-A98D-E8A13A5D93F2}">
      <dgm:prSet/>
      <dgm:spPr/>
      <dgm:t>
        <a:bodyPr/>
        <a:lstStyle/>
        <a:p>
          <a:endParaRPr lang="fr-FR"/>
        </a:p>
      </dgm:t>
    </dgm:pt>
    <dgm:pt modelId="{BF5759A3-8B9C-4574-93A7-F50038560C55}" type="sibTrans" cxnId="{ADC204A0-A739-49C6-A98D-E8A13A5D93F2}">
      <dgm:prSet/>
      <dgm:spPr/>
      <dgm:t>
        <a:bodyPr/>
        <a:lstStyle/>
        <a:p>
          <a:endParaRPr lang="fr-FR"/>
        </a:p>
      </dgm:t>
    </dgm:pt>
    <dgm:pt modelId="{AE604316-D7B2-48F1-B94E-870BECD427E2}" type="pres">
      <dgm:prSet presAssocID="{DB3FC80F-6766-4357-B633-8251916E97D7}" presName="vert0" presStyleCnt="0">
        <dgm:presLayoutVars>
          <dgm:dir/>
          <dgm:animOne val="branch"/>
          <dgm:animLvl val="lvl"/>
        </dgm:presLayoutVars>
      </dgm:prSet>
      <dgm:spPr/>
      <dgm:t>
        <a:bodyPr/>
        <a:lstStyle/>
        <a:p>
          <a:endParaRPr lang="fr-FR"/>
        </a:p>
      </dgm:t>
    </dgm:pt>
    <dgm:pt modelId="{60213BE6-CF44-47A0-8F02-353C5CF930D6}" type="pres">
      <dgm:prSet presAssocID="{253CDBDE-5114-4D18-91BD-1BD0B33B4913}" presName="thickLine" presStyleLbl="alignNode1" presStyleIdx="0" presStyleCnt="1"/>
      <dgm:spPr/>
    </dgm:pt>
    <dgm:pt modelId="{5DFE7495-13B1-425B-89AE-34EB4E488E44}" type="pres">
      <dgm:prSet presAssocID="{253CDBDE-5114-4D18-91BD-1BD0B33B4913}" presName="horz1" presStyleCnt="0"/>
      <dgm:spPr/>
    </dgm:pt>
    <dgm:pt modelId="{31BFFEA8-FBAC-466E-8880-91A73A5CEAAD}" type="pres">
      <dgm:prSet presAssocID="{253CDBDE-5114-4D18-91BD-1BD0B33B4913}" presName="tx1" presStyleLbl="revTx" presStyleIdx="0" presStyleCnt="6" custScaleX="204610"/>
      <dgm:spPr/>
      <dgm:t>
        <a:bodyPr/>
        <a:lstStyle/>
        <a:p>
          <a:endParaRPr lang="fr-FR"/>
        </a:p>
      </dgm:t>
    </dgm:pt>
    <dgm:pt modelId="{ED99F522-A4B1-46B1-906A-C79CC3CD679B}" type="pres">
      <dgm:prSet presAssocID="{253CDBDE-5114-4D18-91BD-1BD0B33B4913}" presName="vert1" presStyleCnt="0"/>
      <dgm:spPr/>
    </dgm:pt>
    <dgm:pt modelId="{D45524B3-997C-480B-B752-028234542678}" type="pres">
      <dgm:prSet presAssocID="{DE0035EA-09B9-48F0-9956-BFD977567ECC}" presName="vertSpace2a" presStyleCnt="0"/>
      <dgm:spPr/>
    </dgm:pt>
    <dgm:pt modelId="{66ECCBD8-3072-48BC-B5AF-029105A51CDA}" type="pres">
      <dgm:prSet presAssocID="{DE0035EA-09B9-48F0-9956-BFD977567ECC}" presName="horz2" presStyleCnt="0"/>
      <dgm:spPr/>
    </dgm:pt>
    <dgm:pt modelId="{48918816-908C-46CC-8131-E477E4C73092}" type="pres">
      <dgm:prSet presAssocID="{DE0035EA-09B9-48F0-9956-BFD977567ECC}" presName="horzSpace2" presStyleCnt="0"/>
      <dgm:spPr/>
    </dgm:pt>
    <dgm:pt modelId="{E5DC1EA2-D8E1-4315-97ED-EC4AD9C014D0}" type="pres">
      <dgm:prSet presAssocID="{DE0035EA-09B9-48F0-9956-BFD977567ECC}" presName="tx2" presStyleLbl="revTx" presStyleIdx="1" presStyleCnt="6"/>
      <dgm:spPr/>
      <dgm:t>
        <a:bodyPr/>
        <a:lstStyle/>
        <a:p>
          <a:endParaRPr lang="fr-FR"/>
        </a:p>
      </dgm:t>
    </dgm:pt>
    <dgm:pt modelId="{B282D4D5-4F54-47F2-9E7E-DA62364F18D4}" type="pres">
      <dgm:prSet presAssocID="{DE0035EA-09B9-48F0-9956-BFD977567ECC}" presName="vert2" presStyleCnt="0"/>
      <dgm:spPr/>
    </dgm:pt>
    <dgm:pt modelId="{FCDFDD2F-352A-450E-AC90-895393BC1CBA}" type="pres">
      <dgm:prSet presAssocID="{DE0035EA-09B9-48F0-9956-BFD977567ECC}" presName="thinLine2b" presStyleLbl="callout" presStyleIdx="0" presStyleCnt="5"/>
      <dgm:spPr/>
    </dgm:pt>
    <dgm:pt modelId="{710E5F73-127E-4931-BDC2-2C4613E2B67E}" type="pres">
      <dgm:prSet presAssocID="{DE0035EA-09B9-48F0-9956-BFD977567ECC}" presName="vertSpace2b" presStyleCnt="0"/>
      <dgm:spPr/>
    </dgm:pt>
    <dgm:pt modelId="{EBE3CC0C-48AB-4C5C-ABED-13A84A843355}" type="pres">
      <dgm:prSet presAssocID="{F57663BC-BC2A-43E1-A4E9-53D88CAADEFB}" presName="horz2" presStyleCnt="0"/>
      <dgm:spPr/>
    </dgm:pt>
    <dgm:pt modelId="{881AB6E7-8A8C-49E7-8A53-D0B78ABF4387}" type="pres">
      <dgm:prSet presAssocID="{F57663BC-BC2A-43E1-A4E9-53D88CAADEFB}" presName="horzSpace2" presStyleCnt="0"/>
      <dgm:spPr/>
    </dgm:pt>
    <dgm:pt modelId="{A9F5B80F-E87A-403B-B672-741C9BB56B98}" type="pres">
      <dgm:prSet presAssocID="{F57663BC-BC2A-43E1-A4E9-53D88CAADEFB}" presName="tx2" presStyleLbl="revTx" presStyleIdx="2" presStyleCnt="6"/>
      <dgm:spPr/>
      <dgm:t>
        <a:bodyPr/>
        <a:lstStyle/>
        <a:p>
          <a:endParaRPr lang="fr-FR"/>
        </a:p>
      </dgm:t>
    </dgm:pt>
    <dgm:pt modelId="{C0173C03-9946-47C5-B9FB-E27146A5B9F2}" type="pres">
      <dgm:prSet presAssocID="{F57663BC-BC2A-43E1-A4E9-53D88CAADEFB}" presName="vert2" presStyleCnt="0"/>
      <dgm:spPr/>
    </dgm:pt>
    <dgm:pt modelId="{98581155-2895-4357-A586-24BEAABC0344}" type="pres">
      <dgm:prSet presAssocID="{F57663BC-BC2A-43E1-A4E9-53D88CAADEFB}" presName="thinLine2b" presStyleLbl="callout" presStyleIdx="1" presStyleCnt="5"/>
      <dgm:spPr/>
    </dgm:pt>
    <dgm:pt modelId="{C8EFE9C5-FF78-46BF-A0AA-3701457FFBDF}" type="pres">
      <dgm:prSet presAssocID="{F57663BC-BC2A-43E1-A4E9-53D88CAADEFB}" presName="vertSpace2b" presStyleCnt="0"/>
      <dgm:spPr/>
    </dgm:pt>
    <dgm:pt modelId="{33351F80-D728-4670-96C8-87DA2195851C}" type="pres">
      <dgm:prSet presAssocID="{C21071DF-3D97-4AFF-B927-F6A060394C31}" presName="horz2" presStyleCnt="0"/>
      <dgm:spPr/>
    </dgm:pt>
    <dgm:pt modelId="{704228FD-F098-45F1-BEBD-8A62CCA67F8D}" type="pres">
      <dgm:prSet presAssocID="{C21071DF-3D97-4AFF-B927-F6A060394C31}" presName="horzSpace2" presStyleCnt="0"/>
      <dgm:spPr/>
    </dgm:pt>
    <dgm:pt modelId="{609A0677-E8B8-41B4-8F8F-9B93FA83A4A9}" type="pres">
      <dgm:prSet presAssocID="{C21071DF-3D97-4AFF-B927-F6A060394C31}" presName="tx2" presStyleLbl="revTx" presStyleIdx="3" presStyleCnt="6"/>
      <dgm:spPr/>
      <dgm:t>
        <a:bodyPr/>
        <a:lstStyle/>
        <a:p>
          <a:endParaRPr lang="fr-FR"/>
        </a:p>
      </dgm:t>
    </dgm:pt>
    <dgm:pt modelId="{C4504719-0FE9-42BB-881E-AA58405CD6E8}" type="pres">
      <dgm:prSet presAssocID="{C21071DF-3D97-4AFF-B927-F6A060394C31}" presName="vert2" presStyleCnt="0"/>
      <dgm:spPr/>
    </dgm:pt>
    <dgm:pt modelId="{C330BA0D-68FD-4961-A7B9-069495D54536}" type="pres">
      <dgm:prSet presAssocID="{C21071DF-3D97-4AFF-B927-F6A060394C31}" presName="thinLine2b" presStyleLbl="callout" presStyleIdx="2" presStyleCnt="5"/>
      <dgm:spPr/>
    </dgm:pt>
    <dgm:pt modelId="{17D3F62E-FE22-476E-B89A-B523F65CB888}" type="pres">
      <dgm:prSet presAssocID="{C21071DF-3D97-4AFF-B927-F6A060394C31}" presName="vertSpace2b" presStyleCnt="0"/>
      <dgm:spPr/>
    </dgm:pt>
    <dgm:pt modelId="{943F3C7E-52AD-4DBF-BC85-F6987648762A}" type="pres">
      <dgm:prSet presAssocID="{4972BF89-59C9-4E1C-8A84-399B851EBE88}" presName="horz2" presStyleCnt="0"/>
      <dgm:spPr/>
    </dgm:pt>
    <dgm:pt modelId="{E2B6C752-B413-4762-AB27-EB0A9C653A07}" type="pres">
      <dgm:prSet presAssocID="{4972BF89-59C9-4E1C-8A84-399B851EBE88}" presName="horzSpace2" presStyleCnt="0"/>
      <dgm:spPr/>
    </dgm:pt>
    <dgm:pt modelId="{6D3ED29E-9504-4A1C-8D8A-A9BDE0D9C827}" type="pres">
      <dgm:prSet presAssocID="{4972BF89-59C9-4E1C-8A84-399B851EBE88}" presName="tx2" presStyleLbl="revTx" presStyleIdx="4" presStyleCnt="6"/>
      <dgm:spPr/>
      <dgm:t>
        <a:bodyPr/>
        <a:lstStyle/>
        <a:p>
          <a:endParaRPr lang="fr-FR"/>
        </a:p>
      </dgm:t>
    </dgm:pt>
    <dgm:pt modelId="{5DBFDABE-0A8F-4B51-AB25-7F3295976106}" type="pres">
      <dgm:prSet presAssocID="{4972BF89-59C9-4E1C-8A84-399B851EBE88}" presName="vert2" presStyleCnt="0"/>
      <dgm:spPr/>
    </dgm:pt>
    <dgm:pt modelId="{1D888195-47B3-4157-9D55-B5F39B6A778D}" type="pres">
      <dgm:prSet presAssocID="{4972BF89-59C9-4E1C-8A84-399B851EBE88}" presName="thinLine2b" presStyleLbl="callout" presStyleIdx="3" presStyleCnt="5"/>
      <dgm:spPr/>
    </dgm:pt>
    <dgm:pt modelId="{CE473D43-DC6E-4CD7-8CB3-CA5D4235522E}" type="pres">
      <dgm:prSet presAssocID="{4972BF89-59C9-4E1C-8A84-399B851EBE88}" presName="vertSpace2b" presStyleCnt="0"/>
      <dgm:spPr/>
    </dgm:pt>
    <dgm:pt modelId="{5CED4C9E-DDA8-4D2C-BB16-BC51E1D9C19C}" type="pres">
      <dgm:prSet presAssocID="{E13B7A82-9D93-4B0B-B280-AA1B53311CCB}" presName="horz2" presStyleCnt="0"/>
      <dgm:spPr/>
    </dgm:pt>
    <dgm:pt modelId="{52F71663-582C-414B-82A6-69F8AC0AC729}" type="pres">
      <dgm:prSet presAssocID="{E13B7A82-9D93-4B0B-B280-AA1B53311CCB}" presName="horzSpace2" presStyleCnt="0"/>
      <dgm:spPr/>
    </dgm:pt>
    <dgm:pt modelId="{86108279-21D8-46AD-982F-6D91C988F861}" type="pres">
      <dgm:prSet presAssocID="{E13B7A82-9D93-4B0B-B280-AA1B53311CCB}" presName="tx2" presStyleLbl="revTx" presStyleIdx="5" presStyleCnt="6"/>
      <dgm:spPr/>
      <dgm:t>
        <a:bodyPr/>
        <a:lstStyle/>
        <a:p>
          <a:endParaRPr lang="fr-FR"/>
        </a:p>
      </dgm:t>
    </dgm:pt>
    <dgm:pt modelId="{14B4EEC8-DAF2-41DC-87BC-E570774CE2A1}" type="pres">
      <dgm:prSet presAssocID="{E13B7A82-9D93-4B0B-B280-AA1B53311CCB}" presName="vert2" presStyleCnt="0"/>
      <dgm:spPr/>
    </dgm:pt>
    <dgm:pt modelId="{0C88565D-C65C-45CF-BA98-4546CCE704B7}" type="pres">
      <dgm:prSet presAssocID="{E13B7A82-9D93-4B0B-B280-AA1B53311CCB}" presName="thinLine2b" presStyleLbl="callout" presStyleIdx="4" presStyleCnt="5"/>
      <dgm:spPr/>
    </dgm:pt>
    <dgm:pt modelId="{6B47F5DD-C02C-45A4-A594-AA0B10412B18}" type="pres">
      <dgm:prSet presAssocID="{E13B7A82-9D93-4B0B-B280-AA1B53311CCB}" presName="vertSpace2b" presStyleCnt="0"/>
      <dgm:spPr/>
    </dgm:pt>
  </dgm:ptLst>
  <dgm:cxnLst>
    <dgm:cxn modelId="{42BB4F61-E795-4ED0-9D0B-890794D37DB5}" srcId="{253CDBDE-5114-4D18-91BD-1BD0B33B4913}" destId="{4972BF89-59C9-4E1C-8A84-399B851EBE88}" srcOrd="3" destOrd="0" parTransId="{C24894ED-CA57-4103-BE62-E95DC5B31483}" sibTransId="{A98442A7-7A6E-465F-BC13-A5E456EB6F38}"/>
    <dgm:cxn modelId="{3418403B-6EEB-47F0-9B56-9A13050A7821}" type="presOf" srcId="{F57663BC-BC2A-43E1-A4E9-53D88CAADEFB}" destId="{A9F5B80F-E87A-403B-B672-741C9BB56B98}" srcOrd="0" destOrd="0" presId="urn:microsoft.com/office/officeart/2008/layout/LinedList"/>
    <dgm:cxn modelId="{ADC204A0-A739-49C6-A98D-E8A13A5D93F2}" srcId="{253CDBDE-5114-4D18-91BD-1BD0B33B4913}" destId="{E13B7A82-9D93-4B0B-B280-AA1B53311CCB}" srcOrd="4" destOrd="0" parTransId="{C30F2490-2603-413E-BA65-F26143BEFD57}" sibTransId="{BF5759A3-8B9C-4574-93A7-F50038560C55}"/>
    <dgm:cxn modelId="{638DF1B8-ACBE-4DF0-8277-8650417C6B64}" type="presOf" srcId="{DE0035EA-09B9-48F0-9956-BFD977567ECC}" destId="{E5DC1EA2-D8E1-4315-97ED-EC4AD9C014D0}" srcOrd="0" destOrd="0" presId="urn:microsoft.com/office/officeart/2008/layout/LinedList"/>
    <dgm:cxn modelId="{FF6C5591-F9C4-4101-9952-34AE3A65ACFD}" srcId="{DB3FC80F-6766-4357-B633-8251916E97D7}" destId="{253CDBDE-5114-4D18-91BD-1BD0B33B4913}" srcOrd="0" destOrd="0" parTransId="{12A7C691-6098-4DEE-9182-FD0084D220C9}" sibTransId="{71A5ED2E-AA7B-43A9-9F75-CC0ACD9FF3DF}"/>
    <dgm:cxn modelId="{B7FFE8C3-30A7-4AC7-9DA8-B0DEF9B816C8}" srcId="{253CDBDE-5114-4D18-91BD-1BD0B33B4913}" destId="{C21071DF-3D97-4AFF-B927-F6A060394C31}" srcOrd="2" destOrd="0" parTransId="{FB8D5E55-8F42-4C19-895F-7276C2486942}" sibTransId="{66E359B8-A845-49B3-A1A4-3055D5464016}"/>
    <dgm:cxn modelId="{7C7B840B-574A-40AA-BBB6-B72C3C1D567E}" type="presOf" srcId="{E13B7A82-9D93-4B0B-B280-AA1B53311CCB}" destId="{86108279-21D8-46AD-982F-6D91C988F861}" srcOrd="0" destOrd="0" presId="urn:microsoft.com/office/officeart/2008/layout/LinedList"/>
    <dgm:cxn modelId="{6A391EAF-97CD-4F38-99C9-9B2616B72AB2}" srcId="{253CDBDE-5114-4D18-91BD-1BD0B33B4913}" destId="{F57663BC-BC2A-43E1-A4E9-53D88CAADEFB}" srcOrd="1" destOrd="0" parTransId="{0D7AC5A3-465C-46FE-8F55-344F4837097D}" sibTransId="{33EF751A-48CB-4D30-96FC-77585C0D4F6C}"/>
    <dgm:cxn modelId="{2D4DF5E7-DA88-4A2E-89A9-10BB426FFFFC}" type="presOf" srcId="{C21071DF-3D97-4AFF-B927-F6A060394C31}" destId="{609A0677-E8B8-41B4-8F8F-9B93FA83A4A9}" srcOrd="0" destOrd="0" presId="urn:microsoft.com/office/officeart/2008/layout/LinedList"/>
    <dgm:cxn modelId="{A0088F4B-0B02-4C20-976B-9948C46ACD51}" type="presOf" srcId="{DB3FC80F-6766-4357-B633-8251916E97D7}" destId="{AE604316-D7B2-48F1-B94E-870BECD427E2}" srcOrd="0" destOrd="0" presId="urn:microsoft.com/office/officeart/2008/layout/LinedList"/>
    <dgm:cxn modelId="{92328844-FB00-47CA-AFF4-ADB11A5F2266}" type="presOf" srcId="{253CDBDE-5114-4D18-91BD-1BD0B33B4913}" destId="{31BFFEA8-FBAC-466E-8880-91A73A5CEAAD}" srcOrd="0" destOrd="0" presId="urn:microsoft.com/office/officeart/2008/layout/LinedList"/>
    <dgm:cxn modelId="{1C565EEB-A7BE-40EF-9647-A5FF1D0E3571}" type="presOf" srcId="{4972BF89-59C9-4E1C-8A84-399B851EBE88}" destId="{6D3ED29E-9504-4A1C-8D8A-A9BDE0D9C827}" srcOrd="0" destOrd="0" presId="urn:microsoft.com/office/officeart/2008/layout/LinedList"/>
    <dgm:cxn modelId="{F6C9A48F-83D2-4577-A6D8-FF0F83CC9D66}" srcId="{253CDBDE-5114-4D18-91BD-1BD0B33B4913}" destId="{DE0035EA-09B9-48F0-9956-BFD977567ECC}" srcOrd="0" destOrd="0" parTransId="{58A20B8A-B2BD-4515-BEC6-1D3932BE8FD6}" sibTransId="{F402F04D-F16A-4F57-8054-41ABCB5B6D0D}"/>
    <dgm:cxn modelId="{A66F1A28-9B1F-44F6-8F9E-A957AB6648DF}" type="presParOf" srcId="{AE604316-D7B2-48F1-B94E-870BECD427E2}" destId="{60213BE6-CF44-47A0-8F02-353C5CF930D6}" srcOrd="0" destOrd="0" presId="urn:microsoft.com/office/officeart/2008/layout/LinedList"/>
    <dgm:cxn modelId="{CD2DE546-AB08-4816-8DEF-391DB3224C9C}" type="presParOf" srcId="{AE604316-D7B2-48F1-B94E-870BECD427E2}" destId="{5DFE7495-13B1-425B-89AE-34EB4E488E44}" srcOrd="1" destOrd="0" presId="urn:microsoft.com/office/officeart/2008/layout/LinedList"/>
    <dgm:cxn modelId="{011F69D4-8AE8-4794-8B8E-C451D943E52D}" type="presParOf" srcId="{5DFE7495-13B1-425B-89AE-34EB4E488E44}" destId="{31BFFEA8-FBAC-466E-8880-91A73A5CEAAD}" srcOrd="0" destOrd="0" presId="urn:microsoft.com/office/officeart/2008/layout/LinedList"/>
    <dgm:cxn modelId="{747C68A1-81BB-4BEC-893D-C8BDD3D718EE}" type="presParOf" srcId="{5DFE7495-13B1-425B-89AE-34EB4E488E44}" destId="{ED99F522-A4B1-46B1-906A-C79CC3CD679B}" srcOrd="1" destOrd="0" presId="urn:microsoft.com/office/officeart/2008/layout/LinedList"/>
    <dgm:cxn modelId="{D2296F0A-DFEA-4964-84BF-811555BA26FF}" type="presParOf" srcId="{ED99F522-A4B1-46B1-906A-C79CC3CD679B}" destId="{D45524B3-997C-480B-B752-028234542678}" srcOrd="0" destOrd="0" presId="urn:microsoft.com/office/officeart/2008/layout/LinedList"/>
    <dgm:cxn modelId="{73A506B9-963B-4DFA-8671-F2F1E2B90498}" type="presParOf" srcId="{ED99F522-A4B1-46B1-906A-C79CC3CD679B}" destId="{66ECCBD8-3072-48BC-B5AF-029105A51CDA}" srcOrd="1" destOrd="0" presId="urn:microsoft.com/office/officeart/2008/layout/LinedList"/>
    <dgm:cxn modelId="{ED9F6F43-13A9-4A18-BC47-2B40C948E9D3}" type="presParOf" srcId="{66ECCBD8-3072-48BC-B5AF-029105A51CDA}" destId="{48918816-908C-46CC-8131-E477E4C73092}" srcOrd="0" destOrd="0" presId="urn:microsoft.com/office/officeart/2008/layout/LinedList"/>
    <dgm:cxn modelId="{FFAE3CB5-BF99-4214-BD79-C8760BFEAB18}" type="presParOf" srcId="{66ECCBD8-3072-48BC-B5AF-029105A51CDA}" destId="{E5DC1EA2-D8E1-4315-97ED-EC4AD9C014D0}" srcOrd="1" destOrd="0" presId="urn:microsoft.com/office/officeart/2008/layout/LinedList"/>
    <dgm:cxn modelId="{0B70667D-99B1-4B3A-9433-1BFF0A295D15}" type="presParOf" srcId="{66ECCBD8-3072-48BC-B5AF-029105A51CDA}" destId="{B282D4D5-4F54-47F2-9E7E-DA62364F18D4}" srcOrd="2" destOrd="0" presId="urn:microsoft.com/office/officeart/2008/layout/LinedList"/>
    <dgm:cxn modelId="{D51F08E8-DAB8-45EB-B09F-68C64A0F1818}" type="presParOf" srcId="{ED99F522-A4B1-46B1-906A-C79CC3CD679B}" destId="{FCDFDD2F-352A-450E-AC90-895393BC1CBA}" srcOrd="2" destOrd="0" presId="urn:microsoft.com/office/officeart/2008/layout/LinedList"/>
    <dgm:cxn modelId="{DCA08F47-E734-4500-86E2-6D4B21FEBCC3}" type="presParOf" srcId="{ED99F522-A4B1-46B1-906A-C79CC3CD679B}" destId="{710E5F73-127E-4931-BDC2-2C4613E2B67E}" srcOrd="3" destOrd="0" presId="urn:microsoft.com/office/officeart/2008/layout/LinedList"/>
    <dgm:cxn modelId="{0850A1E7-10EB-4027-9A08-FD6DBA52E4EF}" type="presParOf" srcId="{ED99F522-A4B1-46B1-906A-C79CC3CD679B}" destId="{EBE3CC0C-48AB-4C5C-ABED-13A84A843355}" srcOrd="4" destOrd="0" presId="urn:microsoft.com/office/officeart/2008/layout/LinedList"/>
    <dgm:cxn modelId="{8F7E37A9-E4F3-47BC-BEF8-58E05C821888}" type="presParOf" srcId="{EBE3CC0C-48AB-4C5C-ABED-13A84A843355}" destId="{881AB6E7-8A8C-49E7-8A53-D0B78ABF4387}" srcOrd="0" destOrd="0" presId="urn:microsoft.com/office/officeart/2008/layout/LinedList"/>
    <dgm:cxn modelId="{08994DA2-80E3-4B11-BAA6-357AA477EAB9}" type="presParOf" srcId="{EBE3CC0C-48AB-4C5C-ABED-13A84A843355}" destId="{A9F5B80F-E87A-403B-B672-741C9BB56B98}" srcOrd="1" destOrd="0" presId="urn:microsoft.com/office/officeart/2008/layout/LinedList"/>
    <dgm:cxn modelId="{8E690AFF-E25F-4512-B319-75ABCDD8BBB1}" type="presParOf" srcId="{EBE3CC0C-48AB-4C5C-ABED-13A84A843355}" destId="{C0173C03-9946-47C5-B9FB-E27146A5B9F2}" srcOrd="2" destOrd="0" presId="urn:microsoft.com/office/officeart/2008/layout/LinedList"/>
    <dgm:cxn modelId="{B2BDF6E8-B9B1-428D-B33A-AF8E39311724}" type="presParOf" srcId="{ED99F522-A4B1-46B1-906A-C79CC3CD679B}" destId="{98581155-2895-4357-A586-24BEAABC0344}" srcOrd="5" destOrd="0" presId="urn:microsoft.com/office/officeart/2008/layout/LinedList"/>
    <dgm:cxn modelId="{0D4DC7E6-3885-4FD8-ACCD-A0E74D803EF1}" type="presParOf" srcId="{ED99F522-A4B1-46B1-906A-C79CC3CD679B}" destId="{C8EFE9C5-FF78-46BF-A0AA-3701457FFBDF}" srcOrd="6" destOrd="0" presId="urn:microsoft.com/office/officeart/2008/layout/LinedList"/>
    <dgm:cxn modelId="{4B8CE829-EF6D-4134-81F2-44791D4E0CEE}" type="presParOf" srcId="{ED99F522-A4B1-46B1-906A-C79CC3CD679B}" destId="{33351F80-D728-4670-96C8-87DA2195851C}" srcOrd="7" destOrd="0" presId="urn:microsoft.com/office/officeart/2008/layout/LinedList"/>
    <dgm:cxn modelId="{B1448F6E-B493-4C56-9C85-53452DE9204B}" type="presParOf" srcId="{33351F80-D728-4670-96C8-87DA2195851C}" destId="{704228FD-F098-45F1-BEBD-8A62CCA67F8D}" srcOrd="0" destOrd="0" presId="urn:microsoft.com/office/officeart/2008/layout/LinedList"/>
    <dgm:cxn modelId="{FCD75CC0-B09B-464B-949F-07A1F6349A31}" type="presParOf" srcId="{33351F80-D728-4670-96C8-87DA2195851C}" destId="{609A0677-E8B8-41B4-8F8F-9B93FA83A4A9}" srcOrd="1" destOrd="0" presId="urn:microsoft.com/office/officeart/2008/layout/LinedList"/>
    <dgm:cxn modelId="{26CA36C9-2B49-4506-814D-69AC943D13D2}" type="presParOf" srcId="{33351F80-D728-4670-96C8-87DA2195851C}" destId="{C4504719-0FE9-42BB-881E-AA58405CD6E8}" srcOrd="2" destOrd="0" presId="urn:microsoft.com/office/officeart/2008/layout/LinedList"/>
    <dgm:cxn modelId="{729370D5-7372-45EC-8F58-5955BF0546C9}" type="presParOf" srcId="{ED99F522-A4B1-46B1-906A-C79CC3CD679B}" destId="{C330BA0D-68FD-4961-A7B9-069495D54536}" srcOrd="8" destOrd="0" presId="urn:microsoft.com/office/officeart/2008/layout/LinedList"/>
    <dgm:cxn modelId="{B3447C06-8B17-4285-B26F-6F793EA6FAFA}" type="presParOf" srcId="{ED99F522-A4B1-46B1-906A-C79CC3CD679B}" destId="{17D3F62E-FE22-476E-B89A-B523F65CB888}" srcOrd="9" destOrd="0" presId="urn:microsoft.com/office/officeart/2008/layout/LinedList"/>
    <dgm:cxn modelId="{19E58CCE-60BE-432F-B3CC-262337415632}" type="presParOf" srcId="{ED99F522-A4B1-46B1-906A-C79CC3CD679B}" destId="{943F3C7E-52AD-4DBF-BC85-F6987648762A}" srcOrd="10" destOrd="0" presId="urn:microsoft.com/office/officeart/2008/layout/LinedList"/>
    <dgm:cxn modelId="{62A5C602-F6CC-46EC-A084-6DE24DF18116}" type="presParOf" srcId="{943F3C7E-52AD-4DBF-BC85-F6987648762A}" destId="{E2B6C752-B413-4762-AB27-EB0A9C653A07}" srcOrd="0" destOrd="0" presId="urn:microsoft.com/office/officeart/2008/layout/LinedList"/>
    <dgm:cxn modelId="{5AEA6D18-92C7-4526-98FD-4BF2465FC655}" type="presParOf" srcId="{943F3C7E-52AD-4DBF-BC85-F6987648762A}" destId="{6D3ED29E-9504-4A1C-8D8A-A9BDE0D9C827}" srcOrd="1" destOrd="0" presId="urn:microsoft.com/office/officeart/2008/layout/LinedList"/>
    <dgm:cxn modelId="{7C8122C3-D322-4E44-9FE9-5B7B6F7730B0}" type="presParOf" srcId="{943F3C7E-52AD-4DBF-BC85-F6987648762A}" destId="{5DBFDABE-0A8F-4B51-AB25-7F3295976106}" srcOrd="2" destOrd="0" presId="urn:microsoft.com/office/officeart/2008/layout/LinedList"/>
    <dgm:cxn modelId="{D66B11F4-14C0-4BBA-8E39-96CFE2815A67}" type="presParOf" srcId="{ED99F522-A4B1-46B1-906A-C79CC3CD679B}" destId="{1D888195-47B3-4157-9D55-B5F39B6A778D}" srcOrd="11" destOrd="0" presId="urn:microsoft.com/office/officeart/2008/layout/LinedList"/>
    <dgm:cxn modelId="{FF9E5469-6C4C-4727-8820-54A993498034}" type="presParOf" srcId="{ED99F522-A4B1-46B1-906A-C79CC3CD679B}" destId="{CE473D43-DC6E-4CD7-8CB3-CA5D4235522E}" srcOrd="12" destOrd="0" presId="urn:microsoft.com/office/officeart/2008/layout/LinedList"/>
    <dgm:cxn modelId="{C365D0AA-D759-4FF0-AB75-4C380B47164B}" type="presParOf" srcId="{ED99F522-A4B1-46B1-906A-C79CC3CD679B}" destId="{5CED4C9E-DDA8-4D2C-BB16-BC51E1D9C19C}" srcOrd="13" destOrd="0" presId="urn:microsoft.com/office/officeart/2008/layout/LinedList"/>
    <dgm:cxn modelId="{726975BE-F170-4340-8FDE-BEE436C3E3C9}" type="presParOf" srcId="{5CED4C9E-DDA8-4D2C-BB16-BC51E1D9C19C}" destId="{52F71663-582C-414B-82A6-69F8AC0AC729}" srcOrd="0" destOrd="0" presId="urn:microsoft.com/office/officeart/2008/layout/LinedList"/>
    <dgm:cxn modelId="{5ACD8C28-059A-4CCD-93CA-15DF3C2383FE}" type="presParOf" srcId="{5CED4C9E-DDA8-4D2C-BB16-BC51E1D9C19C}" destId="{86108279-21D8-46AD-982F-6D91C988F861}" srcOrd="1" destOrd="0" presId="urn:microsoft.com/office/officeart/2008/layout/LinedList"/>
    <dgm:cxn modelId="{33995B36-FECA-4F55-B597-BEECF71A6E14}" type="presParOf" srcId="{5CED4C9E-DDA8-4D2C-BB16-BC51E1D9C19C}" destId="{14B4EEC8-DAF2-41DC-87BC-E570774CE2A1}" srcOrd="2" destOrd="0" presId="urn:microsoft.com/office/officeart/2008/layout/LinedList"/>
    <dgm:cxn modelId="{D5A0E5D7-ECE3-41BD-A9C6-85B1E4E60BE7}" type="presParOf" srcId="{ED99F522-A4B1-46B1-906A-C79CC3CD679B}" destId="{0C88565D-C65C-45CF-BA98-4546CCE704B7}" srcOrd="14" destOrd="0" presId="urn:microsoft.com/office/officeart/2008/layout/LinedList"/>
    <dgm:cxn modelId="{6510B291-3829-4DBE-930B-459C9F287531}" type="presParOf" srcId="{ED99F522-A4B1-46B1-906A-C79CC3CD679B}" destId="{6B47F5DD-C02C-45A4-A594-AA0B10412B18}" srcOrd="15"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B3FC80F-6766-4357-B633-8251916E97D7}" type="doc">
      <dgm:prSet loTypeId="urn:microsoft.com/office/officeart/2005/8/layout/process4" loCatId="list" qsTypeId="urn:microsoft.com/office/officeart/2005/8/quickstyle/simple1" qsCatId="simple" csTypeId="urn:microsoft.com/office/officeart/2005/8/colors/accent1_4" csCatId="accent1" phldr="1"/>
      <dgm:spPr/>
      <dgm:t>
        <a:bodyPr/>
        <a:lstStyle/>
        <a:p>
          <a:endParaRPr lang="fr-FR"/>
        </a:p>
      </dgm:t>
    </dgm:pt>
    <dgm:pt modelId="{253CDBDE-5114-4D18-91BD-1BD0B33B4913}">
      <dgm:prSet phldrT="[Texte]" custT="1"/>
      <dgm:spPr/>
      <dgm:t>
        <a:bodyPr/>
        <a:lstStyle/>
        <a:p>
          <a:r>
            <a:rPr lang="fr-FR" sz="2400" dirty="0" smtClean="0"/>
            <a:t>Le changement comme adaptation de l’organisation à l’environnement </a:t>
          </a:r>
          <a:endParaRPr lang="fr-FR" sz="2400" dirty="0"/>
        </a:p>
      </dgm:t>
    </dgm:pt>
    <dgm:pt modelId="{12A7C691-6098-4DEE-9182-FD0084D220C9}" type="parTrans" cxnId="{FF6C5591-F9C4-4101-9952-34AE3A65ACFD}">
      <dgm:prSet/>
      <dgm:spPr/>
      <dgm:t>
        <a:bodyPr/>
        <a:lstStyle/>
        <a:p>
          <a:endParaRPr lang="fr-FR"/>
        </a:p>
      </dgm:t>
    </dgm:pt>
    <dgm:pt modelId="{71A5ED2E-AA7B-43A9-9F75-CC0ACD9FF3DF}" type="sibTrans" cxnId="{FF6C5591-F9C4-4101-9952-34AE3A65ACFD}">
      <dgm:prSet/>
      <dgm:spPr/>
      <dgm:t>
        <a:bodyPr/>
        <a:lstStyle/>
        <a:p>
          <a:endParaRPr lang="fr-FR"/>
        </a:p>
      </dgm:t>
    </dgm:pt>
    <dgm:pt modelId="{DE0035EA-09B9-48F0-9956-BFD977567ECC}">
      <dgm:prSet phldrT="[Texte]"/>
      <dgm:spPr/>
      <dgm:t>
        <a:bodyPr/>
        <a:lstStyle/>
        <a:p>
          <a:r>
            <a:rPr lang="fr-FR" dirty="0" smtClean="0"/>
            <a:t>Contexte socio-économique des années 1970-1980</a:t>
          </a:r>
          <a:endParaRPr lang="fr-FR" dirty="0"/>
        </a:p>
      </dgm:t>
    </dgm:pt>
    <dgm:pt modelId="{58A20B8A-B2BD-4515-BEC6-1D3932BE8FD6}" type="parTrans" cxnId="{F6C9A48F-83D2-4577-A6D8-FF0F83CC9D66}">
      <dgm:prSet/>
      <dgm:spPr/>
      <dgm:t>
        <a:bodyPr/>
        <a:lstStyle/>
        <a:p>
          <a:endParaRPr lang="fr-FR"/>
        </a:p>
      </dgm:t>
    </dgm:pt>
    <dgm:pt modelId="{F402F04D-F16A-4F57-8054-41ABCB5B6D0D}" type="sibTrans" cxnId="{F6C9A48F-83D2-4577-A6D8-FF0F83CC9D66}">
      <dgm:prSet/>
      <dgm:spPr/>
      <dgm:t>
        <a:bodyPr/>
        <a:lstStyle/>
        <a:p>
          <a:endParaRPr lang="fr-FR"/>
        </a:p>
      </dgm:t>
    </dgm:pt>
    <dgm:pt modelId="{F57663BC-BC2A-43E1-A4E9-53D88CAADEFB}">
      <dgm:prSet phldrT="[Texte]"/>
      <dgm:spPr/>
      <dgm:t>
        <a:bodyPr/>
        <a:lstStyle/>
        <a:p>
          <a:r>
            <a:rPr lang="fr-FR" dirty="0" smtClean="0"/>
            <a:t>Le changement est perçu comme une menace pour les entreprises (crise économique)</a:t>
          </a:r>
          <a:endParaRPr lang="fr-FR" dirty="0"/>
        </a:p>
      </dgm:t>
    </dgm:pt>
    <dgm:pt modelId="{0D7AC5A3-465C-46FE-8F55-344F4837097D}" type="parTrans" cxnId="{6A391EAF-97CD-4F38-99C9-9B2616B72AB2}">
      <dgm:prSet/>
      <dgm:spPr/>
      <dgm:t>
        <a:bodyPr/>
        <a:lstStyle/>
        <a:p>
          <a:endParaRPr lang="fr-FR"/>
        </a:p>
      </dgm:t>
    </dgm:pt>
    <dgm:pt modelId="{33EF751A-48CB-4D30-96FC-77585C0D4F6C}" type="sibTrans" cxnId="{6A391EAF-97CD-4F38-99C9-9B2616B72AB2}">
      <dgm:prSet/>
      <dgm:spPr/>
      <dgm:t>
        <a:bodyPr/>
        <a:lstStyle/>
        <a:p>
          <a:endParaRPr lang="fr-FR"/>
        </a:p>
      </dgm:t>
    </dgm:pt>
    <dgm:pt modelId="{C21071DF-3D97-4AFF-B927-F6A060394C31}">
      <dgm:prSet phldrT="[Texte]"/>
      <dgm:spPr/>
      <dgm:t>
        <a:bodyPr/>
        <a:lstStyle/>
        <a:p>
          <a:r>
            <a:rPr lang="fr-FR" dirty="0" smtClean="0"/>
            <a:t>les pressions au changement ne sont plus forcément internes et prennent de plus en plus une orientation externe avec l’ouverture des marchés, l’</a:t>
          </a:r>
          <a:r>
            <a:rPr lang="fr-FR" dirty="0" err="1" smtClean="0"/>
            <a:t>intensiﬁcation</a:t>
          </a:r>
          <a:r>
            <a:rPr lang="fr-FR" dirty="0" smtClean="0"/>
            <a:t> de la concurrence notamment asiatique et le développement des innovations techniques.</a:t>
          </a:r>
          <a:endParaRPr lang="fr-FR" dirty="0"/>
        </a:p>
      </dgm:t>
    </dgm:pt>
    <dgm:pt modelId="{FB8D5E55-8F42-4C19-895F-7276C2486942}" type="parTrans" cxnId="{B7FFE8C3-30A7-4AC7-9DA8-B0DEF9B816C8}">
      <dgm:prSet/>
      <dgm:spPr/>
      <dgm:t>
        <a:bodyPr/>
        <a:lstStyle/>
        <a:p>
          <a:endParaRPr lang="fr-FR"/>
        </a:p>
      </dgm:t>
    </dgm:pt>
    <dgm:pt modelId="{66E359B8-A845-49B3-A1A4-3055D5464016}" type="sibTrans" cxnId="{B7FFE8C3-30A7-4AC7-9DA8-B0DEF9B816C8}">
      <dgm:prSet/>
      <dgm:spPr/>
      <dgm:t>
        <a:bodyPr/>
        <a:lstStyle/>
        <a:p>
          <a:endParaRPr lang="fr-FR"/>
        </a:p>
      </dgm:t>
    </dgm:pt>
    <dgm:pt modelId="{4972BF89-59C9-4E1C-8A84-399B851EBE88}">
      <dgm:prSet phldrT="[Texte]"/>
      <dgm:spPr/>
      <dgm:t>
        <a:bodyPr/>
        <a:lstStyle/>
        <a:p>
          <a:r>
            <a:rPr lang="fr-FR" dirty="0" smtClean="0"/>
            <a:t>Le changement n’est donc plus forcément </a:t>
          </a:r>
          <a:r>
            <a:rPr lang="fr-FR" dirty="0" err="1" smtClean="0"/>
            <a:t>planiﬁé</a:t>
          </a:r>
          <a:r>
            <a:rPr lang="fr-FR" dirty="0" smtClean="0"/>
            <a:t> ou souhaité (démarche intentionnelle).</a:t>
          </a:r>
          <a:endParaRPr lang="fr-FR" dirty="0"/>
        </a:p>
      </dgm:t>
    </dgm:pt>
    <dgm:pt modelId="{C24894ED-CA57-4103-BE62-E95DC5B31483}" type="parTrans" cxnId="{42BB4F61-E795-4ED0-9D0B-890794D37DB5}">
      <dgm:prSet/>
      <dgm:spPr/>
      <dgm:t>
        <a:bodyPr/>
        <a:lstStyle/>
        <a:p>
          <a:endParaRPr lang="fr-FR"/>
        </a:p>
      </dgm:t>
    </dgm:pt>
    <dgm:pt modelId="{A98442A7-7A6E-465F-BC13-A5E456EB6F38}" type="sibTrans" cxnId="{42BB4F61-E795-4ED0-9D0B-890794D37DB5}">
      <dgm:prSet/>
      <dgm:spPr/>
      <dgm:t>
        <a:bodyPr/>
        <a:lstStyle/>
        <a:p>
          <a:endParaRPr lang="fr-FR"/>
        </a:p>
      </dgm:t>
    </dgm:pt>
    <dgm:pt modelId="{3335D242-1239-477B-AA61-6FAD25C1E753}" type="pres">
      <dgm:prSet presAssocID="{DB3FC80F-6766-4357-B633-8251916E97D7}" presName="Name0" presStyleCnt="0">
        <dgm:presLayoutVars>
          <dgm:dir/>
          <dgm:animLvl val="lvl"/>
          <dgm:resizeHandles val="exact"/>
        </dgm:presLayoutVars>
      </dgm:prSet>
      <dgm:spPr/>
      <dgm:t>
        <a:bodyPr/>
        <a:lstStyle/>
        <a:p>
          <a:endParaRPr lang="fr-FR"/>
        </a:p>
      </dgm:t>
    </dgm:pt>
    <dgm:pt modelId="{8BCB1E0D-FA6F-46CC-BA2B-86CC76E4F202}" type="pres">
      <dgm:prSet presAssocID="{253CDBDE-5114-4D18-91BD-1BD0B33B4913}" presName="boxAndChildren" presStyleCnt="0"/>
      <dgm:spPr/>
    </dgm:pt>
    <dgm:pt modelId="{DFD75C1A-CD2C-4F2F-92F2-0B676E455F9D}" type="pres">
      <dgm:prSet presAssocID="{253CDBDE-5114-4D18-91BD-1BD0B33B4913}" presName="parentTextBox" presStyleLbl="node1" presStyleIdx="0" presStyleCnt="1"/>
      <dgm:spPr/>
      <dgm:t>
        <a:bodyPr/>
        <a:lstStyle/>
        <a:p>
          <a:endParaRPr lang="fr-FR"/>
        </a:p>
      </dgm:t>
    </dgm:pt>
    <dgm:pt modelId="{8441A5DD-9934-4077-8A9D-F5F11E19FBED}" type="pres">
      <dgm:prSet presAssocID="{253CDBDE-5114-4D18-91BD-1BD0B33B4913}" presName="entireBox" presStyleLbl="node1" presStyleIdx="0" presStyleCnt="1"/>
      <dgm:spPr/>
      <dgm:t>
        <a:bodyPr/>
        <a:lstStyle/>
        <a:p>
          <a:endParaRPr lang="fr-FR"/>
        </a:p>
      </dgm:t>
    </dgm:pt>
    <dgm:pt modelId="{F0C4C9C9-7FE2-476C-854A-74ED61430F64}" type="pres">
      <dgm:prSet presAssocID="{253CDBDE-5114-4D18-91BD-1BD0B33B4913}" presName="descendantBox" presStyleCnt="0"/>
      <dgm:spPr/>
    </dgm:pt>
    <dgm:pt modelId="{5558B678-0ACE-4AA9-89AD-67727290694F}" type="pres">
      <dgm:prSet presAssocID="{DE0035EA-09B9-48F0-9956-BFD977567ECC}" presName="childTextBox" presStyleLbl="fgAccFollowNode1" presStyleIdx="0" presStyleCnt="4">
        <dgm:presLayoutVars>
          <dgm:bulletEnabled val="1"/>
        </dgm:presLayoutVars>
      </dgm:prSet>
      <dgm:spPr/>
      <dgm:t>
        <a:bodyPr/>
        <a:lstStyle/>
        <a:p>
          <a:endParaRPr lang="fr-FR"/>
        </a:p>
      </dgm:t>
    </dgm:pt>
    <dgm:pt modelId="{1CDD08CC-8195-455F-897B-8DDDBDB9F4EE}" type="pres">
      <dgm:prSet presAssocID="{F57663BC-BC2A-43E1-A4E9-53D88CAADEFB}" presName="childTextBox" presStyleLbl="fgAccFollowNode1" presStyleIdx="1" presStyleCnt="4">
        <dgm:presLayoutVars>
          <dgm:bulletEnabled val="1"/>
        </dgm:presLayoutVars>
      </dgm:prSet>
      <dgm:spPr/>
      <dgm:t>
        <a:bodyPr/>
        <a:lstStyle/>
        <a:p>
          <a:endParaRPr lang="fr-FR"/>
        </a:p>
      </dgm:t>
    </dgm:pt>
    <dgm:pt modelId="{5F7CC5E5-BF23-49ED-9066-9656B8B4F5F3}" type="pres">
      <dgm:prSet presAssocID="{C21071DF-3D97-4AFF-B927-F6A060394C31}" presName="childTextBox" presStyleLbl="fgAccFollowNode1" presStyleIdx="2" presStyleCnt="4">
        <dgm:presLayoutVars>
          <dgm:bulletEnabled val="1"/>
        </dgm:presLayoutVars>
      </dgm:prSet>
      <dgm:spPr/>
      <dgm:t>
        <a:bodyPr/>
        <a:lstStyle/>
        <a:p>
          <a:endParaRPr lang="fr-FR"/>
        </a:p>
      </dgm:t>
    </dgm:pt>
    <dgm:pt modelId="{2ACC4E6C-FEEB-4810-8A38-CBB9E5BD4437}" type="pres">
      <dgm:prSet presAssocID="{4972BF89-59C9-4E1C-8A84-399B851EBE88}" presName="childTextBox" presStyleLbl="fgAccFollowNode1" presStyleIdx="3" presStyleCnt="4">
        <dgm:presLayoutVars>
          <dgm:bulletEnabled val="1"/>
        </dgm:presLayoutVars>
      </dgm:prSet>
      <dgm:spPr/>
      <dgm:t>
        <a:bodyPr/>
        <a:lstStyle/>
        <a:p>
          <a:endParaRPr lang="fr-FR"/>
        </a:p>
      </dgm:t>
    </dgm:pt>
  </dgm:ptLst>
  <dgm:cxnLst>
    <dgm:cxn modelId="{6A391EAF-97CD-4F38-99C9-9B2616B72AB2}" srcId="{253CDBDE-5114-4D18-91BD-1BD0B33B4913}" destId="{F57663BC-BC2A-43E1-A4E9-53D88CAADEFB}" srcOrd="1" destOrd="0" parTransId="{0D7AC5A3-465C-46FE-8F55-344F4837097D}" sibTransId="{33EF751A-48CB-4D30-96FC-77585C0D4F6C}"/>
    <dgm:cxn modelId="{AEE78863-C5A8-4027-BE56-16C460248945}" type="presOf" srcId="{253CDBDE-5114-4D18-91BD-1BD0B33B4913}" destId="{DFD75C1A-CD2C-4F2F-92F2-0B676E455F9D}" srcOrd="0" destOrd="0" presId="urn:microsoft.com/office/officeart/2005/8/layout/process4"/>
    <dgm:cxn modelId="{F2FB82D6-45C0-4B2B-92FC-67D871F3D673}" type="presOf" srcId="{C21071DF-3D97-4AFF-B927-F6A060394C31}" destId="{5F7CC5E5-BF23-49ED-9066-9656B8B4F5F3}" srcOrd="0" destOrd="0" presId="urn:microsoft.com/office/officeart/2005/8/layout/process4"/>
    <dgm:cxn modelId="{FF6C5591-F9C4-4101-9952-34AE3A65ACFD}" srcId="{DB3FC80F-6766-4357-B633-8251916E97D7}" destId="{253CDBDE-5114-4D18-91BD-1BD0B33B4913}" srcOrd="0" destOrd="0" parTransId="{12A7C691-6098-4DEE-9182-FD0084D220C9}" sibTransId="{71A5ED2E-AA7B-43A9-9F75-CC0ACD9FF3DF}"/>
    <dgm:cxn modelId="{674D202B-48A5-4F6F-83A5-0F25454A1D86}" type="presOf" srcId="{DB3FC80F-6766-4357-B633-8251916E97D7}" destId="{3335D242-1239-477B-AA61-6FAD25C1E753}" srcOrd="0" destOrd="0" presId="urn:microsoft.com/office/officeart/2005/8/layout/process4"/>
    <dgm:cxn modelId="{6FC14545-FE40-444B-82F1-68D27960C77B}" type="presOf" srcId="{253CDBDE-5114-4D18-91BD-1BD0B33B4913}" destId="{8441A5DD-9934-4077-8A9D-F5F11E19FBED}" srcOrd="1" destOrd="0" presId="urn:microsoft.com/office/officeart/2005/8/layout/process4"/>
    <dgm:cxn modelId="{42BB4F61-E795-4ED0-9D0B-890794D37DB5}" srcId="{253CDBDE-5114-4D18-91BD-1BD0B33B4913}" destId="{4972BF89-59C9-4E1C-8A84-399B851EBE88}" srcOrd="3" destOrd="0" parTransId="{C24894ED-CA57-4103-BE62-E95DC5B31483}" sibTransId="{A98442A7-7A6E-465F-BC13-A5E456EB6F38}"/>
    <dgm:cxn modelId="{E396BA88-0E35-4068-AE33-B975AA9D8FDC}" type="presOf" srcId="{4972BF89-59C9-4E1C-8A84-399B851EBE88}" destId="{2ACC4E6C-FEEB-4810-8A38-CBB9E5BD4437}" srcOrd="0" destOrd="0" presId="urn:microsoft.com/office/officeart/2005/8/layout/process4"/>
    <dgm:cxn modelId="{F6C9A48F-83D2-4577-A6D8-FF0F83CC9D66}" srcId="{253CDBDE-5114-4D18-91BD-1BD0B33B4913}" destId="{DE0035EA-09B9-48F0-9956-BFD977567ECC}" srcOrd="0" destOrd="0" parTransId="{58A20B8A-B2BD-4515-BEC6-1D3932BE8FD6}" sibTransId="{F402F04D-F16A-4F57-8054-41ABCB5B6D0D}"/>
    <dgm:cxn modelId="{733EAFCF-76A4-43B8-8E5C-03EB45B7C6FF}" type="presOf" srcId="{F57663BC-BC2A-43E1-A4E9-53D88CAADEFB}" destId="{1CDD08CC-8195-455F-897B-8DDDBDB9F4EE}" srcOrd="0" destOrd="0" presId="urn:microsoft.com/office/officeart/2005/8/layout/process4"/>
    <dgm:cxn modelId="{B7FFE8C3-30A7-4AC7-9DA8-B0DEF9B816C8}" srcId="{253CDBDE-5114-4D18-91BD-1BD0B33B4913}" destId="{C21071DF-3D97-4AFF-B927-F6A060394C31}" srcOrd="2" destOrd="0" parTransId="{FB8D5E55-8F42-4C19-895F-7276C2486942}" sibTransId="{66E359B8-A845-49B3-A1A4-3055D5464016}"/>
    <dgm:cxn modelId="{58CCFFD5-0F2E-416B-985D-6C0BB8427B12}" type="presOf" srcId="{DE0035EA-09B9-48F0-9956-BFD977567ECC}" destId="{5558B678-0ACE-4AA9-89AD-67727290694F}" srcOrd="0" destOrd="0" presId="urn:microsoft.com/office/officeart/2005/8/layout/process4"/>
    <dgm:cxn modelId="{72F0928C-4AE5-48A7-A048-5849F1E75D6E}" type="presParOf" srcId="{3335D242-1239-477B-AA61-6FAD25C1E753}" destId="{8BCB1E0D-FA6F-46CC-BA2B-86CC76E4F202}" srcOrd="0" destOrd="0" presId="urn:microsoft.com/office/officeart/2005/8/layout/process4"/>
    <dgm:cxn modelId="{EA297C09-824D-4BE1-97F8-5C344C4042D6}" type="presParOf" srcId="{8BCB1E0D-FA6F-46CC-BA2B-86CC76E4F202}" destId="{DFD75C1A-CD2C-4F2F-92F2-0B676E455F9D}" srcOrd="0" destOrd="0" presId="urn:microsoft.com/office/officeart/2005/8/layout/process4"/>
    <dgm:cxn modelId="{E1E66D05-48FF-4BCE-A955-C345493BAF0D}" type="presParOf" srcId="{8BCB1E0D-FA6F-46CC-BA2B-86CC76E4F202}" destId="{8441A5DD-9934-4077-8A9D-F5F11E19FBED}" srcOrd="1" destOrd="0" presId="urn:microsoft.com/office/officeart/2005/8/layout/process4"/>
    <dgm:cxn modelId="{1D34F32D-3BF6-404F-BD20-9AE93CCD5227}" type="presParOf" srcId="{8BCB1E0D-FA6F-46CC-BA2B-86CC76E4F202}" destId="{F0C4C9C9-7FE2-476C-854A-74ED61430F64}" srcOrd="2" destOrd="0" presId="urn:microsoft.com/office/officeart/2005/8/layout/process4"/>
    <dgm:cxn modelId="{76AB97D8-C280-4143-B6DD-9F0E08DC86A4}" type="presParOf" srcId="{F0C4C9C9-7FE2-476C-854A-74ED61430F64}" destId="{5558B678-0ACE-4AA9-89AD-67727290694F}" srcOrd="0" destOrd="0" presId="urn:microsoft.com/office/officeart/2005/8/layout/process4"/>
    <dgm:cxn modelId="{D5315614-83A2-46CE-AFE8-A015977452A4}" type="presParOf" srcId="{F0C4C9C9-7FE2-476C-854A-74ED61430F64}" destId="{1CDD08CC-8195-455F-897B-8DDDBDB9F4EE}" srcOrd="1" destOrd="0" presId="urn:microsoft.com/office/officeart/2005/8/layout/process4"/>
    <dgm:cxn modelId="{C7DF00C1-7EF1-441F-B8E4-861D0D28A54F}" type="presParOf" srcId="{F0C4C9C9-7FE2-476C-854A-74ED61430F64}" destId="{5F7CC5E5-BF23-49ED-9066-9656B8B4F5F3}" srcOrd="2" destOrd="0" presId="urn:microsoft.com/office/officeart/2005/8/layout/process4"/>
    <dgm:cxn modelId="{AF0ED50C-DB4E-4AD2-B6C5-0C751455181A}" type="presParOf" srcId="{F0C4C9C9-7FE2-476C-854A-74ED61430F64}" destId="{2ACC4E6C-FEEB-4810-8A38-CBB9E5BD4437}" srcOrd="3"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B3FC80F-6766-4357-B633-8251916E97D7}" type="doc">
      <dgm:prSet loTypeId="urn:microsoft.com/office/officeart/2008/layout/LinedList" loCatId="list" qsTypeId="urn:microsoft.com/office/officeart/2005/8/quickstyle/simple1" qsCatId="simple" csTypeId="urn:microsoft.com/office/officeart/2005/8/colors/accent1_4" csCatId="accent1" phldr="1"/>
      <dgm:spPr/>
      <dgm:t>
        <a:bodyPr/>
        <a:lstStyle/>
        <a:p>
          <a:endParaRPr lang="fr-FR"/>
        </a:p>
      </dgm:t>
    </dgm:pt>
    <dgm:pt modelId="{253CDBDE-5114-4D18-91BD-1BD0B33B4913}">
      <dgm:prSet phldrT="[Texte]" custT="1"/>
      <dgm:spPr/>
      <dgm:t>
        <a:bodyPr/>
        <a:lstStyle/>
        <a:p>
          <a:r>
            <a:rPr lang="fr-FR" sz="2400" dirty="0" smtClean="0"/>
            <a:t>Le changement comme processus dynamique et permanent ; </a:t>
          </a:r>
          <a:endParaRPr lang="fr-FR" sz="2400" dirty="0"/>
        </a:p>
      </dgm:t>
    </dgm:pt>
    <dgm:pt modelId="{12A7C691-6098-4DEE-9182-FD0084D220C9}" type="parTrans" cxnId="{FF6C5591-F9C4-4101-9952-34AE3A65ACFD}">
      <dgm:prSet/>
      <dgm:spPr/>
      <dgm:t>
        <a:bodyPr/>
        <a:lstStyle/>
        <a:p>
          <a:endParaRPr lang="fr-FR"/>
        </a:p>
      </dgm:t>
    </dgm:pt>
    <dgm:pt modelId="{71A5ED2E-AA7B-43A9-9F75-CC0ACD9FF3DF}" type="sibTrans" cxnId="{FF6C5591-F9C4-4101-9952-34AE3A65ACFD}">
      <dgm:prSet/>
      <dgm:spPr/>
      <dgm:t>
        <a:bodyPr/>
        <a:lstStyle/>
        <a:p>
          <a:endParaRPr lang="fr-FR"/>
        </a:p>
      </dgm:t>
    </dgm:pt>
    <dgm:pt modelId="{DE0035EA-09B9-48F0-9956-BFD977567ECC}">
      <dgm:prSet phldrT="[Texte]"/>
      <dgm:spPr/>
      <dgm:t>
        <a:bodyPr/>
        <a:lstStyle/>
        <a:p>
          <a:r>
            <a:rPr lang="fr-FR" dirty="0" smtClean="0"/>
            <a:t>Contexte des années 1990</a:t>
          </a:r>
          <a:endParaRPr lang="fr-FR" dirty="0"/>
        </a:p>
      </dgm:t>
    </dgm:pt>
    <dgm:pt modelId="{58A20B8A-B2BD-4515-BEC6-1D3932BE8FD6}" type="parTrans" cxnId="{F6C9A48F-83D2-4577-A6D8-FF0F83CC9D66}">
      <dgm:prSet/>
      <dgm:spPr/>
      <dgm:t>
        <a:bodyPr/>
        <a:lstStyle/>
        <a:p>
          <a:endParaRPr lang="fr-FR"/>
        </a:p>
      </dgm:t>
    </dgm:pt>
    <dgm:pt modelId="{F402F04D-F16A-4F57-8054-41ABCB5B6D0D}" type="sibTrans" cxnId="{F6C9A48F-83D2-4577-A6D8-FF0F83CC9D66}">
      <dgm:prSet/>
      <dgm:spPr/>
      <dgm:t>
        <a:bodyPr/>
        <a:lstStyle/>
        <a:p>
          <a:endParaRPr lang="fr-FR"/>
        </a:p>
      </dgm:t>
    </dgm:pt>
    <dgm:pt modelId="{F57663BC-BC2A-43E1-A4E9-53D88CAADEFB}">
      <dgm:prSet phldrT="[Texte]"/>
      <dgm:spPr/>
      <dgm:t>
        <a:bodyPr/>
        <a:lstStyle/>
        <a:p>
          <a:r>
            <a:rPr lang="fr-FR" dirty="0" smtClean="0"/>
            <a:t>le changement devient une réalité incontournable pour les différents</a:t>
          </a:r>
        </a:p>
        <a:p>
          <a:r>
            <a:rPr lang="fr-FR" dirty="0" smtClean="0"/>
            <a:t>acteurs économiques</a:t>
          </a:r>
          <a:endParaRPr lang="fr-FR" dirty="0"/>
        </a:p>
      </dgm:t>
    </dgm:pt>
    <dgm:pt modelId="{0D7AC5A3-465C-46FE-8F55-344F4837097D}" type="parTrans" cxnId="{6A391EAF-97CD-4F38-99C9-9B2616B72AB2}">
      <dgm:prSet/>
      <dgm:spPr/>
      <dgm:t>
        <a:bodyPr/>
        <a:lstStyle/>
        <a:p>
          <a:endParaRPr lang="fr-FR"/>
        </a:p>
      </dgm:t>
    </dgm:pt>
    <dgm:pt modelId="{33EF751A-48CB-4D30-96FC-77585C0D4F6C}" type="sibTrans" cxnId="{6A391EAF-97CD-4F38-99C9-9B2616B72AB2}">
      <dgm:prSet/>
      <dgm:spPr/>
      <dgm:t>
        <a:bodyPr/>
        <a:lstStyle/>
        <a:p>
          <a:endParaRPr lang="fr-FR"/>
        </a:p>
      </dgm:t>
    </dgm:pt>
    <dgm:pt modelId="{C21071DF-3D97-4AFF-B927-F6A060394C31}">
      <dgm:prSet phldrT="[Texte]"/>
      <dgm:spPr/>
      <dgm:t>
        <a:bodyPr/>
        <a:lstStyle/>
        <a:p>
          <a:r>
            <a:rPr lang="fr-FR" dirty="0" smtClean="0"/>
            <a:t>Le changement apparaît désormais comme un processus inévitable, dynamique et complexe qui s’exerce de manière continue au sein des organisations.</a:t>
          </a:r>
          <a:endParaRPr lang="fr-FR" dirty="0"/>
        </a:p>
      </dgm:t>
    </dgm:pt>
    <dgm:pt modelId="{FB8D5E55-8F42-4C19-895F-7276C2486942}" type="parTrans" cxnId="{B7FFE8C3-30A7-4AC7-9DA8-B0DEF9B816C8}">
      <dgm:prSet/>
      <dgm:spPr/>
      <dgm:t>
        <a:bodyPr/>
        <a:lstStyle/>
        <a:p>
          <a:endParaRPr lang="fr-FR"/>
        </a:p>
      </dgm:t>
    </dgm:pt>
    <dgm:pt modelId="{66E359B8-A845-49B3-A1A4-3055D5464016}" type="sibTrans" cxnId="{B7FFE8C3-30A7-4AC7-9DA8-B0DEF9B816C8}">
      <dgm:prSet/>
      <dgm:spPr/>
      <dgm:t>
        <a:bodyPr/>
        <a:lstStyle/>
        <a:p>
          <a:endParaRPr lang="fr-FR"/>
        </a:p>
      </dgm:t>
    </dgm:pt>
    <dgm:pt modelId="{4972BF89-59C9-4E1C-8A84-399B851EBE88}">
      <dgm:prSet phldrT="[Texte]"/>
      <dgm:spPr/>
      <dgm:t>
        <a:bodyPr/>
        <a:lstStyle/>
        <a:p>
          <a:r>
            <a:rPr lang="fr-FR" dirty="0" smtClean="0"/>
            <a:t>1….La pression du temps (avec un temps de réalisation du changement qui se raccourcit du fait de l’apparition des NTIC qui entraîne une circulation de l’information beaucoup plus rapidement ; </a:t>
          </a:r>
        </a:p>
        <a:p>
          <a:r>
            <a:rPr lang="fr-FR" dirty="0" smtClean="0"/>
            <a:t>2….Les pressions économiques et sociales qui s’accentuent ;</a:t>
          </a:r>
        </a:p>
        <a:p>
          <a:r>
            <a:rPr lang="fr-FR" dirty="0" smtClean="0"/>
            <a:t>3….L’</a:t>
          </a:r>
          <a:r>
            <a:rPr lang="fr-FR" dirty="0" err="1" smtClean="0"/>
            <a:t>intensiﬁcation</a:t>
          </a:r>
          <a:r>
            <a:rPr lang="fr-FR" dirty="0" smtClean="0"/>
            <a:t> de la mondialisation.</a:t>
          </a:r>
          <a:endParaRPr lang="fr-FR" dirty="0"/>
        </a:p>
      </dgm:t>
    </dgm:pt>
    <dgm:pt modelId="{C24894ED-CA57-4103-BE62-E95DC5B31483}" type="parTrans" cxnId="{42BB4F61-E795-4ED0-9D0B-890794D37DB5}">
      <dgm:prSet/>
      <dgm:spPr/>
      <dgm:t>
        <a:bodyPr/>
        <a:lstStyle/>
        <a:p>
          <a:endParaRPr lang="fr-FR"/>
        </a:p>
      </dgm:t>
    </dgm:pt>
    <dgm:pt modelId="{A98442A7-7A6E-465F-BC13-A5E456EB6F38}" type="sibTrans" cxnId="{42BB4F61-E795-4ED0-9D0B-890794D37DB5}">
      <dgm:prSet/>
      <dgm:spPr/>
      <dgm:t>
        <a:bodyPr/>
        <a:lstStyle/>
        <a:p>
          <a:endParaRPr lang="fr-FR"/>
        </a:p>
      </dgm:t>
    </dgm:pt>
    <dgm:pt modelId="{AE604316-D7B2-48F1-B94E-870BECD427E2}" type="pres">
      <dgm:prSet presAssocID="{DB3FC80F-6766-4357-B633-8251916E97D7}" presName="vert0" presStyleCnt="0">
        <dgm:presLayoutVars>
          <dgm:dir/>
          <dgm:animOne val="branch"/>
          <dgm:animLvl val="lvl"/>
        </dgm:presLayoutVars>
      </dgm:prSet>
      <dgm:spPr/>
      <dgm:t>
        <a:bodyPr/>
        <a:lstStyle/>
        <a:p>
          <a:endParaRPr lang="fr-FR"/>
        </a:p>
      </dgm:t>
    </dgm:pt>
    <dgm:pt modelId="{60213BE6-CF44-47A0-8F02-353C5CF930D6}" type="pres">
      <dgm:prSet presAssocID="{253CDBDE-5114-4D18-91BD-1BD0B33B4913}" presName="thickLine" presStyleLbl="alignNode1" presStyleIdx="0" presStyleCnt="1"/>
      <dgm:spPr/>
    </dgm:pt>
    <dgm:pt modelId="{5DFE7495-13B1-425B-89AE-34EB4E488E44}" type="pres">
      <dgm:prSet presAssocID="{253CDBDE-5114-4D18-91BD-1BD0B33B4913}" presName="horz1" presStyleCnt="0"/>
      <dgm:spPr/>
    </dgm:pt>
    <dgm:pt modelId="{31BFFEA8-FBAC-466E-8880-91A73A5CEAAD}" type="pres">
      <dgm:prSet presAssocID="{253CDBDE-5114-4D18-91BD-1BD0B33B4913}" presName="tx1" presStyleLbl="revTx" presStyleIdx="0" presStyleCnt="5" custScaleX="204610"/>
      <dgm:spPr/>
      <dgm:t>
        <a:bodyPr/>
        <a:lstStyle/>
        <a:p>
          <a:endParaRPr lang="fr-FR"/>
        </a:p>
      </dgm:t>
    </dgm:pt>
    <dgm:pt modelId="{ED99F522-A4B1-46B1-906A-C79CC3CD679B}" type="pres">
      <dgm:prSet presAssocID="{253CDBDE-5114-4D18-91BD-1BD0B33B4913}" presName="vert1" presStyleCnt="0"/>
      <dgm:spPr/>
    </dgm:pt>
    <dgm:pt modelId="{D45524B3-997C-480B-B752-028234542678}" type="pres">
      <dgm:prSet presAssocID="{DE0035EA-09B9-48F0-9956-BFD977567ECC}" presName="vertSpace2a" presStyleCnt="0"/>
      <dgm:spPr/>
    </dgm:pt>
    <dgm:pt modelId="{66ECCBD8-3072-48BC-B5AF-029105A51CDA}" type="pres">
      <dgm:prSet presAssocID="{DE0035EA-09B9-48F0-9956-BFD977567ECC}" presName="horz2" presStyleCnt="0"/>
      <dgm:spPr/>
    </dgm:pt>
    <dgm:pt modelId="{48918816-908C-46CC-8131-E477E4C73092}" type="pres">
      <dgm:prSet presAssocID="{DE0035EA-09B9-48F0-9956-BFD977567ECC}" presName="horzSpace2" presStyleCnt="0"/>
      <dgm:spPr/>
    </dgm:pt>
    <dgm:pt modelId="{E5DC1EA2-D8E1-4315-97ED-EC4AD9C014D0}" type="pres">
      <dgm:prSet presAssocID="{DE0035EA-09B9-48F0-9956-BFD977567ECC}" presName="tx2" presStyleLbl="revTx" presStyleIdx="1" presStyleCnt="5" custScaleY="43246"/>
      <dgm:spPr/>
      <dgm:t>
        <a:bodyPr/>
        <a:lstStyle/>
        <a:p>
          <a:endParaRPr lang="fr-FR"/>
        </a:p>
      </dgm:t>
    </dgm:pt>
    <dgm:pt modelId="{B282D4D5-4F54-47F2-9E7E-DA62364F18D4}" type="pres">
      <dgm:prSet presAssocID="{DE0035EA-09B9-48F0-9956-BFD977567ECC}" presName="vert2" presStyleCnt="0"/>
      <dgm:spPr/>
    </dgm:pt>
    <dgm:pt modelId="{FCDFDD2F-352A-450E-AC90-895393BC1CBA}" type="pres">
      <dgm:prSet presAssocID="{DE0035EA-09B9-48F0-9956-BFD977567ECC}" presName="thinLine2b" presStyleLbl="callout" presStyleIdx="0" presStyleCnt="4"/>
      <dgm:spPr/>
    </dgm:pt>
    <dgm:pt modelId="{710E5F73-127E-4931-BDC2-2C4613E2B67E}" type="pres">
      <dgm:prSet presAssocID="{DE0035EA-09B9-48F0-9956-BFD977567ECC}" presName="vertSpace2b" presStyleCnt="0"/>
      <dgm:spPr/>
    </dgm:pt>
    <dgm:pt modelId="{EBE3CC0C-48AB-4C5C-ABED-13A84A843355}" type="pres">
      <dgm:prSet presAssocID="{F57663BC-BC2A-43E1-A4E9-53D88CAADEFB}" presName="horz2" presStyleCnt="0"/>
      <dgm:spPr/>
    </dgm:pt>
    <dgm:pt modelId="{881AB6E7-8A8C-49E7-8A53-D0B78ABF4387}" type="pres">
      <dgm:prSet presAssocID="{F57663BC-BC2A-43E1-A4E9-53D88CAADEFB}" presName="horzSpace2" presStyleCnt="0"/>
      <dgm:spPr/>
    </dgm:pt>
    <dgm:pt modelId="{A9F5B80F-E87A-403B-B672-741C9BB56B98}" type="pres">
      <dgm:prSet presAssocID="{F57663BC-BC2A-43E1-A4E9-53D88CAADEFB}" presName="tx2" presStyleLbl="revTx" presStyleIdx="2" presStyleCnt="5" custScaleY="73681"/>
      <dgm:spPr/>
      <dgm:t>
        <a:bodyPr/>
        <a:lstStyle/>
        <a:p>
          <a:endParaRPr lang="fr-FR"/>
        </a:p>
      </dgm:t>
    </dgm:pt>
    <dgm:pt modelId="{C0173C03-9946-47C5-B9FB-E27146A5B9F2}" type="pres">
      <dgm:prSet presAssocID="{F57663BC-BC2A-43E1-A4E9-53D88CAADEFB}" presName="vert2" presStyleCnt="0"/>
      <dgm:spPr/>
    </dgm:pt>
    <dgm:pt modelId="{98581155-2895-4357-A586-24BEAABC0344}" type="pres">
      <dgm:prSet presAssocID="{F57663BC-BC2A-43E1-A4E9-53D88CAADEFB}" presName="thinLine2b" presStyleLbl="callout" presStyleIdx="1" presStyleCnt="4"/>
      <dgm:spPr/>
    </dgm:pt>
    <dgm:pt modelId="{C8EFE9C5-FF78-46BF-A0AA-3701457FFBDF}" type="pres">
      <dgm:prSet presAssocID="{F57663BC-BC2A-43E1-A4E9-53D88CAADEFB}" presName="vertSpace2b" presStyleCnt="0"/>
      <dgm:spPr/>
    </dgm:pt>
    <dgm:pt modelId="{33351F80-D728-4670-96C8-87DA2195851C}" type="pres">
      <dgm:prSet presAssocID="{C21071DF-3D97-4AFF-B927-F6A060394C31}" presName="horz2" presStyleCnt="0"/>
      <dgm:spPr/>
    </dgm:pt>
    <dgm:pt modelId="{704228FD-F098-45F1-BEBD-8A62CCA67F8D}" type="pres">
      <dgm:prSet presAssocID="{C21071DF-3D97-4AFF-B927-F6A060394C31}" presName="horzSpace2" presStyleCnt="0"/>
      <dgm:spPr/>
    </dgm:pt>
    <dgm:pt modelId="{609A0677-E8B8-41B4-8F8F-9B93FA83A4A9}" type="pres">
      <dgm:prSet presAssocID="{C21071DF-3D97-4AFF-B927-F6A060394C31}" presName="tx2" presStyleLbl="revTx" presStyleIdx="3" presStyleCnt="5" custScaleY="54516"/>
      <dgm:spPr/>
      <dgm:t>
        <a:bodyPr/>
        <a:lstStyle/>
        <a:p>
          <a:endParaRPr lang="fr-FR"/>
        </a:p>
      </dgm:t>
    </dgm:pt>
    <dgm:pt modelId="{C4504719-0FE9-42BB-881E-AA58405CD6E8}" type="pres">
      <dgm:prSet presAssocID="{C21071DF-3D97-4AFF-B927-F6A060394C31}" presName="vert2" presStyleCnt="0"/>
      <dgm:spPr/>
    </dgm:pt>
    <dgm:pt modelId="{C330BA0D-68FD-4961-A7B9-069495D54536}" type="pres">
      <dgm:prSet presAssocID="{C21071DF-3D97-4AFF-B927-F6A060394C31}" presName="thinLine2b" presStyleLbl="callout" presStyleIdx="2" presStyleCnt="4"/>
      <dgm:spPr/>
    </dgm:pt>
    <dgm:pt modelId="{17D3F62E-FE22-476E-B89A-B523F65CB888}" type="pres">
      <dgm:prSet presAssocID="{C21071DF-3D97-4AFF-B927-F6A060394C31}" presName="vertSpace2b" presStyleCnt="0"/>
      <dgm:spPr/>
    </dgm:pt>
    <dgm:pt modelId="{943F3C7E-52AD-4DBF-BC85-F6987648762A}" type="pres">
      <dgm:prSet presAssocID="{4972BF89-59C9-4E1C-8A84-399B851EBE88}" presName="horz2" presStyleCnt="0"/>
      <dgm:spPr/>
    </dgm:pt>
    <dgm:pt modelId="{E2B6C752-B413-4762-AB27-EB0A9C653A07}" type="pres">
      <dgm:prSet presAssocID="{4972BF89-59C9-4E1C-8A84-399B851EBE88}" presName="horzSpace2" presStyleCnt="0"/>
      <dgm:spPr/>
    </dgm:pt>
    <dgm:pt modelId="{6D3ED29E-9504-4A1C-8D8A-A9BDE0D9C827}" type="pres">
      <dgm:prSet presAssocID="{4972BF89-59C9-4E1C-8A84-399B851EBE88}" presName="tx2" presStyleLbl="revTx" presStyleIdx="4" presStyleCnt="5"/>
      <dgm:spPr/>
      <dgm:t>
        <a:bodyPr/>
        <a:lstStyle/>
        <a:p>
          <a:endParaRPr lang="fr-FR"/>
        </a:p>
      </dgm:t>
    </dgm:pt>
    <dgm:pt modelId="{5DBFDABE-0A8F-4B51-AB25-7F3295976106}" type="pres">
      <dgm:prSet presAssocID="{4972BF89-59C9-4E1C-8A84-399B851EBE88}" presName="vert2" presStyleCnt="0"/>
      <dgm:spPr/>
    </dgm:pt>
    <dgm:pt modelId="{1D888195-47B3-4157-9D55-B5F39B6A778D}" type="pres">
      <dgm:prSet presAssocID="{4972BF89-59C9-4E1C-8A84-399B851EBE88}" presName="thinLine2b" presStyleLbl="callout" presStyleIdx="3" presStyleCnt="4"/>
      <dgm:spPr/>
    </dgm:pt>
    <dgm:pt modelId="{CE473D43-DC6E-4CD7-8CB3-CA5D4235522E}" type="pres">
      <dgm:prSet presAssocID="{4972BF89-59C9-4E1C-8A84-399B851EBE88}" presName="vertSpace2b" presStyleCnt="0"/>
      <dgm:spPr/>
    </dgm:pt>
  </dgm:ptLst>
  <dgm:cxnLst>
    <dgm:cxn modelId="{FF6C5591-F9C4-4101-9952-34AE3A65ACFD}" srcId="{DB3FC80F-6766-4357-B633-8251916E97D7}" destId="{253CDBDE-5114-4D18-91BD-1BD0B33B4913}" srcOrd="0" destOrd="0" parTransId="{12A7C691-6098-4DEE-9182-FD0084D220C9}" sibTransId="{71A5ED2E-AA7B-43A9-9F75-CC0ACD9FF3DF}"/>
    <dgm:cxn modelId="{A0088F4B-0B02-4C20-976B-9948C46ACD51}" type="presOf" srcId="{DB3FC80F-6766-4357-B633-8251916E97D7}" destId="{AE604316-D7B2-48F1-B94E-870BECD427E2}" srcOrd="0" destOrd="0" presId="urn:microsoft.com/office/officeart/2008/layout/LinedList"/>
    <dgm:cxn modelId="{6A391EAF-97CD-4F38-99C9-9B2616B72AB2}" srcId="{253CDBDE-5114-4D18-91BD-1BD0B33B4913}" destId="{F57663BC-BC2A-43E1-A4E9-53D88CAADEFB}" srcOrd="1" destOrd="0" parTransId="{0D7AC5A3-465C-46FE-8F55-344F4837097D}" sibTransId="{33EF751A-48CB-4D30-96FC-77585C0D4F6C}"/>
    <dgm:cxn modelId="{B7FFE8C3-30A7-4AC7-9DA8-B0DEF9B816C8}" srcId="{253CDBDE-5114-4D18-91BD-1BD0B33B4913}" destId="{C21071DF-3D97-4AFF-B927-F6A060394C31}" srcOrd="2" destOrd="0" parTransId="{FB8D5E55-8F42-4C19-895F-7276C2486942}" sibTransId="{66E359B8-A845-49B3-A1A4-3055D5464016}"/>
    <dgm:cxn modelId="{F6C9A48F-83D2-4577-A6D8-FF0F83CC9D66}" srcId="{253CDBDE-5114-4D18-91BD-1BD0B33B4913}" destId="{DE0035EA-09B9-48F0-9956-BFD977567ECC}" srcOrd="0" destOrd="0" parTransId="{58A20B8A-B2BD-4515-BEC6-1D3932BE8FD6}" sibTransId="{F402F04D-F16A-4F57-8054-41ABCB5B6D0D}"/>
    <dgm:cxn modelId="{42BB4F61-E795-4ED0-9D0B-890794D37DB5}" srcId="{253CDBDE-5114-4D18-91BD-1BD0B33B4913}" destId="{4972BF89-59C9-4E1C-8A84-399B851EBE88}" srcOrd="3" destOrd="0" parTransId="{C24894ED-CA57-4103-BE62-E95DC5B31483}" sibTransId="{A98442A7-7A6E-465F-BC13-A5E456EB6F38}"/>
    <dgm:cxn modelId="{92328844-FB00-47CA-AFF4-ADB11A5F2266}" type="presOf" srcId="{253CDBDE-5114-4D18-91BD-1BD0B33B4913}" destId="{31BFFEA8-FBAC-466E-8880-91A73A5CEAAD}" srcOrd="0" destOrd="0" presId="urn:microsoft.com/office/officeart/2008/layout/LinedList"/>
    <dgm:cxn modelId="{2D4DF5E7-DA88-4A2E-89A9-10BB426FFFFC}" type="presOf" srcId="{C21071DF-3D97-4AFF-B927-F6A060394C31}" destId="{609A0677-E8B8-41B4-8F8F-9B93FA83A4A9}" srcOrd="0" destOrd="0" presId="urn:microsoft.com/office/officeart/2008/layout/LinedList"/>
    <dgm:cxn modelId="{638DF1B8-ACBE-4DF0-8277-8650417C6B64}" type="presOf" srcId="{DE0035EA-09B9-48F0-9956-BFD977567ECC}" destId="{E5DC1EA2-D8E1-4315-97ED-EC4AD9C014D0}" srcOrd="0" destOrd="0" presId="urn:microsoft.com/office/officeart/2008/layout/LinedList"/>
    <dgm:cxn modelId="{1C565EEB-A7BE-40EF-9647-A5FF1D0E3571}" type="presOf" srcId="{4972BF89-59C9-4E1C-8A84-399B851EBE88}" destId="{6D3ED29E-9504-4A1C-8D8A-A9BDE0D9C827}" srcOrd="0" destOrd="0" presId="urn:microsoft.com/office/officeart/2008/layout/LinedList"/>
    <dgm:cxn modelId="{3418403B-6EEB-47F0-9B56-9A13050A7821}" type="presOf" srcId="{F57663BC-BC2A-43E1-A4E9-53D88CAADEFB}" destId="{A9F5B80F-E87A-403B-B672-741C9BB56B98}" srcOrd="0" destOrd="0" presId="urn:microsoft.com/office/officeart/2008/layout/LinedList"/>
    <dgm:cxn modelId="{A66F1A28-9B1F-44F6-8F9E-A957AB6648DF}" type="presParOf" srcId="{AE604316-D7B2-48F1-B94E-870BECD427E2}" destId="{60213BE6-CF44-47A0-8F02-353C5CF930D6}" srcOrd="0" destOrd="0" presId="urn:microsoft.com/office/officeart/2008/layout/LinedList"/>
    <dgm:cxn modelId="{CD2DE546-AB08-4816-8DEF-391DB3224C9C}" type="presParOf" srcId="{AE604316-D7B2-48F1-B94E-870BECD427E2}" destId="{5DFE7495-13B1-425B-89AE-34EB4E488E44}" srcOrd="1" destOrd="0" presId="urn:microsoft.com/office/officeart/2008/layout/LinedList"/>
    <dgm:cxn modelId="{011F69D4-8AE8-4794-8B8E-C451D943E52D}" type="presParOf" srcId="{5DFE7495-13B1-425B-89AE-34EB4E488E44}" destId="{31BFFEA8-FBAC-466E-8880-91A73A5CEAAD}" srcOrd="0" destOrd="0" presId="urn:microsoft.com/office/officeart/2008/layout/LinedList"/>
    <dgm:cxn modelId="{747C68A1-81BB-4BEC-893D-C8BDD3D718EE}" type="presParOf" srcId="{5DFE7495-13B1-425B-89AE-34EB4E488E44}" destId="{ED99F522-A4B1-46B1-906A-C79CC3CD679B}" srcOrd="1" destOrd="0" presId="urn:microsoft.com/office/officeart/2008/layout/LinedList"/>
    <dgm:cxn modelId="{D2296F0A-DFEA-4964-84BF-811555BA26FF}" type="presParOf" srcId="{ED99F522-A4B1-46B1-906A-C79CC3CD679B}" destId="{D45524B3-997C-480B-B752-028234542678}" srcOrd="0" destOrd="0" presId="urn:microsoft.com/office/officeart/2008/layout/LinedList"/>
    <dgm:cxn modelId="{73A506B9-963B-4DFA-8671-F2F1E2B90498}" type="presParOf" srcId="{ED99F522-A4B1-46B1-906A-C79CC3CD679B}" destId="{66ECCBD8-3072-48BC-B5AF-029105A51CDA}" srcOrd="1" destOrd="0" presId="urn:microsoft.com/office/officeart/2008/layout/LinedList"/>
    <dgm:cxn modelId="{ED9F6F43-13A9-4A18-BC47-2B40C948E9D3}" type="presParOf" srcId="{66ECCBD8-3072-48BC-B5AF-029105A51CDA}" destId="{48918816-908C-46CC-8131-E477E4C73092}" srcOrd="0" destOrd="0" presId="urn:microsoft.com/office/officeart/2008/layout/LinedList"/>
    <dgm:cxn modelId="{FFAE3CB5-BF99-4214-BD79-C8760BFEAB18}" type="presParOf" srcId="{66ECCBD8-3072-48BC-B5AF-029105A51CDA}" destId="{E5DC1EA2-D8E1-4315-97ED-EC4AD9C014D0}" srcOrd="1" destOrd="0" presId="urn:microsoft.com/office/officeart/2008/layout/LinedList"/>
    <dgm:cxn modelId="{0B70667D-99B1-4B3A-9433-1BFF0A295D15}" type="presParOf" srcId="{66ECCBD8-3072-48BC-B5AF-029105A51CDA}" destId="{B282D4D5-4F54-47F2-9E7E-DA62364F18D4}" srcOrd="2" destOrd="0" presId="urn:microsoft.com/office/officeart/2008/layout/LinedList"/>
    <dgm:cxn modelId="{D51F08E8-DAB8-45EB-B09F-68C64A0F1818}" type="presParOf" srcId="{ED99F522-A4B1-46B1-906A-C79CC3CD679B}" destId="{FCDFDD2F-352A-450E-AC90-895393BC1CBA}" srcOrd="2" destOrd="0" presId="urn:microsoft.com/office/officeart/2008/layout/LinedList"/>
    <dgm:cxn modelId="{DCA08F47-E734-4500-86E2-6D4B21FEBCC3}" type="presParOf" srcId="{ED99F522-A4B1-46B1-906A-C79CC3CD679B}" destId="{710E5F73-127E-4931-BDC2-2C4613E2B67E}" srcOrd="3" destOrd="0" presId="urn:microsoft.com/office/officeart/2008/layout/LinedList"/>
    <dgm:cxn modelId="{0850A1E7-10EB-4027-9A08-FD6DBA52E4EF}" type="presParOf" srcId="{ED99F522-A4B1-46B1-906A-C79CC3CD679B}" destId="{EBE3CC0C-48AB-4C5C-ABED-13A84A843355}" srcOrd="4" destOrd="0" presId="urn:microsoft.com/office/officeart/2008/layout/LinedList"/>
    <dgm:cxn modelId="{8F7E37A9-E4F3-47BC-BEF8-58E05C821888}" type="presParOf" srcId="{EBE3CC0C-48AB-4C5C-ABED-13A84A843355}" destId="{881AB6E7-8A8C-49E7-8A53-D0B78ABF4387}" srcOrd="0" destOrd="0" presId="urn:microsoft.com/office/officeart/2008/layout/LinedList"/>
    <dgm:cxn modelId="{08994DA2-80E3-4B11-BAA6-357AA477EAB9}" type="presParOf" srcId="{EBE3CC0C-48AB-4C5C-ABED-13A84A843355}" destId="{A9F5B80F-E87A-403B-B672-741C9BB56B98}" srcOrd="1" destOrd="0" presId="urn:microsoft.com/office/officeart/2008/layout/LinedList"/>
    <dgm:cxn modelId="{8E690AFF-E25F-4512-B319-75ABCDD8BBB1}" type="presParOf" srcId="{EBE3CC0C-48AB-4C5C-ABED-13A84A843355}" destId="{C0173C03-9946-47C5-B9FB-E27146A5B9F2}" srcOrd="2" destOrd="0" presId="urn:microsoft.com/office/officeart/2008/layout/LinedList"/>
    <dgm:cxn modelId="{B2BDF6E8-B9B1-428D-B33A-AF8E39311724}" type="presParOf" srcId="{ED99F522-A4B1-46B1-906A-C79CC3CD679B}" destId="{98581155-2895-4357-A586-24BEAABC0344}" srcOrd="5" destOrd="0" presId="urn:microsoft.com/office/officeart/2008/layout/LinedList"/>
    <dgm:cxn modelId="{0D4DC7E6-3885-4FD8-ACCD-A0E74D803EF1}" type="presParOf" srcId="{ED99F522-A4B1-46B1-906A-C79CC3CD679B}" destId="{C8EFE9C5-FF78-46BF-A0AA-3701457FFBDF}" srcOrd="6" destOrd="0" presId="urn:microsoft.com/office/officeart/2008/layout/LinedList"/>
    <dgm:cxn modelId="{4B8CE829-EF6D-4134-81F2-44791D4E0CEE}" type="presParOf" srcId="{ED99F522-A4B1-46B1-906A-C79CC3CD679B}" destId="{33351F80-D728-4670-96C8-87DA2195851C}" srcOrd="7" destOrd="0" presId="urn:microsoft.com/office/officeart/2008/layout/LinedList"/>
    <dgm:cxn modelId="{B1448F6E-B493-4C56-9C85-53452DE9204B}" type="presParOf" srcId="{33351F80-D728-4670-96C8-87DA2195851C}" destId="{704228FD-F098-45F1-BEBD-8A62CCA67F8D}" srcOrd="0" destOrd="0" presId="urn:microsoft.com/office/officeart/2008/layout/LinedList"/>
    <dgm:cxn modelId="{FCD75CC0-B09B-464B-949F-07A1F6349A31}" type="presParOf" srcId="{33351F80-D728-4670-96C8-87DA2195851C}" destId="{609A0677-E8B8-41B4-8F8F-9B93FA83A4A9}" srcOrd="1" destOrd="0" presId="urn:microsoft.com/office/officeart/2008/layout/LinedList"/>
    <dgm:cxn modelId="{26CA36C9-2B49-4506-814D-69AC943D13D2}" type="presParOf" srcId="{33351F80-D728-4670-96C8-87DA2195851C}" destId="{C4504719-0FE9-42BB-881E-AA58405CD6E8}" srcOrd="2" destOrd="0" presId="urn:microsoft.com/office/officeart/2008/layout/LinedList"/>
    <dgm:cxn modelId="{729370D5-7372-45EC-8F58-5955BF0546C9}" type="presParOf" srcId="{ED99F522-A4B1-46B1-906A-C79CC3CD679B}" destId="{C330BA0D-68FD-4961-A7B9-069495D54536}" srcOrd="8" destOrd="0" presId="urn:microsoft.com/office/officeart/2008/layout/LinedList"/>
    <dgm:cxn modelId="{B3447C06-8B17-4285-B26F-6F793EA6FAFA}" type="presParOf" srcId="{ED99F522-A4B1-46B1-906A-C79CC3CD679B}" destId="{17D3F62E-FE22-476E-B89A-B523F65CB888}" srcOrd="9" destOrd="0" presId="urn:microsoft.com/office/officeart/2008/layout/LinedList"/>
    <dgm:cxn modelId="{19E58CCE-60BE-432F-B3CC-262337415632}" type="presParOf" srcId="{ED99F522-A4B1-46B1-906A-C79CC3CD679B}" destId="{943F3C7E-52AD-4DBF-BC85-F6987648762A}" srcOrd="10" destOrd="0" presId="urn:microsoft.com/office/officeart/2008/layout/LinedList"/>
    <dgm:cxn modelId="{62A5C602-F6CC-46EC-A084-6DE24DF18116}" type="presParOf" srcId="{943F3C7E-52AD-4DBF-BC85-F6987648762A}" destId="{E2B6C752-B413-4762-AB27-EB0A9C653A07}" srcOrd="0" destOrd="0" presId="urn:microsoft.com/office/officeart/2008/layout/LinedList"/>
    <dgm:cxn modelId="{5AEA6D18-92C7-4526-98FD-4BF2465FC655}" type="presParOf" srcId="{943F3C7E-52AD-4DBF-BC85-F6987648762A}" destId="{6D3ED29E-9504-4A1C-8D8A-A9BDE0D9C827}" srcOrd="1" destOrd="0" presId="urn:microsoft.com/office/officeart/2008/layout/LinedList"/>
    <dgm:cxn modelId="{7C8122C3-D322-4E44-9FE9-5B7B6F7730B0}" type="presParOf" srcId="{943F3C7E-52AD-4DBF-BC85-F6987648762A}" destId="{5DBFDABE-0A8F-4B51-AB25-7F3295976106}" srcOrd="2" destOrd="0" presId="urn:microsoft.com/office/officeart/2008/layout/LinedList"/>
    <dgm:cxn modelId="{D66B11F4-14C0-4BBA-8E39-96CFE2815A67}" type="presParOf" srcId="{ED99F522-A4B1-46B1-906A-C79CC3CD679B}" destId="{1D888195-47B3-4157-9D55-B5F39B6A778D}" srcOrd="11" destOrd="0" presId="urn:microsoft.com/office/officeart/2008/layout/LinedList"/>
    <dgm:cxn modelId="{FF9E5469-6C4C-4727-8820-54A993498034}" type="presParOf" srcId="{ED99F522-A4B1-46B1-906A-C79CC3CD679B}" destId="{CE473D43-DC6E-4CD7-8CB3-CA5D4235522E}" srcOrd="12"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1DA9BA-282D-4523-9DE0-A849E90FE924}">
      <dsp:nvSpPr>
        <dsp:cNvPr id="0" name=""/>
        <dsp:cNvSpPr/>
      </dsp:nvSpPr>
      <dsp:spPr>
        <a:xfrm>
          <a:off x="0" y="0"/>
          <a:ext cx="8915399" cy="1133475"/>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98120" tIns="198120" rIns="198120" bIns="198120" numCol="1" spcCol="1270" anchor="ctr" anchorCtr="0">
          <a:noAutofit/>
        </a:bodyPr>
        <a:lstStyle/>
        <a:p>
          <a:pPr lvl="0" algn="ctr" defTabSz="2311400">
            <a:lnSpc>
              <a:spcPct val="90000"/>
            </a:lnSpc>
            <a:spcBef>
              <a:spcPct val="0"/>
            </a:spcBef>
            <a:spcAft>
              <a:spcPct val="35000"/>
            </a:spcAft>
          </a:pPr>
          <a:r>
            <a:rPr lang="fr-FR" sz="5200" kern="1200" dirty="0" smtClean="0"/>
            <a:t>Changement comme….</a:t>
          </a:r>
          <a:endParaRPr lang="fr-FR" sz="5200" kern="1200" dirty="0"/>
        </a:p>
      </dsp:txBody>
      <dsp:txXfrm>
        <a:off x="0" y="0"/>
        <a:ext cx="8915399" cy="1133475"/>
      </dsp:txXfrm>
    </dsp:sp>
    <dsp:sp modelId="{E74DB0CD-F95F-41FB-8280-FD684BE14806}">
      <dsp:nvSpPr>
        <dsp:cNvPr id="0" name=""/>
        <dsp:cNvSpPr/>
      </dsp:nvSpPr>
      <dsp:spPr>
        <a:xfrm>
          <a:off x="0" y="1133475"/>
          <a:ext cx="2228849" cy="2380297"/>
        </a:xfrm>
        <a:prstGeom prst="rect">
          <a:avLst/>
        </a:prstGeom>
        <a:solidFill>
          <a:schemeClr val="lt1">
            <a:hueOff val="0"/>
            <a:satOff val="0"/>
            <a:lumOff val="0"/>
            <a:alphaOff val="0"/>
          </a:schemeClr>
        </a:solidFill>
        <a:ln w="1587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FR" sz="2000" kern="1200" dirty="0" smtClean="0"/>
            <a:t>Le changement comme modèle d’organisation et de croissance ; </a:t>
          </a:r>
          <a:endParaRPr lang="fr-FR" sz="2000" kern="1200" dirty="0"/>
        </a:p>
      </dsp:txBody>
      <dsp:txXfrm>
        <a:off x="0" y="1133475"/>
        <a:ext cx="2228849" cy="2380297"/>
      </dsp:txXfrm>
    </dsp:sp>
    <dsp:sp modelId="{C3D0D3D1-A611-4987-9D73-9EC641090E71}">
      <dsp:nvSpPr>
        <dsp:cNvPr id="0" name=""/>
        <dsp:cNvSpPr/>
      </dsp:nvSpPr>
      <dsp:spPr>
        <a:xfrm>
          <a:off x="2228849" y="1133475"/>
          <a:ext cx="2228849" cy="2380297"/>
        </a:xfrm>
        <a:prstGeom prst="rect">
          <a:avLst/>
        </a:prstGeom>
        <a:solidFill>
          <a:schemeClr val="lt1">
            <a:hueOff val="0"/>
            <a:satOff val="0"/>
            <a:lumOff val="0"/>
            <a:alphaOff val="0"/>
          </a:schemeClr>
        </a:solidFill>
        <a:ln w="1587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FR" sz="2000" kern="1200" dirty="0" smtClean="0"/>
            <a:t>Le changement comme adaptation de l’organisation à l’environnement ;</a:t>
          </a:r>
          <a:endParaRPr lang="fr-FR" sz="2000" kern="1200" dirty="0"/>
        </a:p>
      </dsp:txBody>
      <dsp:txXfrm>
        <a:off x="2228849" y="1133475"/>
        <a:ext cx="2228849" cy="2380297"/>
      </dsp:txXfrm>
    </dsp:sp>
    <dsp:sp modelId="{3103B800-1516-44D3-B1D1-9C40868A3BC5}">
      <dsp:nvSpPr>
        <dsp:cNvPr id="0" name=""/>
        <dsp:cNvSpPr/>
      </dsp:nvSpPr>
      <dsp:spPr>
        <a:xfrm>
          <a:off x="4457699" y="1133475"/>
          <a:ext cx="2228849" cy="2380297"/>
        </a:xfrm>
        <a:prstGeom prst="rect">
          <a:avLst/>
        </a:prstGeom>
        <a:solidFill>
          <a:schemeClr val="lt1">
            <a:hueOff val="0"/>
            <a:satOff val="0"/>
            <a:lumOff val="0"/>
            <a:alphaOff val="0"/>
          </a:schemeClr>
        </a:solidFill>
        <a:ln w="1587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FR" sz="2000" kern="1200" dirty="0" smtClean="0"/>
            <a:t>Le changement comme processus dynamique et permanent ; </a:t>
          </a:r>
          <a:endParaRPr lang="fr-FR" sz="2000" kern="1200" dirty="0"/>
        </a:p>
      </dsp:txBody>
      <dsp:txXfrm>
        <a:off x="4457699" y="1133475"/>
        <a:ext cx="2228849" cy="2380297"/>
      </dsp:txXfrm>
    </dsp:sp>
    <dsp:sp modelId="{17F240E8-E5BB-4FEA-966D-0049A9E12282}">
      <dsp:nvSpPr>
        <dsp:cNvPr id="0" name=""/>
        <dsp:cNvSpPr/>
      </dsp:nvSpPr>
      <dsp:spPr>
        <a:xfrm>
          <a:off x="6686549" y="1133475"/>
          <a:ext cx="2228849" cy="2380297"/>
        </a:xfrm>
        <a:prstGeom prst="rect">
          <a:avLst/>
        </a:prstGeom>
        <a:solidFill>
          <a:schemeClr val="lt1">
            <a:hueOff val="0"/>
            <a:satOff val="0"/>
            <a:lumOff val="0"/>
            <a:alphaOff val="0"/>
          </a:schemeClr>
        </a:solidFill>
        <a:ln w="1587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FR" sz="2000" kern="1200" smtClean="0"/>
            <a:t>Le changement comme capacité à changer ;</a:t>
          </a:r>
          <a:endParaRPr lang="fr-FR" sz="2000" kern="1200" dirty="0"/>
        </a:p>
      </dsp:txBody>
      <dsp:txXfrm>
        <a:off x="6686549" y="1133475"/>
        <a:ext cx="2228849" cy="2380297"/>
      </dsp:txXfrm>
    </dsp:sp>
    <dsp:sp modelId="{9208C088-14F1-47E0-ABEC-D8EF3802D9F1}">
      <dsp:nvSpPr>
        <dsp:cNvPr id="0" name=""/>
        <dsp:cNvSpPr/>
      </dsp:nvSpPr>
      <dsp:spPr>
        <a:xfrm>
          <a:off x="0" y="3513772"/>
          <a:ext cx="8915399" cy="26447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213BE6-CF44-47A0-8F02-353C5CF930D6}">
      <dsp:nvSpPr>
        <dsp:cNvPr id="0" name=""/>
        <dsp:cNvSpPr/>
      </dsp:nvSpPr>
      <dsp:spPr>
        <a:xfrm>
          <a:off x="0" y="0"/>
          <a:ext cx="8915400" cy="0"/>
        </a:xfrm>
        <a:prstGeom prst="line">
          <a:avLst/>
        </a:prstGeom>
        <a:solidFill>
          <a:schemeClr val="accent1">
            <a:shade val="50000"/>
            <a:hueOff val="0"/>
            <a:satOff val="0"/>
            <a:lumOff val="0"/>
            <a:alphaOff val="0"/>
          </a:schemeClr>
        </a:solidFill>
        <a:ln w="15875" cap="rnd" cmpd="sng" algn="ctr">
          <a:solidFill>
            <a:schemeClr val="accent1">
              <a:shade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1BFFEA8-FBAC-466E-8880-91A73A5CEAAD}">
      <dsp:nvSpPr>
        <dsp:cNvPr id="0" name=""/>
        <dsp:cNvSpPr/>
      </dsp:nvSpPr>
      <dsp:spPr>
        <a:xfrm>
          <a:off x="0" y="0"/>
          <a:ext cx="3014172" cy="3778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fr-FR" sz="2400" kern="1200" dirty="0" smtClean="0"/>
            <a:t>Le changement comme modèle d’organisation et de croissance ; </a:t>
          </a:r>
          <a:endParaRPr lang="fr-FR" sz="2400" kern="1200" dirty="0"/>
        </a:p>
      </dsp:txBody>
      <dsp:txXfrm>
        <a:off x="0" y="0"/>
        <a:ext cx="3014172" cy="3778250"/>
      </dsp:txXfrm>
    </dsp:sp>
    <dsp:sp modelId="{E5DC1EA2-D8E1-4315-97ED-EC4AD9C014D0}">
      <dsp:nvSpPr>
        <dsp:cNvPr id="0" name=""/>
        <dsp:cNvSpPr/>
      </dsp:nvSpPr>
      <dsp:spPr>
        <a:xfrm>
          <a:off x="3124657" y="35605"/>
          <a:ext cx="5782037" cy="7121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lvl="0" algn="l" defTabSz="533400">
            <a:lnSpc>
              <a:spcPct val="90000"/>
            </a:lnSpc>
            <a:spcBef>
              <a:spcPct val="0"/>
            </a:spcBef>
            <a:spcAft>
              <a:spcPct val="35000"/>
            </a:spcAft>
          </a:pPr>
          <a:r>
            <a:rPr lang="fr-FR" sz="1200" kern="1200" dirty="0" smtClean="0"/>
            <a:t>Contexte des années 1950-1970</a:t>
          </a:r>
          <a:endParaRPr lang="fr-FR" sz="1200" kern="1200" dirty="0"/>
        </a:p>
      </dsp:txBody>
      <dsp:txXfrm>
        <a:off x="3124657" y="35605"/>
        <a:ext cx="5782037" cy="712111"/>
      </dsp:txXfrm>
    </dsp:sp>
    <dsp:sp modelId="{FCDFDD2F-352A-450E-AC90-895393BC1CBA}">
      <dsp:nvSpPr>
        <dsp:cNvPr id="0" name=""/>
        <dsp:cNvSpPr/>
      </dsp:nvSpPr>
      <dsp:spPr>
        <a:xfrm>
          <a:off x="3014172" y="747717"/>
          <a:ext cx="5892522"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9F5B80F-E87A-403B-B672-741C9BB56B98}">
      <dsp:nvSpPr>
        <dsp:cNvPr id="0" name=""/>
        <dsp:cNvSpPr/>
      </dsp:nvSpPr>
      <dsp:spPr>
        <a:xfrm>
          <a:off x="3124657" y="783322"/>
          <a:ext cx="5782037" cy="7121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lvl="0" algn="l" defTabSz="533400">
            <a:lnSpc>
              <a:spcPct val="90000"/>
            </a:lnSpc>
            <a:spcBef>
              <a:spcPct val="0"/>
            </a:spcBef>
            <a:spcAft>
              <a:spcPct val="35000"/>
            </a:spcAft>
          </a:pPr>
          <a:r>
            <a:rPr lang="fr-FR" sz="1200" kern="1200" dirty="0" smtClean="0"/>
            <a:t>Qu’est-ce qui change dans les organisations ? •</a:t>
          </a:r>
        </a:p>
        <a:p>
          <a:pPr lvl="0" algn="l" defTabSz="533400">
            <a:lnSpc>
              <a:spcPct val="90000"/>
            </a:lnSpc>
            <a:spcBef>
              <a:spcPct val="0"/>
            </a:spcBef>
            <a:spcAft>
              <a:spcPct val="35000"/>
            </a:spcAft>
          </a:pPr>
          <a:r>
            <a:rPr lang="fr-FR" sz="1200" kern="1200" dirty="0" smtClean="0"/>
            <a:t>Que doit-on changer pour réussir ?</a:t>
          </a:r>
          <a:endParaRPr lang="fr-FR" sz="1200" kern="1200" dirty="0"/>
        </a:p>
      </dsp:txBody>
      <dsp:txXfrm>
        <a:off x="3124657" y="783322"/>
        <a:ext cx="5782037" cy="712111"/>
      </dsp:txXfrm>
    </dsp:sp>
    <dsp:sp modelId="{98581155-2895-4357-A586-24BEAABC0344}">
      <dsp:nvSpPr>
        <dsp:cNvPr id="0" name=""/>
        <dsp:cNvSpPr/>
      </dsp:nvSpPr>
      <dsp:spPr>
        <a:xfrm>
          <a:off x="3014172" y="1495434"/>
          <a:ext cx="5892522"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09A0677-E8B8-41B4-8F8F-9B93FA83A4A9}">
      <dsp:nvSpPr>
        <dsp:cNvPr id="0" name=""/>
        <dsp:cNvSpPr/>
      </dsp:nvSpPr>
      <dsp:spPr>
        <a:xfrm>
          <a:off x="3124657" y="1531039"/>
          <a:ext cx="5782037" cy="7121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lvl="0" algn="l" defTabSz="533400">
            <a:lnSpc>
              <a:spcPct val="90000"/>
            </a:lnSpc>
            <a:spcBef>
              <a:spcPct val="0"/>
            </a:spcBef>
            <a:spcAft>
              <a:spcPct val="35000"/>
            </a:spcAft>
          </a:pPr>
          <a:r>
            <a:rPr lang="fr-FR" sz="1200" kern="1200" dirty="0" smtClean="0"/>
            <a:t>les pressions au changement sont essentiellement</a:t>
          </a:r>
        </a:p>
        <a:p>
          <a:pPr lvl="0" algn="l" defTabSz="533400">
            <a:lnSpc>
              <a:spcPct val="90000"/>
            </a:lnSpc>
            <a:spcBef>
              <a:spcPct val="0"/>
            </a:spcBef>
            <a:spcAft>
              <a:spcPct val="35000"/>
            </a:spcAft>
          </a:pPr>
          <a:r>
            <a:rPr lang="fr-FR" sz="1200" kern="1200" dirty="0" smtClean="0"/>
            <a:t>internes à l’entreprise (conseil d’administration, direction, salariés, syndicats). </a:t>
          </a:r>
          <a:endParaRPr lang="fr-FR" sz="1200" kern="1200" dirty="0"/>
        </a:p>
      </dsp:txBody>
      <dsp:txXfrm>
        <a:off x="3124657" y="1531039"/>
        <a:ext cx="5782037" cy="712111"/>
      </dsp:txXfrm>
    </dsp:sp>
    <dsp:sp modelId="{C330BA0D-68FD-4961-A7B9-069495D54536}">
      <dsp:nvSpPr>
        <dsp:cNvPr id="0" name=""/>
        <dsp:cNvSpPr/>
      </dsp:nvSpPr>
      <dsp:spPr>
        <a:xfrm>
          <a:off x="3014172" y="2243151"/>
          <a:ext cx="5892522"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D3ED29E-9504-4A1C-8D8A-A9BDE0D9C827}">
      <dsp:nvSpPr>
        <dsp:cNvPr id="0" name=""/>
        <dsp:cNvSpPr/>
      </dsp:nvSpPr>
      <dsp:spPr>
        <a:xfrm>
          <a:off x="3124657" y="2278757"/>
          <a:ext cx="5782037" cy="7121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lvl="0" algn="l" defTabSz="533400">
            <a:lnSpc>
              <a:spcPct val="90000"/>
            </a:lnSpc>
            <a:spcBef>
              <a:spcPct val="0"/>
            </a:spcBef>
            <a:spcAft>
              <a:spcPct val="35000"/>
            </a:spcAft>
          </a:pPr>
          <a:r>
            <a:rPr lang="fr-FR" sz="1200" kern="1200" dirty="0" smtClean="0"/>
            <a:t>Stimuler le progrès et répondre à un accroissement de</a:t>
          </a:r>
        </a:p>
        <a:p>
          <a:pPr lvl="0" algn="l" defTabSz="533400">
            <a:lnSpc>
              <a:spcPct val="90000"/>
            </a:lnSpc>
            <a:spcBef>
              <a:spcPct val="0"/>
            </a:spcBef>
            <a:spcAft>
              <a:spcPct val="35000"/>
            </a:spcAft>
          </a:pPr>
          <a:r>
            <a:rPr lang="fr-FR" sz="1200" kern="1200" dirty="0" smtClean="0"/>
            <a:t>la demande de nouveaux biens et services.</a:t>
          </a:r>
          <a:endParaRPr lang="fr-FR" sz="1200" kern="1200" dirty="0"/>
        </a:p>
      </dsp:txBody>
      <dsp:txXfrm>
        <a:off x="3124657" y="2278757"/>
        <a:ext cx="5782037" cy="712111"/>
      </dsp:txXfrm>
    </dsp:sp>
    <dsp:sp modelId="{1D888195-47B3-4157-9D55-B5F39B6A778D}">
      <dsp:nvSpPr>
        <dsp:cNvPr id="0" name=""/>
        <dsp:cNvSpPr/>
      </dsp:nvSpPr>
      <dsp:spPr>
        <a:xfrm>
          <a:off x="3014172" y="2990868"/>
          <a:ext cx="5892522"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6108279-21D8-46AD-982F-6D91C988F861}">
      <dsp:nvSpPr>
        <dsp:cNvPr id="0" name=""/>
        <dsp:cNvSpPr/>
      </dsp:nvSpPr>
      <dsp:spPr>
        <a:xfrm>
          <a:off x="3124657" y="3026474"/>
          <a:ext cx="5782037" cy="7121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lvl="0" algn="l" defTabSz="533400">
            <a:lnSpc>
              <a:spcPct val="90000"/>
            </a:lnSpc>
            <a:spcBef>
              <a:spcPct val="0"/>
            </a:spcBef>
            <a:spcAft>
              <a:spcPct val="35000"/>
            </a:spcAft>
          </a:pPr>
          <a:r>
            <a:rPr lang="fr-FR" sz="1200" kern="1200" dirty="0" smtClean="0"/>
            <a:t>Le manager est un vecteur majeure du changement</a:t>
          </a:r>
          <a:endParaRPr lang="fr-FR" sz="1200" kern="1200" dirty="0"/>
        </a:p>
      </dsp:txBody>
      <dsp:txXfrm>
        <a:off x="3124657" y="3026474"/>
        <a:ext cx="5782037" cy="712111"/>
      </dsp:txXfrm>
    </dsp:sp>
    <dsp:sp modelId="{0C88565D-C65C-45CF-BA98-4546CCE704B7}">
      <dsp:nvSpPr>
        <dsp:cNvPr id="0" name=""/>
        <dsp:cNvSpPr/>
      </dsp:nvSpPr>
      <dsp:spPr>
        <a:xfrm>
          <a:off x="3014172" y="3738585"/>
          <a:ext cx="5892522"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41A5DD-9934-4077-8A9D-F5F11E19FBED}">
      <dsp:nvSpPr>
        <dsp:cNvPr id="0" name=""/>
        <dsp:cNvSpPr/>
      </dsp:nvSpPr>
      <dsp:spPr>
        <a:xfrm>
          <a:off x="0" y="0"/>
          <a:ext cx="8915400" cy="3778250"/>
        </a:xfrm>
        <a:prstGeom prst="rect">
          <a:avLst/>
        </a:prstGeom>
        <a:solidFill>
          <a:schemeClr val="accent1">
            <a:shade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fr-FR" sz="2400" kern="1200" dirty="0" smtClean="0"/>
            <a:t>Le changement comme adaptation de l’organisation à l’environnement </a:t>
          </a:r>
          <a:endParaRPr lang="fr-FR" sz="2400" kern="1200" dirty="0"/>
        </a:p>
      </dsp:txBody>
      <dsp:txXfrm>
        <a:off x="0" y="0"/>
        <a:ext cx="8915400" cy="2040255"/>
      </dsp:txXfrm>
    </dsp:sp>
    <dsp:sp modelId="{5558B678-0ACE-4AA9-89AD-67727290694F}">
      <dsp:nvSpPr>
        <dsp:cNvPr id="0" name=""/>
        <dsp:cNvSpPr/>
      </dsp:nvSpPr>
      <dsp:spPr>
        <a:xfrm>
          <a:off x="0" y="1964690"/>
          <a:ext cx="2228849" cy="1737995"/>
        </a:xfrm>
        <a:prstGeom prst="rect">
          <a:avLst/>
        </a:prstGeom>
        <a:solidFill>
          <a:schemeClr val="accent1">
            <a:alpha val="90000"/>
            <a:tint val="55000"/>
            <a:hueOff val="0"/>
            <a:satOff val="0"/>
            <a:lumOff val="0"/>
            <a:alphaOff val="0"/>
          </a:schemeClr>
        </a:solidFill>
        <a:ln w="15875" cap="rnd" cmpd="sng" algn="ctr">
          <a:solidFill>
            <a:schemeClr val="accent1">
              <a:alpha val="90000"/>
              <a:tint val="55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13970" rIns="78232" bIns="13970" numCol="1" spcCol="1270" anchor="ctr" anchorCtr="0">
          <a:noAutofit/>
        </a:bodyPr>
        <a:lstStyle/>
        <a:p>
          <a:pPr lvl="0" algn="ctr" defTabSz="488950">
            <a:lnSpc>
              <a:spcPct val="90000"/>
            </a:lnSpc>
            <a:spcBef>
              <a:spcPct val="0"/>
            </a:spcBef>
            <a:spcAft>
              <a:spcPct val="35000"/>
            </a:spcAft>
          </a:pPr>
          <a:r>
            <a:rPr lang="fr-FR" sz="1100" kern="1200" dirty="0" smtClean="0"/>
            <a:t>Contexte socio-économique des années 1970-1980</a:t>
          </a:r>
          <a:endParaRPr lang="fr-FR" sz="1100" kern="1200" dirty="0"/>
        </a:p>
      </dsp:txBody>
      <dsp:txXfrm>
        <a:off x="0" y="1964690"/>
        <a:ext cx="2228849" cy="1737995"/>
      </dsp:txXfrm>
    </dsp:sp>
    <dsp:sp modelId="{1CDD08CC-8195-455F-897B-8DDDBDB9F4EE}">
      <dsp:nvSpPr>
        <dsp:cNvPr id="0" name=""/>
        <dsp:cNvSpPr/>
      </dsp:nvSpPr>
      <dsp:spPr>
        <a:xfrm>
          <a:off x="2228850" y="1964690"/>
          <a:ext cx="2228849" cy="1737995"/>
        </a:xfrm>
        <a:prstGeom prst="rect">
          <a:avLst/>
        </a:prstGeom>
        <a:solidFill>
          <a:schemeClr val="accent1">
            <a:alpha val="90000"/>
            <a:tint val="55000"/>
            <a:hueOff val="0"/>
            <a:satOff val="0"/>
            <a:lumOff val="0"/>
            <a:alphaOff val="0"/>
          </a:schemeClr>
        </a:solidFill>
        <a:ln w="15875" cap="rnd" cmpd="sng" algn="ctr">
          <a:solidFill>
            <a:schemeClr val="accent1">
              <a:alpha val="90000"/>
              <a:tint val="55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13970" rIns="78232" bIns="13970" numCol="1" spcCol="1270" anchor="ctr" anchorCtr="0">
          <a:noAutofit/>
        </a:bodyPr>
        <a:lstStyle/>
        <a:p>
          <a:pPr lvl="0" algn="ctr" defTabSz="488950">
            <a:lnSpc>
              <a:spcPct val="90000"/>
            </a:lnSpc>
            <a:spcBef>
              <a:spcPct val="0"/>
            </a:spcBef>
            <a:spcAft>
              <a:spcPct val="35000"/>
            </a:spcAft>
          </a:pPr>
          <a:r>
            <a:rPr lang="fr-FR" sz="1100" kern="1200" dirty="0" smtClean="0"/>
            <a:t>Le changement est perçu comme une menace pour les entreprises (crise économique)</a:t>
          </a:r>
          <a:endParaRPr lang="fr-FR" sz="1100" kern="1200" dirty="0"/>
        </a:p>
      </dsp:txBody>
      <dsp:txXfrm>
        <a:off x="2228850" y="1964690"/>
        <a:ext cx="2228849" cy="1737995"/>
      </dsp:txXfrm>
    </dsp:sp>
    <dsp:sp modelId="{5F7CC5E5-BF23-49ED-9066-9656B8B4F5F3}">
      <dsp:nvSpPr>
        <dsp:cNvPr id="0" name=""/>
        <dsp:cNvSpPr/>
      </dsp:nvSpPr>
      <dsp:spPr>
        <a:xfrm>
          <a:off x="4457699" y="1964690"/>
          <a:ext cx="2228849" cy="1737995"/>
        </a:xfrm>
        <a:prstGeom prst="rect">
          <a:avLst/>
        </a:prstGeom>
        <a:solidFill>
          <a:schemeClr val="accent1">
            <a:alpha val="90000"/>
            <a:tint val="55000"/>
            <a:hueOff val="0"/>
            <a:satOff val="0"/>
            <a:lumOff val="0"/>
            <a:alphaOff val="0"/>
          </a:schemeClr>
        </a:solidFill>
        <a:ln w="15875" cap="rnd" cmpd="sng" algn="ctr">
          <a:solidFill>
            <a:schemeClr val="accent1">
              <a:alpha val="90000"/>
              <a:tint val="55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13970" rIns="78232" bIns="13970" numCol="1" spcCol="1270" anchor="ctr" anchorCtr="0">
          <a:noAutofit/>
        </a:bodyPr>
        <a:lstStyle/>
        <a:p>
          <a:pPr lvl="0" algn="ctr" defTabSz="488950">
            <a:lnSpc>
              <a:spcPct val="90000"/>
            </a:lnSpc>
            <a:spcBef>
              <a:spcPct val="0"/>
            </a:spcBef>
            <a:spcAft>
              <a:spcPct val="35000"/>
            </a:spcAft>
          </a:pPr>
          <a:r>
            <a:rPr lang="fr-FR" sz="1100" kern="1200" dirty="0" smtClean="0"/>
            <a:t>les pressions au changement ne sont plus forcément internes et prennent de plus en plus une orientation externe avec l’ouverture des marchés, l’</a:t>
          </a:r>
          <a:r>
            <a:rPr lang="fr-FR" sz="1100" kern="1200" dirty="0" err="1" smtClean="0"/>
            <a:t>intensiﬁcation</a:t>
          </a:r>
          <a:r>
            <a:rPr lang="fr-FR" sz="1100" kern="1200" dirty="0" smtClean="0"/>
            <a:t> de la concurrence notamment asiatique et le développement des innovations techniques.</a:t>
          </a:r>
          <a:endParaRPr lang="fr-FR" sz="1100" kern="1200" dirty="0"/>
        </a:p>
      </dsp:txBody>
      <dsp:txXfrm>
        <a:off x="4457699" y="1964690"/>
        <a:ext cx="2228849" cy="1737995"/>
      </dsp:txXfrm>
    </dsp:sp>
    <dsp:sp modelId="{2ACC4E6C-FEEB-4810-8A38-CBB9E5BD4437}">
      <dsp:nvSpPr>
        <dsp:cNvPr id="0" name=""/>
        <dsp:cNvSpPr/>
      </dsp:nvSpPr>
      <dsp:spPr>
        <a:xfrm>
          <a:off x="6686550" y="1964690"/>
          <a:ext cx="2228849" cy="1737995"/>
        </a:xfrm>
        <a:prstGeom prst="rect">
          <a:avLst/>
        </a:prstGeom>
        <a:solidFill>
          <a:schemeClr val="accent1">
            <a:alpha val="90000"/>
            <a:tint val="55000"/>
            <a:hueOff val="0"/>
            <a:satOff val="0"/>
            <a:lumOff val="0"/>
            <a:alphaOff val="0"/>
          </a:schemeClr>
        </a:solidFill>
        <a:ln w="15875" cap="rnd" cmpd="sng" algn="ctr">
          <a:solidFill>
            <a:schemeClr val="accent1">
              <a:alpha val="90000"/>
              <a:tint val="55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13970" rIns="78232" bIns="13970" numCol="1" spcCol="1270" anchor="ctr" anchorCtr="0">
          <a:noAutofit/>
        </a:bodyPr>
        <a:lstStyle/>
        <a:p>
          <a:pPr lvl="0" algn="ctr" defTabSz="488950">
            <a:lnSpc>
              <a:spcPct val="90000"/>
            </a:lnSpc>
            <a:spcBef>
              <a:spcPct val="0"/>
            </a:spcBef>
            <a:spcAft>
              <a:spcPct val="35000"/>
            </a:spcAft>
          </a:pPr>
          <a:r>
            <a:rPr lang="fr-FR" sz="1100" kern="1200" dirty="0" smtClean="0"/>
            <a:t>Le changement n’est donc plus forcément </a:t>
          </a:r>
          <a:r>
            <a:rPr lang="fr-FR" sz="1100" kern="1200" dirty="0" err="1" smtClean="0"/>
            <a:t>planiﬁé</a:t>
          </a:r>
          <a:r>
            <a:rPr lang="fr-FR" sz="1100" kern="1200" dirty="0" smtClean="0"/>
            <a:t> ou souhaité (démarche intentionnelle).</a:t>
          </a:r>
          <a:endParaRPr lang="fr-FR" sz="1100" kern="1200" dirty="0"/>
        </a:p>
      </dsp:txBody>
      <dsp:txXfrm>
        <a:off x="6686550" y="1964690"/>
        <a:ext cx="2228849" cy="173799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213BE6-CF44-47A0-8F02-353C5CF930D6}">
      <dsp:nvSpPr>
        <dsp:cNvPr id="0" name=""/>
        <dsp:cNvSpPr/>
      </dsp:nvSpPr>
      <dsp:spPr>
        <a:xfrm>
          <a:off x="0" y="0"/>
          <a:ext cx="8915400" cy="0"/>
        </a:xfrm>
        <a:prstGeom prst="line">
          <a:avLst/>
        </a:prstGeom>
        <a:solidFill>
          <a:schemeClr val="accent1">
            <a:shade val="50000"/>
            <a:hueOff val="0"/>
            <a:satOff val="0"/>
            <a:lumOff val="0"/>
            <a:alphaOff val="0"/>
          </a:schemeClr>
        </a:solidFill>
        <a:ln w="15875" cap="rnd" cmpd="sng" algn="ctr">
          <a:solidFill>
            <a:schemeClr val="accent1">
              <a:shade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1BFFEA8-FBAC-466E-8880-91A73A5CEAAD}">
      <dsp:nvSpPr>
        <dsp:cNvPr id="0" name=""/>
        <dsp:cNvSpPr/>
      </dsp:nvSpPr>
      <dsp:spPr>
        <a:xfrm>
          <a:off x="0" y="0"/>
          <a:ext cx="3014172" cy="3778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fr-FR" sz="2400" kern="1200" dirty="0" smtClean="0"/>
            <a:t>Le changement comme processus dynamique et permanent ; </a:t>
          </a:r>
          <a:endParaRPr lang="fr-FR" sz="2400" kern="1200" dirty="0"/>
        </a:p>
      </dsp:txBody>
      <dsp:txXfrm>
        <a:off x="0" y="0"/>
        <a:ext cx="3014172" cy="3778250"/>
      </dsp:txXfrm>
    </dsp:sp>
    <dsp:sp modelId="{E5DC1EA2-D8E1-4315-97ED-EC4AD9C014D0}">
      <dsp:nvSpPr>
        <dsp:cNvPr id="0" name=""/>
        <dsp:cNvSpPr/>
      </dsp:nvSpPr>
      <dsp:spPr>
        <a:xfrm>
          <a:off x="3124657" y="63647"/>
          <a:ext cx="5782037" cy="5504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lvl="0" algn="l" defTabSz="577850">
            <a:lnSpc>
              <a:spcPct val="90000"/>
            </a:lnSpc>
            <a:spcBef>
              <a:spcPct val="0"/>
            </a:spcBef>
            <a:spcAft>
              <a:spcPct val="35000"/>
            </a:spcAft>
          </a:pPr>
          <a:r>
            <a:rPr lang="fr-FR" sz="1300" kern="1200" dirty="0" smtClean="0"/>
            <a:t>Contexte des années 1990</a:t>
          </a:r>
          <a:endParaRPr lang="fr-FR" sz="1300" kern="1200" dirty="0"/>
        </a:p>
      </dsp:txBody>
      <dsp:txXfrm>
        <a:off x="3124657" y="63647"/>
        <a:ext cx="5782037" cy="550498"/>
      </dsp:txXfrm>
    </dsp:sp>
    <dsp:sp modelId="{FCDFDD2F-352A-450E-AC90-895393BC1CBA}">
      <dsp:nvSpPr>
        <dsp:cNvPr id="0" name=""/>
        <dsp:cNvSpPr/>
      </dsp:nvSpPr>
      <dsp:spPr>
        <a:xfrm>
          <a:off x="3014172" y="614145"/>
          <a:ext cx="5892522"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9F5B80F-E87A-403B-B672-741C9BB56B98}">
      <dsp:nvSpPr>
        <dsp:cNvPr id="0" name=""/>
        <dsp:cNvSpPr/>
      </dsp:nvSpPr>
      <dsp:spPr>
        <a:xfrm>
          <a:off x="3124657" y="677792"/>
          <a:ext cx="5782037" cy="9379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lvl="0" algn="l" defTabSz="577850">
            <a:lnSpc>
              <a:spcPct val="90000"/>
            </a:lnSpc>
            <a:spcBef>
              <a:spcPct val="0"/>
            </a:spcBef>
            <a:spcAft>
              <a:spcPct val="35000"/>
            </a:spcAft>
          </a:pPr>
          <a:r>
            <a:rPr lang="fr-FR" sz="1300" kern="1200" dirty="0" smtClean="0"/>
            <a:t>le changement devient une réalité incontournable pour les différents</a:t>
          </a:r>
        </a:p>
        <a:p>
          <a:pPr lvl="0" algn="l" defTabSz="577850">
            <a:lnSpc>
              <a:spcPct val="90000"/>
            </a:lnSpc>
            <a:spcBef>
              <a:spcPct val="0"/>
            </a:spcBef>
            <a:spcAft>
              <a:spcPct val="35000"/>
            </a:spcAft>
          </a:pPr>
          <a:r>
            <a:rPr lang="fr-FR" sz="1300" kern="1200" dirty="0" smtClean="0"/>
            <a:t>acteurs économiques</a:t>
          </a:r>
          <a:endParaRPr lang="fr-FR" sz="1300" kern="1200" dirty="0"/>
        </a:p>
      </dsp:txBody>
      <dsp:txXfrm>
        <a:off x="3124657" y="677792"/>
        <a:ext cx="5782037" cy="937919"/>
      </dsp:txXfrm>
    </dsp:sp>
    <dsp:sp modelId="{98581155-2895-4357-A586-24BEAABC0344}">
      <dsp:nvSpPr>
        <dsp:cNvPr id="0" name=""/>
        <dsp:cNvSpPr/>
      </dsp:nvSpPr>
      <dsp:spPr>
        <a:xfrm>
          <a:off x="3014172" y="1615711"/>
          <a:ext cx="5892522"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09A0677-E8B8-41B4-8F8F-9B93FA83A4A9}">
      <dsp:nvSpPr>
        <dsp:cNvPr id="0" name=""/>
        <dsp:cNvSpPr/>
      </dsp:nvSpPr>
      <dsp:spPr>
        <a:xfrm>
          <a:off x="3124657" y="1679358"/>
          <a:ext cx="5782037" cy="6939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lvl="0" algn="l" defTabSz="577850">
            <a:lnSpc>
              <a:spcPct val="90000"/>
            </a:lnSpc>
            <a:spcBef>
              <a:spcPct val="0"/>
            </a:spcBef>
            <a:spcAft>
              <a:spcPct val="35000"/>
            </a:spcAft>
          </a:pPr>
          <a:r>
            <a:rPr lang="fr-FR" sz="1300" kern="1200" dirty="0" smtClean="0"/>
            <a:t>Le changement apparaît désormais comme un processus inévitable, dynamique et complexe qui s’exerce de manière continue au sein des organisations.</a:t>
          </a:r>
          <a:endParaRPr lang="fr-FR" sz="1300" kern="1200" dirty="0"/>
        </a:p>
      </dsp:txBody>
      <dsp:txXfrm>
        <a:off x="3124657" y="1679358"/>
        <a:ext cx="5782037" cy="693958"/>
      </dsp:txXfrm>
    </dsp:sp>
    <dsp:sp modelId="{C330BA0D-68FD-4961-A7B9-069495D54536}">
      <dsp:nvSpPr>
        <dsp:cNvPr id="0" name=""/>
        <dsp:cNvSpPr/>
      </dsp:nvSpPr>
      <dsp:spPr>
        <a:xfrm>
          <a:off x="3014172" y="2373317"/>
          <a:ext cx="5892522"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D3ED29E-9504-4A1C-8D8A-A9BDE0D9C827}">
      <dsp:nvSpPr>
        <dsp:cNvPr id="0" name=""/>
        <dsp:cNvSpPr/>
      </dsp:nvSpPr>
      <dsp:spPr>
        <a:xfrm>
          <a:off x="3124657" y="2436965"/>
          <a:ext cx="5782037" cy="12729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lvl="0" algn="l" defTabSz="577850">
            <a:lnSpc>
              <a:spcPct val="90000"/>
            </a:lnSpc>
            <a:spcBef>
              <a:spcPct val="0"/>
            </a:spcBef>
            <a:spcAft>
              <a:spcPct val="35000"/>
            </a:spcAft>
          </a:pPr>
          <a:r>
            <a:rPr lang="fr-FR" sz="1300" kern="1200" dirty="0" smtClean="0"/>
            <a:t>1….La pression du temps (avec un temps de réalisation du changement qui se raccourcit du fait de l’apparition des NTIC qui entraîne une circulation de l’information beaucoup plus rapidement ; </a:t>
          </a:r>
        </a:p>
        <a:p>
          <a:pPr lvl="0" algn="l" defTabSz="577850">
            <a:lnSpc>
              <a:spcPct val="90000"/>
            </a:lnSpc>
            <a:spcBef>
              <a:spcPct val="0"/>
            </a:spcBef>
            <a:spcAft>
              <a:spcPct val="35000"/>
            </a:spcAft>
          </a:pPr>
          <a:r>
            <a:rPr lang="fr-FR" sz="1300" kern="1200" dirty="0" smtClean="0"/>
            <a:t>2….Les pressions économiques et sociales qui s’accentuent ;</a:t>
          </a:r>
        </a:p>
        <a:p>
          <a:pPr lvl="0" algn="l" defTabSz="577850">
            <a:lnSpc>
              <a:spcPct val="90000"/>
            </a:lnSpc>
            <a:spcBef>
              <a:spcPct val="0"/>
            </a:spcBef>
            <a:spcAft>
              <a:spcPct val="35000"/>
            </a:spcAft>
          </a:pPr>
          <a:r>
            <a:rPr lang="fr-FR" sz="1300" kern="1200" dirty="0" smtClean="0"/>
            <a:t>3….L’</a:t>
          </a:r>
          <a:r>
            <a:rPr lang="fr-FR" sz="1300" kern="1200" dirty="0" err="1" smtClean="0"/>
            <a:t>intensiﬁcation</a:t>
          </a:r>
          <a:r>
            <a:rPr lang="fr-FR" sz="1300" kern="1200" dirty="0" smtClean="0"/>
            <a:t> de la mondialisation.</a:t>
          </a:r>
          <a:endParaRPr lang="fr-FR" sz="1300" kern="1200" dirty="0"/>
        </a:p>
      </dsp:txBody>
      <dsp:txXfrm>
        <a:off x="3124657" y="2436965"/>
        <a:ext cx="5782037" cy="1272945"/>
      </dsp:txXfrm>
    </dsp:sp>
    <dsp:sp modelId="{1D888195-47B3-4157-9D55-B5F39B6A778D}">
      <dsp:nvSpPr>
        <dsp:cNvPr id="0" name=""/>
        <dsp:cNvSpPr/>
      </dsp:nvSpPr>
      <dsp:spPr>
        <a:xfrm>
          <a:off x="3014172" y="3709910"/>
          <a:ext cx="5892522"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8B9C8463-F266-485B-9EB3-96C24FE1E0E8}" type="datetimeFigureOut">
              <a:rPr lang="fr-FR" smtClean="0"/>
              <a:t>25/12/2022</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707F561-9605-47E2-A364-E46B1ACAB92E}" type="slidenum">
              <a:rPr lang="fr-FR" smtClean="0"/>
              <a:t>‹N°›</a:t>
            </a:fld>
            <a:endParaRPr lang="fr-FR"/>
          </a:p>
        </p:txBody>
      </p:sp>
    </p:spTree>
    <p:extLst>
      <p:ext uri="{BB962C8B-B14F-4D97-AF65-F5344CB8AC3E}">
        <p14:creationId xmlns:p14="http://schemas.microsoft.com/office/powerpoint/2010/main" val="3021113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8B9C8463-F266-485B-9EB3-96C24FE1E0E8}" type="datetimeFigureOut">
              <a:rPr lang="fr-FR" smtClean="0"/>
              <a:t>25/12/2022</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07F561-9605-47E2-A364-E46B1ACAB92E}" type="slidenum">
              <a:rPr lang="fr-FR" smtClean="0"/>
              <a:t>‹N°›</a:t>
            </a:fld>
            <a:endParaRPr lang="fr-FR"/>
          </a:p>
        </p:txBody>
      </p:sp>
    </p:spTree>
    <p:extLst>
      <p:ext uri="{BB962C8B-B14F-4D97-AF65-F5344CB8AC3E}">
        <p14:creationId xmlns:p14="http://schemas.microsoft.com/office/powerpoint/2010/main" val="3448633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8B9C8463-F266-485B-9EB3-96C24FE1E0E8}" type="datetimeFigureOut">
              <a:rPr lang="fr-FR" smtClean="0"/>
              <a:t>25/12/2022</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07F561-9605-47E2-A364-E46B1ACAB92E}"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450045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8B9C8463-F266-485B-9EB3-96C24FE1E0E8}" type="datetimeFigureOut">
              <a:rPr lang="fr-FR" smtClean="0"/>
              <a:t>25/12/2022</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07F561-9605-47E2-A364-E46B1ACAB92E}" type="slidenum">
              <a:rPr lang="fr-FR" smtClean="0"/>
              <a:t>‹N°›</a:t>
            </a:fld>
            <a:endParaRPr lang="fr-FR"/>
          </a:p>
        </p:txBody>
      </p:sp>
    </p:spTree>
    <p:extLst>
      <p:ext uri="{BB962C8B-B14F-4D97-AF65-F5344CB8AC3E}">
        <p14:creationId xmlns:p14="http://schemas.microsoft.com/office/powerpoint/2010/main" val="2043529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8B9C8463-F266-485B-9EB3-96C24FE1E0E8}" type="datetimeFigureOut">
              <a:rPr lang="fr-FR" smtClean="0"/>
              <a:t>25/12/2022</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07F561-9605-47E2-A364-E46B1ACAB92E}"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023547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8B9C8463-F266-485B-9EB3-96C24FE1E0E8}" type="datetimeFigureOut">
              <a:rPr lang="fr-FR" smtClean="0"/>
              <a:t>25/12/2022</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07F561-9605-47E2-A364-E46B1ACAB92E}" type="slidenum">
              <a:rPr lang="fr-FR" smtClean="0"/>
              <a:t>‹N°›</a:t>
            </a:fld>
            <a:endParaRPr lang="fr-FR"/>
          </a:p>
        </p:txBody>
      </p:sp>
    </p:spTree>
    <p:extLst>
      <p:ext uri="{BB962C8B-B14F-4D97-AF65-F5344CB8AC3E}">
        <p14:creationId xmlns:p14="http://schemas.microsoft.com/office/powerpoint/2010/main" val="2067950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B9C8463-F266-485B-9EB3-96C24FE1E0E8}" type="datetimeFigureOut">
              <a:rPr lang="fr-FR" smtClean="0"/>
              <a:t>25/12/2022</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07F561-9605-47E2-A364-E46B1ACAB92E}" type="slidenum">
              <a:rPr lang="fr-FR" smtClean="0"/>
              <a:t>‹N°›</a:t>
            </a:fld>
            <a:endParaRPr lang="fr-FR"/>
          </a:p>
        </p:txBody>
      </p:sp>
    </p:spTree>
    <p:extLst>
      <p:ext uri="{BB962C8B-B14F-4D97-AF65-F5344CB8AC3E}">
        <p14:creationId xmlns:p14="http://schemas.microsoft.com/office/powerpoint/2010/main" val="28505125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B9C8463-F266-485B-9EB3-96C24FE1E0E8}" type="datetimeFigureOut">
              <a:rPr lang="fr-FR" smtClean="0"/>
              <a:t>25/12/2022</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07F561-9605-47E2-A364-E46B1ACAB92E}" type="slidenum">
              <a:rPr lang="fr-FR" smtClean="0"/>
              <a:t>‹N°›</a:t>
            </a:fld>
            <a:endParaRPr lang="fr-FR"/>
          </a:p>
        </p:txBody>
      </p:sp>
    </p:spTree>
    <p:extLst>
      <p:ext uri="{BB962C8B-B14F-4D97-AF65-F5344CB8AC3E}">
        <p14:creationId xmlns:p14="http://schemas.microsoft.com/office/powerpoint/2010/main" val="305223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B9C8463-F266-485B-9EB3-96C24FE1E0E8}" type="datetimeFigureOut">
              <a:rPr lang="fr-FR" smtClean="0"/>
              <a:t>25/12/2022</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07F561-9605-47E2-A364-E46B1ACAB92E}" type="slidenum">
              <a:rPr lang="fr-FR" smtClean="0"/>
              <a:t>‹N°›</a:t>
            </a:fld>
            <a:endParaRPr lang="fr-FR"/>
          </a:p>
        </p:txBody>
      </p:sp>
    </p:spTree>
    <p:extLst>
      <p:ext uri="{BB962C8B-B14F-4D97-AF65-F5344CB8AC3E}">
        <p14:creationId xmlns:p14="http://schemas.microsoft.com/office/powerpoint/2010/main" val="2232704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8B9C8463-F266-485B-9EB3-96C24FE1E0E8}" type="datetimeFigureOut">
              <a:rPr lang="fr-FR" smtClean="0"/>
              <a:t>25/12/2022</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07F561-9605-47E2-A364-E46B1ACAB92E}" type="slidenum">
              <a:rPr lang="fr-FR" smtClean="0"/>
              <a:t>‹N°›</a:t>
            </a:fld>
            <a:endParaRPr lang="fr-FR"/>
          </a:p>
        </p:txBody>
      </p:sp>
    </p:spTree>
    <p:extLst>
      <p:ext uri="{BB962C8B-B14F-4D97-AF65-F5344CB8AC3E}">
        <p14:creationId xmlns:p14="http://schemas.microsoft.com/office/powerpoint/2010/main" val="3851035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8B9C8463-F266-485B-9EB3-96C24FE1E0E8}" type="datetimeFigureOut">
              <a:rPr lang="fr-FR" smtClean="0"/>
              <a:t>25/12/2022</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707F561-9605-47E2-A364-E46B1ACAB92E}" type="slidenum">
              <a:rPr lang="fr-FR" smtClean="0"/>
              <a:t>‹N°›</a:t>
            </a:fld>
            <a:endParaRPr lang="fr-FR"/>
          </a:p>
        </p:txBody>
      </p:sp>
    </p:spTree>
    <p:extLst>
      <p:ext uri="{BB962C8B-B14F-4D97-AF65-F5344CB8AC3E}">
        <p14:creationId xmlns:p14="http://schemas.microsoft.com/office/powerpoint/2010/main" val="1938821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8B9C8463-F266-485B-9EB3-96C24FE1E0E8}" type="datetimeFigureOut">
              <a:rPr lang="fr-FR" smtClean="0"/>
              <a:t>25/12/2022</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707F561-9605-47E2-A364-E46B1ACAB92E}" type="slidenum">
              <a:rPr lang="fr-FR" smtClean="0"/>
              <a:t>‹N°›</a:t>
            </a:fld>
            <a:endParaRPr lang="fr-FR"/>
          </a:p>
        </p:txBody>
      </p:sp>
    </p:spTree>
    <p:extLst>
      <p:ext uri="{BB962C8B-B14F-4D97-AF65-F5344CB8AC3E}">
        <p14:creationId xmlns:p14="http://schemas.microsoft.com/office/powerpoint/2010/main" val="2466687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8B9C8463-F266-485B-9EB3-96C24FE1E0E8}" type="datetimeFigureOut">
              <a:rPr lang="fr-FR" smtClean="0"/>
              <a:t>25/12/2022</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707F561-9605-47E2-A364-E46B1ACAB92E}" type="slidenum">
              <a:rPr lang="fr-FR" smtClean="0"/>
              <a:t>‹N°›</a:t>
            </a:fld>
            <a:endParaRPr lang="fr-FR"/>
          </a:p>
        </p:txBody>
      </p:sp>
    </p:spTree>
    <p:extLst>
      <p:ext uri="{BB962C8B-B14F-4D97-AF65-F5344CB8AC3E}">
        <p14:creationId xmlns:p14="http://schemas.microsoft.com/office/powerpoint/2010/main" val="881169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9C8463-F266-485B-9EB3-96C24FE1E0E8}" type="datetimeFigureOut">
              <a:rPr lang="fr-FR" smtClean="0"/>
              <a:t>25/12/2022</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707F561-9605-47E2-A364-E46B1ACAB92E}" type="slidenum">
              <a:rPr lang="fr-FR" smtClean="0"/>
              <a:t>‹N°›</a:t>
            </a:fld>
            <a:endParaRPr lang="fr-FR"/>
          </a:p>
        </p:txBody>
      </p:sp>
    </p:spTree>
    <p:extLst>
      <p:ext uri="{BB962C8B-B14F-4D97-AF65-F5344CB8AC3E}">
        <p14:creationId xmlns:p14="http://schemas.microsoft.com/office/powerpoint/2010/main" val="1112424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8B9C8463-F266-485B-9EB3-96C24FE1E0E8}" type="datetimeFigureOut">
              <a:rPr lang="fr-FR" smtClean="0"/>
              <a:t>25/12/2022</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707F561-9605-47E2-A364-E46B1ACAB92E}" type="slidenum">
              <a:rPr lang="fr-FR" smtClean="0"/>
              <a:t>‹N°›</a:t>
            </a:fld>
            <a:endParaRPr lang="fr-FR"/>
          </a:p>
        </p:txBody>
      </p:sp>
    </p:spTree>
    <p:extLst>
      <p:ext uri="{BB962C8B-B14F-4D97-AF65-F5344CB8AC3E}">
        <p14:creationId xmlns:p14="http://schemas.microsoft.com/office/powerpoint/2010/main" val="1442272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8B9C8463-F266-485B-9EB3-96C24FE1E0E8}" type="datetimeFigureOut">
              <a:rPr lang="fr-FR" smtClean="0"/>
              <a:t>25/12/2022</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07F561-9605-47E2-A364-E46B1ACAB92E}" type="slidenum">
              <a:rPr lang="fr-FR" smtClean="0"/>
              <a:t>‹N°›</a:t>
            </a:fld>
            <a:endParaRPr lang="fr-FR"/>
          </a:p>
        </p:txBody>
      </p:sp>
    </p:spTree>
    <p:extLst>
      <p:ext uri="{BB962C8B-B14F-4D97-AF65-F5344CB8AC3E}">
        <p14:creationId xmlns:p14="http://schemas.microsoft.com/office/powerpoint/2010/main" val="3092717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B9C8463-F266-485B-9EB3-96C24FE1E0E8}" type="datetimeFigureOut">
              <a:rPr lang="fr-FR" smtClean="0"/>
              <a:t>25/12/2022</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707F561-9605-47E2-A364-E46B1ACAB92E}" type="slidenum">
              <a:rPr lang="fr-FR" smtClean="0"/>
              <a:t>‹N°›</a:t>
            </a:fld>
            <a:endParaRPr lang="fr-FR"/>
          </a:p>
        </p:txBody>
      </p:sp>
    </p:spTree>
    <p:extLst>
      <p:ext uri="{BB962C8B-B14F-4D97-AF65-F5344CB8AC3E}">
        <p14:creationId xmlns:p14="http://schemas.microsoft.com/office/powerpoint/2010/main" val="25704439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Agir dans un monde en Changement</a:t>
            </a:r>
            <a:endParaRPr lang="fr-FR" dirty="0"/>
          </a:p>
        </p:txBody>
      </p:sp>
      <p:sp>
        <p:nvSpPr>
          <p:cNvPr id="3" name="Sous-titre 2"/>
          <p:cNvSpPr>
            <a:spLocks noGrp="1"/>
          </p:cNvSpPr>
          <p:nvPr>
            <p:ph type="subTitle" idx="1"/>
          </p:nvPr>
        </p:nvSpPr>
        <p:spPr/>
        <p:txBody>
          <a:bodyPr/>
          <a:lstStyle/>
          <a:p>
            <a:endParaRPr lang="fr-FR"/>
          </a:p>
        </p:txBody>
      </p:sp>
    </p:spTree>
    <p:extLst>
      <p:ext uri="{BB962C8B-B14F-4D97-AF65-F5344CB8AC3E}">
        <p14:creationId xmlns:p14="http://schemas.microsoft.com/office/powerpoint/2010/main" val="39651360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78525" y="653139"/>
            <a:ext cx="8911687" cy="1280890"/>
          </a:xfrm>
        </p:spPr>
        <p:txBody>
          <a:bodyPr>
            <a:normAutofit fontScale="90000"/>
          </a:bodyPr>
          <a:lstStyle/>
          <a:p>
            <a:r>
              <a:rPr lang="fr-FR" b="1" dirty="0"/>
              <a:t>Section 1  ■  La notion de changement et ses évolutions</a:t>
            </a:r>
            <a:br>
              <a:rPr lang="fr-FR" b="1" dirty="0"/>
            </a:br>
            <a:endParaRPr lang="fr-FR" b="1" dirty="0"/>
          </a:p>
        </p:txBody>
      </p:sp>
      <p:sp>
        <p:nvSpPr>
          <p:cNvPr id="3" name="Espace réservé du contenu 2"/>
          <p:cNvSpPr>
            <a:spLocks noGrp="1"/>
          </p:cNvSpPr>
          <p:nvPr>
            <p:ph idx="1"/>
          </p:nvPr>
        </p:nvSpPr>
        <p:spPr>
          <a:xfrm>
            <a:off x="2371498" y="2090057"/>
            <a:ext cx="8915400" cy="4644572"/>
          </a:xfrm>
        </p:spPr>
        <p:txBody>
          <a:bodyPr>
            <a:normAutofit/>
          </a:bodyPr>
          <a:lstStyle/>
          <a:p>
            <a:pPr algn="just"/>
            <a:r>
              <a:rPr lang="fr-FR" b="1" dirty="0" smtClean="0"/>
              <a:t>Définitions:</a:t>
            </a:r>
          </a:p>
          <a:p>
            <a:pPr marL="0" indent="0" algn="just">
              <a:buNone/>
            </a:pPr>
            <a:endParaRPr lang="fr-FR" dirty="0" smtClean="0"/>
          </a:p>
          <a:p>
            <a:pPr lvl="1" algn="just"/>
            <a:r>
              <a:rPr lang="fr-FR" dirty="0" smtClean="0"/>
              <a:t>Un processus de transformation </a:t>
            </a:r>
            <a:r>
              <a:rPr lang="fr-FR" dirty="0"/>
              <a:t>radicale ou marginale des structures et des compétences qui </a:t>
            </a:r>
            <a:r>
              <a:rPr lang="fr-FR" dirty="0" smtClean="0"/>
              <a:t>ponctue le </a:t>
            </a:r>
            <a:r>
              <a:rPr lang="fr-FR" dirty="0"/>
              <a:t>processus d’évolution des organisations </a:t>
            </a:r>
            <a:r>
              <a:rPr lang="fr-FR" dirty="0" smtClean="0"/>
              <a:t>;</a:t>
            </a:r>
          </a:p>
          <a:p>
            <a:pPr lvl="1" algn="just"/>
            <a:endParaRPr lang="fr-FR" dirty="0" smtClean="0"/>
          </a:p>
          <a:p>
            <a:pPr lvl="1" algn="just"/>
            <a:r>
              <a:rPr lang="fr-FR" dirty="0"/>
              <a:t>La notion de changement se </a:t>
            </a:r>
            <a:r>
              <a:rPr lang="fr-FR" dirty="0" smtClean="0"/>
              <a:t>présente donc </a:t>
            </a:r>
            <a:r>
              <a:rPr lang="fr-FR" dirty="0"/>
              <a:t>comme une </a:t>
            </a:r>
            <a:r>
              <a:rPr lang="fr-FR" dirty="0" smtClean="0"/>
              <a:t>modiﬁcation signiﬁcative </a:t>
            </a:r>
            <a:r>
              <a:rPr lang="fr-FR" dirty="0"/>
              <a:t>d’un état, d’une relation ou d’une </a:t>
            </a:r>
            <a:r>
              <a:rPr lang="fr-FR" dirty="0" smtClean="0"/>
              <a:t>situation </a:t>
            </a:r>
            <a:r>
              <a:rPr lang="fr-FR" dirty="0"/>
              <a:t>dans le contexte politique, économique et social de l’entreprise, dont les </a:t>
            </a:r>
            <a:r>
              <a:rPr lang="fr-FR" dirty="0" smtClean="0"/>
              <a:t>éléments </a:t>
            </a:r>
            <a:r>
              <a:rPr lang="fr-FR" dirty="0"/>
              <a:t>affectent les personnes qui y travaillent. Il peut aussi bien concerner </a:t>
            </a:r>
            <a:r>
              <a:rPr lang="fr-FR" dirty="0" smtClean="0"/>
              <a:t>l’évolution de </a:t>
            </a:r>
            <a:r>
              <a:rPr lang="fr-FR" dirty="0"/>
              <a:t>la structure et des modes de gestion que la transformation des dimensions </a:t>
            </a:r>
            <a:r>
              <a:rPr lang="fr-FR" dirty="0" smtClean="0"/>
              <a:t>culturelle </a:t>
            </a:r>
            <a:r>
              <a:rPr lang="fr-FR" dirty="0"/>
              <a:t>et humaine de l’entreprise (valeurs, normes, comportements</a:t>
            </a:r>
            <a:r>
              <a:rPr lang="fr-FR" dirty="0" smtClean="0"/>
              <a:t>).</a:t>
            </a:r>
          </a:p>
          <a:p>
            <a:pPr lvl="1" algn="just"/>
            <a:endParaRPr lang="fr-FR" dirty="0" smtClean="0"/>
          </a:p>
          <a:p>
            <a:pPr lvl="1" algn="just"/>
            <a:r>
              <a:rPr lang="fr-FR" dirty="0" smtClean="0"/>
              <a:t>Faire face </a:t>
            </a:r>
            <a:r>
              <a:rPr lang="fr-FR" dirty="0"/>
              <a:t>au </a:t>
            </a:r>
            <a:r>
              <a:rPr lang="fr-FR" dirty="0" smtClean="0"/>
              <a:t>changement, comme </a:t>
            </a:r>
            <a:r>
              <a:rPr lang="fr-FR" dirty="0"/>
              <a:t>réalité </a:t>
            </a:r>
            <a:r>
              <a:rPr lang="fr-FR" dirty="0" smtClean="0"/>
              <a:t>quotidienne du </a:t>
            </a:r>
            <a:r>
              <a:rPr lang="fr-FR" dirty="0"/>
              <a:t>manager.</a:t>
            </a:r>
          </a:p>
        </p:txBody>
      </p:sp>
    </p:spTree>
    <p:extLst>
      <p:ext uri="{BB962C8B-B14F-4D97-AF65-F5344CB8AC3E}">
        <p14:creationId xmlns:p14="http://schemas.microsoft.com/office/powerpoint/2010/main" val="2494131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1976422929"/>
              </p:ext>
            </p:extLst>
          </p:nvPr>
        </p:nvGraphicFramePr>
        <p:xfrm>
          <a:off x="2589212" y="2133600"/>
          <a:ext cx="8915399"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re 1"/>
          <p:cNvSpPr>
            <a:spLocks noGrp="1"/>
          </p:cNvSpPr>
          <p:nvPr>
            <p:ph type="title"/>
          </p:nvPr>
        </p:nvSpPr>
        <p:spPr>
          <a:xfrm>
            <a:off x="1678525" y="653139"/>
            <a:ext cx="8911687" cy="1280890"/>
          </a:xfrm>
        </p:spPr>
        <p:txBody>
          <a:bodyPr>
            <a:normAutofit fontScale="90000"/>
          </a:bodyPr>
          <a:lstStyle/>
          <a:p>
            <a:r>
              <a:rPr lang="fr-FR" b="1" dirty="0"/>
              <a:t>Section 1  ■  La notion de changement et ses évolutions</a:t>
            </a:r>
            <a:br>
              <a:rPr lang="fr-FR" b="1" dirty="0"/>
            </a:br>
            <a:endParaRPr lang="fr-FR" b="1" dirty="0"/>
          </a:p>
        </p:txBody>
      </p:sp>
    </p:spTree>
    <p:extLst>
      <p:ext uri="{BB962C8B-B14F-4D97-AF65-F5344CB8AC3E}">
        <p14:creationId xmlns:p14="http://schemas.microsoft.com/office/powerpoint/2010/main" val="13688068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p:cNvGraphicFramePr>
            <a:graphicFrameLocks noGrp="1"/>
          </p:cNvGraphicFramePr>
          <p:nvPr>
            <p:ph idx="1"/>
            <p:extLst>
              <p:ext uri="{D42A27DB-BD31-4B8C-83A1-F6EECF244321}">
                <p14:modId xmlns:p14="http://schemas.microsoft.com/office/powerpoint/2010/main" val="1332554481"/>
              </p:ext>
            </p:extLst>
          </p:nvPr>
        </p:nvGraphicFramePr>
        <p:xfrm>
          <a:off x="2589213" y="2133600"/>
          <a:ext cx="89154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re 1"/>
          <p:cNvSpPr>
            <a:spLocks noGrp="1"/>
          </p:cNvSpPr>
          <p:nvPr>
            <p:ph type="title"/>
          </p:nvPr>
        </p:nvSpPr>
        <p:spPr>
          <a:xfrm>
            <a:off x="1678525" y="653139"/>
            <a:ext cx="8911687" cy="1280890"/>
          </a:xfrm>
        </p:spPr>
        <p:txBody>
          <a:bodyPr>
            <a:normAutofit fontScale="90000"/>
          </a:bodyPr>
          <a:lstStyle/>
          <a:p>
            <a:r>
              <a:rPr lang="fr-FR" b="1" dirty="0"/>
              <a:t>Section 1  ■  La notion de changement et ses évolutions</a:t>
            </a:r>
            <a:br>
              <a:rPr lang="fr-FR" b="1" dirty="0"/>
            </a:br>
            <a:endParaRPr lang="fr-FR" b="1" dirty="0"/>
          </a:p>
        </p:txBody>
      </p:sp>
    </p:spTree>
    <p:extLst>
      <p:ext uri="{BB962C8B-B14F-4D97-AF65-F5344CB8AC3E}">
        <p14:creationId xmlns:p14="http://schemas.microsoft.com/office/powerpoint/2010/main" val="18952451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p:cNvGraphicFramePr>
            <a:graphicFrameLocks noGrp="1"/>
          </p:cNvGraphicFramePr>
          <p:nvPr>
            <p:ph idx="1"/>
            <p:extLst>
              <p:ext uri="{D42A27DB-BD31-4B8C-83A1-F6EECF244321}">
                <p14:modId xmlns:p14="http://schemas.microsoft.com/office/powerpoint/2010/main" val="2385225658"/>
              </p:ext>
            </p:extLst>
          </p:nvPr>
        </p:nvGraphicFramePr>
        <p:xfrm>
          <a:off x="2589213" y="2133600"/>
          <a:ext cx="89154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re 1"/>
          <p:cNvSpPr>
            <a:spLocks noGrp="1"/>
          </p:cNvSpPr>
          <p:nvPr>
            <p:ph type="title"/>
          </p:nvPr>
        </p:nvSpPr>
        <p:spPr>
          <a:xfrm>
            <a:off x="1678525" y="653139"/>
            <a:ext cx="8911687" cy="1280890"/>
          </a:xfrm>
        </p:spPr>
        <p:txBody>
          <a:bodyPr>
            <a:normAutofit fontScale="90000"/>
          </a:bodyPr>
          <a:lstStyle/>
          <a:p>
            <a:r>
              <a:rPr lang="fr-FR" b="1" dirty="0"/>
              <a:t>Section 1  ■  La notion de changement et ses évolutions</a:t>
            </a:r>
            <a:br>
              <a:rPr lang="fr-FR" b="1" dirty="0"/>
            </a:br>
            <a:endParaRPr lang="fr-FR" b="1" dirty="0"/>
          </a:p>
        </p:txBody>
      </p:sp>
    </p:spTree>
    <p:extLst>
      <p:ext uri="{BB962C8B-B14F-4D97-AF65-F5344CB8AC3E}">
        <p14:creationId xmlns:p14="http://schemas.microsoft.com/office/powerpoint/2010/main" val="19238499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p:cNvGraphicFramePr>
            <a:graphicFrameLocks noGrp="1"/>
          </p:cNvGraphicFramePr>
          <p:nvPr>
            <p:ph idx="1"/>
            <p:extLst>
              <p:ext uri="{D42A27DB-BD31-4B8C-83A1-F6EECF244321}">
                <p14:modId xmlns:p14="http://schemas.microsoft.com/office/powerpoint/2010/main" val="4180590704"/>
              </p:ext>
            </p:extLst>
          </p:nvPr>
        </p:nvGraphicFramePr>
        <p:xfrm>
          <a:off x="2589213" y="2133600"/>
          <a:ext cx="89154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re 1"/>
          <p:cNvSpPr>
            <a:spLocks noGrp="1"/>
          </p:cNvSpPr>
          <p:nvPr>
            <p:ph type="title"/>
          </p:nvPr>
        </p:nvSpPr>
        <p:spPr>
          <a:xfrm>
            <a:off x="1678525" y="653139"/>
            <a:ext cx="8911687" cy="1280890"/>
          </a:xfrm>
        </p:spPr>
        <p:txBody>
          <a:bodyPr>
            <a:normAutofit fontScale="90000"/>
          </a:bodyPr>
          <a:lstStyle/>
          <a:p>
            <a:r>
              <a:rPr lang="fr-FR" b="1" dirty="0"/>
              <a:t>Section 1  ■  La notion de changement et ses évolutions</a:t>
            </a:r>
            <a:br>
              <a:rPr lang="fr-FR" b="1" dirty="0"/>
            </a:br>
            <a:endParaRPr lang="fr-FR" b="1" dirty="0"/>
          </a:p>
        </p:txBody>
      </p:sp>
    </p:spTree>
    <p:extLst>
      <p:ext uri="{BB962C8B-B14F-4D97-AF65-F5344CB8AC3E}">
        <p14:creationId xmlns:p14="http://schemas.microsoft.com/office/powerpoint/2010/main" val="20936264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1981200" y="908720"/>
            <a:ext cx="8229600" cy="5616624"/>
          </a:xfrm>
        </p:spPr>
        <p:txBody>
          <a:bodyPr/>
          <a:lstStyle/>
          <a:p>
            <a:r>
              <a:rPr lang="fr-FR" dirty="0" smtClean="0"/>
              <a:t>Catégories de changement </a:t>
            </a:r>
            <a:endParaRPr lang="fr-FR" dirty="0"/>
          </a:p>
        </p:txBody>
      </p:sp>
      <p:sp>
        <p:nvSpPr>
          <p:cNvPr id="7" name="Titre 2"/>
          <p:cNvSpPr>
            <a:spLocks noGrp="1"/>
          </p:cNvSpPr>
          <p:nvPr>
            <p:ph type="title"/>
          </p:nvPr>
        </p:nvSpPr>
        <p:spPr>
          <a:xfrm>
            <a:off x="1981200" y="-27384"/>
            <a:ext cx="8229600" cy="720080"/>
          </a:xfrm>
        </p:spPr>
        <p:txBody>
          <a:bodyPr>
            <a:noAutofit/>
          </a:bodyPr>
          <a:lstStyle/>
          <a:p>
            <a:pPr algn="ctr"/>
            <a:r>
              <a:rPr lang="fr-FR" sz="2800" b="1" dirty="0">
                <a:solidFill>
                  <a:schemeClr val="tx1"/>
                </a:solidFill>
              </a:rPr>
              <a:t>Chapitre I :</a:t>
            </a:r>
            <a:r>
              <a:rPr lang="fr-FR" sz="2800" dirty="0">
                <a:solidFill>
                  <a:schemeClr val="tx1"/>
                </a:solidFill>
              </a:rPr>
              <a:t> Changement, Créativité et innovation </a:t>
            </a:r>
          </a:p>
        </p:txBody>
      </p:sp>
      <p:sp>
        <p:nvSpPr>
          <p:cNvPr id="8" name="Hexagone 7"/>
          <p:cNvSpPr/>
          <p:nvPr/>
        </p:nvSpPr>
        <p:spPr>
          <a:xfrm>
            <a:off x="3143672" y="1844824"/>
            <a:ext cx="2376264" cy="2016224"/>
          </a:xfrm>
          <a:prstGeom prst="hexago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rgbClr val="FF0000"/>
                </a:solidFill>
              </a:rPr>
              <a:t>Structure</a:t>
            </a:r>
          </a:p>
          <a:p>
            <a:pPr algn="ctr"/>
            <a:endParaRPr lang="fr-FR" dirty="0"/>
          </a:p>
          <a:p>
            <a:pPr algn="ctr"/>
            <a:r>
              <a:rPr lang="fr-FR" sz="1600" dirty="0">
                <a:solidFill>
                  <a:schemeClr val="tx1"/>
                </a:solidFill>
              </a:rPr>
              <a:t>Relation d’autorité, coordination de mécanismes</a:t>
            </a:r>
          </a:p>
        </p:txBody>
      </p:sp>
      <p:sp>
        <p:nvSpPr>
          <p:cNvPr id="9" name="Hexagone 8"/>
          <p:cNvSpPr/>
          <p:nvPr/>
        </p:nvSpPr>
        <p:spPr>
          <a:xfrm>
            <a:off x="6600056" y="1916832"/>
            <a:ext cx="2376264" cy="1944216"/>
          </a:xfrm>
          <a:prstGeom prst="hexago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rgbClr val="FF0000"/>
                </a:solidFill>
              </a:rPr>
              <a:t>Technologie</a:t>
            </a:r>
          </a:p>
          <a:p>
            <a:pPr algn="ctr"/>
            <a:endParaRPr lang="fr-FR" dirty="0"/>
          </a:p>
          <a:p>
            <a:pPr algn="ctr"/>
            <a:r>
              <a:rPr lang="fr-FR" sz="1600" dirty="0">
                <a:solidFill>
                  <a:schemeClr val="tx1"/>
                </a:solidFill>
              </a:rPr>
              <a:t>Processus de travail, méthode de travail, équipement</a:t>
            </a:r>
          </a:p>
        </p:txBody>
      </p:sp>
      <p:sp>
        <p:nvSpPr>
          <p:cNvPr id="10" name="Hexagone 9"/>
          <p:cNvSpPr/>
          <p:nvPr/>
        </p:nvSpPr>
        <p:spPr>
          <a:xfrm>
            <a:off x="4871864" y="4221088"/>
            <a:ext cx="2376264" cy="2016224"/>
          </a:xfrm>
          <a:prstGeom prst="hexago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rgbClr val="FF0000"/>
                </a:solidFill>
              </a:rPr>
              <a:t>Personnel</a:t>
            </a:r>
          </a:p>
          <a:p>
            <a:pPr algn="ctr"/>
            <a:endParaRPr lang="fr-FR" dirty="0"/>
          </a:p>
          <a:p>
            <a:pPr algn="ctr"/>
            <a:r>
              <a:rPr lang="fr-FR" sz="1600" dirty="0">
                <a:solidFill>
                  <a:schemeClr val="tx1"/>
                </a:solidFill>
              </a:rPr>
              <a:t>Attitudes, attentes, perceptions, comportement</a:t>
            </a:r>
          </a:p>
        </p:txBody>
      </p:sp>
      <p:sp>
        <p:nvSpPr>
          <p:cNvPr id="11" name="Croix 10"/>
          <p:cNvSpPr/>
          <p:nvPr/>
        </p:nvSpPr>
        <p:spPr>
          <a:xfrm>
            <a:off x="5879976" y="2060848"/>
            <a:ext cx="457200" cy="554360"/>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Croix 11"/>
          <p:cNvSpPr/>
          <p:nvPr/>
        </p:nvSpPr>
        <p:spPr>
          <a:xfrm>
            <a:off x="4439816" y="4026768"/>
            <a:ext cx="457200" cy="554360"/>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Croix 12"/>
          <p:cNvSpPr/>
          <p:nvPr/>
        </p:nvSpPr>
        <p:spPr>
          <a:xfrm>
            <a:off x="7294984" y="4026768"/>
            <a:ext cx="457200" cy="554360"/>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6784125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981200" y="980728"/>
            <a:ext cx="8229600" cy="5115272"/>
          </a:xfrm>
        </p:spPr>
        <p:txBody>
          <a:bodyPr/>
          <a:lstStyle/>
          <a:p>
            <a:r>
              <a:rPr lang="fr-FR" dirty="0" smtClean="0"/>
              <a:t>Souvent, lors d’un processus de changement, une résistance s’affiche.    </a:t>
            </a:r>
            <a:endParaRPr lang="fr-FR" dirty="0"/>
          </a:p>
        </p:txBody>
      </p:sp>
      <p:sp>
        <p:nvSpPr>
          <p:cNvPr id="4" name="Titre 2"/>
          <p:cNvSpPr>
            <a:spLocks noGrp="1"/>
          </p:cNvSpPr>
          <p:nvPr>
            <p:ph type="title"/>
          </p:nvPr>
        </p:nvSpPr>
        <p:spPr>
          <a:xfrm>
            <a:off x="1981200" y="-27384"/>
            <a:ext cx="8229600" cy="720080"/>
          </a:xfrm>
        </p:spPr>
        <p:txBody>
          <a:bodyPr>
            <a:noAutofit/>
          </a:bodyPr>
          <a:lstStyle/>
          <a:p>
            <a:pPr algn="ctr"/>
            <a:r>
              <a:rPr lang="fr-FR" sz="2800" b="1" dirty="0">
                <a:solidFill>
                  <a:schemeClr val="tx1"/>
                </a:solidFill>
              </a:rPr>
              <a:t>Chapitre I :</a:t>
            </a:r>
            <a:r>
              <a:rPr lang="fr-FR" sz="2800" dirty="0">
                <a:solidFill>
                  <a:schemeClr val="tx1"/>
                </a:solidFill>
              </a:rPr>
              <a:t> Changement, Créativité et innovation </a:t>
            </a:r>
          </a:p>
        </p:txBody>
      </p:sp>
      <p:sp>
        <p:nvSpPr>
          <p:cNvPr id="5" name="Rectangle 4"/>
          <p:cNvSpPr/>
          <p:nvPr/>
        </p:nvSpPr>
        <p:spPr>
          <a:xfrm rot="19981247">
            <a:off x="6884879" y="1928727"/>
            <a:ext cx="1224136" cy="914400"/>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dirty="0">
                <a:solidFill>
                  <a:schemeClr val="tx1"/>
                </a:solidFill>
              </a:rPr>
              <a:t>Peur de l’inconnu</a:t>
            </a:r>
          </a:p>
        </p:txBody>
      </p:sp>
      <p:sp>
        <p:nvSpPr>
          <p:cNvPr id="6" name="Rectangle 5"/>
          <p:cNvSpPr/>
          <p:nvPr/>
        </p:nvSpPr>
        <p:spPr>
          <a:xfrm>
            <a:off x="2495600" y="3212976"/>
            <a:ext cx="1872208" cy="1224136"/>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fr-FR" dirty="0">
                <a:solidFill>
                  <a:schemeClr val="tx1"/>
                </a:solidFill>
              </a:rPr>
              <a:t>Peur de perde quelque chose de précieux</a:t>
            </a:r>
          </a:p>
        </p:txBody>
      </p:sp>
      <p:sp>
        <p:nvSpPr>
          <p:cNvPr id="7" name="Rectangle 6"/>
          <p:cNvSpPr/>
          <p:nvPr/>
        </p:nvSpPr>
        <p:spPr>
          <a:xfrm rot="20780075">
            <a:off x="6312024" y="4941168"/>
            <a:ext cx="2160240" cy="122413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dirty="0">
                <a:solidFill>
                  <a:schemeClr val="tx1"/>
                </a:solidFill>
              </a:rPr>
              <a:t>Sentiment que le changement n’est pas profitable à l’organisation</a:t>
            </a:r>
          </a:p>
        </p:txBody>
      </p:sp>
      <p:sp>
        <p:nvSpPr>
          <p:cNvPr id="8" name="Ellipse 7"/>
          <p:cNvSpPr/>
          <p:nvPr/>
        </p:nvSpPr>
        <p:spPr>
          <a:xfrm>
            <a:off x="5231904" y="3356992"/>
            <a:ext cx="1944216" cy="9144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r-FR" dirty="0">
                <a:solidFill>
                  <a:schemeClr val="tx1"/>
                </a:solidFill>
              </a:rPr>
              <a:t>Résistance  individuelle</a:t>
            </a:r>
          </a:p>
        </p:txBody>
      </p:sp>
      <p:sp>
        <p:nvSpPr>
          <p:cNvPr id="9" name="Flèche droite 8"/>
          <p:cNvSpPr/>
          <p:nvPr/>
        </p:nvSpPr>
        <p:spPr>
          <a:xfrm rot="18008021">
            <a:off x="6345021" y="2729211"/>
            <a:ext cx="604659"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droite 9"/>
          <p:cNvSpPr/>
          <p:nvPr/>
        </p:nvSpPr>
        <p:spPr>
          <a:xfrm rot="4126148">
            <a:off x="6633079" y="4329292"/>
            <a:ext cx="604659"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droite 10"/>
          <p:cNvSpPr/>
          <p:nvPr/>
        </p:nvSpPr>
        <p:spPr>
          <a:xfrm rot="10800000">
            <a:off x="4483230" y="3592439"/>
            <a:ext cx="604659"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9758696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extLst>
      <p:ext uri="{BB962C8B-B14F-4D97-AF65-F5344CB8AC3E}">
        <p14:creationId xmlns:p14="http://schemas.microsoft.com/office/powerpoint/2010/main" val="19407074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981200" y="836712"/>
            <a:ext cx="8229600" cy="5259288"/>
          </a:xfrm>
        </p:spPr>
        <p:txBody>
          <a:bodyPr/>
          <a:lstStyle/>
          <a:p>
            <a:r>
              <a:rPr lang="fr-FR" dirty="0" smtClean="0"/>
              <a:t>La Créativité</a:t>
            </a:r>
            <a:endParaRPr lang="fr-FR" dirty="0"/>
          </a:p>
          <a:p>
            <a:pPr lvl="1"/>
            <a:r>
              <a:rPr lang="fr-FR" dirty="0" smtClean="0"/>
              <a:t>Quelques définitions</a:t>
            </a:r>
          </a:p>
        </p:txBody>
      </p:sp>
      <p:sp>
        <p:nvSpPr>
          <p:cNvPr id="4" name="Titre 2"/>
          <p:cNvSpPr>
            <a:spLocks noGrp="1"/>
          </p:cNvSpPr>
          <p:nvPr>
            <p:ph type="title"/>
          </p:nvPr>
        </p:nvSpPr>
        <p:spPr>
          <a:xfrm>
            <a:off x="1981200" y="-27384"/>
            <a:ext cx="8229600" cy="720080"/>
          </a:xfrm>
        </p:spPr>
        <p:txBody>
          <a:bodyPr>
            <a:noAutofit/>
          </a:bodyPr>
          <a:lstStyle/>
          <a:p>
            <a:pPr algn="ctr"/>
            <a:r>
              <a:rPr lang="fr-FR" sz="2800" b="1" dirty="0">
                <a:solidFill>
                  <a:schemeClr val="tx1"/>
                </a:solidFill>
              </a:rPr>
              <a:t>Chapitre I :</a:t>
            </a:r>
            <a:r>
              <a:rPr lang="fr-FR" sz="2800" dirty="0">
                <a:solidFill>
                  <a:schemeClr val="tx1"/>
                </a:solidFill>
              </a:rPr>
              <a:t> Changement, Créativité et innovation </a:t>
            </a:r>
          </a:p>
        </p:txBody>
      </p:sp>
      <p:sp>
        <p:nvSpPr>
          <p:cNvPr id="5" name="Ellipse 4"/>
          <p:cNvSpPr/>
          <p:nvPr/>
        </p:nvSpPr>
        <p:spPr>
          <a:xfrm>
            <a:off x="4727849" y="2780928"/>
            <a:ext cx="1656183" cy="1584176"/>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r-FR" sz="1600" b="1" dirty="0" err="1">
                <a:solidFill>
                  <a:schemeClr val="tx1"/>
                </a:solidFill>
              </a:rPr>
              <a:t>Creativity</a:t>
            </a:r>
            <a:endParaRPr lang="fr-FR" b="1" dirty="0">
              <a:solidFill>
                <a:schemeClr val="tx1"/>
              </a:solidFill>
            </a:endParaRPr>
          </a:p>
        </p:txBody>
      </p:sp>
      <p:sp>
        <p:nvSpPr>
          <p:cNvPr id="6" name="Rectangle 5"/>
          <p:cNvSpPr/>
          <p:nvPr/>
        </p:nvSpPr>
        <p:spPr>
          <a:xfrm>
            <a:off x="2575361" y="2113586"/>
            <a:ext cx="1656184" cy="127444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rgbClr val="FF0000"/>
                </a:solidFill>
              </a:rPr>
              <a:t>Production</a:t>
            </a:r>
            <a:r>
              <a:rPr lang="fr-FR" dirty="0">
                <a:solidFill>
                  <a:schemeClr val="tx1"/>
                </a:solidFill>
              </a:rPr>
              <a:t> of </a:t>
            </a:r>
            <a:r>
              <a:rPr lang="fr-FR" dirty="0" err="1">
                <a:solidFill>
                  <a:schemeClr val="tx1"/>
                </a:solidFill>
              </a:rPr>
              <a:t>novel</a:t>
            </a:r>
            <a:r>
              <a:rPr lang="fr-FR" dirty="0">
                <a:solidFill>
                  <a:schemeClr val="tx1"/>
                </a:solidFill>
              </a:rPr>
              <a:t> </a:t>
            </a:r>
            <a:r>
              <a:rPr lang="fr-FR" dirty="0" err="1">
                <a:solidFill>
                  <a:schemeClr val="tx1"/>
                </a:solidFill>
              </a:rPr>
              <a:t>ideas</a:t>
            </a:r>
            <a:r>
              <a:rPr lang="fr-FR" dirty="0">
                <a:solidFill>
                  <a:schemeClr val="tx1"/>
                </a:solidFill>
              </a:rPr>
              <a:t> in </a:t>
            </a:r>
            <a:r>
              <a:rPr lang="fr-FR" dirty="0" err="1">
                <a:solidFill>
                  <a:schemeClr val="tx1"/>
                </a:solidFill>
              </a:rPr>
              <a:t>any</a:t>
            </a:r>
            <a:r>
              <a:rPr lang="fr-FR" dirty="0">
                <a:solidFill>
                  <a:schemeClr val="tx1"/>
                </a:solidFill>
              </a:rPr>
              <a:t> </a:t>
            </a:r>
            <a:r>
              <a:rPr lang="fr-FR" dirty="0" err="1">
                <a:solidFill>
                  <a:schemeClr val="tx1"/>
                </a:solidFill>
              </a:rPr>
              <a:t>domain</a:t>
            </a:r>
            <a:endParaRPr lang="fr-FR" dirty="0">
              <a:solidFill>
                <a:schemeClr val="tx1"/>
              </a:solidFill>
            </a:endParaRPr>
          </a:p>
        </p:txBody>
      </p:sp>
      <p:sp>
        <p:nvSpPr>
          <p:cNvPr id="7" name="Rectangle 6"/>
          <p:cNvSpPr/>
          <p:nvPr/>
        </p:nvSpPr>
        <p:spPr>
          <a:xfrm>
            <a:off x="6888088" y="1703242"/>
            <a:ext cx="3096344" cy="861662"/>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rgbClr val="FF0000"/>
                </a:solidFill>
              </a:rPr>
              <a:t>Capability</a:t>
            </a:r>
            <a:r>
              <a:rPr lang="fr-FR" dirty="0">
                <a:solidFill>
                  <a:schemeClr val="tx1"/>
                </a:solidFill>
              </a:rPr>
              <a:t> to </a:t>
            </a:r>
            <a:r>
              <a:rPr lang="fr-FR" dirty="0" err="1">
                <a:solidFill>
                  <a:schemeClr val="tx1"/>
                </a:solidFill>
              </a:rPr>
              <a:t>generate</a:t>
            </a:r>
            <a:r>
              <a:rPr lang="fr-FR" dirty="0">
                <a:solidFill>
                  <a:schemeClr val="tx1"/>
                </a:solidFill>
              </a:rPr>
              <a:t> or </a:t>
            </a:r>
            <a:r>
              <a:rPr lang="fr-FR" dirty="0" err="1">
                <a:solidFill>
                  <a:schemeClr val="tx1"/>
                </a:solidFill>
              </a:rPr>
              <a:t>recognize</a:t>
            </a:r>
            <a:r>
              <a:rPr lang="fr-FR" dirty="0">
                <a:solidFill>
                  <a:schemeClr val="tx1"/>
                </a:solidFill>
              </a:rPr>
              <a:t> </a:t>
            </a:r>
            <a:r>
              <a:rPr lang="fr-FR" dirty="0" err="1">
                <a:solidFill>
                  <a:schemeClr val="tx1"/>
                </a:solidFill>
              </a:rPr>
              <a:t>ideas</a:t>
            </a:r>
            <a:r>
              <a:rPr lang="fr-FR" dirty="0">
                <a:solidFill>
                  <a:schemeClr val="tx1"/>
                </a:solidFill>
              </a:rPr>
              <a:t> </a:t>
            </a:r>
          </a:p>
        </p:txBody>
      </p:sp>
      <p:sp>
        <p:nvSpPr>
          <p:cNvPr id="8" name="Rectangle 7"/>
          <p:cNvSpPr/>
          <p:nvPr/>
        </p:nvSpPr>
        <p:spPr>
          <a:xfrm>
            <a:off x="2567608" y="3738736"/>
            <a:ext cx="1656184" cy="127444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err="1">
                <a:solidFill>
                  <a:srgbClr val="FF0000"/>
                </a:solidFill>
              </a:rPr>
              <a:t>Ability</a:t>
            </a:r>
            <a:r>
              <a:rPr lang="fr-FR" dirty="0">
                <a:solidFill>
                  <a:srgbClr val="FF0000"/>
                </a:solidFill>
              </a:rPr>
              <a:t> </a:t>
            </a:r>
            <a:r>
              <a:rPr lang="fr-FR" dirty="0">
                <a:solidFill>
                  <a:schemeClr val="tx1"/>
                </a:solidFill>
              </a:rPr>
              <a:t> to </a:t>
            </a:r>
            <a:r>
              <a:rPr lang="fr-FR" dirty="0" err="1">
                <a:solidFill>
                  <a:schemeClr val="tx1"/>
                </a:solidFill>
              </a:rPr>
              <a:t>produce</a:t>
            </a:r>
            <a:r>
              <a:rPr lang="fr-FR" dirty="0">
                <a:solidFill>
                  <a:schemeClr val="tx1"/>
                </a:solidFill>
              </a:rPr>
              <a:t> </a:t>
            </a:r>
            <a:r>
              <a:rPr lang="fr-FR" dirty="0" err="1">
                <a:solidFill>
                  <a:schemeClr val="tx1"/>
                </a:solidFill>
              </a:rPr>
              <a:t>work</a:t>
            </a:r>
            <a:r>
              <a:rPr lang="fr-FR" dirty="0">
                <a:solidFill>
                  <a:schemeClr val="tx1"/>
                </a:solidFill>
              </a:rPr>
              <a:t> (</a:t>
            </a:r>
            <a:r>
              <a:rPr lang="fr-FR" dirty="0" err="1">
                <a:solidFill>
                  <a:schemeClr val="tx1"/>
                </a:solidFill>
              </a:rPr>
              <a:t>novel</a:t>
            </a:r>
            <a:r>
              <a:rPr lang="fr-FR" dirty="0">
                <a:solidFill>
                  <a:schemeClr val="tx1"/>
                </a:solidFill>
              </a:rPr>
              <a:t> &amp; </a:t>
            </a:r>
            <a:r>
              <a:rPr lang="fr-FR" dirty="0" err="1">
                <a:solidFill>
                  <a:schemeClr val="tx1"/>
                </a:solidFill>
              </a:rPr>
              <a:t>appropriate</a:t>
            </a:r>
            <a:r>
              <a:rPr lang="fr-FR" dirty="0">
                <a:solidFill>
                  <a:schemeClr val="tx1"/>
                </a:solidFill>
              </a:rPr>
              <a:t>)</a:t>
            </a:r>
          </a:p>
        </p:txBody>
      </p:sp>
      <p:sp>
        <p:nvSpPr>
          <p:cNvPr id="9" name="Rectangle 8"/>
          <p:cNvSpPr/>
          <p:nvPr/>
        </p:nvSpPr>
        <p:spPr>
          <a:xfrm>
            <a:off x="6888088" y="2708920"/>
            <a:ext cx="3096344" cy="1029816"/>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rgbClr val="FF0000"/>
                </a:solidFill>
              </a:rPr>
              <a:t>Occurrence</a:t>
            </a:r>
            <a:r>
              <a:rPr lang="fr-FR" dirty="0">
                <a:solidFill>
                  <a:schemeClr val="tx1"/>
                </a:solidFill>
              </a:rPr>
              <a:t> of a </a:t>
            </a:r>
            <a:r>
              <a:rPr lang="fr-FR" dirty="0">
                <a:solidFill>
                  <a:srgbClr val="FF0000"/>
                </a:solidFill>
              </a:rPr>
              <a:t>composition</a:t>
            </a:r>
            <a:r>
              <a:rPr lang="fr-FR" dirty="0">
                <a:solidFill>
                  <a:schemeClr val="tx1"/>
                </a:solidFill>
              </a:rPr>
              <a:t>  (new &amp; </a:t>
            </a:r>
            <a:r>
              <a:rPr lang="fr-FR" dirty="0" err="1">
                <a:solidFill>
                  <a:schemeClr val="tx1"/>
                </a:solidFill>
              </a:rPr>
              <a:t>valuable</a:t>
            </a:r>
            <a:r>
              <a:rPr lang="fr-FR" dirty="0">
                <a:solidFill>
                  <a:schemeClr val="tx1"/>
                </a:solidFill>
              </a:rPr>
              <a:t>)</a:t>
            </a:r>
          </a:p>
        </p:txBody>
      </p:sp>
      <p:sp>
        <p:nvSpPr>
          <p:cNvPr id="10" name="Rectangle 9"/>
          <p:cNvSpPr/>
          <p:nvPr/>
        </p:nvSpPr>
        <p:spPr>
          <a:xfrm>
            <a:off x="6888088" y="3963480"/>
            <a:ext cx="3096344" cy="1049697"/>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err="1">
                <a:solidFill>
                  <a:srgbClr val="FF0000"/>
                </a:solidFill>
              </a:rPr>
              <a:t>Act</a:t>
            </a:r>
            <a:r>
              <a:rPr lang="fr-FR" dirty="0">
                <a:solidFill>
                  <a:schemeClr val="tx1"/>
                </a:solidFill>
              </a:rPr>
              <a:t> of </a:t>
            </a:r>
            <a:r>
              <a:rPr lang="fr-FR" dirty="0" err="1">
                <a:solidFill>
                  <a:schemeClr val="tx1"/>
                </a:solidFill>
              </a:rPr>
              <a:t>originating</a:t>
            </a:r>
            <a:r>
              <a:rPr lang="fr-FR" dirty="0">
                <a:solidFill>
                  <a:schemeClr val="tx1"/>
                </a:solidFill>
              </a:rPr>
              <a:t> </a:t>
            </a:r>
            <a:r>
              <a:rPr lang="fr-FR" dirty="0" err="1">
                <a:solidFill>
                  <a:schemeClr val="tx1"/>
                </a:solidFill>
              </a:rPr>
              <a:t>novel</a:t>
            </a:r>
            <a:r>
              <a:rPr lang="fr-FR" dirty="0">
                <a:solidFill>
                  <a:schemeClr val="tx1"/>
                </a:solidFill>
              </a:rPr>
              <a:t> Associations </a:t>
            </a:r>
          </a:p>
        </p:txBody>
      </p:sp>
      <p:cxnSp>
        <p:nvCxnSpPr>
          <p:cNvPr id="12" name="Connecteur droit avec flèche 11"/>
          <p:cNvCxnSpPr>
            <a:stCxn id="5" idx="1"/>
          </p:cNvCxnSpPr>
          <p:nvPr/>
        </p:nvCxnSpPr>
        <p:spPr>
          <a:xfrm flipH="1" flipV="1">
            <a:off x="4295800" y="2780929"/>
            <a:ext cx="674590" cy="23199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4" name="Connecteur droit avec flèche 13"/>
          <p:cNvCxnSpPr>
            <a:stCxn id="5" idx="3"/>
          </p:cNvCxnSpPr>
          <p:nvPr/>
        </p:nvCxnSpPr>
        <p:spPr>
          <a:xfrm flipH="1">
            <a:off x="4295800" y="4133108"/>
            <a:ext cx="674590" cy="304005"/>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8" name="Connecteur droit avec flèche 17"/>
          <p:cNvCxnSpPr>
            <a:stCxn id="5" idx="7"/>
          </p:cNvCxnSpPr>
          <p:nvPr/>
        </p:nvCxnSpPr>
        <p:spPr>
          <a:xfrm flipV="1">
            <a:off x="6141490" y="2060849"/>
            <a:ext cx="746599" cy="95207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3" name="Connecteur droit avec flèche 22"/>
          <p:cNvCxnSpPr>
            <a:stCxn id="5" idx="6"/>
            <a:endCxn id="9" idx="1"/>
          </p:cNvCxnSpPr>
          <p:nvPr/>
        </p:nvCxnSpPr>
        <p:spPr>
          <a:xfrm flipV="1">
            <a:off x="6384032" y="3223828"/>
            <a:ext cx="504057" cy="3491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6" name="Connecteur droit avec flèche 25"/>
          <p:cNvCxnSpPr>
            <a:stCxn id="5" idx="5"/>
            <a:endCxn id="10" idx="1"/>
          </p:cNvCxnSpPr>
          <p:nvPr/>
        </p:nvCxnSpPr>
        <p:spPr>
          <a:xfrm>
            <a:off x="6141490" y="4133108"/>
            <a:ext cx="746599" cy="35522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9" name="ZoneTexte 28"/>
          <p:cNvSpPr txBox="1"/>
          <p:nvPr/>
        </p:nvSpPr>
        <p:spPr>
          <a:xfrm>
            <a:off x="2567608" y="5229201"/>
            <a:ext cx="7272808" cy="646331"/>
          </a:xfrm>
          <a:prstGeom prst="rect">
            <a:avLst/>
          </a:prstGeom>
          <a:noFill/>
        </p:spPr>
        <p:txBody>
          <a:bodyPr wrap="square" rtlCol="0">
            <a:spAutoFit/>
          </a:bodyPr>
          <a:lstStyle/>
          <a:p>
            <a:r>
              <a:rPr lang="fr-FR" dirty="0">
                <a:solidFill>
                  <a:srgbClr val="FF0000"/>
                </a:solidFill>
              </a:rPr>
              <a:t>Créativité</a:t>
            </a:r>
            <a:r>
              <a:rPr lang="fr-FR" dirty="0"/>
              <a:t>:  capacité de combiner des idées nouvelles de  façon unique, différente  et inhabituelle.  Imagination </a:t>
            </a:r>
          </a:p>
        </p:txBody>
      </p:sp>
      <p:sp>
        <p:nvSpPr>
          <p:cNvPr id="16" name="Pensées 15"/>
          <p:cNvSpPr/>
          <p:nvPr/>
        </p:nvSpPr>
        <p:spPr>
          <a:xfrm>
            <a:off x="4655840" y="2115404"/>
            <a:ext cx="1296144" cy="737532"/>
          </a:xfrm>
          <a:prstGeom prst="cloudCallout">
            <a:avLst>
              <a:gd name="adj1" fmla="val 37325"/>
              <a:gd name="adj2" fmla="val 95811"/>
            </a:avLst>
          </a:prstGeom>
          <a:effectLst>
            <a:glow rad="228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800" b="1" dirty="0">
                <a:solidFill>
                  <a:schemeClr val="tx1"/>
                </a:solidFill>
                <a:latin typeface="Times New Roman" pitchFamily="18" charset="0"/>
                <a:cs typeface="Times New Roman" pitchFamily="18" charset="0"/>
              </a:rPr>
              <a:t>?</a:t>
            </a:r>
            <a:endParaRPr lang="fr-FR" sz="8000" b="1" dirty="0">
              <a:solidFill>
                <a:schemeClr val="tx1"/>
              </a:solidFill>
              <a:latin typeface="Times New Roman" pitchFamily="18" charset="0"/>
              <a:cs typeface="Times New Roman" pitchFamily="18" charset="0"/>
            </a:endParaRPr>
          </a:p>
        </p:txBody>
      </p:sp>
      <p:pic>
        <p:nvPicPr>
          <p:cNvPr id="1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15880" y="4005065"/>
            <a:ext cx="1296144" cy="627929"/>
          </a:xfrm>
          <a:prstGeom prst="ellipse">
            <a:avLst/>
          </a:prstGeom>
          <a:ln>
            <a:noFill/>
          </a:ln>
          <a:effectLst>
            <a:glow rad="228600">
              <a:schemeClr val="accent1">
                <a:satMod val="175000"/>
                <a:alpha val="40000"/>
              </a:schemeClr>
            </a:glow>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Flèche courbée vers la droite 2"/>
          <p:cNvSpPr/>
          <p:nvPr/>
        </p:nvSpPr>
        <p:spPr>
          <a:xfrm rot="21293142">
            <a:off x="2576647" y="5904640"/>
            <a:ext cx="682774" cy="664680"/>
          </a:xfrm>
          <a:prstGeom prst="curvedRightArrow">
            <a:avLst>
              <a:gd name="adj1" fmla="val 25000"/>
              <a:gd name="adj2" fmla="val 50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1" name="ZoneTexte 10"/>
          <p:cNvSpPr txBox="1"/>
          <p:nvPr/>
        </p:nvSpPr>
        <p:spPr>
          <a:xfrm>
            <a:off x="3549308" y="6093296"/>
            <a:ext cx="5439310" cy="400110"/>
          </a:xfrm>
          <a:prstGeom prst="rect">
            <a:avLst/>
          </a:prstGeom>
          <a:noFill/>
        </p:spPr>
        <p:txBody>
          <a:bodyPr wrap="none" rtlCol="0">
            <a:spAutoFit/>
          </a:bodyPr>
          <a:lstStyle/>
          <a:p>
            <a:r>
              <a:rPr lang="fr-FR" sz="2000" b="1" dirty="0"/>
              <a:t>Créativité = faire les choses différemment</a:t>
            </a:r>
            <a:r>
              <a:rPr lang="fr-FR" dirty="0"/>
              <a:t>  </a:t>
            </a:r>
          </a:p>
        </p:txBody>
      </p:sp>
    </p:spTree>
    <p:extLst>
      <p:ext uri="{BB962C8B-B14F-4D97-AF65-F5344CB8AC3E}">
        <p14:creationId xmlns:p14="http://schemas.microsoft.com/office/powerpoint/2010/main" val="6958879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981200" y="980728"/>
            <a:ext cx="8435280" cy="5115272"/>
          </a:xfrm>
        </p:spPr>
        <p:txBody>
          <a:bodyPr/>
          <a:lstStyle/>
          <a:p>
            <a:r>
              <a:rPr lang="fr-FR" dirty="0" smtClean="0"/>
              <a:t>D’où, on peut avoir la créativité comme….</a:t>
            </a:r>
          </a:p>
          <a:p>
            <a:pPr lvl="1"/>
            <a:r>
              <a:rPr lang="fr-FR" dirty="0">
                <a:solidFill>
                  <a:srgbClr val="FF0000"/>
                </a:solidFill>
              </a:rPr>
              <a:t>Attitude</a:t>
            </a:r>
          </a:p>
          <a:p>
            <a:pPr lvl="2"/>
            <a:r>
              <a:rPr lang="fr-FR" dirty="0"/>
              <a:t>Une façon intrinsèque pour un individu de voir les choses.</a:t>
            </a:r>
          </a:p>
          <a:p>
            <a:pPr lvl="1"/>
            <a:r>
              <a:rPr lang="fr-FR" dirty="0" smtClean="0">
                <a:solidFill>
                  <a:srgbClr val="FF0000"/>
                </a:solidFill>
              </a:rPr>
              <a:t>Habilité ou intelligence</a:t>
            </a:r>
          </a:p>
          <a:p>
            <a:pPr lvl="2"/>
            <a:r>
              <a:rPr lang="fr-FR" dirty="0" smtClean="0"/>
              <a:t>La capacité de faire</a:t>
            </a:r>
          </a:p>
          <a:p>
            <a:pPr lvl="1"/>
            <a:r>
              <a:rPr lang="fr-FR" dirty="0" smtClean="0">
                <a:solidFill>
                  <a:srgbClr val="FF0000"/>
                </a:solidFill>
              </a:rPr>
              <a:t>Une connaissance</a:t>
            </a:r>
          </a:p>
          <a:p>
            <a:pPr lvl="2"/>
            <a:r>
              <a:rPr lang="fr-FR" dirty="0" smtClean="0"/>
              <a:t>Quelque chose que l’on connait, souvent après l’avoir appris</a:t>
            </a:r>
          </a:p>
          <a:p>
            <a:pPr lvl="1"/>
            <a:r>
              <a:rPr lang="fr-FR" dirty="0" smtClean="0">
                <a:solidFill>
                  <a:srgbClr val="FF0000"/>
                </a:solidFill>
              </a:rPr>
              <a:t>Une compétence</a:t>
            </a:r>
          </a:p>
          <a:p>
            <a:pPr lvl="2"/>
            <a:r>
              <a:rPr lang="fr-FR" dirty="0" smtClean="0"/>
              <a:t>Une connaissance ou habilité, mais maitrisée et appliquée </a:t>
            </a:r>
          </a:p>
          <a:p>
            <a:pPr lvl="1"/>
            <a:r>
              <a:rPr lang="fr-FR" dirty="0" smtClean="0">
                <a:solidFill>
                  <a:srgbClr val="FF0000"/>
                </a:solidFill>
              </a:rPr>
              <a:t>Un processus</a:t>
            </a:r>
          </a:p>
          <a:p>
            <a:pPr lvl="2"/>
            <a:r>
              <a:rPr lang="fr-FR" dirty="0" smtClean="0"/>
              <a:t>Une démarche utilisant des éléments ou outils aidant à innover</a:t>
            </a:r>
          </a:p>
          <a:p>
            <a:pPr lvl="1"/>
            <a:r>
              <a:rPr lang="fr-FR" dirty="0" smtClean="0">
                <a:solidFill>
                  <a:srgbClr val="FF0000"/>
                </a:solidFill>
              </a:rPr>
              <a:t>Un résultat</a:t>
            </a:r>
          </a:p>
          <a:p>
            <a:pPr lvl="2"/>
            <a:r>
              <a:rPr lang="fr-FR" dirty="0" smtClean="0"/>
              <a:t>Pour certain, innovation et créativité sont synonymes  </a:t>
            </a:r>
          </a:p>
          <a:p>
            <a:pPr lvl="1"/>
            <a:endParaRPr lang="fr-FR" dirty="0"/>
          </a:p>
        </p:txBody>
      </p:sp>
      <p:sp>
        <p:nvSpPr>
          <p:cNvPr id="6" name="Titre 2"/>
          <p:cNvSpPr>
            <a:spLocks noGrp="1"/>
          </p:cNvSpPr>
          <p:nvPr>
            <p:ph type="title"/>
          </p:nvPr>
        </p:nvSpPr>
        <p:spPr>
          <a:xfrm>
            <a:off x="1981200" y="-27384"/>
            <a:ext cx="8229600" cy="720080"/>
          </a:xfrm>
        </p:spPr>
        <p:txBody>
          <a:bodyPr>
            <a:noAutofit/>
          </a:bodyPr>
          <a:lstStyle/>
          <a:p>
            <a:pPr algn="ctr"/>
            <a:r>
              <a:rPr lang="fr-FR" sz="2800" b="1" dirty="0">
                <a:solidFill>
                  <a:schemeClr val="tx1"/>
                </a:solidFill>
              </a:rPr>
              <a:t>Chapitre I :</a:t>
            </a:r>
            <a:r>
              <a:rPr lang="fr-FR" sz="2800" dirty="0">
                <a:solidFill>
                  <a:schemeClr val="tx1"/>
                </a:solidFill>
              </a:rPr>
              <a:t> Changement, Créativité et innovation </a:t>
            </a:r>
          </a:p>
        </p:txBody>
      </p:sp>
    </p:spTree>
    <p:extLst>
      <p:ext uri="{BB962C8B-B14F-4D97-AF65-F5344CB8AC3E}">
        <p14:creationId xmlns:p14="http://schemas.microsoft.com/office/powerpoint/2010/main" val="7333499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981200" y="692696"/>
            <a:ext cx="8229600" cy="5976664"/>
          </a:xfrm>
        </p:spPr>
        <p:txBody>
          <a:bodyPr/>
          <a:lstStyle/>
          <a:p>
            <a:r>
              <a:rPr lang="fr-FR" dirty="0" smtClean="0"/>
              <a:t>Favoriser la créativité, quel climat?</a:t>
            </a:r>
            <a:endParaRPr lang="fr-FR" dirty="0"/>
          </a:p>
        </p:txBody>
      </p:sp>
      <p:sp>
        <p:nvSpPr>
          <p:cNvPr id="4" name="Titre 2"/>
          <p:cNvSpPr>
            <a:spLocks noGrp="1"/>
          </p:cNvSpPr>
          <p:nvPr>
            <p:ph type="title"/>
          </p:nvPr>
        </p:nvSpPr>
        <p:spPr>
          <a:xfrm>
            <a:off x="1981200" y="-27384"/>
            <a:ext cx="8229600" cy="720080"/>
          </a:xfrm>
        </p:spPr>
        <p:txBody>
          <a:bodyPr>
            <a:noAutofit/>
          </a:bodyPr>
          <a:lstStyle/>
          <a:p>
            <a:pPr algn="ctr"/>
            <a:r>
              <a:rPr lang="fr-FR" sz="2800" b="1" dirty="0">
                <a:solidFill>
                  <a:schemeClr val="tx1"/>
                </a:solidFill>
              </a:rPr>
              <a:t>Chapitre I :</a:t>
            </a:r>
            <a:r>
              <a:rPr lang="fr-FR" sz="2800" dirty="0">
                <a:solidFill>
                  <a:schemeClr val="tx1"/>
                </a:solidFill>
              </a:rPr>
              <a:t> Changement, Créativité et innovation </a:t>
            </a:r>
          </a:p>
        </p:txBody>
      </p:sp>
      <p:sp>
        <p:nvSpPr>
          <p:cNvPr id="6" name="Hexagone 5"/>
          <p:cNvSpPr/>
          <p:nvPr/>
        </p:nvSpPr>
        <p:spPr>
          <a:xfrm>
            <a:off x="2135560" y="2204864"/>
            <a:ext cx="1656184" cy="914400"/>
          </a:xfrm>
          <a:prstGeom prst="hexagon">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solidFill>
                  <a:schemeClr val="tx1"/>
                </a:solidFill>
              </a:rPr>
              <a:t>Confiance</a:t>
            </a:r>
          </a:p>
        </p:txBody>
      </p:sp>
      <p:sp>
        <p:nvSpPr>
          <p:cNvPr id="7" name="Hexagone 6"/>
          <p:cNvSpPr/>
          <p:nvPr/>
        </p:nvSpPr>
        <p:spPr>
          <a:xfrm>
            <a:off x="1847528" y="3212976"/>
            <a:ext cx="1656184" cy="914400"/>
          </a:xfrm>
          <a:prstGeom prst="hexagon">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solidFill>
                  <a:schemeClr val="tx1"/>
                </a:solidFill>
              </a:rPr>
              <a:t>Liberté</a:t>
            </a:r>
          </a:p>
        </p:txBody>
      </p:sp>
      <p:sp>
        <p:nvSpPr>
          <p:cNvPr id="8" name="Hexagone 7"/>
          <p:cNvSpPr/>
          <p:nvPr/>
        </p:nvSpPr>
        <p:spPr>
          <a:xfrm>
            <a:off x="3215680" y="1196752"/>
            <a:ext cx="1656184" cy="914400"/>
          </a:xfrm>
          <a:prstGeom prst="hexagon">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solidFill>
                  <a:schemeClr val="tx1"/>
                </a:solidFill>
              </a:rPr>
              <a:t>Conflit</a:t>
            </a:r>
          </a:p>
        </p:txBody>
      </p:sp>
      <p:sp>
        <p:nvSpPr>
          <p:cNvPr id="9" name="Hexagone 8"/>
          <p:cNvSpPr/>
          <p:nvPr/>
        </p:nvSpPr>
        <p:spPr>
          <a:xfrm>
            <a:off x="5015880" y="1196752"/>
            <a:ext cx="1656184" cy="914400"/>
          </a:xfrm>
          <a:prstGeom prst="hexagon">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solidFill>
                  <a:schemeClr val="tx1"/>
                </a:solidFill>
              </a:rPr>
              <a:t>Débats</a:t>
            </a:r>
          </a:p>
        </p:txBody>
      </p:sp>
      <p:sp>
        <p:nvSpPr>
          <p:cNvPr id="10" name="Hexagone 9"/>
          <p:cNvSpPr/>
          <p:nvPr/>
        </p:nvSpPr>
        <p:spPr>
          <a:xfrm>
            <a:off x="6816080" y="1196752"/>
            <a:ext cx="1656184" cy="914400"/>
          </a:xfrm>
          <a:prstGeom prst="hexagon">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solidFill>
                  <a:schemeClr val="tx1"/>
                </a:solidFill>
              </a:rPr>
              <a:t>défis</a:t>
            </a:r>
          </a:p>
        </p:txBody>
      </p:sp>
      <p:sp>
        <p:nvSpPr>
          <p:cNvPr id="11" name="Hexagone 10"/>
          <p:cNvSpPr/>
          <p:nvPr/>
        </p:nvSpPr>
        <p:spPr>
          <a:xfrm>
            <a:off x="2135560" y="4242792"/>
            <a:ext cx="1656184" cy="914400"/>
          </a:xfrm>
          <a:prstGeom prst="hexagon">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solidFill>
                  <a:schemeClr val="tx1"/>
                </a:solidFill>
              </a:rPr>
              <a:t>Implication</a:t>
            </a:r>
          </a:p>
        </p:txBody>
      </p:sp>
      <p:sp>
        <p:nvSpPr>
          <p:cNvPr id="12" name="Hexagone 11"/>
          <p:cNvSpPr/>
          <p:nvPr/>
        </p:nvSpPr>
        <p:spPr>
          <a:xfrm>
            <a:off x="3287688" y="5250904"/>
            <a:ext cx="1656184" cy="914400"/>
          </a:xfrm>
          <a:prstGeom prst="hexagon">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solidFill>
                  <a:schemeClr val="tx1"/>
                </a:solidFill>
              </a:rPr>
              <a:t>Prise de risque</a:t>
            </a:r>
          </a:p>
        </p:txBody>
      </p:sp>
      <p:sp>
        <p:nvSpPr>
          <p:cNvPr id="13" name="Hexagone 12"/>
          <p:cNvSpPr/>
          <p:nvPr/>
        </p:nvSpPr>
        <p:spPr>
          <a:xfrm>
            <a:off x="5015880" y="5229200"/>
            <a:ext cx="1656184" cy="914400"/>
          </a:xfrm>
          <a:prstGeom prst="hexagon">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solidFill>
                  <a:schemeClr val="tx1"/>
                </a:solidFill>
              </a:rPr>
              <a:t>encouragement</a:t>
            </a:r>
          </a:p>
        </p:txBody>
      </p:sp>
      <p:sp>
        <p:nvSpPr>
          <p:cNvPr id="14" name="Hexagone 13"/>
          <p:cNvSpPr/>
          <p:nvPr/>
        </p:nvSpPr>
        <p:spPr>
          <a:xfrm>
            <a:off x="6816080" y="5229200"/>
            <a:ext cx="1656184" cy="914400"/>
          </a:xfrm>
          <a:prstGeom prst="hexagon">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solidFill>
                  <a:schemeClr val="tx1"/>
                </a:solidFill>
              </a:rPr>
              <a:t>Ressource suffisante</a:t>
            </a:r>
          </a:p>
        </p:txBody>
      </p:sp>
      <p:sp>
        <p:nvSpPr>
          <p:cNvPr id="15" name="Hexagone 14"/>
          <p:cNvSpPr/>
          <p:nvPr/>
        </p:nvSpPr>
        <p:spPr>
          <a:xfrm>
            <a:off x="7896200" y="2204864"/>
            <a:ext cx="1656184" cy="914400"/>
          </a:xfrm>
          <a:prstGeom prst="hexagon">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solidFill>
                  <a:schemeClr val="tx1"/>
                </a:solidFill>
              </a:rPr>
              <a:t>Esprit d’équipe</a:t>
            </a:r>
          </a:p>
        </p:txBody>
      </p:sp>
      <p:sp>
        <p:nvSpPr>
          <p:cNvPr id="16" name="Hexagone 15"/>
          <p:cNvSpPr/>
          <p:nvPr/>
        </p:nvSpPr>
        <p:spPr>
          <a:xfrm>
            <a:off x="8328248" y="3212976"/>
            <a:ext cx="1656184" cy="914400"/>
          </a:xfrm>
          <a:prstGeom prst="hexagon">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solidFill>
                  <a:schemeClr val="tx1"/>
                </a:solidFill>
              </a:rPr>
              <a:t>Ouverture aux idées</a:t>
            </a:r>
          </a:p>
        </p:txBody>
      </p:sp>
      <p:sp>
        <p:nvSpPr>
          <p:cNvPr id="17" name="Hexagone 16"/>
          <p:cNvSpPr/>
          <p:nvPr/>
        </p:nvSpPr>
        <p:spPr>
          <a:xfrm>
            <a:off x="7896200" y="4242792"/>
            <a:ext cx="1656184" cy="914400"/>
          </a:xfrm>
          <a:prstGeom prst="hexagon">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solidFill>
                  <a:schemeClr val="tx1"/>
                </a:solidFill>
              </a:rPr>
              <a:t>Temps disponible</a:t>
            </a:r>
          </a:p>
        </p:txBody>
      </p:sp>
      <p:pic>
        <p:nvPicPr>
          <p:cNvPr id="1026" name="Picture 2" descr="Résultat de recherche d'images pour &quot;créativité image&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90628" y="2348880"/>
            <a:ext cx="2857500" cy="2436862"/>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28810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981200" y="836712"/>
            <a:ext cx="8229600" cy="4572000"/>
          </a:xfrm>
        </p:spPr>
        <p:txBody>
          <a:bodyPr/>
          <a:lstStyle/>
          <a:p>
            <a:r>
              <a:rPr lang="fr-FR" dirty="0" smtClean="0"/>
              <a:t>Gestion de la créativité: art et scientifique</a:t>
            </a:r>
            <a:endParaRPr lang="fr-F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99656" y="1484784"/>
            <a:ext cx="5976664" cy="338437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re 2"/>
          <p:cNvSpPr>
            <a:spLocks noGrp="1"/>
          </p:cNvSpPr>
          <p:nvPr>
            <p:ph type="title"/>
          </p:nvPr>
        </p:nvSpPr>
        <p:spPr>
          <a:xfrm>
            <a:off x="1981200" y="-27384"/>
            <a:ext cx="8229600" cy="720080"/>
          </a:xfrm>
        </p:spPr>
        <p:txBody>
          <a:bodyPr>
            <a:noAutofit/>
          </a:bodyPr>
          <a:lstStyle/>
          <a:p>
            <a:pPr algn="ctr"/>
            <a:r>
              <a:rPr lang="fr-FR" sz="2800" b="1" dirty="0">
                <a:solidFill>
                  <a:schemeClr val="tx1"/>
                </a:solidFill>
              </a:rPr>
              <a:t>Chapitre I :</a:t>
            </a:r>
            <a:r>
              <a:rPr lang="fr-FR" sz="2800" dirty="0">
                <a:solidFill>
                  <a:schemeClr val="tx1"/>
                </a:solidFill>
              </a:rPr>
              <a:t> Changement, Créativité et innovation </a:t>
            </a:r>
          </a:p>
        </p:txBody>
      </p:sp>
      <p:sp>
        <p:nvSpPr>
          <p:cNvPr id="4" name="ZoneTexte 3"/>
          <p:cNvSpPr txBox="1"/>
          <p:nvPr/>
        </p:nvSpPr>
        <p:spPr>
          <a:xfrm>
            <a:off x="2063552" y="5085185"/>
            <a:ext cx="7560840" cy="1200329"/>
          </a:xfrm>
          <a:prstGeom prst="rect">
            <a:avLst/>
          </a:prstGeom>
          <a:noFill/>
        </p:spPr>
        <p:txBody>
          <a:bodyPr wrap="square" rtlCol="0">
            <a:spAutoFit/>
          </a:bodyPr>
          <a:lstStyle/>
          <a:p>
            <a:pPr algn="just"/>
            <a:r>
              <a:rPr lang="fr-FR" dirty="0"/>
              <a:t>Dans l’entreprise, la créativité est un processus  qui assure l’</a:t>
            </a:r>
            <a:r>
              <a:rPr lang="fr-FR" dirty="0">
                <a:solidFill>
                  <a:srgbClr val="FF0000"/>
                </a:solidFill>
              </a:rPr>
              <a:t>équilibre </a:t>
            </a:r>
            <a:r>
              <a:rPr lang="fr-FR" dirty="0"/>
              <a:t>entre deux approches opposés,  l’approche gestion </a:t>
            </a:r>
            <a:r>
              <a:rPr lang="fr-FR" dirty="0">
                <a:solidFill>
                  <a:srgbClr val="FF0000"/>
                </a:solidFill>
              </a:rPr>
              <a:t>artistique</a:t>
            </a:r>
            <a:r>
              <a:rPr lang="fr-FR" dirty="0"/>
              <a:t> de l’entreprise dite d’exploration continue d’une part, et l’approche gestion </a:t>
            </a:r>
            <a:r>
              <a:rPr lang="fr-FR" dirty="0">
                <a:solidFill>
                  <a:srgbClr val="FF0000"/>
                </a:solidFill>
              </a:rPr>
              <a:t>scientifique</a:t>
            </a:r>
            <a:r>
              <a:rPr lang="fr-FR" dirty="0"/>
              <a:t> de l’entreprise, dite d’exploitation    </a:t>
            </a:r>
          </a:p>
        </p:txBody>
      </p:sp>
    </p:spTree>
    <p:extLst>
      <p:ext uri="{BB962C8B-B14F-4D97-AF65-F5344CB8AC3E}">
        <p14:creationId xmlns:p14="http://schemas.microsoft.com/office/powerpoint/2010/main" val="16033267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981200" y="908720"/>
            <a:ext cx="8229600" cy="5187280"/>
          </a:xfrm>
        </p:spPr>
        <p:txBody>
          <a:bodyPr/>
          <a:lstStyle/>
          <a:p>
            <a:r>
              <a:rPr lang="fr-FR" dirty="0" smtClean="0"/>
              <a:t>Particularité de l’entreprise créative</a:t>
            </a:r>
            <a:endParaRPr lang="fr-FR" dirty="0"/>
          </a:p>
        </p:txBody>
      </p:sp>
      <p:sp>
        <p:nvSpPr>
          <p:cNvPr id="4" name="Titre 2"/>
          <p:cNvSpPr>
            <a:spLocks noGrp="1"/>
          </p:cNvSpPr>
          <p:nvPr>
            <p:ph type="title"/>
          </p:nvPr>
        </p:nvSpPr>
        <p:spPr>
          <a:xfrm>
            <a:off x="1981200" y="-27384"/>
            <a:ext cx="8229600" cy="720080"/>
          </a:xfrm>
        </p:spPr>
        <p:txBody>
          <a:bodyPr>
            <a:noAutofit/>
          </a:bodyPr>
          <a:lstStyle/>
          <a:p>
            <a:pPr algn="ctr"/>
            <a:r>
              <a:rPr lang="fr-FR" sz="2800" b="1" dirty="0">
                <a:solidFill>
                  <a:schemeClr val="tx1"/>
                </a:solidFill>
              </a:rPr>
              <a:t>Chapitre I :</a:t>
            </a:r>
            <a:r>
              <a:rPr lang="fr-FR" sz="2800" dirty="0">
                <a:solidFill>
                  <a:schemeClr val="tx1"/>
                </a:solidFill>
              </a:rPr>
              <a:t> Changement, Créativité et innovation </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5601" y="1556793"/>
            <a:ext cx="4606057" cy="4488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8" name="Picture 6" descr="Résultat de recherche d'images pour &quot;créativité dans l'entreprise image&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75984" y="1412776"/>
            <a:ext cx="2362200" cy="193357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3080" name="Picture 8" descr="Résultat de recherche d'images pour &quot;créativité dans l'entreprise image&quo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75984" y="3733006"/>
            <a:ext cx="2362200" cy="2000251"/>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69041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981200" y="980728"/>
            <a:ext cx="8229600" cy="5115272"/>
          </a:xfrm>
        </p:spPr>
        <p:txBody>
          <a:bodyPr/>
          <a:lstStyle/>
          <a:p>
            <a:r>
              <a:rPr lang="fr-FR" dirty="0" smtClean="0"/>
              <a:t>Changement et agent de changement  </a:t>
            </a:r>
          </a:p>
          <a:p>
            <a:endParaRPr lang="fr-FR" dirty="0"/>
          </a:p>
          <a:p>
            <a:pPr lvl="1" algn="just"/>
            <a:r>
              <a:rPr lang="fr-FR" dirty="0" smtClean="0"/>
              <a:t>Définitions: </a:t>
            </a:r>
          </a:p>
          <a:p>
            <a:pPr lvl="2" algn="just"/>
            <a:r>
              <a:rPr lang="fr-FR" dirty="0" smtClean="0">
                <a:solidFill>
                  <a:schemeClr val="tx1"/>
                </a:solidFill>
              </a:rPr>
              <a:t>Changement est une modification durable apportée à l’environnement, la structure, la technologie ou au personnel d’une organisation, en vue d’une amélioration significative de son fonctionnement  et de ses résultats (rendement, productivité et compétitivité);</a:t>
            </a:r>
          </a:p>
          <a:p>
            <a:pPr lvl="2" algn="just"/>
            <a:endParaRPr lang="fr-FR" dirty="0"/>
          </a:p>
          <a:p>
            <a:pPr lvl="2" algn="just"/>
            <a:r>
              <a:rPr lang="fr-FR" dirty="0" smtClean="0">
                <a:solidFill>
                  <a:schemeClr val="tx1"/>
                </a:solidFill>
              </a:rPr>
              <a:t> Agent de changement est un individu ou groupe d’individu qui sert de déclencheur prend en charge la modification des processus et des comportement et assure les responsabilité de gestion du processus de changement. </a:t>
            </a:r>
            <a:endParaRPr lang="fr-FR" dirty="0">
              <a:solidFill>
                <a:schemeClr val="tx1"/>
              </a:solidFill>
            </a:endParaRPr>
          </a:p>
        </p:txBody>
      </p:sp>
      <p:sp>
        <p:nvSpPr>
          <p:cNvPr id="4" name="Titre 2"/>
          <p:cNvSpPr>
            <a:spLocks noGrp="1"/>
          </p:cNvSpPr>
          <p:nvPr>
            <p:ph type="title"/>
          </p:nvPr>
        </p:nvSpPr>
        <p:spPr>
          <a:xfrm>
            <a:off x="1981200" y="-27384"/>
            <a:ext cx="8229600" cy="720080"/>
          </a:xfrm>
        </p:spPr>
        <p:txBody>
          <a:bodyPr>
            <a:noAutofit/>
          </a:bodyPr>
          <a:lstStyle/>
          <a:p>
            <a:pPr algn="ctr"/>
            <a:r>
              <a:rPr lang="fr-FR" sz="2800" b="1" dirty="0">
                <a:solidFill>
                  <a:schemeClr val="tx1"/>
                </a:solidFill>
              </a:rPr>
              <a:t>Chapitre I :</a:t>
            </a:r>
            <a:r>
              <a:rPr lang="fr-FR" sz="2800" dirty="0">
                <a:solidFill>
                  <a:schemeClr val="tx1"/>
                </a:solidFill>
              </a:rPr>
              <a:t> Changement, Créativité et innovation </a:t>
            </a:r>
          </a:p>
        </p:txBody>
      </p:sp>
    </p:spTree>
    <p:extLst>
      <p:ext uri="{BB962C8B-B14F-4D97-AF65-F5344CB8AC3E}">
        <p14:creationId xmlns:p14="http://schemas.microsoft.com/office/powerpoint/2010/main" val="36317424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96239" y="725710"/>
            <a:ext cx="8911687" cy="1280890"/>
          </a:xfrm>
        </p:spPr>
        <p:txBody>
          <a:bodyPr/>
          <a:lstStyle/>
          <a:p>
            <a:r>
              <a:rPr lang="fr-FR" dirty="0" smtClean="0"/>
              <a:t>Favoriser l’innovation et la conduite du changement </a:t>
            </a:r>
            <a:endParaRPr lang="fr-FR" dirty="0"/>
          </a:p>
        </p:txBody>
      </p:sp>
      <p:sp>
        <p:nvSpPr>
          <p:cNvPr id="3" name="Espace réservé du contenu 2"/>
          <p:cNvSpPr>
            <a:spLocks noGrp="1"/>
          </p:cNvSpPr>
          <p:nvPr>
            <p:ph idx="1"/>
          </p:nvPr>
        </p:nvSpPr>
        <p:spPr>
          <a:xfrm>
            <a:off x="3431041" y="3080378"/>
            <a:ext cx="8915400" cy="3777622"/>
          </a:xfrm>
        </p:spPr>
        <p:txBody>
          <a:bodyPr/>
          <a:lstStyle/>
          <a:p>
            <a:r>
              <a:rPr lang="fr-FR" dirty="0"/>
              <a:t>Section 1  ■  La notion de changement et ses </a:t>
            </a:r>
            <a:r>
              <a:rPr lang="fr-FR" dirty="0" smtClean="0"/>
              <a:t>évolutions</a:t>
            </a:r>
            <a:endParaRPr lang="fr-FR" dirty="0"/>
          </a:p>
          <a:p>
            <a:r>
              <a:rPr lang="fr-FR" dirty="0"/>
              <a:t>Section 2  ■  Les différents types de </a:t>
            </a:r>
            <a:r>
              <a:rPr lang="fr-FR" dirty="0" smtClean="0"/>
              <a:t>changements</a:t>
            </a:r>
          </a:p>
          <a:p>
            <a:r>
              <a:rPr lang="fr-FR" dirty="0" smtClean="0"/>
              <a:t>Section </a:t>
            </a:r>
            <a:r>
              <a:rPr lang="fr-FR" dirty="0"/>
              <a:t>3  ■  Comment gérer et organiser le </a:t>
            </a:r>
            <a:r>
              <a:rPr lang="fr-FR" dirty="0" smtClean="0"/>
              <a:t>changement</a:t>
            </a:r>
            <a:endParaRPr lang="fr-FR" dirty="0"/>
          </a:p>
        </p:txBody>
      </p:sp>
    </p:spTree>
    <p:extLst>
      <p:ext uri="{BB962C8B-B14F-4D97-AF65-F5344CB8AC3E}">
        <p14:creationId xmlns:p14="http://schemas.microsoft.com/office/powerpoint/2010/main" val="42336570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4282473C-DF9D-4B93-AF6E-5BBD1A6F4E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1063171"/>
            <a:ext cx="9506857" cy="4953000"/>
          </a:xfrm>
          <a:prstGeom prst="rect">
            <a:avLst/>
          </a:prstGeom>
        </p:spPr>
      </p:pic>
    </p:spTree>
    <p:extLst>
      <p:ext uri="{BB962C8B-B14F-4D97-AF65-F5344CB8AC3E}">
        <p14:creationId xmlns:p14="http://schemas.microsoft.com/office/powerpoint/2010/main" val="3139570294"/>
      </p:ext>
    </p:extLst>
  </p:cSld>
  <p:clrMapOvr>
    <a:masterClrMapping/>
  </p:clrMapOvr>
  <p:timing>
    <p:tnLst>
      <p:par>
        <p:cTn id="1" dur="indefinite" restart="never" nodeType="tmRoot"/>
      </p:par>
    </p:tn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115</TotalTime>
  <Words>842</Words>
  <Application>Microsoft Office PowerPoint</Application>
  <PresentationFormat>Grand écran</PresentationFormat>
  <Paragraphs>113</Paragraphs>
  <Slides>17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17</vt:i4>
      </vt:variant>
    </vt:vector>
  </HeadingPairs>
  <TitlesOfParts>
    <vt:vector size="22" baseType="lpstr">
      <vt:lpstr>Arial</vt:lpstr>
      <vt:lpstr>Century Gothic</vt:lpstr>
      <vt:lpstr>Times New Roman</vt:lpstr>
      <vt:lpstr>Wingdings 3</vt:lpstr>
      <vt:lpstr>Brin</vt:lpstr>
      <vt:lpstr>Agir dans un monde en Changement</vt:lpstr>
      <vt:lpstr>Chapitre I : Changement, Créativité et innovation </vt:lpstr>
      <vt:lpstr>Chapitre I : Changement, Créativité et innovation </vt:lpstr>
      <vt:lpstr>Chapitre I : Changement, Créativité et innovation </vt:lpstr>
      <vt:lpstr>Chapitre I : Changement, Créativité et innovation </vt:lpstr>
      <vt:lpstr>Chapitre I : Changement, Créativité et innovation </vt:lpstr>
      <vt:lpstr>Chapitre I : Changement, Créativité et innovation </vt:lpstr>
      <vt:lpstr>Favoriser l’innovation et la conduite du changement </vt:lpstr>
      <vt:lpstr>Présentation PowerPoint</vt:lpstr>
      <vt:lpstr>Section 1  ■  La notion de changement et ses évolutions </vt:lpstr>
      <vt:lpstr>Section 1  ■  La notion de changement et ses évolutions </vt:lpstr>
      <vt:lpstr>Section 1  ■  La notion de changement et ses évolutions </vt:lpstr>
      <vt:lpstr>Section 1  ■  La notion de changement et ses évolutions </vt:lpstr>
      <vt:lpstr>Section 1  ■  La notion de changement et ses évolutions </vt:lpstr>
      <vt:lpstr>Chapitre I : Changement, Créativité et innovation </vt:lpstr>
      <vt:lpstr>Chapitre I : Changement, Créativité et innovation </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hp</cp:lastModifiedBy>
  <cp:revision>8</cp:revision>
  <dcterms:created xsi:type="dcterms:W3CDTF">2022-11-30T19:26:09Z</dcterms:created>
  <dcterms:modified xsi:type="dcterms:W3CDTF">2022-12-25T19:05:28Z</dcterms:modified>
</cp:coreProperties>
</file>