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6"/>
  </p:notesMasterIdLst>
  <p:sldIdLst>
    <p:sldId id="312" r:id="rId2"/>
    <p:sldId id="313" r:id="rId3"/>
    <p:sldId id="256" r:id="rId4"/>
    <p:sldId id="261" r:id="rId5"/>
    <p:sldId id="258" r:id="rId6"/>
    <p:sldId id="260" r:id="rId7"/>
    <p:sldId id="262" r:id="rId8"/>
    <p:sldId id="314" r:id="rId9"/>
    <p:sldId id="315" r:id="rId10"/>
    <p:sldId id="316" r:id="rId11"/>
    <p:sldId id="267" r:id="rId12"/>
    <p:sldId id="318" r:id="rId13"/>
    <p:sldId id="270" r:id="rId14"/>
    <p:sldId id="317" r:id="rId15"/>
  </p:sldIdLst>
  <p:sldSz cx="9144000" cy="5143500" type="screen16x9"/>
  <p:notesSz cx="6858000" cy="9144000"/>
  <p:embeddedFontLst>
    <p:embeddedFont>
      <p:font typeface="Calibri" pitchFamily="34" charset="0"/>
      <p:regular r:id="rId17"/>
      <p:bold r:id="rId18"/>
      <p:italic r:id="rId19"/>
      <p:boldItalic r:id="rId20"/>
    </p:embeddedFont>
    <p:embeddedFont>
      <p:font typeface="Georgia" pitchFamily="18" charset="0"/>
      <p:regular r:id="rId21"/>
      <p:bold r:id="rId22"/>
      <p:italic r:id="rId23"/>
      <p:boldItalic r:id="rId24"/>
    </p:embeddedFont>
    <p:embeddedFont>
      <p:font typeface="Alfa Slab One" charset="0"/>
      <p:regular r:id="rId25"/>
    </p:embeddedFont>
    <p:embeddedFont>
      <p:font typeface="Lato" charset="0"/>
      <p:regular r:id="rId26"/>
      <p:bold r:id="rId27"/>
      <p:italic r:id="rId28"/>
      <p:boldItalic r:id="rId29"/>
    </p:embeddedFont>
    <p:embeddedFont>
      <p:font typeface="Roboto"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a:srgbClr val="000000"/>
    <a:srgbClr val="0860BF"/>
    <a:srgbClr val="D60093"/>
    <a:srgbClr val="033E8C"/>
    <a:srgbClr val="00266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11DE1C9-3B02-43D7-A1CA-775DED92A183}">
  <a:tblStyle styleId="{011DE1C9-3B02-43D7-A1CA-775DED92A1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485" autoAdjust="0"/>
    <p:restoredTop sz="77941" autoAdjust="0"/>
  </p:normalViewPr>
  <p:slideViewPr>
    <p:cSldViewPr snapToGrid="0">
      <p:cViewPr>
        <p:scale>
          <a:sx n="114" d="100"/>
          <a:sy n="114" d="100"/>
        </p:scale>
        <p:origin x="-336" y="-24"/>
      </p:cViewPr>
      <p:guideLst>
        <p:guide orient="horz" pos="1620"/>
        <p:guide pos="2880"/>
      </p:guideLst>
    </p:cSldViewPr>
  </p:slideViewPr>
  <p:outlineViewPr>
    <p:cViewPr>
      <p:scale>
        <a:sx n="33" d="100"/>
        <a:sy n="33" d="100"/>
      </p:scale>
      <p:origin x="30" y="97248"/>
    </p:cViewPr>
  </p:outlin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E57AEA-069E-4442-99E5-8D68831228F3}" type="doc">
      <dgm:prSet loTypeId="urn:microsoft.com/office/officeart/2009/layout/CircleArrowProcess" loCatId="cycle" qsTypeId="urn:microsoft.com/office/officeart/2005/8/quickstyle/simple5" qsCatId="simple" csTypeId="urn:microsoft.com/office/officeart/2005/8/colors/accent4_2" csCatId="accent4" phldr="1"/>
      <dgm:spPr/>
      <dgm:t>
        <a:bodyPr/>
        <a:lstStyle/>
        <a:p>
          <a:endParaRPr lang="fr-FR"/>
        </a:p>
      </dgm:t>
    </dgm:pt>
    <dgm:pt modelId="{C89C1B38-3E77-4B42-8E3F-D67C59229ADC}">
      <dgm:prSet phldrT="[Texte]" custT="1"/>
      <dgm:spPr/>
      <dgm:t>
        <a:bodyPr/>
        <a:lstStyle/>
        <a:p>
          <a:r>
            <a:rPr lang="fr-FR" sz="1800" b="1" dirty="0">
              <a:solidFill>
                <a:schemeClr val="accent6"/>
              </a:solidFill>
              <a:latin typeface="Georgia" pitchFamily="18" charset="0"/>
            </a:rPr>
            <a:t>L’aspect </a:t>
          </a:r>
        </a:p>
      </dgm:t>
    </dgm:pt>
    <dgm:pt modelId="{F0CE62E1-D73E-472C-AF24-B7AFB569C938}" type="parTrans" cxnId="{11FEA4A1-3A95-4896-82F4-3E2F122F5884}">
      <dgm:prSet/>
      <dgm:spPr/>
      <dgm:t>
        <a:bodyPr/>
        <a:lstStyle/>
        <a:p>
          <a:endParaRPr lang="fr-FR"/>
        </a:p>
      </dgm:t>
    </dgm:pt>
    <dgm:pt modelId="{11E27D6F-29DC-4272-920D-1F55C33E0421}" type="sibTrans" cxnId="{11FEA4A1-3A95-4896-82F4-3E2F122F5884}">
      <dgm:prSet/>
      <dgm:spPr/>
      <dgm:t>
        <a:bodyPr/>
        <a:lstStyle/>
        <a:p>
          <a:endParaRPr lang="fr-FR"/>
        </a:p>
      </dgm:t>
    </dgm:pt>
    <dgm:pt modelId="{8BE2CDC5-C7CF-43B1-B382-60FF327379AB}">
      <dgm:prSet phldrT="[Texte]" custT="1"/>
      <dgm:spPr/>
      <dgm:t>
        <a:bodyPr/>
        <a:lstStyle/>
        <a:p>
          <a:r>
            <a:rPr lang="fr-FR" sz="1800" b="1" dirty="0">
              <a:solidFill>
                <a:schemeClr val="accent6"/>
              </a:solidFill>
              <a:latin typeface="Georgia" pitchFamily="18" charset="0"/>
            </a:rPr>
            <a:t>La saveur</a:t>
          </a:r>
        </a:p>
      </dgm:t>
    </dgm:pt>
    <dgm:pt modelId="{107DB77B-CFFB-4E96-8BB1-44BB631A0631}" type="parTrans" cxnId="{BBFD3E7C-FF82-4B12-B9D9-E47F9CD343A2}">
      <dgm:prSet/>
      <dgm:spPr/>
      <dgm:t>
        <a:bodyPr/>
        <a:lstStyle/>
        <a:p>
          <a:endParaRPr lang="fr-FR"/>
        </a:p>
      </dgm:t>
    </dgm:pt>
    <dgm:pt modelId="{99DBD3A3-DF38-4064-BE19-5BF93B6A0A2F}" type="sibTrans" cxnId="{BBFD3E7C-FF82-4B12-B9D9-E47F9CD343A2}">
      <dgm:prSet/>
      <dgm:spPr/>
      <dgm:t>
        <a:bodyPr/>
        <a:lstStyle/>
        <a:p>
          <a:endParaRPr lang="fr-FR"/>
        </a:p>
      </dgm:t>
    </dgm:pt>
    <dgm:pt modelId="{780A54F9-256D-4274-85DA-BB2019881B36}">
      <dgm:prSet phldrT="[Texte]" custT="1"/>
      <dgm:spPr/>
      <dgm:t>
        <a:bodyPr/>
        <a:lstStyle/>
        <a:p>
          <a:r>
            <a:rPr lang="fr-FR" sz="1800" b="1" dirty="0">
              <a:solidFill>
                <a:schemeClr val="accent6"/>
              </a:solidFill>
              <a:latin typeface="Georgia" pitchFamily="18" charset="0"/>
            </a:rPr>
            <a:t>L’odeur</a:t>
          </a:r>
        </a:p>
      </dgm:t>
    </dgm:pt>
    <dgm:pt modelId="{D134FDC6-A2D7-47FB-8FFF-AC974BF04465}" type="parTrans" cxnId="{1104E48E-BAA1-4AE7-86E7-065CAA4806A9}">
      <dgm:prSet/>
      <dgm:spPr/>
      <dgm:t>
        <a:bodyPr/>
        <a:lstStyle/>
        <a:p>
          <a:endParaRPr lang="fr-FR"/>
        </a:p>
      </dgm:t>
    </dgm:pt>
    <dgm:pt modelId="{D8FBECB6-E992-4F01-8C11-57CA257C2EE6}" type="sibTrans" cxnId="{1104E48E-BAA1-4AE7-86E7-065CAA4806A9}">
      <dgm:prSet/>
      <dgm:spPr/>
      <dgm:t>
        <a:bodyPr/>
        <a:lstStyle/>
        <a:p>
          <a:endParaRPr lang="fr-FR"/>
        </a:p>
      </dgm:t>
    </dgm:pt>
    <dgm:pt modelId="{D58C7208-8200-4316-9078-B75BD6240A7F}" type="pres">
      <dgm:prSet presAssocID="{8CE57AEA-069E-4442-99E5-8D68831228F3}" presName="Name0" presStyleCnt="0">
        <dgm:presLayoutVars>
          <dgm:chMax val="7"/>
          <dgm:chPref val="7"/>
          <dgm:dir/>
          <dgm:animLvl val="lvl"/>
        </dgm:presLayoutVars>
      </dgm:prSet>
      <dgm:spPr/>
      <dgm:t>
        <a:bodyPr/>
        <a:lstStyle/>
        <a:p>
          <a:endParaRPr lang="fr-FR"/>
        </a:p>
      </dgm:t>
    </dgm:pt>
    <dgm:pt modelId="{6753995F-3FE5-44B4-88F6-C48A4178AA58}" type="pres">
      <dgm:prSet presAssocID="{C89C1B38-3E77-4B42-8E3F-D67C59229ADC}" presName="Accent1" presStyleCnt="0"/>
      <dgm:spPr/>
    </dgm:pt>
    <dgm:pt modelId="{95F1B1A3-18BF-4D4F-9AB7-11990936111D}" type="pres">
      <dgm:prSet presAssocID="{C89C1B38-3E77-4B42-8E3F-D67C59229ADC}" presName="Accent" presStyleLbl="node1" presStyleIdx="0" presStyleCnt="3"/>
      <dgm:spPr/>
    </dgm:pt>
    <dgm:pt modelId="{85F3439C-04F0-42E1-A6D2-5DA6601BBCB7}" type="pres">
      <dgm:prSet presAssocID="{C89C1B38-3E77-4B42-8E3F-D67C59229ADC}" presName="Parent1" presStyleLbl="revTx" presStyleIdx="0" presStyleCnt="3" custScaleX="138846">
        <dgm:presLayoutVars>
          <dgm:chMax val="1"/>
          <dgm:chPref val="1"/>
          <dgm:bulletEnabled val="1"/>
        </dgm:presLayoutVars>
      </dgm:prSet>
      <dgm:spPr/>
      <dgm:t>
        <a:bodyPr/>
        <a:lstStyle/>
        <a:p>
          <a:endParaRPr lang="fr-FR"/>
        </a:p>
      </dgm:t>
    </dgm:pt>
    <dgm:pt modelId="{44AACDF5-8AD4-4F02-AEAD-76B71DE16B25}" type="pres">
      <dgm:prSet presAssocID="{8BE2CDC5-C7CF-43B1-B382-60FF327379AB}" presName="Accent2" presStyleCnt="0"/>
      <dgm:spPr/>
    </dgm:pt>
    <dgm:pt modelId="{56F76016-113A-42AB-9C2E-1121D63B9EC5}" type="pres">
      <dgm:prSet presAssocID="{8BE2CDC5-C7CF-43B1-B382-60FF327379AB}" presName="Accent" presStyleLbl="node1" presStyleIdx="1" presStyleCnt="3"/>
      <dgm:spPr/>
    </dgm:pt>
    <dgm:pt modelId="{142E7392-D970-417E-B192-5F3511706631}" type="pres">
      <dgm:prSet presAssocID="{8BE2CDC5-C7CF-43B1-B382-60FF327379AB}" presName="Parent2" presStyleLbl="revTx" presStyleIdx="1" presStyleCnt="3">
        <dgm:presLayoutVars>
          <dgm:chMax val="1"/>
          <dgm:chPref val="1"/>
          <dgm:bulletEnabled val="1"/>
        </dgm:presLayoutVars>
      </dgm:prSet>
      <dgm:spPr/>
      <dgm:t>
        <a:bodyPr/>
        <a:lstStyle/>
        <a:p>
          <a:endParaRPr lang="fr-FR"/>
        </a:p>
      </dgm:t>
    </dgm:pt>
    <dgm:pt modelId="{326F7D20-8BBF-4A71-9585-646356638B18}" type="pres">
      <dgm:prSet presAssocID="{780A54F9-256D-4274-85DA-BB2019881B36}" presName="Accent3" presStyleCnt="0"/>
      <dgm:spPr/>
    </dgm:pt>
    <dgm:pt modelId="{46F9B184-31B4-4547-A3CF-36E4D7F43D79}" type="pres">
      <dgm:prSet presAssocID="{780A54F9-256D-4274-85DA-BB2019881B36}" presName="Accent" presStyleLbl="node1" presStyleIdx="2" presStyleCnt="3"/>
      <dgm:spPr/>
    </dgm:pt>
    <dgm:pt modelId="{03F5999C-F9D2-4424-821F-0ADBF66861F5}" type="pres">
      <dgm:prSet presAssocID="{780A54F9-256D-4274-85DA-BB2019881B36}" presName="Parent3" presStyleLbl="revTx" presStyleIdx="2" presStyleCnt="3" custScaleX="123654">
        <dgm:presLayoutVars>
          <dgm:chMax val="1"/>
          <dgm:chPref val="1"/>
          <dgm:bulletEnabled val="1"/>
        </dgm:presLayoutVars>
      </dgm:prSet>
      <dgm:spPr/>
      <dgm:t>
        <a:bodyPr/>
        <a:lstStyle/>
        <a:p>
          <a:endParaRPr lang="fr-FR"/>
        </a:p>
      </dgm:t>
    </dgm:pt>
  </dgm:ptLst>
  <dgm:cxnLst>
    <dgm:cxn modelId="{BBFD3E7C-FF82-4B12-B9D9-E47F9CD343A2}" srcId="{8CE57AEA-069E-4442-99E5-8D68831228F3}" destId="{8BE2CDC5-C7CF-43B1-B382-60FF327379AB}" srcOrd="1" destOrd="0" parTransId="{107DB77B-CFFB-4E96-8BB1-44BB631A0631}" sibTransId="{99DBD3A3-DF38-4064-BE19-5BF93B6A0A2F}"/>
    <dgm:cxn modelId="{B2514550-A65F-4831-ACC8-FD441112A2C7}" type="presOf" srcId="{8CE57AEA-069E-4442-99E5-8D68831228F3}" destId="{D58C7208-8200-4316-9078-B75BD6240A7F}" srcOrd="0" destOrd="0" presId="urn:microsoft.com/office/officeart/2009/layout/CircleArrowProcess"/>
    <dgm:cxn modelId="{777935BD-8B12-4059-9496-C336531C301D}" type="presOf" srcId="{8BE2CDC5-C7CF-43B1-B382-60FF327379AB}" destId="{142E7392-D970-417E-B192-5F3511706631}" srcOrd="0" destOrd="0" presId="urn:microsoft.com/office/officeart/2009/layout/CircleArrowProcess"/>
    <dgm:cxn modelId="{1104E48E-BAA1-4AE7-86E7-065CAA4806A9}" srcId="{8CE57AEA-069E-4442-99E5-8D68831228F3}" destId="{780A54F9-256D-4274-85DA-BB2019881B36}" srcOrd="2" destOrd="0" parTransId="{D134FDC6-A2D7-47FB-8FFF-AC974BF04465}" sibTransId="{D8FBECB6-E992-4F01-8C11-57CA257C2EE6}"/>
    <dgm:cxn modelId="{7F57B7F2-47D6-4087-8B47-8334D9881D81}" type="presOf" srcId="{780A54F9-256D-4274-85DA-BB2019881B36}" destId="{03F5999C-F9D2-4424-821F-0ADBF66861F5}" srcOrd="0" destOrd="0" presId="urn:microsoft.com/office/officeart/2009/layout/CircleArrowProcess"/>
    <dgm:cxn modelId="{29820995-94D6-48C9-A418-3A214C0BC4DD}" type="presOf" srcId="{C89C1B38-3E77-4B42-8E3F-D67C59229ADC}" destId="{85F3439C-04F0-42E1-A6D2-5DA6601BBCB7}" srcOrd="0" destOrd="0" presId="urn:microsoft.com/office/officeart/2009/layout/CircleArrowProcess"/>
    <dgm:cxn modelId="{11FEA4A1-3A95-4896-82F4-3E2F122F5884}" srcId="{8CE57AEA-069E-4442-99E5-8D68831228F3}" destId="{C89C1B38-3E77-4B42-8E3F-D67C59229ADC}" srcOrd="0" destOrd="0" parTransId="{F0CE62E1-D73E-472C-AF24-B7AFB569C938}" sibTransId="{11E27D6F-29DC-4272-920D-1F55C33E0421}"/>
    <dgm:cxn modelId="{53AF984B-FE19-43D2-82D7-5B5C218FCFBC}" type="presParOf" srcId="{D58C7208-8200-4316-9078-B75BD6240A7F}" destId="{6753995F-3FE5-44B4-88F6-C48A4178AA58}" srcOrd="0" destOrd="0" presId="urn:microsoft.com/office/officeart/2009/layout/CircleArrowProcess"/>
    <dgm:cxn modelId="{62676E75-9117-47F3-B2BE-3087AC699FDC}" type="presParOf" srcId="{6753995F-3FE5-44B4-88F6-C48A4178AA58}" destId="{95F1B1A3-18BF-4D4F-9AB7-11990936111D}" srcOrd="0" destOrd="0" presId="urn:microsoft.com/office/officeart/2009/layout/CircleArrowProcess"/>
    <dgm:cxn modelId="{AE5C2CFE-8AC4-46FC-852D-D4BF0351C60D}" type="presParOf" srcId="{D58C7208-8200-4316-9078-B75BD6240A7F}" destId="{85F3439C-04F0-42E1-A6D2-5DA6601BBCB7}" srcOrd="1" destOrd="0" presId="urn:microsoft.com/office/officeart/2009/layout/CircleArrowProcess"/>
    <dgm:cxn modelId="{9269C955-EB2F-46D6-B88B-6B9E0398CAE4}" type="presParOf" srcId="{D58C7208-8200-4316-9078-B75BD6240A7F}" destId="{44AACDF5-8AD4-4F02-AEAD-76B71DE16B25}" srcOrd="2" destOrd="0" presId="urn:microsoft.com/office/officeart/2009/layout/CircleArrowProcess"/>
    <dgm:cxn modelId="{73079653-04AE-4DB9-BD65-413CF24DF18C}" type="presParOf" srcId="{44AACDF5-8AD4-4F02-AEAD-76B71DE16B25}" destId="{56F76016-113A-42AB-9C2E-1121D63B9EC5}" srcOrd="0" destOrd="0" presId="urn:microsoft.com/office/officeart/2009/layout/CircleArrowProcess"/>
    <dgm:cxn modelId="{1A5700B2-2A80-4B00-9A14-0013186ACAC2}" type="presParOf" srcId="{D58C7208-8200-4316-9078-B75BD6240A7F}" destId="{142E7392-D970-417E-B192-5F3511706631}" srcOrd="3" destOrd="0" presId="urn:microsoft.com/office/officeart/2009/layout/CircleArrowProcess"/>
    <dgm:cxn modelId="{0463FD8D-E812-4664-800B-12D3F69B1AB7}" type="presParOf" srcId="{D58C7208-8200-4316-9078-B75BD6240A7F}" destId="{326F7D20-8BBF-4A71-9585-646356638B18}" srcOrd="4" destOrd="0" presId="urn:microsoft.com/office/officeart/2009/layout/CircleArrowProcess"/>
    <dgm:cxn modelId="{A58535B3-4E82-4C37-9A0B-471C3046006C}" type="presParOf" srcId="{326F7D20-8BBF-4A71-9585-646356638B18}" destId="{46F9B184-31B4-4547-A3CF-36E4D7F43D79}" srcOrd="0" destOrd="0" presId="urn:microsoft.com/office/officeart/2009/layout/CircleArrowProcess"/>
    <dgm:cxn modelId="{9F7DDE5A-134F-447B-99EC-66A752640F9E}" type="presParOf" srcId="{D58C7208-8200-4316-9078-B75BD6240A7F}" destId="{03F5999C-F9D2-4424-821F-0ADBF66861F5}" srcOrd="5"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6033E5-EA04-4490-A49C-B13542D853C0}" type="doc">
      <dgm:prSet loTypeId="urn:microsoft.com/office/officeart/2005/8/layout/process5" loCatId="process" qsTypeId="urn:microsoft.com/office/officeart/2005/8/quickstyle/3d3" qsCatId="3D" csTypeId="urn:microsoft.com/office/officeart/2005/8/colors/accent1_2" csCatId="accent1" phldr="1"/>
      <dgm:spPr/>
      <dgm:t>
        <a:bodyPr/>
        <a:lstStyle/>
        <a:p>
          <a:endParaRPr lang="fr-FR"/>
        </a:p>
      </dgm:t>
    </dgm:pt>
    <dgm:pt modelId="{0A467FD1-C1F9-4CE1-B7EE-9C0B8228D9CF}">
      <dgm:prSet phldrT="[Texte]" custT="1"/>
      <dgm:spPr/>
      <dgm:t>
        <a:bodyPr/>
        <a:lstStyle/>
        <a:p>
          <a:r>
            <a:rPr lang="fr-FR" sz="1600" b="1" dirty="0" err="1">
              <a:latin typeface="Georgia" pitchFamily="18" charset="0"/>
            </a:rPr>
            <a:t>Reconstit-ution</a:t>
          </a:r>
          <a:r>
            <a:rPr lang="fr-FR" sz="1600" b="1" dirty="0">
              <a:latin typeface="Georgia" pitchFamily="18" charset="0"/>
            </a:rPr>
            <a:t> </a:t>
          </a:r>
        </a:p>
      </dgm:t>
    </dgm:pt>
    <dgm:pt modelId="{79E07D17-EC12-4FCF-A917-385E1D85E422}" type="parTrans" cxnId="{66FD2619-565E-45ED-8006-1BA4BB80A221}">
      <dgm:prSet/>
      <dgm:spPr/>
      <dgm:t>
        <a:bodyPr/>
        <a:lstStyle/>
        <a:p>
          <a:endParaRPr lang="fr-FR"/>
        </a:p>
      </dgm:t>
    </dgm:pt>
    <dgm:pt modelId="{32DCDAD6-7961-4576-8511-5714DA2BD7B8}" type="sibTrans" cxnId="{66FD2619-565E-45ED-8006-1BA4BB80A221}">
      <dgm:prSet/>
      <dgm:spPr/>
      <dgm:t>
        <a:bodyPr/>
        <a:lstStyle/>
        <a:p>
          <a:endParaRPr lang="fr-FR"/>
        </a:p>
      </dgm:t>
    </dgm:pt>
    <dgm:pt modelId="{C3DAF184-14B1-42C0-878C-A65F1FEA2B9F}">
      <dgm:prSet phldrT="[Texte]" custT="1"/>
      <dgm:spPr/>
      <dgm:t>
        <a:bodyPr/>
        <a:lstStyle/>
        <a:p>
          <a:r>
            <a:rPr lang="fr-FR" sz="1600" b="1" dirty="0">
              <a:latin typeface="Georgia" pitchFamily="18" charset="0"/>
            </a:rPr>
            <a:t>Filtration </a:t>
          </a:r>
        </a:p>
      </dgm:t>
    </dgm:pt>
    <dgm:pt modelId="{FB440EF9-02EE-4BAC-95F5-635C8699CE89}" type="parTrans" cxnId="{E716CA9D-BDAD-4CE5-89E8-7BA0230155BB}">
      <dgm:prSet/>
      <dgm:spPr/>
      <dgm:t>
        <a:bodyPr/>
        <a:lstStyle/>
        <a:p>
          <a:endParaRPr lang="fr-FR"/>
        </a:p>
      </dgm:t>
    </dgm:pt>
    <dgm:pt modelId="{3CAD21FD-0560-4707-BFCC-58B79B49322F}" type="sibTrans" cxnId="{E716CA9D-BDAD-4CE5-89E8-7BA0230155BB}">
      <dgm:prSet/>
      <dgm:spPr/>
      <dgm:t>
        <a:bodyPr/>
        <a:lstStyle/>
        <a:p>
          <a:endParaRPr lang="fr-FR"/>
        </a:p>
      </dgm:t>
    </dgm:pt>
    <dgm:pt modelId="{90B756C8-486B-4B96-AEAC-E9B07A3C53FA}">
      <dgm:prSet phldrT="[Texte]" custT="1"/>
      <dgm:spPr/>
      <dgm:t>
        <a:bodyPr/>
        <a:lstStyle/>
        <a:p>
          <a:r>
            <a:rPr lang="fr-FR" sz="1600" b="1" dirty="0">
              <a:latin typeface="Georgia" pitchFamily="18" charset="0"/>
            </a:rPr>
            <a:t>Préchauffage </a:t>
          </a:r>
        </a:p>
      </dgm:t>
    </dgm:pt>
    <dgm:pt modelId="{B0F5D16A-1E42-49A0-8293-D9196E5A4D8E}" type="parTrans" cxnId="{748DDA75-D4ED-4383-931D-FC547634C403}">
      <dgm:prSet/>
      <dgm:spPr/>
      <dgm:t>
        <a:bodyPr/>
        <a:lstStyle/>
        <a:p>
          <a:endParaRPr lang="fr-FR"/>
        </a:p>
      </dgm:t>
    </dgm:pt>
    <dgm:pt modelId="{556A13F1-AB3F-430C-81BC-E4D859EEBDDD}" type="sibTrans" cxnId="{748DDA75-D4ED-4383-931D-FC547634C403}">
      <dgm:prSet/>
      <dgm:spPr/>
      <dgm:t>
        <a:bodyPr/>
        <a:lstStyle/>
        <a:p>
          <a:endParaRPr lang="fr-FR"/>
        </a:p>
      </dgm:t>
    </dgm:pt>
    <dgm:pt modelId="{9F339677-525D-48A9-97BA-7BF5EC024E93}">
      <dgm:prSet phldrT="[Texte]" custT="1"/>
      <dgm:spPr/>
      <dgm:t>
        <a:bodyPr/>
        <a:lstStyle/>
        <a:p>
          <a:r>
            <a:rPr lang="fr-FR" sz="1600" b="1" dirty="0" err="1">
              <a:latin typeface="Georgia" pitchFamily="18" charset="0"/>
            </a:rPr>
            <a:t>Homogén-éisation</a:t>
          </a:r>
          <a:r>
            <a:rPr lang="fr-FR" sz="1600" b="1" dirty="0">
              <a:latin typeface="Georgia" pitchFamily="18" charset="0"/>
            </a:rPr>
            <a:t> </a:t>
          </a:r>
        </a:p>
      </dgm:t>
    </dgm:pt>
    <dgm:pt modelId="{25DF75F9-7CC3-498E-9646-CCF4306D46A0}" type="parTrans" cxnId="{8452F975-8EE5-49E4-8FED-90315535EB9F}">
      <dgm:prSet/>
      <dgm:spPr/>
      <dgm:t>
        <a:bodyPr/>
        <a:lstStyle/>
        <a:p>
          <a:endParaRPr lang="fr-FR"/>
        </a:p>
      </dgm:t>
    </dgm:pt>
    <dgm:pt modelId="{96CC61D4-E310-4E5F-963E-2B203F7760DD}" type="sibTrans" cxnId="{8452F975-8EE5-49E4-8FED-90315535EB9F}">
      <dgm:prSet/>
      <dgm:spPr/>
      <dgm:t>
        <a:bodyPr/>
        <a:lstStyle/>
        <a:p>
          <a:endParaRPr lang="fr-FR"/>
        </a:p>
      </dgm:t>
    </dgm:pt>
    <dgm:pt modelId="{0E40441B-25A3-45D5-A1D3-8CBB23D7CFA5}">
      <dgm:prSet phldrT="[Texte]" custT="1"/>
      <dgm:spPr/>
      <dgm:t>
        <a:bodyPr/>
        <a:lstStyle/>
        <a:p>
          <a:r>
            <a:rPr lang="fr-FR" sz="1600" b="1" dirty="0">
              <a:latin typeface="Georgia" pitchFamily="18" charset="0"/>
            </a:rPr>
            <a:t>Dégazage </a:t>
          </a:r>
        </a:p>
      </dgm:t>
    </dgm:pt>
    <dgm:pt modelId="{F2044AC4-0154-442A-A92B-114DD3D0CF4E}" type="parTrans" cxnId="{E31B07CE-6A8E-4FFC-B46F-9737080F5EEE}">
      <dgm:prSet/>
      <dgm:spPr/>
      <dgm:t>
        <a:bodyPr/>
        <a:lstStyle/>
        <a:p>
          <a:endParaRPr lang="fr-FR"/>
        </a:p>
      </dgm:t>
    </dgm:pt>
    <dgm:pt modelId="{880C102A-7940-4CCE-92A1-CEE59120A939}" type="sibTrans" cxnId="{E31B07CE-6A8E-4FFC-B46F-9737080F5EEE}">
      <dgm:prSet/>
      <dgm:spPr/>
      <dgm:t>
        <a:bodyPr/>
        <a:lstStyle/>
        <a:p>
          <a:endParaRPr lang="fr-FR"/>
        </a:p>
      </dgm:t>
    </dgm:pt>
    <dgm:pt modelId="{A9108A34-716E-4F55-BE16-641411CF663A}">
      <dgm:prSet phldrT="[Texte]" custT="1"/>
      <dgm:spPr/>
      <dgm:t>
        <a:bodyPr/>
        <a:lstStyle/>
        <a:p>
          <a:r>
            <a:rPr lang="fr-FR" sz="1600" b="1" dirty="0" err="1">
              <a:latin typeface="Georgia" pitchFamily="18" charset="0"/>
            </a:rPr>
            <a:t>Stérilisati-on</a:t>
          </a:r>
          <a:r>
            <a:rPr lang="fr-FR" sz="1600" b="1" dirty="0">
              <a:latin typeface="Georgia" pitchFamily="18" charset="0"/>
            </a:rPr>
            <a:t> UHT</a:t>
          </a:r>
        </a:p>
      </dgm:t>
    </dgm:pt>
    <dgm:pt modelId="{34449CCB-6D9C-436A-9EFD-DC21586B6247}" type="parTrans" cxnId="{7157C184-815B-4288-8011-B07C4B0251B9}">
      <dgm:prSet/>
      <dgm:spPr/>
      <dgm:t>
        <a:bodyPr/>
        <a:lstStyle/>
        <a:p>
          <a:endParaRPr lang="fr-FR"/>
        </a:p>
      </dgm:t>
    </dgm:pt>
    <dgm:pt modelId="{54D1CE44-25B7-42CF-AE97-11ABA9431228}" type="sibTrans" cxnId="{7157C184-815B-4288-8011-B07C4B0251B9}">
      <dgm:prSet/>
      <dgm:spPr/>
      <dgm:t>
        <a:bodyPr/>
        <a:lstStyle/>
        <a:p>
          <a:endParaRPr lang="fr-FR"/>
        </a:p>
      </dgm:t>
    </dgm:pt>
    <dgm:pt modelId="{B9938C5C-44B1-44F2-8410-3CE3A701C3AB}">
      <dgm:prSet phldrT="[Texte]" custT="1"/>
      <dgm:spPr/>
      <dgm:t>
        <a:bodyPr/>
        <a:lstStyle/>
        <a:p>
          <a:r>
            <a:rPr lang="fr-FR" sz="1600" b="1" dirty="0" err="1">
              <a:latin typeface="Georgia" pitchFamily="18" charset="0"/>
            </a:rPr>
            <a:t>Refroidis-sement</a:t>
          </a:r>
          <a:endParaRPr lang="fr-FR" sz="1600" b="1" dirty="0">
            <a:latin typeface="Georgia" pitchFamily="18" charset="0"/>
          </a:endParaRPr>
        </a:p>
      </dgm:t>
    </dgm:pt>
    <dgm:pt modelId="{0F9BD941-1F6E-41DF-8DA1-EA7B799E74EB}" type="parTrans" cxnId="{E567B083-1622-4C1C-A729-EBEA520CB829}">
      <dgm:prSet/>
      <dgm:spPr/>
      <dgm:t>
        <a:bodyPr/>
        <a:lstStyle/>
        <a:p>
          <a:endParaRPr lang="fr-FR"/>
        </a:p>
      </dgm:t>
    </dgm:pt>
    <dgm:pt modelId="{127E607B-24A6-4CA0-A8C5-A85D8F8EF142}" type="sibTrans" cxnId="{E567B083-1622-4C1C-A729-EBEA520CB829}">
      <dgm:prSet/>
      <dgm:spPr/>
      <dgm:t>
        <a:bodyPr/>
        <a:lstStyle/>
        <a:p>
          <a:endParaRPr lang="fr-FR"/>
        </a:p>
      </dgm:t>
    </dgm:pt>
    <dgm:pt modelId="{D43786B9-9B69-4AF0-B21F-B4F34E8F445E}">
      <dgm:prSet phldrT="[Texte]" custT="1"/>
      <dgm:spPr/>
      <dgm:t>
        <a:bodyPr/>
        <a:lstStyle/>
        <a:p>
          <a:r>
            <a:rPr lang="fr-FR" sz="1600" b="1" dirty="0" err="1">
              <a:latin typeface="Georgia" pitchFamily="18" charset="0"/>
            </a:rPr>
            <a:t>Condition-nement</a:t>
          </a:r>
          <a:r>
            <a:rPr lang="fr-FR" sz="1600" b="1" dirty="0">
              <a:latin typeface="Georgia" pitchFamily="18" charset="0"/>
            </a:rPr>
            <a:t> </a:t>
          </a:r>
        </a:p>
      </dgm:t>
    </dgm:pt>
    <dgm:pt modelId="{D8055E1F-3831-4D01-B92B-CC8FCC1D8084}" type="parTrans" cxnId="{C5C554D4-01A6-4891-825C-9810C850C351}">
      <dgm:prSet/>
      <dgm:spPr/>
      <dgm:t>
        <a:bodyPr/>
        <a:lstStyle/>
        <a:p>
          <a:endParaRPr lang="fr-FR"/>
        </a:p>
      </dgm:t>
    </dgm:pt>
    <dgm:pt modelId="{B2A6A03C-7D7E-4D47-80D7-C9BC8495244E}" type="sibTrans" cxnId="{C5C554D4-01A6-4891-825C-9810C850C351}">
      <dgm:prSet/>
      <dgm:spPr/>
      <dgm:t>
        <a:bodyPr/>
        <a:lstStyle/>
        <a:p>
          <a:endParaRPr lang="fr-FR"/>
        </a:p>
      </dgm:t>
    </dgm:pt>
    <dgm:pt modelId="{EAA79358-D812-4DF9-8392-19047931DD02}" type="pres">
      <dgm:prSet presAssocID="{A86033E5-EA04-4490-A49C-B13542D853C0}" presName="diagram" presStyleCnt="0">
        <dgm:presLayoutVars>
          <dgm:dir/>
          <dgm:resizeHandles val="exact"/>
        </dgm:presLayoutVars>
      </dgm:prSet>
      <dgm:spPr/>
      <dgm:t>
        <a:bodyPr/>
        <a:lstStyle/>
        <a:p>
          <a:endParaRPr lang="fr-FR"/>
        </a:p>
      </dgm:t>
    </dgm:pt>
    <dgm:pt modelId="{0A3AD19D-A426-433E-AC46-3CD9EEC26575}" type="pres">
      <dgm:prSet presAssocID="{0A467FD1-C1F9-4CE1-B7EE-9C0B8228D9CF}" presName="node" presStyleLbl="node1" presStyleIdx="0" presStyleCnt="8">
        <dgm:presLayoutVars>
          <dgm:bulletEnabled val="1"/>
        </dgm:presLayoutVars>
      </dgm:prSet>
      <dgm:spPr/>
      <dgm:t>
        <a:bodyPr/>
        <a:lstStyle/>
        <a:p>
          <a:endParaRPr lang="fr-FR"/>
        </a:p>
      </dgm:t>
    </dgm:pt>
    <dgm:pt modelId="{EED7A0CF-465B-415F-BFB6-05E9696D6F54}" type="pres">
      <dgm:prSet presAssocID="{32DCDAD6-7961-4576-8511-5714DA2BD7B8}" presName="sibTrans" presStyleLbl="sibTrans2D1" presStyleIdx="0" presStyleCnt="7"/>
      <dgm:spPr/>
      <dgm:t>
        <a:bodyPr/>
        <a:lstStyle/>
        <a:p>
          <a:endParaRPr lang="fr-FR"/>
        </a:p>
      </dgm:t>
    </dgm:pt>
    <dgm:pt modelId="{50DC461C-B4AE-439D-B29C-A48E4A6E55F7}" type="pres">
      <dgm:prSet presAssocID="{32DCDAD6-7961-4576-8511-5714DA2BD7B8}" presName="connectorText" presStyleLbl="sibTrans2D1" presStyleIdx="0" presStyleCnt="7"/>
      <dgm:spPr/>
      <dgm:t>
        <a:bodyPr/>
        <a:lstStyle/>
        <a:p>
          <a:endParaRPr lang="fr-FR"/>
        </a:p>
      </dgm:t>
    </dgm:pt>
    <dgm:pt modelId="{5A7F2C5E-C662-4307-A6F7-D4902AA82453}" type="pres">
      <dgm:prSet presAssocID="{C3DAF184-14B1-42C0-878C-A65F1FEA2B9F}" presName="node" presStyleLbl="node1" presStyleIdx="1" presStyleCnt="8">
        <dgm:presLayoutVars>
          <dgm:bulletEnabled val="1"/>
        </dgm:presLayoutVars>
      </dgm:prSet>
      <dgm:spPr/>
      <dgm:t>
        <a:bodyPr/>
        <a:lstStyle/>
        <a:p>
          <a:endParaRPr lang="fr-FR"/>
        </a:p>
      </dgm:t>
    </dgm:pt>
    <dgm:pt modelId="{12D3AAEE-C065-4250-AD3E-9DBC1EE24F2E}" type="pres">
      <dgm:prSet presAssocID="{3CAD21FD-0560-4707-BFCC-58B79B49322F}" presName="sibTrans" presStyleLbl="sibTrans2D1" presStyleIdx="1" presStyleCnt="7"/>
      <dgm:spPr/>
      <dgm:t>
        <a:bodyPr/>
        <a:lstStyle/>
        <a:p>
          <a:endParaRPr lang="fr-FR"/>
        </a:p>
      </dgm:t>
    </dgm:pt>
    <dgm:pt modelId="{9174CDEA-8ABE-4439-9E55-DD70CADD7EFA}" type="pres">
      <dgm:prSet presAssocID="{3CAD21FD-0560-4707-BFCC-58B79B49322F}" presName="connectorText" presStyleLbl="sibTrans2D1" presStyleIdx="1" presStyleCnt="7"/>
      <dgm:spPr/>
      <dgm:t>
        <a:bodyPr/>
        <a:lstStyle/>
        <a:p>
          <a:endParaRPr lang="fr-FR"/>
        </a:p>
      </dgm:t>
    </dgm:pt>
    <dgm:pt modelId="{C7040484-D642-41E6-A035-A5F0AC70499B}" type="pres">
      <dgm:prSet presAssocID="{90B756C8-486B-4B96-AEAC-E9B07A3C53FA}" presName="node" presStyleLbl="node1" presStyleIdx="2" presStyleCnt="8" custScaleX="130866">
        <dgm:presLayoutVars>
          <dgm:bulletEnabled val="1"/>
        </dgm:presLayoutVars>
      </dgm:prSet>
      <dgm:spPr/>
      <dgm:t>
        <a:bodyPr/>
        <a:lstStyle/>
        <a:p>
          <a:endParaRPr lang="fr-FR"/>
        </a:p>
      </dgm:t>
    </dgm:pt>
    <dgm:pt modelId="{19A573E2-3B80-413A-98C7-5D22D0928405}" type="pres">
      <dgm:prSet presAssocID="{556A13F1-AB3F-430C-81BC-E4D859EEBDDD}" presName="sibTrans" presStyleLbl="sibTrans2D1" presStyleIdx="2" presStyleCnt="7"/>
      <dgm:spPr/>
      <dgm:t>
        <a:bodyPr/>
        <a:lstStyle/>
        <a:p>
          <a:endParaRPr lang="fr-FR"/>
        </a:p>
      </dgm:t>
    </dgm:pt>
    <dgm:pt modelId="{ECC5424F-FD33-4C4B-8E3B-AA1D1B1DCA58}" type="pres">
      <dgm:prSet presAssocID="{556A13F1-AB3F-430C-81BC-E4D859EEBDDD}" presName="connectorText" presStyleLbl="sibTrans2D1" presStyleIdx="2" presStyleCnt="7"/>
      <dgm:spPr/>
      <dgm:t>
        <a:bodyPr/>
        <a:lstStyle/>
        <a:p>
          <a:endParaRPr lang="fr-FR"/>
        </a:p>
      </dgm:t>
    </dgm:pt>
    <dgm:pt modelId="{35E87D2A-9C0F-479A-8113-6413A5A9D802}" type="pres">
      <dgm:prSet presAssocID="{9F339677-525D-48A9-97BA-7BF5EC024E93}" presName="node" presStyleLbl="node1" presStyleIdx="3" presStyleCnt="8">
        <dgm:presLayoutVars>
          <dgm:bulletEnabled val="1"/>
        </dgm:presLayoutVars>
      </dgm:prSet>
      <dgm:spPr/>
      <dgm:t>
        <a:bodyPr/>
        <a:lstStyle/>
        <a:p>
          <a:endParaRPr lang="fr-FR"/>
        </a:p>
      </dgm:t>
    </dgm:pt>
    <dgm:pt modelId="{FD329674-5A8A-41A1-92B5-53C3931CE7E5}" type="pres">
      <dgm:prSet presAssocID="{96CC61D4-E310-4E5F-963E-2B203F7760DD}" presName="sibTrans" presStyleLbl="sibTrans2D1" presStyleIdx="3" presStyleCnt="7"/>
      <dgm:spPr/>
      <dgm:t>
        <a:bodyPr/>
        <a:lstStyle/>
        <a:p>
          <a:endParaRPr lang="fr-FR"/>
        </a:p>
      </dgm:t>
    </dgm:pt>
    <dgm:pt modelId="{E87B9D7C-8EA3-4E88-86A1-6888D41882E7}" type="pres">
      <dgm:prSet presAssocID="{96CC61D4-E310-4E5F-963E-2B203F7760DD}" presName="connectorText" presStyleLbl="sibTrans2D1" presStyleIdx="3" presStyleCnt="7"/>
      <dgm:spPr/>
      <dgm:t>
        <a:bodyPr/>
        <a:lstStyle/>
        <a:p>
          <a:endParaRPr lang="fr-FR"/>
        </a:p>
      </dgm:t>
    </dgm:pt>
    <dgm:pt modelId="{E75FEF93-E4CF-468E-BAEF-5209DD0C95EC}" type="pres">
      <dgm:prSet presAssocID="{0E40441B-25A3-45D5-A1D3-8CBB23D7CFA5}" presName="node" presStyleLbl="node1" presStyleIdx="4" presStyleCnt="8">
        <dgm:presLayoutVars>
          <dgm:bulletEnabled val="1"/>
        </dgm:presLayoutVars>
      </dgm:prSet>
      <dgm:spPr/>
      <dgm:t>
        <a:bodyPr/>
        <a:lstStyle/>
        <a:p>
          <a:endParaRPr lang="fr-FR"/>
        </a:p>
      </dgm:t>
    </dgm:pt>
    <dgm:pt modelId="{0BA4B913-D204-41CD-8645-4F4D4B29E9B0}" type="pres">
      <dgm:prSet presAssocID="{880C102A-7940-4CCE-92A1-CEE59120A939}" presName="sibTrans" presStyleLbl="sibTrans2D1" presStyleIdx="4" presStyleCnt="7"/>
      <dgm:spPr/>
      <dgm:t>
        <a:bodyPr/>
        <a:lstStyle/>
        <a:p>
          <a:endParaRPr lang="fr-FR"/>
        </a:p>
      </dgm:t>
    </dgm:pt>
    <dgm:pt modelId="{0263DC44-0276-408D-AA9A-929EAF8288DA}" type="pres">
      <dgm:prSet presAssocID="{880C102A-7940-4CCE-92A1-CEE59120A939}" presName="connectorText" presStyleLbl="sibTrans2D1" presStyleIdx="4" presStyleCnt="7"/>
      <dgm:spPr/>
      <dgm:t>
        <a:bodyPr/>
        <a:lstStyle/>
        <a:p>
          <a:endParaRPr lang="fr-FR"/>
        </a:p>
      </dgm:t>
    </dgm:pt>
    <dgm:pt modelId="{C3F24088-153A-46ED-945A-90B68D0F5E1B}" type="pres">
      <dgm:prSet presAssocID="{A9108A34-716E-4F55-BE16-641411CF663A}" presName="node" presStyleLbl="node1" presStyleIdx="5" presStyleCnt="8">
        <dgm:presLayoutVars>
          <dgm:bulletEnabled val="1"/>
        </dgm:presLayoutVars>
      </dgm:prSet>
      <dgm:spPr/>
      <dgm:t>
        <a:bodyPr/>
        <a:lstStyle/>
        <a:p>
          <a:endParaRPr lang="fr-FR"/>
        </a:p>
      </dgm:t>
    </dgm:pt>
    <dgm:pt modelId="{DF8F7D81-ADE6-4152-9C44-B2305918E542}" type="pres">
      <dgm:prSet presAssocID="{54D1CE44-25B7-42CF-AE97-11ABA9431228}" presName="sibTrans" presStyleLbl="sibTrans2D1" presStyleIdx="5" presStyleCnt="7"/>
      <dgm:spPr/>
      <dgm:t>
        <a:bodyPr/>
        <a:lstStyle/>
        <a:p>
          <a:endParaRPr lang="fr-FR"/>
        </a:p>
      </dgm:t>
    </dgm:pt>
    <dgm:pt modelId="{3CB81DF0-6715-4053-8736-0B93C77BFF49}" type="pres">
      <dgm:prSet presAssocID="{54D1CE44-25B7-42CF-AE97-11ABA9431228}" presName="connectorText" presStyleLbl="sibTrans2D1" presStyleIdx="5" presStyleCnt="7"/>
      <dgm:spPr/>
      <dgm:t>
        <a:bodyPr/>
        <a:lstStyle/>
        <a:p>
          <a:endParaRPr lang="fr-FR"/>
        </a:p>
      </dgm:t>
    </dgm:pt>
    <dgm:pt modelId="{392CA87D-12D6-4FF1-AF9F-7C3A2FF8FA2A}" type="pres">
      <dgm:prSet presAssocID="{B9938C5C-44B1-44F2-8410-3CE3A701C3AB}" presName="node" presStyleLbl="node1" presStyleIdx="6" presStyleCnt="8">
        <dgm:presLayoutVars>
          <dgm:bulletEnabled val="1"/>
        </dgm:presLayoutVars>
      </dgm:prSet>
      <dgm:spPr/>
      <dgm:t>
        <a:bodyPr/>
        <a:lstStyle/>
        <a:p>
          <a:endParaRPr lang="fr-FR"/>
        </a:p>
      </dgm:t>
    </dgm:pt>
    <dgm:pt modelId="{8C0112E1-78BF-4865-8629-B14408A4CAEF}" type="pres">
      <dgm:prSet presAssocID="{127E607B-24A6-4CA0-A8C5-A85D8F8EF142}" presName="sibTrans" presStyleLbl="sibTrans2D1" presStyleIdx="6" presStyleCnt="7"/>
      <dgm:spPr/>
      <dgm:t>
        <a:bodyPr/>
        <a:lstStyle/>
        <a:p>
          <a:endParaRPr lang="fr-FR"/>
        </a:p>
      </dgm:t>
    </dgm:pt>
    <dgm:pt modelId="{B1908B15-0D5E-4487-90CD-3815F0B84CCC}" type="pres">
      <dgm:prSet presAssocID="{127E607B-24A6-4CA0-A8C5-A85D8F8EF142}" presName="connectorText" presStyleLbl="sibTrans2D1" presStyleIdx="6" presStyleCnt="7"/>
      <dgm:spPr/>
      <dgm:t>
        <a:bodyPr/>
        <a:lstStyle/>
        <a:p>
          <a:endParaRPr lang="fr-FR"/>
        </a:p>
      </dgm:t>
    </dgm:pt>
    <dgm:pt modelId="{3CAA1349-3993-4CC4-8DFE-ED2985FFF654}" type="pres">
      <dgm:prSet presAssocID="{D43786B9-9B69-4AF0-B21F-B4F34E8F445E}" presName="node" presStyleLbl="node1" presStyleIdx="7" presStyleCnt="8">
        <dgm:presLayoutVars>
          <dgm:bulletEnabled val="1"/>
        </dgm:presLayoutVars>
      </dgm:prSet>
      <dgm:spPr/>
      <dgm:t>
        <a:bodyPr/>
        <a:lstStyle/>
        <a:p>
          <a:endParaRPr lang="fr-FR"/>
        </a:p>
      </dgm:t>
    </dgm:pt>
  </dgm:ptLst>
  <dgm:cxnLst>
    <dgm:cxn modelId="{D369A204-9C93-447F-9151-1003A1610E4D}" type="presOf" srcId="{D43786B9-9B69-4AF0-B21F-B4F34E8F445E}" destId="{3CAA1349-3993-4CC4-8DFE-ED2985FFF654}" srcOrd="0" destOrd="0" presId="urn:microsoft.com/office/officeart/2005/8/layout/process5"/>
    <dgm:cxn modelId="{502DED7E-4CB2-4FA8-B632-C8DCDCE7B459}" type="presOf" srcId="{96CC61D4-E310-4E5F-963E-2B203F7760DD}" destId="{E87B9D7C-8EA3-4E88-86A1-6888D41882E7}" srcOrd="1" destOrd="0" presId="urn:microsoft.com/office/officeart/2005/8/layout/process5"/>
    <dgm:cxn modelId="{2FF8BD2A-287A-4901-84E2-C1DF3AA9B049}" type="presOf" srcId="{32DCDAD6-7961-4576-8511-5714DA2BD7B8}" destId="{50DC461C-B4AE-439D-B29C-A48E4A6E55F7}" srcOrd="1" destOrd="0" presId="urn:microsoft.com/office/officeart/2005/8/layout/process5"/>
    <dgm:cxn modelId="{E567B083-1622-4C1C-A729-EBEA520CB829}" srcId="{A86033E5-EA04-4490-A49C-B13542D853C0}" destId="{B9938C5C-44B1-44F2-8410-3CE3A701C3AB}" srcOrd="6" destOrd="0" parTransId="{0F9BD941-1F6E-41DF-8DA1-EA7B799E74EB}" sibTransId="{127E607B-24A6-4CA0-A8C5-A85D8F8EF142}"/>
    <dgm:cxn modelId="{B2F3332B-9BF8-4BEB-92CC-0D016136E2C2}" type="presOf" srcId="{54D1CE44-25B7-42CF-AE97-11ABA9431228}" destId="{3CB81DF0-6715-4053-8736-0B93C77BFF49}" srcOrd="1" destOrd="0" presId="urn:microsoft.com/office/officeart/2005/8/layout/process5"/>
    <dgm:cxn modelId="{66FD2619-565E-45ED-8006-1BA4BB80A221}" srcId="{A86033E5-EA04-4490-A49C-B13542D853C0}" destId="{0A467FD1-C1F9-4CE1-B7EE-9C0B8228D9CF}" srcOrd="0" destOrd="0" parTransId="{79E07D17-EC12-4FCF-A917-385E1D85E422}" sibTransId="{32DCDAD6-7961-4576-8511-5714DA2BD7B8}"/>
    <dgm:cxn modelId="{CF014036-5B55-4935-A631-0F59EF34600E}" type="presOf" srcId="{556A13F1-AB3F-430C-81BC-E4D859EEBDDD}" destId="{ECC5424F-FD33-4C4B-8E3B-AA1D1B1DCA58}" srcOrd="1" destOrd="0" presId="urn:microsoft.com/office/officeart/2005/8/layout/process5"/>
    <dgm:cxn modelId="{975CBAA7-9DAB-4242-83D3-986482F4472D}" type="presOf" srcId="{96CC61D4-E310-4E5F-963E-2B203F7760DD}" destId="{FD329674-5A8A-41A1-92B5-53C3931CE7E5}" srcOrd="0" destOrd="0" presId="urn:microsoft.com/office/officeart/2005/8/layout/process5"/>
    <dgm:cxn modelId="{C0DBEC98-4A93-40F2-8C4C-E46CC8D512B1}" type="presOf" srcId="{3CAD21FD-0560-4707-BFCC-58B79B49322F}" destId="{12D3AAEE-C065-4250-AD3E-9DBC1EE24F2E}" srcOrd="0" destOrd="0" presId="urn:microsoft.com/office/officeart/2005/8/layout/process5"/>
    <dgm:cxn modelId="{6905302E-E7B5-4FA6-BE1C-B8485C628F7B}" type="presOf" srcId="{54D1CE44-25B7-42CF-AE97-11ABA9431228}" destId="{DF8F7D81-ADE6-4152-9C44-B2305918E542}" srcOrd="0" destOrd="0" presId="urn:microsoft.com/office/officeart/2005/8/layout/process5"/>
    <dgm:cxn modelId="{F66A7BEA-1DEA-4BEF-A12C-E6AF94273641}" type="presOf" srcId="{0E40441B-25A3-45D5-A1D3-8CBB23D7CFA5}" destId="{E75FEF93-E4CF-468E-BAEF-5209DD0C95EC}" srcOrd="0" destOrd="0" presId="urn:microsoft.com/office/officeart/2005/8/layout/process5"/>
    <dgm:cxn modelId="{3AE70DC5-2F6E-44D9-8C01-B0E6446F9E97}" type="presOf" srcId="{90B756C8-486B-4B96-AEAC-E9B07A3C53FA}" destId="{C7040484-D642-41E6-A035-A5F0AC70499B}" srcOrd="0" destOrd="0" presId="urn:microsoft.com/office/officeart/2005/8/layout/process5"/>
    <dgm:cxn modelId="{6F97DA32-C092-4AB3-8758-3AFF4CDE7807}" type="presOf" srcId="{9F339677-525D-48A9-97BA-7BF5EC024E93}" destId="{35E87D2A-9C0F-479A-8113-6413A5A9D802}" srcOrd="0" destOrd="0" presId="urn:microsoft.com/office/officeart/2005/8/layout/process5"/>
    <dgm:cxn modelId="{E716CA9D-BDAD-4CE5-89E8-7BA0230155BB}" srcId="{A86033E5-EA04-4490-A49C-B13542D853C0}" destId="{C3DAF184-14B1-42C0-878C-A65F1FEA2B9F}" srcOrd="1" destOrd="0" parTransId="{FB440EF9-02EE-4BAC-95F5-635C8699CE89}" sibTransId="{3CAD21FD-0560-4707-BFCC-58B79B49322F}"/>
    <dgm:cxn modelId="{979CB91B-7273-4795-B813-EDC277E96EC1}" type="presOf" srcId="{3CAD21FD-0560-4707-BFCC-58B79B49322F}" destId="{9174CDEA-8ABE-4439-9E55-DD70CADD7EFA}" srcOrd="1" destOrd="0" presId="urn:microsoft.com/office/officeart/2005/8/layout/process5"/>
    <dgm:cxn modelId="{8A4F5840-81DB-44E4-804C-287CC6C6C601}" type="presOf" srcId="{556A13F1-AB3F-430C-81BC-E4D859EEBDDD}" destId="{19A573E2-3B80-413A-98C7-5D22D0928405}" srcOrd="0" destOrd="0" presId="urn:microsoft.com/office/officeart/2005/8/layout/process5"/>
    <dgm:cxn modelId="{8707796C-508A-495F-ACEA-E5C09C7A6136}" type="presOf" srcId="{127E607B-24A6-4CA0-A8C5-A85D8F8EF142}" destId="{B1908B15-0D5E-4487-90CD-3815F0B84CCC}" srcOrd="1" destOrd="0" presId="urn:microsoft.com/office/officeart/2005/8/layout/process5"/>
    <dgm:cxn modelId="{78A4B502-FAE8-4C5F-A20C-BE73348E1E40}" type="presOf" srcId="{A86033E5-EA04-4490-A49C-B13542D853C0}" destId="{EAA79358-D812-4DF9-8392-19047931DD02}" srcOrd="0" destOrd="0" presId="urn:microsoft.com/office/officeart/2005/8/layout/process5"/>
    <dgm:cxn modelId="{C5C554D4-01A6-4891-825C-9810C850C351}" srcId="{A86033E5-EA04-4490-A49C-B13542D853C0}" destId="{D43786B9-9B69-4AF0-B21F-B4F34E8F445E}" srcOrd="7" destOrd="0" parTransId="{D8055E1F-3831-4D01-B92B-CC8FCC1D8084}" sibTransId="{B2A6A03C-7D7E-4D47-80D7-C9BC8495244E}"/>
    <dgm:cxn modelId="{7157C184-815B-4288-8011-B07C4B0251B9}" srcId="{A86033E5-EA04-4490-A49C-B13542D853C0}" destId="{A9108A34-716E-4F55-BE16-641411CF663A}" srcOrd="5" destOrd="0" parTransId="{34449CCB-6D9C-436A-9EFD-DC21586B6247}" sibTransId="{54D1CE44-25B7-42CF-AE97-11ABA9431228}"/>
    <dgm:cxn modelId="{CC254512-545A-4831-9B17-2002068B7064}" type="presOf" srcId="{127E607B-24A6-4CA0-A8C5-A85D8F8EF142}" destId="{8C0112E1-78BF-4865-8629-B14408A4CAEF}" srcOrd="0" destOrd="0" presId="urn:microsoft.com/office/officeart/2005/8/layout/process5"/>
    <dgm:cxn modelId="{8C014975-7C2C-4807-ABFE-85CCF0766054}" type="presOf" srcId="{880C102A-7940-4CCE-92A1-CEE59120A939}" destId="{0263DC44-0276-408D-AA9A-929EAF8288DA}" srcOrd="1" destOrd="0" presId="urn:microsoft.com/office/officeart/2005/8/layout/process5"/>
    <dgm:cxn modelId="{1FD73F0C-3338-43EF-898A-260E5E50BEC1}" type="presOf" srcId="{C3DAF184-14B1-42C0-878C-A65F1FEA2B9F}" destId="{5A7F2C5E-C662-4307-A6F7-D4902AA82453}" srcOrd="0" destOrd="0" presId="urn:microsoft.com/office/officeart/2005/8/layout/process5"/>
    <dgm:cxn modelId="{E31B07CE-6A8E-4FFC-B46F-9737080F5EEE}" srcId="{A86033E5-EA04-4490-A49C-B13542D853C0}" destId="{0E40441B-25A3-45D5-A1D3-8CBB23D7CFA5}" srcOrd="4" destOrd="0" parTransId="{F2044AC4-0154-442A-A92B-114DD3D0CF4E}" sibTransId="{880C102A-7940-4CCE-92A1-CEE59120A939}"/>
    <dgm:cxn modelId="{8452F975-8EE5-49E4-8FED-90315535EB9F}" srcId="{A86033E5-EA04-4490-A49C-B13542D853C0}" destId="{9F339677-525D-48A9-97BA-7BF5EC024E93}" srcOrd="3" destOrd="0" parTransId="{25DF75F9-7CC3-498E-9646-CCF4306D46A0}" sibTransId="{96CC61D4-E310-4E5F-963E-2B203F7760DD}"/>
    <dgm:cxn modelId="{748DDA75-D4ED-4383-931D-FC547634C403}" srcId="{A86033E5-EA04-4490-A49C-B13542D853C0}" destId="{90B756C8-486B-4B96-AEAC-E9B07A3C53FA}" srcOrd="2" destOrd="0" parTransId="{B0F5D16A-1E42-49A0-8293-D9196E5A4D8E}" sibTransId="{556A13F1-AB3F-430C-81BC-E4D859EEBDDD}"/>
    <dgm:cxn modelId="{79343043-6722-400C-87BE-67FCCC204CEE}" type="presOf" srcId="{A9108A34-716E-4F55-BE16-641411CF663A}" destId="{C3F24088-153A-46ED-945A-90B68D0F5E1B}" srcOrd="0" destOrd="0" presId="urn:microsoft.com/office/officeart/2005/8/layout/process5"/>
    <dgm:cxn modelId="{86ACE43B-5236-4B6E-8707-50FE8F7D83CE}" type="presOf" srcId="{0A467FD1-C1F9-4CE1-B7EE-9C0B8228D9CF}" destId="{0A3AD19D-A426-433E-AC46-3CD9EEC26575}" srcOrd="0" destOrd="0" presId="urn:microsoft.com/office/officeart/2005/8/layout/process5"/>
    <dgm:cxn modelId="{04D834D0-864F-4136-96CE-204FACB24039}" type="presOf" srcId="{880C102A-7940-4CCE-92A1-CEE59120A939}" destId="{0BA4B913-D204-41CD-8645-4F4D4B29E9B0}" srcOrd="0" destOrd="0" presId="urn:microsoft.com/office/officeart/2005/8/layout/process5"/>
    <dgm:cxn modelId="{781759D7-C8C5-45CB-A363-92A52C1D6064}" type="presOf" srcId="{32DCDAD6-7961-4576-8511-5714DA2BD7B8}" destId="{EED7A0CF-465B-415F-BFB6-05E9696D6F54}" srcOrd="0" destOrd="0" presId="urn:microsoft.com/office/officeart/2005/8/layout/process5"/>
    <dgm:cxn modelId="{09726E8F-C612-4A22-8A7B-A7DAB6763301}" type="presOf" srcId="{B9938C5C-44B1-44F2-8410-3CE3A701C3AB}" destId="{392CA87D-12D6-4FF1-AF9F-7C3A2FF8FA2A}" srcOrd="0" destOrd="0" presId="urn:microsoft.com/office/officeart/2005/8/layout/process5"/>
    <dgm:cxn modelId="{34A319D1-74AB-4603-8BA2-4DC53D9637F2}" type="presParOf" srcId="{EAA79358-D812-4DF9-8392-19047931DD02}" destId="{0A3AD19D-A426-433E-AC46-3CD9EEC26575}" srcOrd="0" destOrd="0" presId="urn:microsoft.com/office/officeart/2005/8/layout/process5"/>
    <dgm:cxn modelId="{78E28E18-42FD-4CA6-A2E9-FB54EE931F78}" type="presParOf" srcId="{EAA79358-D812-4DF9-8392-19047931DD02}" destId="{EED7A0CF-465B-415F-BFB6-05E9696D6F54}" srcOrd="1" destOrd="0" presId="urn:microsoft.com/office/officeart/2005/8/layout/process5"/>
    <dgm:cxn modelId="{860E0FB4-33A5-436D-B224-2F0C669A3A50}" type="presParOf" srcId="{EED7A0CF-465B-415F-BFB6-05E9696D6F54}" destId="{50DC461C-B4AE-439D-B29C-A48E4A6E55F7}" srcOrd="0" destOrd="0" presId="urn:microsoft.com/office/officeart/2005/8/layout/process5"/>
    <dgm:cxn modelId="{BF81A78F-2376-4902-88FD-7B3E3540DD9B}" type="presParOf" srcId="{EAA79358-D812-4DF9-8392-19047931DD02}" destId="{5A7F2C5E-C662-4307-A6F7-D4902AA82453}" srcOrd="2" destOrd="0" presId="urn:microsoft.com/office/officeart/2005/8/layout/process5"/>
    <dgm:cxn modelId="{6ED6BF16-9DD0-45A1-9D82-4D34ED894D7C}" type="presParOf" srcId="{EAA79358-D812-4DF9-8392-19047931DD02}" destId="{12D3AAEE-C065-4250-AD3E-9DBC1EE24F2E}" srcOrd="3" destOrd="0" presId="urn:microsoft.com/office/officeart/2005/8/layout/process5"/>
    <dgm:cxn modelId="{CF01A251-3ED0-4588-B245-884AF82A5DED}" type="presParOf" srcId="{12D3AAEE-C065-4250-AD3E-9DBC1EE24F2E}" destId="{9174CDEA-8ABE-4439-9E55-DD70CADD7EFA}" srcOrd="0" destOrd="0" presId="urn:microsoft.com/office/officeart/2005/8/layout/process5"/>
    <dgm:cxn modelId="{1C992C5F-E261-4220-8302-2B6B165493CB}" type="presParOf" srcId="{EAA79358-D812-4DF9-8392-19047931DD02}" destId="{C7040484-D642-41E6-A035-A5F0AC70499B}" srcOrd="4" destOrd="0" presId="urn:microsoft.com/office/officeart/2005/8/layout/process5"/>
    <dgm:cxn modelId="{23412C4F-1902-4203-B22F-A6370A47E18F}" type="presParOf" srcId="{EAA79358-D812-4DF9-8392-19047931DD02}" destId="{19A573E2-3B80-413A-98C7-5D22D0928405}" srcOrd="5" destOrd="0" presId="urn:microsoft.com/office/officeart/2005/8/layout/process5"/>
    <dgm:cxn modelId="{6400FE67-1775-4C12-A81B-85C069EA2BFC}" type="presParOf" srcId="{19A573E2-3B80-413A-98C7-5D22D0928405}" destId="{ECC5424F-FD33-4C4B-8E3B-AA1D1B1DCA58}" srcOrd="0" destOrd="0" presId="urn:microsoft.com/office/officeart/2005/8/layout/process5"/>
    <dgm:cxn modelId="{96E78DC8-1A5E-4420-A687-B6B849109A95}" type="presParOf" srcId="{EAA79358-D812-4DF9-8392-19047931DD02}" destId="{35E87D2A-9C0F-479A-8113-6413A5A9D802}" srcOrd="6" destOrd="0" presId="urn:microsoft.com/office/officeart/2005/8/layout/process5"/>
    <dgm:cxn modelId="{1B6477A8-E1E6-47FB-82C9-EF7F704F3EA7}" type="presParOf" srcId="{EAA79358-D812-4DF9-8392-19047931DD02}" destId="{FD329674-5A8A-41A1-92B5-53C3931CE7E5}" srcOrd="7" destOrd="0" presId="urn:microsoft.com/office/officeart/2005/8/layout/process5"/>
    <dgm:cxn modelId="{A678D092-8D8E-43EB-B008-E6CF61AF58C4}" type="presParOf" srcId="{FD329674-5A8A-41A1-92B5-53C3931CE7E5}" destId="{E87B9D7C-8EA3-4E88-86A1-6888D41882E7}" srcOrd="0" destOrd="0" presId="urn:microsoft.com/office/officeart/2005/8/layout/process5"/>
    <dgm:cxn modelId="{14D158D8-9E6C-41A1-9574-AD367D49B0D2}" type="presParOf" srcId="{EAA79358-D812-4DF9-8392-19047931DD02}" destId="{E75FEF93-E4CF-468E-BAEF-5209DD0C95EC}" srcOrd="8" destOrd="0" presId="urn:microsoft.com/office/officeart/2005/8/layout/process5"/>
    <dgm:cxn modelId="{35F1217A-7EB9-4E6C-BDDC-5EFF95D73EFF}" type="presParOf" srcId="{EAA79358-D812-4DF9-8392-19047931DD02}" destId="{0BA4B913-D204-41CD-8645-4F4D4B29E9B0}" srcOrd="9" destOrd="0" presId="urn:microsoft.com/office/officeart/2005/8/layout/process5"/>
    <dgm:cxn modelId="{7444DA22-CF4A-486E-B7C7-7AFB9E4A99B5}" type="presParOf" srcId="{0BA4B913-D204-41CD-8645-4F4D4B29E9B0}" destId="{0263DC44-0276-408D-AA9A-929EAF8288DA}" srcOrd="0" destOrd="0" presId="urn:microsoft.com/office/officeart/2005/8/layout/process5"/>
    <dgm:cxn modelId="{A7AE42BF-75EF-4CE9-9110-DBB430E69D3D}" type="presParOf" srcId="{EAA79358-D812-4DF9-8392-19047931DD02}" destId="{C3F24088-153A-46ED-945A-90B68D0F5E1B}" srcOrd="10" destOrd="0" presId="urn:microsoft.com/office/officeart/2005/8/layout/process5"/>
    <dgm:cxn modelId="{E44FDB0D-9318-417E-9BD1-5411D150FF26}" type="presParOf" srcId="{EAA79358-D812-4DF9-8392-19047931DD02}" destId="{DF8F7D81-ADE6-4152-9C44-B2305918E542}" srcOrd="11" destOrd="0" presId="urn:microsoft.com/office/officeart/2005/8/layout/process5"/>
    <dgm:cxn modelId="{8F163CC4-B898-4BA2-BB2B-769ADEBD152D}" type="presParOf" srcId="{DF8F7D81-ADE6-4152-9C44-B2305918E542}" destId="{3CB81DF0-6715-4053-8736-0B93C77BFF49}" srcOrd="0" destOrd="0" presId="urn:microsoft.com/office/officeart/2005/8/layout/process5"/>
    <dgm:cxn modelId="{08DB44BB-F3EF-4927-B4C8-63503FF00EA1}" type="presParOf" srcId="{EAA79358-D812-4DF9-8392-19047931DD02}" destId="{392CA87D-12D6-4FF1-AF9F-7C3A2FF8FA2A}" srcOrd="12" destOrd="0" presId="urn:microsoft.com/office/officeart/2005/8/layout/process5"/>
    <dgm:cxn modelId="{A060F587-B5C3-4ED9-89A5-A2F4F6C3A293}" type="presParOf" srcId="{EAA79358-D812-4DF9-8392-19047931DD02}" destId="{8C0112E1-78BF-4865-8629-B14408A4CAEF}" srcOrd="13" destOrd="0" presId="urn:microsoft.com/office/officeart/2005/8/layout/process5"/>
    <dgm:cxn modelId="{FB3F121C-C8F6-4E06-93B6-75CE8B82041E}" type="presParOf" srcId="{8C0112E1-78BF-4865-8629-B14408A4CAEF}" destId="{B1908B15-0D5E-4487-90CD-3815F0B84CCC}" srcOrd="0" destOrd="0" presId="urn:microsoft.com/office/officeart/2005/8/layout/process5"/>
    <dgm:cxn modelId="{6224B0AE-4A80-46FD-8836-D6BAA8F7F429}" type="presParOf" srcId="{EAA79358-D812-4DF9-8392-19047931DD02}" destId="{3CAA1349-3993-4CC4-8DFE-ED2985FFF654}" srcOrd="14" destOrd="0" presId="urn:microsoft.com/office/officeart/2005/8/layout/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1B1A3-18BF-4D4F-9AB7-11990936111D}">
      <dsp:nvSpPr>
        <dsp:cNvPr id="0" name=""/>
        <dsp:cNvSpPr/>
      </dsp:nvSpPr>
      <dsp:spPr>
        <a:xfrm>
          <a:off x="1215876" y="0"/>
          <a:ext cx="1535320" cy="1535553"/>
        </a:xfrm>
        <a:prstGeom prst="circularArrow">
          <a:avLst>
            <a:gd name="adj1" fmla="val 10980"/>
            <a:gd name="adj2" fmla="val 1142322"/>
            <a:gd name="adj3" fmla="val 4500000"/>
            <a:gd name="adj4" fmla="val 10800000"/>
            <a:gd name="adj5" fmla="val 125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5F3439C-04F0-42E1-A6D2-5DA6601BBCB7}">
      <dsp:nvSpPr>
        <dsp:cNvPr id="0" name=""/>
        <dsp:cNvSpPr/>
      </dsp:nvSpPr>
      <dsp:spPr>
        <a:xfrm>
          <a:off x="1389525" y="554381"/>
          <a:ext cx="1184561" cy="426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accent6"/>
              </a:solidFill>
              <a:latin typeface="Georgia" pitchFamily="18" charset="0"/>
            </a:rPr>
            <a:t>L’aspect </a:t>
          </a:r>
        </a:p>
      </dsp:txBody>
      <dsp:txXfrm>
        <a:off x="1389525" y="554381"/>
        <a:ext cx="1184561" cy="426471"/>
      </dsp:txXfrm>
    </dsp:sp>
    <dsp:sp modelId="{56F76016-113A-42AB-9C2E-1121D63B9EC5}">
      <dsp:nvSpPr>
        <dsp:cNvPr id="0" name=""/>
        <dsp:cNvSpPr/>
      </dsp:nvSpPr>
      <dsp:spPr>
        <a:xfrm>
          <a:off x="789446" y="882289"/>
          <a:ext cx="1535320" cy="1535553"/>
        </a:xfrm>
        <a:prstGeom prst="leftCircularArrow">
          <a:avLst>
            <a:gd name="adj1" fmla="val 10980"/>
            <a:gd name="adj2" fmla="val 1142322"/>
            <a:gd name="adj3" fmla="val 6300000"/>
            <a:gd name="adj4" fmla="val 18900000"/>
            <a:gd name="adj5" fmla="val 125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42E7392-D970-417E-B192-5F3511706631}">
      <dsp:nvSpPr>
        <dsp:cNvPr id="0" name=""/>
        <dsp:cNvSpPr/>
      </dsp:nvSpPr>
      <dsp:spPr>
        <a:xfrm>
          <a:off x="1130532" y="1441774"/>
          <a:ext cx="853147" cy="426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accent6"/>
              </a:solidFill>
              <a:latin typeface="Georgia" pitchFamily="18" charset="0"/>
            </a:rPr>
            <a:t>La saveur</a:t>
          </a:r>
        </a:p>
      </dsp:txBody>
      <dsp:txXfrm>
        <a:off x="1130532" y="1441774"/>
        <a:ext cx="853147" cy="426471"/>
      </dsp:txXfrm>
    </dsp:sp>
    <dsp:sp modelId="{46F9B184-31B4-4547-A3CF-36E4D7F43D79}">
      <dsp:nvSpPr>
        <dsp:cNvPr id="0" name=""/>
        <dsp:cNvSpPr/>
      </dsp:nvSpPr>
      <dsp:spPr>
        <a:xfrm>
          <a:off x="1325150" y="1870160"/>
          <a:ext cx="1319077" cy="1319606"/>
        </a:xfrm>
        <a:prstGeom prst="blockArc">
          <a:avLst>
            <a:gd name="adj1" fmla="val 13500000"/>
            <a:gd name="adj2" fmla="val 10800000"/>
            <a:gd name="adj3" fmla="val 1274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3F5999C-F9D2-4424-821F-0ADBF66861F5}">
      <dsp:nvSpPr>
        <dsp:cNvPr id="0" name=""/>
        <dsp:cNvSpPr/>
      </dsp:nvSpPr>
      <dsp:spPr>
        <a:xfrm>
          <a:off x="1456348" y="2330443"/>
          <a:ext cx="1054951" cy="426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accent6"/>
              </a:solidFill>
              <a:latin typeface="Georgia" pitchFamily="18" charset="0"/>
            </a:rPr>
            <a:t>L’odeur</a:t>
          </a:r>
        </a:p>
      </dsp:txBody>
      <dsp:txXfrm>
        <a:off x="1456348" y="2330443"/>
        <a:ext cx="1054951" cy="426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AD19D-A426-433E-AC46-3CD9EEC26575}">
      <dsp:nvSpPr>
        <dsp:cNvPr id="0" name=""/>
        <dsp:cNvSpPr/>
      </dsp:nvSpPr>
      <dsp:spPr>
        <a:xfrm>
          <a:off x="2530" y="408826"/>
          <a:ext cx="1226658" cy="735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err="1">
              <a:latin typeface="Georgia" pitchFamily="18" charset="0"/>
            </a:rPr>
            <a:t>Reconstit-ution</a:t>
          </a:r>
          <a:r>
            <a:rPr lang="fr-FR" sz="1600" b="1" kern="1200" dirty="0">
              <a:latin typeface="Georgia" pitchFamily="18" charset="0"/>
            </a:rPr>
            <a:t> </a:t>
          </a:r>
        </a:p>
      </dsp:txBody>
      <dsp:txXfrm>
        <a:off x="24087" y="430383"/>
        <a:ext cx="1183544" cy="692881"/>
      </dsp:txXfrm>
    </dsp:sp>
    <dsp:sp modelId="{EED7A0CF-465B-415F-BFB6-05E9696D6F54}">
      <dsp:nvSpPr>
        <dsp:cNvPr id="0" name=""/>
        <dsp:cNvSpPr/>
      </dsp:nvSpPr>
      <dsp:spPr>
        <a:xfrm>
          <a:off x="1337135" y="624718"/>
          <a:ext cx="260051" cy="30421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a:off x="1337135" y="685560"/>
        <a:ext cx="182036" cy="182527"/>
      </dsp:txXfrm>
    </dsp:sp>
    <dsp:sp modelId="{5A7F2C5E-C662-4307-A6F7-D4902AA82453}">
      <dsp:nvSpPr>
        <dsp:cNvPr id="0" name=""/>
        <dsp:cNvSpPr/>
      </dsp:nvSpPr>
      <dsp:spPr>
        <a:xfrm>
          <a:off x="1719853" y="408826"/>
          <a:ext cx="1226658" cy="735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Georgia" pitchFamily="18" charset="0"/>
            </a:rPr>
            <a:t>Filtration </a:t>
          </a:r>
        </a:p>
      </dsp:txBody>
      <dsp:txXfrm>
        <a:off x="1741410" y="430383"/>
        <a:ext cx="1183544" cy="692881"/>
      </dsp:txXfrm>
    </dsp:sp>
    <dsp:sp modelId="{12D3AAEE-C065-4250-AD3E-9DBC1EE24F2E}">
      <dsp:nvSpPr>
        <dsp:cNvPr id="0" name=""/>
        <dsp:cNvSpPr/>
      </dsp:nvSpPr>
      <dsp:spPr>
        <a:xfrm>
          <a:off x="3054457" y="624718"/>
          <a:ext cx="260051" cy="30421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a:off x="3054457" y="685560"/>
        <a:ext cx="182036" cy="182527"/>
      </dsp:txXfrm>
    </dsp:sp>
    <dsp:sp modelId="{C7040484-D642-41E6-A035-A5F0AC70499B}">
      <dsp:nvSpPr>
        <dsp:cNvPr id="0" name=""/>
        <dsp:cNvSpPr/>
      </dsp:nvSpPr>
      <dsp:spPr>
        <a:xfrm>
          <a:off x="3437175" y="408826"/>
          <a:ext cx="1605279" cy="735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Georgia" pitchFamily="18" charset="0"/>
            </a:rPr>
            <a:t>Préchauffage </a:t>
          </a:r>
        </a:p>
      </dsp:txBody>
      <dsp:txXfrm>
        <a:off x="3458732" y="430383"/>
        <a:ext cx="1562165" cy="692881"/>
      </dsp:txXfrm>
    </dsp:sp>
    <dsp:sp modelId="{19A573E2-3B80-413A-98C7-5D22D0928405}">
      <dsp:nvSpPr>
        <dsp:cNvPr id="0" name=""/>
        <dsp:cNvSpPr/>
      </dsp:nvSpPr>
      <dsp:spPr>
        <a:xfrm>
          <a:off x="5150400" y="624718"/>
          <a:ext cx="260051" cy="30421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a:off x="5150400" y="685560"/>
        <a:ext cx="182036" cy="182527"/>
      </dsp:txXfrm>
    </dsp:sp>
    <dsp:sp modelId="{35E87D2A-9C0F-479A-8113-6413A5A9D802}">
      <dsp:nvSpPr>
        <dsp:cNvPr id="0" name=""/>
        <dsp:cNvSpPr/>
      </dsp:nvSpPr>
      <dsp:spPr>
        <a:xfrm>
          <a:off x="5533118" y="408826"/>
          <a:ext cx="1226658" cy="735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err="1">
              <a:latin typeface="Georgia" pitchFamily="18" charset="0"/>
            </a:rPr>
            <a:t>Homogén-éisation</a:t>
          </a:r>
          <a:r>
            <a:rPr lang="fr-FR" sz="1600" b="1" kern="1200" dirty="0">
              <a:latin typeface="Georgia" pitchFamily="18" charset="0"/>
            </a:rPr>
            <a:t> </a:t>
          </a:r>
        </a:p>
      </dsp:txBody>
      <dsp:txXfrm>
        <a:off x="5554675" y="430383"/>
        <a:ext cx="1183544" cy="692881"/>
      </dsp:txXfrm>
    </dsp:sp>
    <dsp:sp modelId="{FD329674-5A8A-41A1-92B5-53C3931CE7E5}">
      <dsp:nvSpPr>
        <dsp:cNvPr id="0" name=""/>
        <dsp:cNvSpPr/>
      </dsp:nvSpPr>
      <dsp:spPr>
        <a:xfrm rot="5400000">
          <a:off x="6016422" y="1230687"/>
          <a:ext cx="260051" cy="30421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rot="-5400000">
        <a:off x="6055185" y="1252767"/>
        <a:ext cx="182527" cy="182036"/>
      </dsp:txXfrm>
    </dsp:sp>
    <dsp:sp modelId="{E75FEF93-E4CF-468E-BAEF-5209DD0C95EC}">
      <dsp:nvSpPr>
        <dsp:cNvPr id="0" name=""/>
        <dsp:cNvSpPr/>
      </dsp:nvSpPr>
      <dsp:spPr>
        <a:xfrm>
          <a:off x="5533118" y="1635485"/>
          <a:ext cx="1226658" cy="735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Georgia" pitchFamily="18" charset="0"/>
            </a:rPr>
            <a:t>Dégazage </a:t>
          </a:r>
        </a:p>
      </dsp:txBody>
      <dsp:txXfrm>
        <a:off x="5554675" y="1657042"/>
        <a:ext cx="1183544" cy="692881"/>
      </dsp:txXfrm>
    </dsp:sp>
    <dsp:sp modelId="{0BA4B913-D204-41CD-8645-4F4D4B29E9B0}">
      <dsp:nvSpPr>
        <dsp:cNvPr id="0" name=""/>
        <dsp:cNvSpPr/>
      </dsp:nvSpPr>
      <dsp:spPr>
        <a:xfrm rot="10800000">
          <a:off x="5165120" y="1851377"/>
          <a:ext cx="260051" cy="30421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rot="10800000">
        <a:off x="5243135" y="1912219"/>
        <a:ext cx="182036" cy="182527"/>
      </dsp:txXfrm>
    </dsp:sp>
    <dsp:sp modelId="{C3F24088-153A-46ED-945A-90B68D0F5E1B}">
      <dsp:nvSpPr>
        <dsp:cNvPr id="0" name=""/>
        <dsp:cNvSpPr/>
      </dsp:nvSpPr>
      <dsp:spPr>
        <a:xfrm>
          <a:off x="3815796" y="1635485"/>
          <a:ext cx="1226658" cy="735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err="1">
              <a:latin typeface="Georgia" pitchFamily="18" charset="0"/>
            </a:rPr>
            <a:t>Stérilisati-on</a:t>
          </a:r>
          <a:r>
            <a:rPr lang="fr-FR" sz="1600" b="1" kern="1200" dirty="0">
              <a:latin typeface="Georgia" pitchFamily="18" charset="0"/>
            </a:rPr>
            <a:t> UHT</a:t>
          </a:r>
        </a:p>
      </dsp:txBody>
      <dsp:txXfrm>
        <a:off x="3837353" y="1657042"/>
        <a:ext cx="1183544" cy="692881"/>
      </dsp:txXfrm>
    </dsp:sp>
    <dsp:sp modelId="{DF8F7D81-ADE6-4152-9C44-B2305918E542}">
      <dsp:nvSpPr>
        <dsp:cNvPr id="0" name=""/>
        <dsp:cNvSpPr/>
      </dsp:nvSpPr>
      <dsp:spPr>
        <a:xfrm rot="10800000">
          <a:off x="3447798" y="1851377"/>
          <a:ext cx="260051" cy="30421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rot="10800000">
        <a:off x="3525813" y="1912219"/>
        <a:ext cx="182036" cy="182527"/>
      </dsp:txXfrm>
    </dsp:sp>
    <dsp:sp modelId="{392CA87D-12D6-4FF1-AF9F-7C3A2FF8FA2A}">
      <dsp:nvSpPr>
        <dsp:cNvPr id="0" name=""/>
        <dsp:cNvSpPr/>
      </dsp:nvSpPr>
      <dsp:spPr>
        <a:xfrm>
          <a:off x="2098473" y="1635485"/>
          <a:ext cx="1226658" cy="735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err="1">
              <a:latin typeface="Georgia" pitchFamily="18" charset="0"/>
            </a:rPr>
            <a:t>Refroidis-sement</a:t>
          </a:r>
          <a:endParaRPr lang="fr-FR" sz="1600" b="1" kern="1200" dirty="0">
            <a:latin typeface="Georgia" pitchFamily="18" charset="0"/>
          </a:endParaRPr>
        </a:p>
      </dsp:txBody>
      <dsp:txXfrm>
        <a:off x="2120030" y="1657042"/>
        <a:ext cx="1183544" cy="692881"/>
      </dsp:txXfrm>
    </dsp:sp>
    <dsp:sp modelId="{8C0112E1-78BF-4865-8629-B14408A4CAEF}">
      <dsp:nvSpPr>
        <dsp:cNvPr id="0" name=""/>
        <dsp:cNvSpPr/>
      </dsp:nvSpPr>
      <dsp:spPr>
        <a:xfrm rot="10800000">
          <a:off x="1730475" y="1851377"/>
          <a:ext cx="260051" cy="30421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rot="10800000">
        <a:off x="1808490" y="1912219"/>
        <a:ext cx="182036" cy="182527"/>
      </dsp:txXfrm>
    </dsp:sp>
    <dsp:sp modelId="{3CAA1349-3993-4CC4-8DFE-ED2985FFF654}">
      <dsp:nvSpPr>
        <dsp:cNvPr id="0" name=""/>
        <dsp:cNvSpPr/>
      </dsp:nvSpPr>
      <dsp:spPr>
        <a:xfrm>
          <a:off x="381151" y="1635485"/>
          <a:ext cx="1226658" cy="735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err="1">
              <a:latin typeface="Georgia" pitchFamily="18" charset="0"/>
            </a:rPr>
            <a:t>Condition-nement</a:t>
          </a:r>
          <a:r>
            <a:rPr lang="fr-FR" sz="1600" b="1" kern="1200" dirty="0">
              <a:latin typeface="Georgia" pitchFamily="18" charset="0"/>
            </a:rPr>
            <a:t> </a:t>
          </a:r>
        </a:p>
      </dsp:txBody>
      <dsp:txXfrm>
        <a:off x="402708" y="1657042"/>
        <a:ext cx="1183544" cy="69288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23950501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xmlns="" val="3756928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158750" indent="0">
              <a:buNone/>
            </a:pPr>
            <a:r>
              <a:rPr lang="fr-FR" dirty="0"/>
              <a:t>1- Un</a:t>
            </a:r>
            <a:r>
              <a:rPr lang="fr-FR" baseline="0" dirty="0"/>
              <a:t>e autre analyse qu’on a effectuer c’est la détermination de la MG, Extrait sec </a:t>
            </a:r>
            <a:r>
              <a:rPr lang="fr-FR" baseline="0" dirty="0" err="1"/>
              <a:t>degressi</a:t>
            </a:r>
            <a:r>
              <a:rPr lang="fr-FR" baseline="0" dirty="0"/>
              <a:t> et Extrait Sec Totale .</a:t>
            </a:r>
          </a:p>
          <a:p>
            <a:pPr marL="158750" indent="0">
              <a:buNone/>
            </a:pPr>
            <a:r>
              <a:rPr lang="fr-FR" sz="1100" b="0" i="0" u="none" strike="noStrike" cap="none" baseline="0" dirty="0">
                <a:solidFill>
                  <a:srgbClr val="000000"/>
                </a:solidFill>
                <a:effectLst/>
                <a:latin typeface="Arial"/>
                <a:ea typeface="Arial"/>
                <a:cs typeface="Arial"/>
                <a:sym typeface="Arial"/>
              </a:rPr>
              <a:t>2- </a:t>
            </a:r>
            <a:r>
              <a:rPr lang="fr-FR" sz="1100" b="0" i="0" u="none" strike="noStrike" cap="none" dirty="0">
                <a:solidFill>
                  <a:srgbClr val="000000"/>
                </a:solidFill>
                <a:effectLst/>
                <a:latin typeface="Arial"/>
                <a:ea typeface="Arial"/>
                <a:cs typeface="Arial"/>
                <a:sym typeface="Arial"/>
              </a:rPr>
              <a:t>Ces derniers sont mesurés par le MILKOSCAN celui qu’on voit dans cette figure , il peut mesurer jusqu'à six paramètres principaux de qualité d'un échantillon simple </a:t>
            </a:r>
          </a:p>
          <a:p>
            <a:pPr marL="158750" indent="0">
              <a:buNone/>
            </a:pPr>
            <a:r>
              <a:rPr lang="fr-FR" sz="1100" b="0" i="0" u="none" strike="noStrike" cap="none" dirty="0">
                <a:solidFill>
                  <a:srgbClr val="000000"/>
                </a:solidFill>
                <a:effectLst/>
                <a:latin typeface="Arial"/>
                <a:ea typeface="Arial"/>
                <a:cs typeface="Arial"/>
                <a:sym typeface="Arial"/>
              </a:rPr>
              <a:t>3_ pour le principe le MILCOSCAN</a:t>
            </a:r>
            <a:r>
              <a:rPr lang="fr-FR" sz="1100" b="0" i="0" u="none" strike="noStrike" cap="none" baseline="0" dirty="0">
                <a:solidFill>
                  <a:srgbClr val="000000"/>
                </a:solidFill>
                <a:effectLst/>
                <a:latin typeface="Arial"/>
                <a:ea typeface="Arial"/>
                <a:cs typeface="Arial"/>
                <a:sym typeface="Arial"/>
              </a:rPr>
              <a:t> est basé...</a:t>
            </a:r>
            <a:endParaRPr lang="fr-FR" dirty="0"/>
          </a:p>
        </p:txBody>
      </p:sp>
    </p:spTree>
    <p:extLst>
      <p:ext uri="{BB962C8B-B14F-4D97-AF65-F5344CB8AC3E}">
        <p14:creationId xmlns:p14="http://schemas.microsoft.com/office/powerpoint/2010/main" xmlns="" val="2125070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_ </a:t>
            </a:r>
            <a:r>
              <a:rPr lang="en-US" dirty="0" err="1"/>
              <a:t>Maintenant</a:t>
            </a:r>
            <a:r>
              <a:rPr lang="en-US" dirty="0"/>
              <a:t> </a:t>
            </a:r>
            <a:r>
              <a:rPr lang="en-US" dirty="0" err="1"/>
              <a:t>en</a:t>
            </a:r>
            <a:r>
              <a:rPr lang="en-US" dirty="0"/>
              <a:t> passe avec </a:t>
            </a:r>
            <a:r>
              <a:rPr lang="en-US" dirty="0" err="1"/>
              <a:t>vous</a:t>
            </a:r>
            <a:r>
              <a:rPr lang="en-US" dirty="0"/>
              <a:t> pour </a:t>
            </a:r>
            <a:r>
              <a:rPr lang="en-US" dirty="0" err="1"/>
              <a:t>voir</a:t>
            </a:r>
            <a:r>
              <a:rPr lang="en-US" dirty="0"/>
              <a:t> </a:t>
            </a:r>
            <a:r>
              <a:rPr lang="en-US" dirty="0" err="1"/>
              <a:t>une</a:t>
            </a:r>
            <a:r>
              <a:rPr lang="en-US" dirty="0"/>
              <a:t> petit </a:t>
            </a:r>
            <a:r>
              <a:rPr lang="en-US" dirty="0" err="1"/>
              <a:t>vedio</a:t>
            </a:r>
            <a:r>
              <a:rPr lang="en-US" dirty="0"/>
              <a:t> qui </a:t>
            </a:r>
            <a:r>
              <a:rPr lang="en-US" dirty="0" err="1"/>
              <a:t>explique</a:t>
            </a:r>
            <a:r>
              <a:rPr lang="en-US" dirty="0"/>
              <a:t> les </a:t>
            </a:r>
            <a:r>
              <a:rPr lang="en-US" dirty="0" err="1"/>
              <a:t>deffirent</a:t>
            </a:r>
            <a:r>
              <a:rPr lang="en-US" dirty="0"/>
              <a:t> </a:t>
            </a:r>
            <a:r>
              <a:rPr lang="en-US" dirty="0" err="1"/>
              <a:t>etape</a:t>
            </a:r>
            <a:r>
              <a:rPr lang="en-US" dirty="0"/>
              <a:t> de production du lait et </a:t>
            </a:r>
            <a:r>
              <a:rPr lang="en-US" dirty="0" err="1"/>
              <a:t>tt</a:t>
            </a:r>
            <a:r>
              <a:rPr lang="en-US" dirty="0"/>
              <a:t> les </a:t>
            </a:r>
            <a:r>
              <a:rPr lang="en-US" dirty="0" err="1"/>
              <a:t>produit</a:t>
            </a:r>
            <a:r>
              <a:rPr lang="en-US" dirty="0"/>
              <a:t> </a:t>
            </a:r>
            <a:r>
              <a:rPr lang="en-US" dirty="0" err="1"/>
              <a:t>laitier</a:t>
            </a:r>
            <a:r>
              <a:rPr lang="en-US" dirty="0"/>
              <a:t> qui </a:t>
            </a:r>
            <a:r>
              <a:rPr lang="en-US" dirty="0" err="1"/>
              <a:t>fabrique</a:t>
            </a:r>
            <a:r>
              <a:rPr lang="en-US" dirty="0"/>
              <a:t> au </a:t>
            </a:r>
            <a:r>
              <a:rPr lang="en-US" dirty="0" err="1"/>
              <a:t>niveaux</a:t>
            </a:r>
            <a:r>
              <a:rPr lang="en-US" dirty="0"/>
              <a:t> de </a:t>
            </a:r>
            <a:r>
              <a:rPr lang="en-US" dirty="0" err="1"/>
              <a:t>l’entreprise</a:t>
            </a:r>
            <a:r>
              <a:rPr lang="en-US" dirty="0"/>
              <a:t> </a:t>
            </a:r>
            <a:r>
              <a:rPr lang="en-US" dirty="0" err="1"/>
              <a:t>candia</a:t>
            </a:r>
            <a:r>
              <a:rPr lang="en-US" dirty="0"/>
              <a:t> de la matier </a:t>
            </a:r>
            <a:r>
              <a:rPr lang="en-US" dirty="0" err="1"/>
              <a:t>primaire</a:t>
            </a:r>
            <a:r>
              <a:rPr lang="en-US" dirty="0"/>
              <a:t> vert les analyses vert </a:t>
            </a:r>
            <a:r>
              <a:rPr lang="en-US" dirty="0" err="1"/>
              <a:t>l’emballage</a:t>
            </a:r>
            <a:r>
              <a:rPr lang="en-US" dirty="0"/>
              <a:t> vert le </a:t>
            </a:r>
            <a:r>
              <a:rPr lang="en-US" dirty="0" err="1"/>
              <a:t>conditionement</a:t>
            </a:r>
            <a:r>
              <a:rPr lang="en-US" dirty="0"/>
              <a:t> </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a1242414e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a1242414e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aseline="0" dirty="0"/>
              <a:t>En conclusion ce stage nous a permis de vivre le domaine professionnel ce qui a contribué au développement de nos connaissances et cela grâce évidemment à la contribution de l’ensemble de personnel. et ce qu’on a pu conclure à partir de cette entreprise c’est que le contrôle impératif et successif et le  respect des bonnes pratiques de fabrication et d’hygiène c’est la clé de la réussite.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xmlns="" val="417682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400" dirty="0"/>
              <a:t>Bonjour à tous j’espère que vous allez bien, je voulais d’abord  vous remerciaient pour votre présence, alors comme vous savez tous le lait occupe une place important dans la ration alimentaire des algériens, et vu que  moi et mon binôme  on a eu l’opportunité de réaliser un stage au sein d’une entreprise laitière à Bejaia plus exactement chez Tchin-lait, donc on a l’honneur de vous expliquer la technologie de fabrication de lait UHT au niveau de cette  entreprise sous le thème PRODUCTION….</a:t>
            </a:r>
          </a:p>
          <a:p>
            <a:r>
              <a:rPr lang="fr-FR" sz="1400" dirty="0"/>
              <a:t>et sans trop tarder on va commencer par vous présenter notre plan de travail.   </a:t>
            </a:r>
            <a:endParaRPr lang="x-none" sz="1400" dirty="0"/>
          </a:p>
        </p:txBody>
      </p:sp>
    </p:spTree>
    <p:extLst>
      <p:ext uri="{BB962C8B-B14F-4D97-AF65-F5344CB8AC3E}">
        <p14:creationId xmlns:p14="http://schemas.microsoft.com/office/powerpoint/2010/main" xmlns="" val="156453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POUR notre plan on va commencer </a:t>
            </a:r>
          </a:p>
          <a:p>
            <a:pPr marL="0" lvl="0" indent="0" algn="l" rtl="0">
              <a:spcBef>
                <a:spcPts val="0"/>
              </a:spcBef>
              <a:spcAft>
                <a:spcPts val="0"/>
              </a:spcAft>
              <a:buNone/>
            </a:pPr>
            <a:r>
              <a:rPr lang="fr-FR" dirty="0"/>
              <a:t>1_ d’abord par une introduction où on va parler un peu de l’historique de cette entreprise et de ces produits. </a:t>
            </a:r>
          </a:p>
          <a:p>
            <a:pPr marL="0" lvl="0" indent="0" algn="l" rtl="0">
              <a:spcBef>
                <a:spcPts val="0"/>
              </a:spcBef>
              <a:spcAft>
                <a:spcPts val="0"/>
              </a:spcAft>
              <a:buNone/>
            </a:pPr>
            <a:r>
              <a:rPr lang="fr-FR" dirty="0"/>
              <a:t>2_ Ensuite on va voir des généralités sur le lait dont on va citer la composition de lait et ces différents propriétés. </a:t>
            </a:r>
          </a:p>
          <a:p>
            <a:pPr marL="0" lvl="0" indent="0" algn="l" rtl="0">
              <a:spcBef>
                <a:spcPts val="0"/>
              </a:spcBef>
              <a:spcAft>
                <a:spcPts val="0"/>
              </a:spcAft>
              <a:buNone/>
            </a:pPr>
            <a:r>
              <a:rPr lang="fr-FR" dirty="0"/>
              <a:t>3_ Par la suite la technologie de fabrication  de lait UHT.  </a:t>
            </a:r>
          </a:p>
          <a:p>
            <a:pPr marL="0" lvl="0" indent="0" algn="l" rtl="0">
              <a:spcBef>
                <a:spcPts val="0"/>
              </a:spcBef>
              <a:spcAft>
                <a:spcPts val="0"/>
              </a:spcAft>
              <a:buNone/>
            </a:pPr>
            <a:r>
              <a:rPr lang="fr-FR" dirty="0"/>
              <a:t>4_ En outre les différents analyses effectués au sein de cette entreprise, </a:t>
            </a:r>
          </a:p>
          <a:p>
            <a:pPr marL="0" lvl="0" indent="0" algn="l" rtl="0">
              <a:spcBef>
                <a:spcPts val="0"/>
              </a:spcBef>
              <a:spcAft>
                <a:spcPts val="0"/>
              </a:spcAft>
              <a:buNone/>
            </a:pPr>
            <a:r>
              <a:rPr lang="fr-FR" dirty="0"/>
              <a:t>5_ par </a:t>
            </a:r>
            <a:r>
              <a:rPr lang="fr-FR" dirty="0" err="1"/>
              <a:t>ailleur</a:t>
            </a:r>
            <a:r>
              <a:rPr lang="fr-FR" dirty="0"/>
              <a:t>, on va vous présenter une petite annonce vidéo explicatif. Et en terminera par une conclusion générale.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1_ Je vais commencer directement par l’introduction, l’entreprise tchin-lait c’est une société privée de droit algérien, fondé par M. Fawzi BERKATI en 1999, implantée sur l’ancien site de la limonaderie Tchin-tchin qui était, à l’origine une entreprise familiale, </a:t>
            </a:r>
          </a:p>
          <a:p>
            <a:pPr marL="0" lvl="0" indent="0" algn="l" rtl="0">
              <a:spcBef>
                <a:spcPts val="0"/>
              </a:spcBef>
              <a:spcAft>
                <a:spcPts val="0"/>
              </a:spcAft>
              <a:buNone/>
            </a:pPr>
            <a:r>
              <a:rPr lang="fr-FR" dirty="0"/>
              <a:t>2_ située à l’entrée de la ville de Bejaia. </a:t>
            </a:r>
          </a:p>
          <a:p>
            <a:pPr marL="0" lvl="0" indent="0" algn="l" rtl="0">
              <a:spcBef>
                <a:spcPts val="0"/>
              </a:spcBef>
              <a:spcAft>
                <a:spcPts val="0"/>
              </a:spcAft>
              <a:buNone/>
            </a:pPr>
            <a:r>
              <a:rPr lang="fr-FR" dirty="0"/>
              <a:t>3_ Cette dernière produit et commercialise le lait longue conservation stérilisé par upérisation à une haute température sous le label </a:t>
            </a:r>
            <a:r>
              <a:rPr lang="fr-FR" dirty="0" err="1"/>
              <a:t>candia</a:t>
            </a:r>
            <a:r>
              <a:rPr lang="fr-FR" dirty="0"/>
              <a:t> qui produit le lait blanc entier, demi écrémé, </a:t>
            </a:r>
            <a:r>
              <a:rPr lang="fr-FR" dirty="0" err="1"/>
              <a:t>viva</a:t>
            </a:r>
            <a:r>
              <a:rPr lang="fr-FR" dirty="0"/>
              <a:t> et silhouette ainsi que des boissons lactée (</a:t>
            </a:r>
            <a:r>
              <a:rPr lang="fr-FR" dirty="0" err="1"/>
              <a:t>candy</a:t>
            </a:r>
            <a:r>
              <a:rPr lang="fr-FR" dirty="0"/>
              <a:t> choco).</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1_ Maintenant</a:t>
            </a:r>
            <a:r>
              <a:rPr lang="fr-FR" baseline="0" dirty="0"/>
              <a:t> on va passer au généralités sur le lait. Le lait est la sécrétion.... </a:t>
            </a:r>
          </a:p>
          <a:p>
            <a:pPr marL="0" lvl="0" indent="0" algn="l" rtl="0">
              <a:spcBef>
                <a:spcPts val="0"/>
              </a:spcBef>
              <a:spcAft>
                <a:spcPts val="0"/>
              </a:spcAft>
              <a:buNone/>
            </a:pPr>
            <a:r>
              <a:rPr lang="fr-FR" baseline="0" dirty="0"/>
              <a:t>2_ Pour ca composition on vous présentent ce tableau qui regroupe ces principaux constituants avec les différents pourcentages pour chaque constituant par exemple l’eau représente 87,5%,,,.</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Passons au dernier titre des généralités sur le lait qui est les propriétés du lait. </a:t>
            </a:r>
          </a:p>
          <a:p>
            <a:pPr marL="0" lvl="0" indent="0" algn="l" rtl="0">
              <a:spcBef>
                <a:spcPts val="0"/>
              </a:spcBef>
              <a:spcAft>
                <a:spcPts val="0"/>
              </a:spcAft>
              <a:buNone/>
            </a:pPr>
            <a:r>
              <a:rPr lang="fr-FR" dirty="0"/>
              <a:t>1_ On</a:t>
            </a:r>
            <a:r>
              <a:rPr lang="fr-FR" baseline="0" dirty="0"/>
              <a:t> commence par les propriétés </a:t>
            </a:r>
            <a:r>
              <a:rPr lang="fr-FR" baseline="0" dirty="0" err="1"/>
              <a:t>physiquo</a:t>
            </a:r>
            <a:r>
              <a:rPr lang="fr-FR" baseline="0" dirty="0"/>
              <a:t>-chimique: les principaux propriétés dans l’industrie laitiers sont: le PH..... </a:t>
            </a:r>
          </a:p>
          <a:p>
            <a:pPr marL="0" lvl="0" indent="0" algn="l" rtl="0">
              <a:spcBef>
                <a:spcPts val="0"/>
              </a:spcBef>
              <a:spcAft>
                <a:spcPts val="0"/>
              </a:spcAft>
              <a:buNone/>
            </a:pPr>
            <a:r>
              <a:rPr lang="fr-FR" baseline="0" dirty="0"/>
              <a:t>2_ En deuxième les propriétés organoleptique... </a:t>
            </a:r>
          </a:p>
          <a:p>
            <a:pPr marL="0" lvl="0" indent="0" algn="l" rtl="0">
              <a:spcBef>
                <a:spcPts val="0"/>
              </a:spcBef>
              <a:spcAft>
                <a:spcPts val="0"/>
              </a:spcAft>
              <a:buNone/>
            </a:pPr>
            <a:r>
              <a:rPr lang="fr-FR" baseline="0" dirty="0"/>
              <a:t>3_ Concernant  les propriétés microbiologique ; le lait est susceptible d’</a:t>
            </a:r>
            <a:r>
              <a:rPr lang="fr-FR" baseline="0" dirty="0" err="1"/>
              <a:t>etre</a:t>
            </a:r>
            <a:r>
              <a:rPr lang="fr-FR" baseline="0" dirty="0"/>
              <a:t> infecté par plusieurs variétés de bactéries mais sont sans danger vis-à-vis ce dernier.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Ici</a:t>
            </a:r>
            <a:r>
              <a:rPr lang="fr-FR" baseline="0" dirty="0"/>
              <a:t> on va voir la technologie de fabrication du lait UHT; on commençant par définir c’est quoi un lait UHT; </a:t>
            </a:r>
          </a:p>
          <a:p>
            <a:pPr marL="0" lvl="0" indent="0" algn="l" rtl="0">
              <a:spcBef>
                <a:spcPts val="0"/>
              </a:spcBef>
              <a:spcAft>
                <a:spcPts val="0"/>
              </a:spcAft>
              <a:buNone/>
            </a:pPr>
            <a:r>
              <a:rPr lang="fr-FR" baseline="0" dirty="0"/>
              <a:t>1_ alors le lait UHT est un....; </a:t>
            </a:r>
          </a:p>
          <a:p>
            <a:pPr marL="0" lvl="0" indent="0" algn="l" rtl="0">
              <a:spcBef>
                <a:spcPts val="0"/>
              </a:spcBef>
              <a:spcAft>
                <a:spcPts val="0"/>
              </a:spcAft>
              <a:buNone/>
            </a:pPr>
            <a:r>
              <a:rPr lang="fr-FR" baseline="0" dirty="0"/>
              <a:t>2- et pour commencer la fabrication on doit évidemment avoir une matière première </a:t>
            </a:r>
          </a:p>
          <a:p>
            <a:pPr marL="0" lvl="0" indent="0" algn="l" rtl="0">
              <a:spcBef>
                <a:spcPts val="0"/>
              </a:spcBef>
              <a:spcAft>
                <a:spcPts val="0"/>
              </a:spcAft>
              <a:buNone/>
            </a:pPr>
            <a:r>
              <a:rPr lang="fr-FR" baseline="0" dirty="0"/>
              <a:t>_ dans notre cas le lait on aura besoin de l’eau (pour l’unité tchin lait c’est de l’eau qui provient de la société algérien des eaux ) ; </a:t>
            </a:r>
          </a:p>
          <a:p>
            <a:pPr marL="0" lvl="0" indent="0" algn="l" rtl="0">
              <a:spcBef>
                <a:spcPts val="0"/>
              </a:spcBef>
              <a:spcAft>
                <a:spcPts val="0"/>
              </a:spcAft>
              <a:buNone/>
            </a:pPr>
            <a:r>
              <a:rPr lang="fr-FR" baseline="0" dirty="0"/>
              <a:t>_ et d’une poudre de lait soit une poudre entier pour la production d’un lait entier avec 26% MG; ou bien une poudre écrémé pour une production du lait écrémé avec un % nulle en MG. Dans le cas de lait demi écrémé on mélange les deux poudres pour obtenir ce dernier.</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Maintenant on</a:t>
            </a:r>
            <a:r>
              <a:rPr lang="fr-FR" baseline="0" dirty="0"/>
              <a:t> passent avec vous au processus de fabrication qui commence par la reconstitution...</a:t>
            </a:r>
            <a:endParaRPr lang="fr-FR" dirty="0"/>
          </a:p>
        </p:txBody>
      </p:sp>
    </p:spTree>
    <p:extLst>
      <p:ext uri="{BB962C8B-B14F-4D97-AF65-F5344CB8AC3E}">
        <p14:creationId xmlns:p14="http://schemas.microsoft.com/office/powerpoint/2010/main" xmlns="" val="1748281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L’entreprise </a:t>
            </a:r>
            <a:r>
              <a:rPr lang="fr-FR" dirty="0" err="1"/>
              <a:t>tchin</a:t>
            </a:r>
            <a:r>
              <a:rPr lang="fr-FR" dirty="0"/>
              <a:t>-lait pour</a:t>
            </a:r>
            <a:r>
              <a:rPr lang="fr-FR" baseline="0" dirty="0"/>
              <a:t> s’assurer de la qualité de son produit elle effectuent plusieurs analyses dont les analyses </a:t>
            </a:r>
            <a:r>
              <a:rPr lang="fr-FR" baseline="0" dirty="0" err="1"/>
              <a:t>physiquo</a:t>
            </a:r>
            <a:r>
              <a:rPr lang="fr-FR" baseline="0" dirty="0"/>
              <a:t>-chimique et microbiologique et d’où on va citer quelques analyses qu’on a effectuer on commence par le test de la </a:t>
            </a:r>
            <a:r>
              <a:rPr lang="fr-FR" baseline="0" dirty="0" err="1"/>
              <a:t>résazurine</a:t>
            </a:r>
            <a:r>
              <a:rPr lang="fr-FR" baseline="0" dirty="0"/>
              <a:t> comme on voit dans ce schéma  son principe consiste...</a:t>
            </a:r>
            <a:endParaRPr lang="fr-FR" dirty="0"/>
          </a:p>
        </p:txBody>
      </p:sp>
    </p:spTree>
    <p:extLst>
      <p:ext uri="{BB962C8B-B14F-4D97-AF65-F5344CB8AC3E}">
        <p14:creationId xmlns:p14="http://schemas.microsoft.com/office/powerpoint/2010/main" xmlns="" val="212507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90500" y="254550"/>
            <a:ext cx="7432346" cy="4137575"/>
          </a:xfrm>
          <a:custGeom>
            <a:avLst/>
            <a:gdLst/>
            <a:ahLst/>
            <a:cxnLst/>
            <a:rect l="l" t="t" r="r" b="b"/>
            <a:pathLst>
              <a:path w="27805" h="15479" extrusionOk="0">
                <a:moveTo>
                  <a:pt x="7126" y="1"/>
                </a:moveTo>
                <a:cubicBezTo>
                  <a:pt x="5779" y="1"/>
                  <a:pt x="4507" y="474"/>
                  <a:pt x="3629" y="990"/>
                </a:cubicBezTo>
                <a:cubicBezTo>
                  <a:pt x="2736" y="1508"/>
                  <a:pt x="1116" y="2793"/>
                  <a:pt x="781" y="3945"/>
                </a:cubicBezTo>
                <a:cubicBezTo>
                  <a:pt x="0" y="6770"/>
                  <a:pt x="4928" y="6382"/>
                  <a:pt x="2884" y="9971"/>
                </a:cubicBezTo>
                <a:cubicBezTo>
                  <a:pt x="857" y="13560"/>
                  <a:pt x="9021" y="15363"/>
                  <a:pt x="12780" y="15475"/>
                </a:cubicBezTo>
                <a:cubicBezTo>
                  <a:pt x="12886" y="15477"/>
                  <a:pt x="12994" y="15479"/>
                  <a:pt x="13104" y="15479"/>
                </a:cubicBezTo>
                <a:cubicBezTo>
                  <a:pt x="16559" y="15479"/>
                  <a:pt x="21317" y="14041"/>
                  <a:pt x="24367" y="11069"/>
                </a:cubicBezTo>
                <a:cubicBezTo>
                  <a:pt x="27804" y="7721"/>
                  <a:pt x="24680" y="2195"/>
                  <a:pt x="21443" y="1173"/>
                </a:cubicBezTo>
                <a:cubicBezTo>
                  <a:pt x="21020" y="1038"/>
                  <a:pt x="20623" y="985"/>
                  <a:pt x="20234" y="985"/>
                </a:cubicBezTo>
                <a:cubicBezTo>
                  <a:pt x="18736" y="985"/>
                  <a:pt x="17357" y="1777"/>
                  <a:pt x="15028" y="1777"/>
                </a:cubicBezTo>
                <a:cubicBezTo>
                  <a:pt x="13532" y="1777"/>
                  <a:pt x="11643" y="1449"/>
                  <a:pt x="9079" y="374"/>
                </a:cubicBezTo>
                <a:cubicBezTo>
                  <a:pt x="8434" y="109"/>
                  <a:pt x="7772" y="1"/>
                  <a:pt x="7126"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0" y="0"/>
            <a:ext cx="9144007" cy="5143503"/>
            <a:chOff x="0" y="0"/>
            <a:chExt cx="9144007" cy="5143503"/>
          </a:xfrm>
        </p:grpSpPr>
        <p:grpSp>
          <p:nvGrpSpPr>
            <p:cNvPr id="11" name="Google Shape;11;p2"/>
            <p:cNvGrpSpPr/>
            <p:nvPr/>
          </p:nvGrpSpPr>
          <p:grpSpPr>
            <a:xfrm>
              <a:off x="0" y="0"/>
              <a:ext cx="9144007" cy="5143503"/>
              <a:chOff x="0" y="0"/>
              <a:chExt cx="9144007" cy="5143503"/>
            </a:xfrm>
          </p:grpSpPr>
          <p:sp>
            <p:nvSpPr>
              <p:cNvPr id="12" name="Google Shape;12;p2"/>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8054595" y="608500"/>
              <a:ext cx="427840" cy="298630"/>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76890" y="4235393"/>
              <a:ext cx="549558" cy="372471"/>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7711163">
              <a:off x="670355" y="835405"/>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txBox="1">
            <a:spLocks noGrp="1"/>
          </p:cNvSpPr>
          <p:nvPr>
            <p:ph type="ctrTitle"/>
          </p:nvPr>
        </p:nvSpPr>
        <p:spPr>
          <a:xfrm>
            <a:off x="1713750" y="1284877"/>
            <a:ext cx="5716500" cy="18891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5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 name="Google Shape;24;p2"/>
          <p:cNvSpPr txBox="1">
            <a:spLocks noGrp="1"/>
          </p:cNvSpPr>
          <p:nvPr>
            <p:ph type="subTitle" idx="1"/>
          </p:nvPr>
        </p:nvSpPr>
        <p:spPr>
          <a:xfrm>
            <a:off x="2436450" y="3174023"/>
            <a:ext cx="4271100" cy="37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
  <p:cSld name="CUSTOM_2">
    <p:spTree>
      <p:nvGrpSpPr>
        <p:cNvPr id="1" name="Shape 691"/>
        <p:cNvGrpSpPr/>
        <p:nvPr/>
      </p:nvGrpSpPr>
      <p:grpSpPr>
        <a:xfrm>
          <a:off x="0" y="0"/>
          <a:ext cx="0" cy="0"/>
          <a:chOff x="0" y="0"/>
          <a:chExt cx="0" cy="0"/>
        </a:xfrm>
      </p:grpSpPr>
      <p:sp>
        <p:nvSpPr>
          <p:cNvPr id="692" name="Google Shape;692;p39"/>
          <p:cNvSpPr/>
          <p:nvPr/>
        </p:nvSpPr>
        <p:spPr>
          <a:xfrm flipH="1">
            <a:off x="2708597" y="1339900"/>
            <a:ext cx="6180078" cy="3499570"/>
          </a:xfrm>
          <a:custGeom>
            <a:avLst/>
            <a:gdLst/>
            <a:ahLst/>
            <a:cxnLst/>
            <a:rect l="l" t="t" r="r" b="b"/>
            <a:pathLst>
              <a:path w="27805" h="15479" extrusionOk="0">
                <a:moveTo>
                  <a:pt x="7126" y="1"/>
                </a:moveTo>
                <a:cubicBezTo>
                  <a:pt x="5779" y="1"/>
                  <a:pt x="4507" y="474"/>
                  <a:pt x="3629" y="990"/>
                </a:cubicBezTo>
                <a:cubicBezTo>
                  <a:pt x="2736" y="1508"/>
                  <a:pt x="1116" y="2793"/>
                  <a:pt x="781" y="3945"/>
                </a:cubicBezTo>
                <a:cubicBezTo>
                  <a:pt x="0" y="6770"/>
                  <a:pt x="4928" y="6382"/>
                  <a:pt x="2884" y="9971"/>
                </a:cubicBezTo>
                <a:cubicBezTo>
                  <a:pt x="857" y="13560"/>
                  <a:pt x="9021" y="15363"/>
                  <a:pt x="12780" y="15475"/>
                </a:cubicBezTo>
                <a:cubicBezTo>
                  <a:pt x="12886" y="15477"/>
                  <a:pt x="12994" y="15479"/>
                  <a:pt x="13104" y="15479"/>
                </a:cubicBezTo>
                <a:cubicBezTo>
                  <a:pt x="16559" y="15479"/>
                  <a:pt x="21317" y="14041"/>
                  <a:pt x="24367" y="11069"/>
                </a:cubicBezTo>
                <a:cubicBezTo>
                  <a:pt x="27804" y="7721"/>
                  <a:pt x="24680" y="2195"/>
                  <a:pt x="21443" y="1173"/>
                </a:cubicBezTo>
                <a:cubicBezTo>
                  <a:pt x="21020" y="1038"/>
                  <a:pt x="20623" y="985"/>
                  <a:pt x="20234" y="985"/>
                </a:cubicBezTo>
                <a:cubicBezTo>
                  <a:pt x="18736" y="985"/>
                  <a:pt x="17357" y="1777"/>
                  <a:pt x="15028" y="1777"/>
                </a:cubicBezTo>
                <a:cubicBezTo>
                  <a:pt x="13532" y="1777"/>
                  <a:pt x="11643" y="1449"/>
                  <a:pt x="9079" y="374"/>
                </a:cubicBezTo>
                <a:cubicBezTo>
                  <a:pt x="8434" y="109"/>
                  <a:pt x="7772" y="1"/>
                  <a:pt x="7126"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39"/>
          <p:cNvGrpSpPr/>
          <p:nvPr/>
        </p:nvGrpSpPr>
        <p:grpSpPr>
          <a:xfrm>
            <a:off x="0" y="0"/>
            <a:ext cx="9144007" cy="5143503"/>
            <a:chOff x="0" y="0"/>
            <a:chExt cx="9144007" cy="5143503"/>
          </a:xfrm>
        </p:grpSpPr>
        <p:sp>
          <p:nvSpPr>
            <p:cNvPr id="694" name="Google Shape;694;p39"/>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9"/>
          <p:cNvGrpSpPr/>
          <p:nvPr/>
        </p:nvGrpSpPr>
        <p:grpSpPr>
          <a:xfrm>
            <a:off x="5144979" y="984445"/>
            <a:ext cx="3202407" cy="3334151"/>
            <a:chOff x="5342454" y="1310427"/>
            <a:chExt cx="2855977" cy="2973469"/>
          </a:xfrm>
        </p:grpSpPr>
        <p:sp>
          <p:nvSpPr>
            <p:cNvPr id="703" name="Google Shape;703;p39"/>
            <p:cNvSpPr/>
            <p:nvPr/>
          </p:nvSpPr>
          <p:spPr>
            <a:xfrm>
              <a:off x="5342454" y="1310427"/>
              <a:ext cx="2353745" cy="2973469"/>
            </a:xfrm>
            <a:custGeom>
              <a:avLst/>
              <a:gdLst/>
              <a:ahLst/>
              <a:cxnLst/>
              <a:rect l="l" t="t" r="r" b="b"/>
              <a:pathLst>
                <a:path w="6247" h="7892" extrusionOk="0">
                  <a:moveTo>
                    <a:pt x="946" y="0"/>
                  </a:moveTo>
                  <a:cubicBezTo>
                    <a:pt x="775" y="0"/>
                    <a:pt x="662" y="192"/>
                    <a:pt x="761" y="339"/>
                  </a:cubicBezTo>
                  <a:cubicBezTo>
                    <a:pt x="969" y="659"/>
                    <a:pt x="1206" y="1168"/>
                    <a:pt x="1159" y="1780"/>
                  </a:cubicBezTo>
                  <a:cubicBezTo>
                    <a:pt x="1080" y="2841"/>
                    <a:pt x="0" y="5064"/>
                    <a:pt x="274" y="6398"/>
                  </a:cubicBezTo>
                  <a:cubicBezTo>
                    <a:pt x="552" y="7737"/>
                    <a:pt x="2183" y="7872"/>
                    <a:pt x="3280" y="7890"/>
                  </a:cubicBezTo>
                  <a:cubicBezTo>
                    <a:pt x="3313" y="7891"/>
                    <a:pt x="3347" y="7891"/>
                    <a:pt x="3381" y="7891"/>
                  </a:cubicBezTo>
                  <a:cubicBezTo>
                    <a:pt x="4493" y="7891"/>
                    <a:pt x="6246" y="7513"/>
                    <a:pt x="6130" y="6084"/>
                  </a:cubicBezTo>
                  <a:cubicBezTo>
                    <a:pt x="6014" y="4611"/>
                    <a:pt x="5305" y="3531"/>
                    <a:pt x="5208" y="2488"/>
                  </a:cubicBezTo>
                  <a:cubicBezTo>
                    <a:pt x="5166" y="2071"/>
                    <a:pt x="5157" y="1766"/>
                    <a:pt x="5161" y="1553"/>
                  </a:cubicBezTo>
                  <a:cubicBezTo>
                    <a:pt x="5166" y="1344"/>
                    <a:pt x="4990" y="1173"/>
                    <a:pt x="4781" y="1173"/>
                  </a:cubicBezTo>
                  <a:cubicBezTo>
                    <a:pt x="4771" y="1173"/>
                    <a:pt x="4761" y="1173"/>
                    <a:pt x="4751" y="1173"/>
                  </a:cubicBezTo>
                  <a:cubicBezTo>
                    <a:pt x="4387" y="1173"/>
                    <a:pt x="3806" y="1093"/>
                    <a:pt x="3044" y="719"/>
                  </a:cubicBezTo>
                  <a:cubicBezTo>
                    <a:pt x="1946" y="187"/>
                    <a:pt x="1548" y="52"/>
                    <a:pt x="964" y="1"/>
                  </a:cubicBezTo>
                  <a:cubicBezTo>
                    <a:pt x="958" y="1"/>
                    <a:pt x="952" y="0"/>
                    <a:pt x="946"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7137042" y="1755390"/>
              <a:ext cx="1061389" cy="2229348"/>
            </a:xfrm>
            <a:custGeom>
              <a:avLst/>
              <a:gdLst/>
              <a:ahLst/>
              <a:cxnLst/>
              <a:rect l="l" t="t" r="r" b="b"/>
              <a:pathLst>
                <a:path w="2817" h="5917" extrusionOk="0">
                  <a:moveTo>
                    <a:pt x="1405" y="0"/>
                  </a:moveTo>
                  <a:cubicBezTo>
                    <a:pt x="1368" y="0"/>
                    <a:pt x="1330" y="2"/>
                    <a:pt x="1292" y="6"/>
                  </a:cubicBezTo>
                  <a:cubicBezTo>
                    <a:pt x="973" y="43"/>
                    <a:pt x="667" y="233"/>
                    <a:pt x="431" y="539"/>
                  </a:cubicBezTo>
                  <a:cubicBezTo>
                    <a:pt x="232" y="798"/>
                    <a:pt x="116" y="1085"/>
                    <a:pt x="0" y="1368"/>
                  </a:cubicBezTo>
                  <a:lnTo>
                    <a:pt x="375" y="1521"/>
                  </a:lnTo>
                  <a:cubicBezTo>
                    <a:pt x="477" y="1266"/>
                    <a:pt x="588" y="1001"/>
                    <a:pt x="751" y="789"/>
                  </a:cubicBezTo>
                  <a:cubicBezTo>
                    <a:pt x="918" y="571"/>
                    <a:pt x="1130" y="432"/>
                    <a:pt x="1339" y="409"/>
                  </a:cubicBezTo>
                  <a:cubicBezTo>
                    <a:pt x="1361" y="407"/>
                    <a:pt x="1383" y="405"/>
                    <a:pt x="1405" y="405"/>
                  </a:cubicBezTo>
                  <a:cubicBezTo>
                    <a:pt x="1767" y="405"/>
                    <a:pt x="2083" y="716"/>
                    <a:pt x="2218" y="1048"/>
                  </a:cubicBezTo>
                  <a:cubicBezTo>
                    <a:pt x="2400" y="1484"/>
                    <a:pt x="2376" y="2044"/>
                    <a:pt x="2154" y="2619"/>
                  </a:cubicBezTo>
                  <a:cubicBezTo>
                    <a:pt x="1992" y="3049"/>
                    <a:pt x="1737" y="3453"/>
                    <a:pt x="1496" y="3842"/>
                  </a:cubicBezTo>
                  <a:cubicBezTo>
                    <a:pt x="1436" y="3939"/>
                    <a:pt x="1376" y="4037"/>
                    <a:pt x="1316" y="4133"/>
                  </a:cubicBezTo>
                  <a:cubicBezTo>
                    <a:pt x="1005" y="4643"/>
                    <a:pt x="704" y="5198"/>
                    <a:pt x="612" y="5829"/>
                  </a:cubicBezTo>
                  <a:lnTo>
                    <a:pt x="1005" y="5917"/>
                  </a:lnTo>
                  <a:lnTo>
                    <a:pt x="1057" y="5745"/>
                  </a:lnTo>
                  <a:lnTo>
                    <a:pt x="1042" y="5741"/>
                  </a:lnTo>
                  <a:cubicBezTo>
                    <a:pt x="1144" y="5241"/>
                    <a:pt x="1399" y="4773"/>
                    <a:pt x="1662" y="4342"/>
                  </a:cubicBezTo>
                  <a:cubicBezTo>
                    <a:pt x="1718" y="4249"/>
                    <a:pt x="1779" y="4152"/>
                    <a:pt x="1839" y="4059"/>
                  </a:cubicBezTo>
                  <a:cubicBezTo>
                    <a:pt x="2094" y="3652"/>
                    <a:pt x="2353" y="3231"/>
                    <a:pt x="2534" y="2767"/>
                  </a:cubicBezTo>
                  <a:cubicBezTo>
                    <a:pt x="2793" y="2091"/>
                    <a:pt x="2817" y="1424"/>
                    <a:pt x="2594" y="890"/>
                  </a:cubicBezTo>
                  <a:cubicBezTo>
                    <a:pt x="2404" y="432"/>
                    <a:pt x="1945" y="0"/>
                    <a:pt x="1405"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5377494" y="2294921"/>
              <a:ext cx="2318704" cy="1988969"/>
            </a:xfrm>
            <a:custGeom>
              <a:avLst/>
              <a:gdLst/>
              <a:ahLst/>
              <a:cxnLst/>
              <a:rect l="l" t="t" r="r" b="b"/>
              <a:pathLst>
                <a:path w="6154" h="5279" extrusionOk="0">
                  <a:moveTo>
                    <a:pt x="5097" y="0"/>
                  </a:moveTo>
                  <a:cubicBezTo>
                    <a:pt x="4913" y="0"/>
                    <a:pt x="4734" y="37"/>
                    <a:pt x="4564" y="112"/>
                  </a:cubicBezTo>
                  <a:cubicBezTo>
                    <a:pt x="4003" y="353"/>
                    <a:pt x="3660" y="978"/>
                    <a:pt x="3076" y="1159"/>
                  </a:cubicBezTo>
                  <a:cubicBezTo>
                    <a:pt x="2956" y="1196"/>
                    <a:pt x="2832" y="1212"/>
                    <a:pt x="2708" y="1212"/>
                  </a:cubicBezTo>
                  <a:cubicBezTo>
                    <a:pt x="2384" y="1212"/>
                    <a:pt x="2053" y="1103"/>
                    <a:pt x="1752" y="969"/>
                  </a:cubicBezTo>
                  <a:cubicBezTo>
                    <a:pt x="1418" y="816"/>
                    <a:pt x="1089" y="640"/>
                    <a:pt x="737" y="542"/>
                  </a:cubicBezTo>
                  <a:cubicBezTo>
                    <a:pt x="418" y="1617"/>
                    <a:pt x="1" y="2896"/>
                    <a:pt x="181" y="3785"/>
                  </a:cubicBezTo>
                  <a:cubicBezTo>
                    <a:pt x="459" y="5124"/>
                    <a:pt x="2090" y="5259"/>
                    <a:pt x="3187" y="5277"/>
                  </a:cubicBezTo>
                  <a:cubicBezTo>
                    <a:pt x="3220" y="5278"/>
                    <a:pt x="3254" y="5278"/>
                    <a:pt x="3288" y="5278"/>
                  </a:cubicBezTo>
                  <a:cubicBezTo>
                    <a:pt x="4400" y="5278"/>
                    <a:pt x="6153" y="4900"/>
                    <a:pt x="6037" y="3471"/>
                  </a:cubicBezTo>
                  <a:cubicBezTo>
                    <a:pt x="5926" y="2058"/>
                    <a:pt x="5267" y="1001"/>
                    <a:pt x="5128" y="1"/>
                  </a:cubicBezTo>
                  <a:cubicBezTo>
                    <a:pt x="5118" y="1"/>
                    <a:pt x="5107" y="0"/>
                    <a:pt x="5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5836731" y="1699250"/>
              <a:ext cx="268695" cy="719700"/>
            </a:xfrm>
            <a:custGeom>
              <a:avLst/>
              <a:gdLst/>
              <a:ahLst/>
              <a:cxnLst/>
              <a:rect l="l" t="t" r="r" b="b"/>
              <a:pathLst>
                <a:path w="1073" h="2874" extrusionOk="0">
                  <a:moveTo>
                    <a:pt x="702" y="0"/>
                  </a:moveTo>
                  <a:cubicBezTo>
                    <a:pt x="549" y="0"/>
                    <a:pt x="395" y="123"/>
                    <a:pt x="457" y="312"/>
                  </a:cubicBezTo>
                  <a:cubicBezTo>
                    <a:pt x="568" y="656"/>
                    <a:pt x="494" y="1039"/>
                    <a:pt x="425" y="1387"/>
                  </a:cubicBezTo>
                  <a:cubicBezTo>
                    <a:pt x="350" y="1762"/>
                    <a:pt x="239" y="2133"/>
                    <a:pt x="87" y="2485"/>
                  </a:cubicBezTo>
                  <a:cubicBezTo>
                    <a:pt x="1" y="2688"/>
                    <a:pt x="178" y="2874"/>
                    <a:pt x="340" y="2874"/>
                  </a:cubicBezTo>
                  <a:cubicBezTo>
                    <a:pt x="414" y="2874"/>
                    <a:pt x="485" y="2835"/>
                    <a:pt x="526" y="2740"/>
                  </a:cubicBezTo>
                  <a:cubicBezTo>
                    <a:pt x="707" y="2318"/>
                    <a:pt x="851" y="1883"/>
                    <a:pt x="934" y="1428"/>
                  </a:cubicBezTo>
                  <a:cubicBezTo>
                    <a:pt x="1004" y="1021"/>
                    <a:pt x="1073" y="581"/>
                    <a:pt x="943" y="178"/>
                  </a:cubicBezTo>
                  <a:cubicBezTo>
                    <a:pt x="904" y="54"/>
                    <a:pt x="803" y="0"/>
                    <a:pt x="702" y="0"/>
                  </a:cubicBezTo>
                  <a:close/>
                </a:path>
              </a:pathLst>
            </a:custGeom>
            <a:solidFill>
              <a:srgbClr val="FFFFFF">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7384584" y="1855233"/>
              <a:ext cx="700434" cy="1380862"/>
            </a:xfrm>
            <a:custGeom>
              <a:avLst/>
              <a:gdLst/>
              <a:ahLst/>
              <a:cxnLst/>
              <a:rect l="l" t="t" r="r" b="b"/>
              <a:pathLst>
                <a:path w="1859" h="3665" extrusionOk="0">
                  <a:moveTo>
                    <a:pt x="764" y="1"/>
                  </a:moveTo>
                  <a:cubicBezTo>
                    <a:pt x="683" y="1"/>
                    <a:pt x="602" y="12"/>
                    <a:pt x="524" y="37"/>
                  </a:cubicBezTo>
                  <a:cubicBezTo>
                    <a:pt x="274" y="116"/>
                    <a:pt x="79" y="343"/>
                    <a:pt x="15" y="597"/>
                  </a:cubicBezTo>
                  <a:cubicBezTo>
                    <a:pt x="10" y="616"/>
                    <a:pt x="5" y="635"/>
                    <a:pt x="0" y="653"/>
                  </a:cubicBezTo>
                  <a:cubicBezTo>
                    <a:pt x="33" y="607"/>
                    <a:pt x="60" y="565"/>
                    <a:pt x="94" y="524"/>
                  </a:cubicBezTo>
                  <a:cubicBezTo>
                    <a:pt x="261" y="306"/>
                    <a:pt x="473" y="167"/>
                    <a:pt x="682" y="144"/>
                  </a:cubicBezTo>
                  <a:cubicBezTo>
                    <a:pt x="704" y="142"/>
                    <a:pt x="726" y="140"/>
                    <a:pt x="748" y="140"/>
                  </a:cubicBezTo>
                  <a:cubicBezTo>
                    <a:pt x="1110" y="140"/>
                    <a:pt x="1426" y="451"/>
                    <a:pt x="1561" y="783"/>
                  </a:cubicBezTo>
                  <a:cubicBezTo>
                    <a:pt x="1743" y="1219"/>
                    <a:pt x="1719" y="1779"/>
                    <a:pt x="1497" y="2354"/>
                  </a:cubicBezTo>
                  <a:cubicBezTo>
                    <a:pt x="1335" y="2784"/>
                    <a:pt x="1080" y="3188"/>
                    <a:pt x="839" y="3577"/>
                  </a:cubicBezTo>
                  <a:cubicBezTo>
                    <a:pt x="821" y="3609"/>
                    <a:pt x="802" y="3637"/>
                    <a:pt x="783" y="3665"/>
                  </a:cubicBezTo>
                  <a:cubicBezTo>
                    <a:pt x="1039" y="3511"/>
                    <a:pt x="1256" y="3289"/>
                    <a:pt x="1418" y="3039"/>
                  </a:cubicBezTo>
                  <a:cubicBezTo>
                    <a:pt x="1683" y="2632"/>
                    <a:pt x="1812" y="2145"/>
                    <a:pt x="1839" y="1664"/>
                  </a:cubicBezTo>
                  <a:cubicBezTo>
                    <a:pt x="1858" y="1386"/>
                    <a:pt x="1845" y="1108"/>
                    <a:pt x="1761" y="848"/>
                  </a:cubicBezTo>
                  <a:cubicBezTo>
                    <a:pt x="1683" y="584"/>
                    <a:pt x="1529" y="338"/>
                    <a:pt x="1307" y="181"/>
                  </a:cubicBezTo>
                  <a:cubicBezTo>
                    <a:pt x="1150" y="67"/>
                    <a:pt x="957" y="1"/>
                    <a:pt x="764" y="1"/>
                  </a:cubicBezTo>
                  <a:close/>
                </a:path>
              </a:pathLst>
            </a:custGeom>
            <a:solidFill>
              <a:srgbClr val="FFFFFF">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5419317" y="1751999"/>
              <a:ext cx="2276882" cy="2531894"/>
            </a:xfrm>
            <a:custGeom>
              <a:avLst/>
              <a:gdLst/>
              <a:ahLst/>
              <a:cxnLst/>
              <a:rect l="l" t="t" r="r" b="b"/>
              <a:pathLst>
                <a:path w="6043" h="6720" extrusionOk="0">
                  <a:moveTo>
                    <a:pt x="4536" y="1"/>
                  </a:moveTo>
                  <a:cubicBezTo>
                    <a:pt x="4378" y="543"/>
                    <a:pt x="4346" y="1122"/>
                    <a:pt x="4448" y="1678"/>
                  </a:cubicBezTo>
                  <a:cubicBezTo>
                    <a:pt x="4532" y="2137"/>
                    <a:pt x="4707" y="2573"/>
                    <a:pt x="4795" y="3026"/>
                  </a:cubicBezTo>
                  <a:cubicBezTo>
                    <a:pt x="4878" y="3484"/>
                    <a:pt x="4874" y="3985"/>
                    <a:pt x="4624" y="4379"/>
                  </a:cubicBezTo>
                  <a:cubicBezTo>
                    <a:pt x="4322" y="4842"/>
                    <a:pt x="3748" y="5046"/>
                    <a:pt x="3202" y="5111"/>
                  </a:cubicBezTo>
                  <a:cubicBezTo>
                    <a:pt x="3065" y="5126"/>
                    <a:pt x="2927" y="5133"/>
                    <a:pt x="2789" y="5133"/>
                  </a:cubicBezTo>
                  <a:cubicBezTo>
                    <a:pt x="1799" y="5133"/>
                    <a:pt x="811" y="4749"/>
                    <a:pt x="84" y="4082"/>
                  </a:cubicBezTo>
                  <a:cubicBezTo>
                    <a:pt x="19" y="4499"/>
                    <a:pt x="1" y="4888"/>
                    <a:pt x="70" y="5226"/>
                  </a:cubicBezTo>
                  <a:cubicBezTo>
                    <a:pt x="348" y="6565"/>
                    <a:pt x="1979" y="6700"/>
                    <a:pt x="3076" y="6718"/>
                  </a:cubicBezTo>
                  <a:cubicBezTo>
                    <a:pt x="3109" y="6719"/>
                    <a:pt x="3143" y="6719"/>
                    <a:pt x="3177" y="6719"/>
                  </a:cubicBezTo>
                  <a:cubicBezTo>
                    <a:pt x="4289" y="6719"/>
                    <a:pt x="6042" y="6341"/>
                    <a:pt x="5926" y="4912"/>
                  </a:cubicBezTo>
                  <a:cubicBezTo>
                    <a:pt x="5810" y="3439"/>
                    <a:pt x="5101" y="2359"/>
                    <a:pt x="5004" y="1316"/>
                  </a:cubicBezTo>
                  <a:cubicBezTo>
                    <a:pt x="4962" y="899"/>
                    <a:pt x="4953" y="594"/>
                    <a:pt x="4957" y="381"/>
                  </a:cubicBezTo>
                  <a:cubicBezTo>
                    <a:pt x="4962" y="172"/>
                    <a:pt x="4786" y="1"/>
                    <a:pt x="4577" y="1"/>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6496145" y="1466785"/>
              <a:ext cx="421240" cy="919696"/>
            </a:xfrm>
            <a:custGeom>
              <a:avLst/>
              <a:gdLst/>
              <a:ahLst/>
              <a:cxnLst/>
              <a:rect l="l" t="t" r="r" b="b"/>
              <a:pathLst>
                <a:path w="1118" h="2441" extrusionOk="0">
                  <a:moveTo>
                    <a:pt x="487" y="1"/>
                  </a:moveTo>
                  <a:cubicBezTo>
                    <a:pt x="331" y="1"/>
                    <a:pt x="178" y="68"/>
                    <a:pt x="94" y="198"/>
                  </a:cubicBezTo>
                  <a:cubicBezTo>
                    <a:pt x="0" y="337"/>
                    <a:pt x="0" y="517"/>
                    <a:pt x="47" y="679"/>
                  </a:cubicBezTo>
                  <a:cubicBezTo>
                    <a:pt x="89" y="841"/>
                    <a:pt x="167" y="989"/>
                    <a:pt x="223" y="1147"/>
                  </a:cubicBezTo>
                  <a:cubicBezTo>
                    <a:pt x="353" y="1489"/>
                    <a:pt x="362" y="1874"/>
                    <a:pt x="265" y="2231"/>
                  </a:cubicBezTo>
                  <a:cubicBezTo>
                    <a:pt x="250" y="2273"/>
                    <a:pt x="181" y="2407"/>
                    <a:pt x="223" y="2435"/>
                  </a:cubicBezTo>
                  <a:cubicBezTo>
                    <a:pt x="229" y="2438"/>
                    <a:pt x="236" y="2440"/>
                    <a:pt x="243" y="2440"/>
                  </a:cubicBezTo>
                  <a:cubicBezTo>
                    <a:pt x="296" y="2440"/>
                    <a:pt x="360" y="2343"/>
                    <a:pt x="385" y="2314"/>
                  </a:cubicBezTo>
                  <a:cubicBezTo>
                    <a:pt x="506" y="2180"/>
                    <a:pt x="612" y="2032"/>
                    <a:pt x="705" y="1879"/>
                  </a:cubicBezTo>
                  <a:cubicBezTo>
                    <a:pt x="812" y="1707"/>
                    <a:pt x="904" y="1527"/>
                    <a:pt x="973" y="1337"/>
                  </a:cubicBezTo>
                  <a:cubicBezTo>
                    <a:pt x="1056" y="1115"/>
                    <a:pt x="1118" y="874"/>
                    <a:pt x="1090" y="638"/>
                  </a:cubicBezTo>
                  <a:cubicBezTo>
                    <a:pt x="1062" y="401"/>
                    <a:pt x="936" y="170"/>
                    <a:pt x="728" y="59"/>
                  </a:cubicBezTo>
                  <a:cubicBezTo>
                    <a:pt x="654" y="20"/>
                    <a:pt x="570" y="1"/>
                    <a:pt x="487" y="1"/>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6920395" y="1530836"/>
              <a:ext cx="387707" cy="467948"/>
            </a:xfrm>
            <a:custGeom>
              <a:avLst/>
              <a:gdLst/>
              <a:ahLst/>
              <a:cxnLst/>
              <a:rect l="l" t="t" r="r" b="b"/>
              <a:pathLst>
                <a:path w="1029" h="1242" extrusionOk="0">
                  <a:moveTo>
                    <a:pt x="711" y="0"/>
                  </a:moveTo>
                  <a:cubicBezTo>
                    <a:pt x="643" y="0"/>
                    <a:pt x="573" y="20"/>
                    <a:pt x="514" y="55"/>
                  </a:cubicBezTo>
                  <a:cubicBezTo>
                    <a:pt x="399" y="124"/>
                    <a:pt x="315" y="241"/>
                    <a:pt x="251" y="357"/>
                  </a:cubicBezTo>
                  <a:cubicBezTo>
                    <a:pt x="121" y="602"/>
                    <a:pt x="1" y="964"/>
                    <a:pt x="56" y="1242"/>
                  </a:cubicBezTo>
                  <a:cubicBezTo>
                    <a:pt x="121" y="1130"/>
                    <a:pt x="208" y="1042"/>
                    <a:pt x="320" y="973"/>
                  </a:cubicBezTo>
                  <a:cubicBezTo>
                    <a:pt x="441" y="894"/>
                    <a:pt x="570" y="838"/>
                    <a:pt x="691" y="759"/>
                  </a:cubicBezTo>
                  <a:cubicBezTo>
                    <a:pt x="811" y="686"/>
                    <a:pt x="927" y="583"/>
                    <a:pt x="978" y="453"/>
                  </a:cubicBezTo>
                  <a:cubicBezTo>
                    <a:pt x="1029" y="319"/>
                    <a:pt x="1006" y="148"/>
                    <a:pt x="894" y="60"/>
                  </a:cubicBezTo>
                  <a:cubicBezTo>
                    <a:pt x="842" y="19"/>
                    <a:pt x="777" y="0"/>
                    <a:pt x="711" y="0"/>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6297207" y="1955830"/>
              <a:ext cx="215141" cy="372626"/>
            </a:xfrm>
            <a:custGeom>
              <a:avLst/>
              <a:gdLst/>
              <a:ahLst/>
              <a:cxnLst/>
              <a:rect l="l" t="t" r="r" b="b"/>
              <a:pathLst>
                <a:path w="571" h="989" extrusionOk="0">
                  <a:moveTo>
                    <a:pt x="224" y="1"/>
                  </a:moveTo>
                  <a:cubicBezTo>
                    <a:pt x="160" y="1"/>
                    <a:pt x="95" y="26"/>
                    <a:pt x="56" y="76"/>
                  </a:cubicBezTo>
                  <a:cubicBezTo>
                    <a:pt x="0" y="150"/>
                    <a:pt x="0" y="257"/>
                    <a:pt x="38" y="340"/>
                  </a:cubicBezTo>
                  <a:cubicBezTo>
                    <a:pt x="79" y="424"/>
                    <a:pt x="145" y="488"/>
                    <a:pt x="209" y="553"/>
                  </a:cubicBezTo>
                  <a:cubicBezTo>
                    <a:pt x="278" y="614"/>
                    <a:pt x="348" y="678"/>
                    <a:pt x="389" y="757"/>
                  </a:cubicBezTo>
                  <a:cubicBezTo>
                    <a:pt x="413" y="794"/>
                    <a:pt x="427" y="841"/>
                    <a:pt x="432" y="882"/>
                  </a:cubicBezTo>
                  <a:cubicBezTo>
                    <a:pt x="436" y="914"/>
                    <a:pt x="417" y="965"/>
                    <a:pt x="436" y="989"/>
                  </a:cubicBezTo>
                  <a:cubicBezTo>
                    <a:pt x="500" y="929"/>
                    <a:pt x="528" y="781"/>
                    <a:pt x="547" y="697"/>
                  </a:cubicBezTo>
                  <a:cubicBezTo>
                    <a:pt x="566" y="595"/>
                    <a:pt x="570" y="488"/>
                    <a:pt x="552" y="382"/>
                  </a:cubicBezTo>
                  <a:cubicBezTo>
                    <a:pt x="543" y="298"/>
                    <a:pt x="519" y="219"/>
                    <a:pt x="473" y="150"/>
                  </a:cubicBezTo>
                  <a:cubicBezTo>
                    <a:pt x="432" y="80"/>
                    <a:pt x="361" y="20"/>
                    <a:pt x="278" y="7"/>
                  </a:cubicBezTo>
                  <a:cubicBezTo>
                    <a:pt x="261" y="3"/>
                    <a:pt x="242" y="1"/>
                    <a:pt x="224" y="1"/>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39"/>
          <p:cNvGrpSpPr/>
          <p:nvPr/>
        </p:nvGrpSpPr>
        <p:grpSpPr>
          <a:xfrm>
            <a:off x="4074889" y="1172683"/>
            <a:ext cx="1677767" cy="3145928"/>
            <a:chOff x="-1748600" y="1949450"/>
            <a:chExt cx="1530669" cy="2870110"/>
          </a:xfrm>
        </p:grpSpPr>
        <p:sp>
          <p:nvSpPr>
            <p:cNvPr id="713" name="Google Shape;713;p39"/>
            <p:cNvSpPr/>
            <p:nvPr/>
          </p:nvSpPr>
          <p:spPr>
            <a:xfrm>
              <a:off x="-1748600" y="2859303"/>
              <a:ext cx="1530669" cy="175511"/>
            </a:xfrm>
            <a:custGeom>
              <a:avLst/>
              <a:gdLst/>
              <a:ahLst/>
              <a:cxnLst/>
              <a:rect l="l" t="t" r="r" b="b"/>
              <a:pathLst>
                <a:path w="22274" h="2554" extrusionOk="0">
                  <a:moveTo>
                    <a:pt x="11136" y="1"/>
                  </a:moveTo>
                  <a:cubicBezTo>
                    <a:pt x="4985" y="1"/>
                    <a:pt x="0" y="570"/>
                    <a:pt x="0" y="1279"/>
                  </a:cubicBezTo>
                  <a:cubicBezTo>
                    <a:pt x="0" y="1464"/>
                    <a:pt x="352" y="1645"/>
                    <a:pt x="991" y="1803"/>
                  </a:cubicBezTo>
                  <a:cubicBezTo>
                    <a:pt x="2742" y="2247"/>
                    <a:pt x="6624" y="2553"/>
                    <a:pt x="11136" y="2553"/>
                  </a:cubicBezTo>
                  <a:cubicBezTo>
                    <a:pt x="15643" y="2553"/>
                    <a:pt x="19526" y="2247"/>
                    <a:pt x="21281" y="1803"/>
                  </a:cubicBezTo>
                  <a:cubicBezTo>
                    <a:pt x="21916" y="1645"/>
                    <a:pt x="22273" y="1464"/>
                    <a:pt x="22273" y="1279"/>
                  </a:cubicBezTo>
                  <a:cubicBezTo>
                    <a:pt x="22273" y="570"/>
                    <a:pt x="17283" y="1"/>
                    <a:pt x="11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1680566" y="2930660"/>
              <a:ext cx="1394466" cy="102943"/>
            </a:xfrm>
            <a:custGeom>
              <a:avLst/>
              <a:gdLst/>
              <a:ahLst/>
              <a:cxnLst/>
              <a:rect l="l" t="t" r="r" b="b"/>
              <a:pathLst>
                <a:path w="20292" h="1498" extrusionOk="0">
                  <a:moveTo>
                    <a:pt x="10146" y="1"/>
                  </a:moveTo>
                  <a:cubicBezTo>
                    <a:pt x="5634" y="1"/>
                    <a:pt x="1752" y="306"/>
                    <a:pt x="1" y="747"/>
                  </a:cubicBezTo>
                  <a:cubicBezTo>
                    <a:pt x="1752" y="1191"/>
                    <a:pt x="5634" y="1497"/>
                    <a:pt x="10146" y="1497"/>
                  </a:cubicBezTo>
                  <a:cubicBezTo>
                    <a:pt x="14653" y="1497"/>
                    <a:pt x="18536" y="1191"/>
                    <a:pt x="20291" y="747"/>
                  </a:cubicBezTo>
                  <a:cubicBezTo>
                    <a:pt x="18536" y="306"/>
                    <a:pt x="14653" y="1"/>
                    <a:pt x="101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1681734" y="1949450"/>
              <a:ext cx="752621" cy="1861075"/>
            </a:xfrm>
            <a:custGeom>
              <a:avLst/>
              <a:gdLst/>
              <a:ahLst/>
              <a:cxnLst/>
              <a:rect l="l" t="t" r="r" b="b"/>
              <a:pathLst>
                <a:path w="10952" h="27082" extrusionOk="0">
                  <a:moveTo>
                    <a:pt x="709" y="1"/>
                  </a:moveTo>
                  <a:cubicBezTo>
                    <a:pt x="414" y="1"/>
                    <a:pt x="179" y="158"/>
                    <a:pt x="0" y="480"/>
                  </a:cubicBezTo>
                  <a:lnTo>
                    <a:pt x="9667" y="26931"/>
                  </a:lnTo>
                  <a:cubicBezTo>
                    <a:pt x="9945" y="27024"/>
                    <a:pt x="10242" y="27070"/>
                    <a:pt x="10525" y="27080"/>
                  </a:cubicBezTo>
                  <a:cubicBezTo>
                    <a:pt x="10558" y="27081"/>
                    <a:pt x="10591" y="27081"/>
                    <a:pt x="10625" y="27081"/>
                  </a:cubicBezTo>
                  <a:cubicBezTo>
                    <a:pt x="10735" y="27081"/>
                    <a:pt x="10845" y="27075"/>
                    <a:pt x="10951" y="27061"/>
                  </a:cubicBezTo>
                  <a:lnTo>
                    <a:pt x="1093" y="76"/>
                  </a:lnTo>
                  <a:cubicBezTo>
                    <a:pt x="955" y="26"/>
                    <a:pt x="827" y="1"/>
                    <a:pt x="709"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1655414" y="1981405"/>
              <a:ext cx="97170" cy="167539"/>
            </a:xfrm>
            <a:custGeom>
              <a:avLst/>
              <a:gdLst/>
              <a:ahLst/>
              <a:cxnLst/>
              <a:rect l="l" t="t" r="r" b="b"/>
              <a:pathLst>
                <a:path w="1414" h="2438" extrusionOk="0">
                  <a:moveTo>
                    <a:pt x="849" y="0"/>
                  </a:moveTo>
                  <a:cubicBezTo>
                    <a:pt x="622" y="366"/>
                    <a:pt x="340" y="747"/>
                    <a:pt x="1" y="1071"/>
                  </a:cubicBezTo>
                  <a:lnTo>
                    <a:pt x="501" y="2438"/>
                  </a:lnTo>
                  <a:cubicBezTo>
                    <a:pt x="845" y="2173"/>
                    <a:pt x="1150" y="1863"/>
                    <a:pt x="1414" y="1544"/>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1587242" y="2167709"/>
              <a:ext cx="97170" cy="167746"/>
            </a:xfrm>
            <a:custGeom>
              <a:avLst/>
              <a:gdLst/>
              <a:ahLst/>
              <a:cxnLst/>
              <a:rect l="l" t="t" r="r" b="b"/>
              <a:pathLst>
                <a:path w="1414" h="2441" extrusionOk="0">
                  <a:moveTo>
                    <a:pt x="849" y="0"/>
                  </a:moveTo>
                  <a:cubicBezTo>
                    <a:pt x="621" y="366"/>
                    <a:pt x="338" y="745"/>
                    <a:pt x="0" y="1074"/>
                  </a:cubicBezTo>
                  <a:lnTo>
                    <a:pt x="501" y="2440"/>
                  </a:lnTo>
                  <a:cubicBezTo>
                    <a:pt x="843" y="2173"/>
                    <a:pt x="1149" y="1867"/>
                    <a:pt x="1414" y="1547"/>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1519071" y="2354150"/>
              <a:ext cx="97170" cy="167608"/>
            </a:xfrm>
            <a:custGeom>
              <a:avLst/>
              <a:gdLst/>
              <a:ahLst/>
              <a:cxnLst/>
              <a:rect l="l" t="t" r="r" b="b"/>
              <a:pathLst>
                <a:path w="1414" h="2439" extrusionOk="0">
                  <a:moveTo>
                    <a:pt x="847" y="1"/>
                  </a:moveTo>
                  <a:cubicBezTo>
                    <a:pt x="621" y="367"/>
                    <a:pt x="338" y="747"/>
                    <a:pt x="0" y="1072"/>
                  </a:cubicBezTo>
                  <a:lnTo>
                    <a:pt x="500" y="2438"/>
                  </a:lnTo>
                  <a:cubicBezTo>
                    <a:pt x="843" y="2173"/>
                    <a:pt x="1149" y="1863"/>
                    <a:pt x="1413" y="1544"/>
                  </a:cubicBezTo>
                  <a:lnTo>
                    <a:pt x="847" y="1"/>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1451037" y="2540453"/>
              <a:ext cx="97170" cy="167883"/>
            </a:xfrm>
            <a:custGeom>
              <a:avLst/>
              <a:gdLst/>
              <a:ahLst/>
              <a:cxnLst/>
              <a:rect l="l" t="t" r="r" b="b"/>
              <a:pathLst>
                <a:path w="1414" h="2443" extrusionOk="0">
                  <a:moveTo>
                    <a:pt x="849" y="1"/>
                  </a:moveTo>
                  <a:cubicBezTo>
                    <a:pt x="612" y="371"/>
                    <a:pt x="330" y="747"/>
                    <a:pt x="1" y="1066"/>
                  </a:cubicBezTo>
                  <a:lnTo>
                    <a:pt x="501" y="2442"/>
                  </a:lnTo>
                  <a:cubicBezTo>
                    <a:pt x="845" y="2173"/>
                    <a:pt x="1150" y="1867"/>
                    <a:pt x="1414" y="1547"/>
                  </a:cubicBezTo>
                  <a:lnTo>
                    <a:pt x="849" y="1"/>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1382865" y="2726963"/>
              <a:ext cx="97170" cy="167539"/>
            </a:xfrm>
            <a:custGeom>
              <a:avLst/>
              <a:gdLst/>
              <a:ahLst/>
              <a:cxnLst/>
              <a:rect l="l" t="t" r="r" b="b"/>
              <a:pathLst>
                <a:path w="1414" h="2438" extrusionOk="0">
                  <a:moveTo>
                    <a:pt x="849" y="0"/>
                  </a:moveTo>
                  <a:cubicBezTo>
                    <a:pt x="621" y="367"/>
                    <a:pt x="339" y="746"/>
                    <a:pt x="1" y="1071"/>
                  </a:cubicBezTo>
                  <a:lnTo>
                    <a:pt x="501" y="2438"/>
                  </a:lnTo>
                  <a:cubicBezTo>
                    <a:pt x="843" y="2174"/>
                    <a:pt x="1149" y="1863"/>
                    <a:pt x="1414" y="1544"/>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1314694" y="2913267"/>
              <a:ext cx="97170" cy="167539"/>
            </a:xfrm>
            <a:custGeom>
              <a:avLst/>
              <a:gdLst/>
              <a:ahLst/>
              <a:cxnLst/>
              <a:rect l="l" t="t" r="r" b="b"/>
              <a:pathLst>
                <a:path w="1414" h="2438" extrusionOk="0">
                  <a:moveTo>
                    <a:pt x="847" y="0"/>
                  </a:moveTo>
                  <a:cubicBezTo>
                    <a:pt x="612" y="370"/>
                    <a:pt x="329" y="746"/>
                    <a:pt x="0" y="1065"/>
                  </a:cubicBezTo>
                  <a:lnTo>
                    <a:pt x="501" y="2437"/>
                  </a:lnTo>
                  <a:cubicBezTo>
                    <a:pt x="843" y="2172"/>
                    <a:pt x="1149" y="1867"/>
                    <a:pt x="1413" y="1548"/>
                  </a:cubicBezTo>
                  <a:lnTo>
                    <a:pt x="847"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1246660" y="3099845"/>
              <a:ext cx="97170" cy="167402"/>
            </a:xfrm>
            <a:custGeom>
              <a:avLst/>
              <a:gdLst/>
              <a:ahLst/>
              <a:cxnLst/>
              <a:rect l="l" t="t" r="r" b="b"/>
              <a:pathLst>
                <a:path w="1414" h="2436" extrusionOk="0">
                  <a:moveTo>
                    <a:pt x="849" y="0"/>
                  </a:moveTo>
                  <a:cubicBezTo>
                    <a:pt x="612" y="370"/>
                    <a:pt x="330" y="745"/>
                    <a:pt x="1" y="1065"/>
                  </a:cubicBezTo>
                  <a:lnTo>
                    <a:pt x="501" y="2436"/>
                  </a:lnTo>
                  <a:cubicBezTo>
                    <a:pt x="845" y="2172"/>
                    <a:pt x="1150" y="1862"/>
                    <a:pt x="1414" y="1542"/>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1178488" y="3286011"/>
              <a:ext cx="97170" cy="167539"/>
            </a:xfrm>
            <a:custGeom>
              <a:avLst/>
              <a:gdLst/>
              <a:ahLst/>
              <a:cxnLst/>
              <a:rect l="l" t="t" r="r" b="b"/>
              <a:pathLst>
                <a:path w="1414" h="2438" extrusionOk="0">
                  <a:moveTo>
                    <a:pt x="849" y="0"/>
                  </a:moveTo>
                  <a:cubicBezTo>
                    <a:pt x="621" y="366"/>
                    <a:pt x="339" y="746"/>
                    <a:pt x="1" y="1076"/>
                  </a:cubicBezTo>
                  <a:lnTo>
                    <a:pt x="501" y="2438"/>
                  </a:lnTo>
                  <a:cubicBezTo>
                    <a:pt x="843" y="2173"/>
                    <a:pt x="1149" y="1867"/>
                    <a:pt x="1414" y="1548"/>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1110317" y="3472589"/>
              <a:ext cx="97170" cy="167471"/>
            </a:xfrm>
            <a:custGeom>
              <a:avLst/>
              <a:gdLst/>
              <a:ahLst/>
              <a:cxnLst/>
              <a:rect l="l" t="t" r="r" b="b"/>
              <a:pathLst>
                <a:path w="1414" h="2437" extrusionOk="0">
                  <a:moveTo>
                    <a:pt x="848" y="0"/>
                  </a:moveTo>
                  <a:cubicBezTo>
                    <a:pt x="612" y="371"/>
                    <a:pt x="329" y="747"/>
                    <a:pt x="0" y="1066"/>
                  </a:cubicBezTo>
                  <a:lnTo>
                    <a:pt x="501" y="2436"/>
                  </a:lnTo>
                  <a:cubicBezTo>
                    <a:pt x="843" y="2173"/>
                    <a:pt x="1149" y="1863"/>
                    <a:pt x="1413" y="1543"/>
                  </a:cubicBezTo>
                  <a:lnTo>
                    <a:pt x="848"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1042283" y="3658755"/>
              <a:ext cx="97239" cy="149054"/>
            </a:xfrm>
            <a:custGeom>
              <a:avLst/>
              <a:gdLst/>
              <a:ahLst/>
              <a:cxnLst/>
              <a:rect l="l" t="t" r="r" b="b"/>
              <a:pathLst>
                <a:path w="1415" h="2169" extrusionOk="0">
                  <a:moveTo>
                    <a:pt x="849" y="1"/>
                  </a:moveTo>
                  <a:cubicBezTo>
                    <a:pt x="622" y="367"/>
                    <a:pt x="340" y="747"/>
                    <a:pt x="1" y="1072"/>
                  </a:cubicBezTo>
                  <a:lnTo>
                    <a:pt x="362" y="2058"/>
                  </a:lnTo>
                  <a:cubicBezTo>
                    <a:pt x="511" y="2109"/>
                    <a:pt x="664" y="2146"/>
                    <a:pt x="821" y="2169"/>
                  </a:cubicBezTo>
                  <a:cubicBezTo>
                    <a:pt x="1035" y="1974"/>
                    <a:pt x="1234" y="1762"/>
                    <a:pt x="1414" y="1549"/>
                  </a:cubicBezTo>
                  <a:lnTo>
                    <a:pt x="849" y="1"/>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1747095" y="2948246"/>
              <a:ext cx="1527508" cy="1871314"/>
            </a:xfrm>
            <a:custGeom>
              <a:avLst/>
              <a:gdLst/>
              <a:ahLst/>
              <a:cxnLst/>
              <a:rect l="l" t="t" r="r" b="b"/>
              <a:pathLst>
                <a:path w="22228" h="27231" extrusionOk="0">
                  <a:moveTo>
                    <a:pt x="22227" y="0"/>
                  </a:moveTo>
                  <a:cubicBezTo>
                    <a:pt x="22023" y="686"/>
                    <a:pt x="17117" y="1233"/>
                    <a:pt x="11099" y="1233"/>
                  </a:cubicBezTo>
                  <a:cubicBezTo>
                    <a:pt x="5258" y="1233"/>
                    <a:pt x="468" y="718"/>
                    <a:pt x="0" y="60"/>
                  </a:cubicBezTo>
                  <a:lnTo>
                    <a:pt x="0" y="60"/>
                  </a:lnTo>
                  <a:cubicBezTo>
                    <a:pt x="778" y="5240"/>
                    <a:pt x="3410" y="21092"/>
                    <a:pt x="7180" y="26771"/>
                  </a:cubicBezTo>
                  <a:cubicBezTo>
                    <a:pt x="8541" y="27066"/>
                    <a:pt x="9896" y="27231"/>
                    <a:pt x="11246" y="27231"/>
                  </a:cubicBezTo>
                  <a:cubicBezTo>
                    <a:pt x="12507" y="27231"/>
                    <a:pt x="13763" y="27087"/>
                    <a:pt x="15014" y="26771"/>
                  </a:cubicBezTo>
                  <a:cubicBezTo>
                    <a:pt x="18775" y="21111"/>
                    <a:pt x="21439" y="5226"/>
                    <a:pt x="22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1232847" y="4690537"/>
              <a:ext cx="509628" cy="80677"/>
            </a:xfrm>
            <a:custGeom>
              <a:avLst/>
              <a:gdLst/>
              <a:ahLst/>
              <a:cxnLst/>
              <a:rect l="l" t="t" r="r" b="b"/>
              <a:pathLst>
                <a:path w="7416" h="1174" extrusionOk="0">
                  <a:moveTo>
                    <a:pt x="3706" y="1"/>
                  </a:moveTo>
                  <a:cubicBezTo>
                    <a:pt x="1658" y="1"/>
                    <a:pt x="0" y="265"/>
                    <a:pt x="0" y="590"/>
                  </a:cubicBezTo>
                  <a:cubicBezTo>
                    <a:pt x="0" y="673"/>
                    <a:pt x="120" y="757"/>
                    <a:pt x="328" y="830"/>
                  </a:cubicBezTo>
                  <a:cubicBezTo>
                    <a:pt x="912" y="1029"/>
                    <a:pt x="2205" y="1174"/>
                    <a:pt x="3706" y="1174"/>
                  </a:cubicBezTo>
                  <a:cubicBezTo>
                    <a:pt x="5207" y="1174"/>
                    <a:pt x="6499" y="1029"/>
                    <a:pt x="7082" y="830"/>
                  </a:cubicBezTo>
                  <a:cubicBezTo>
                    <a:pt x="7296" y="757"/>
                    <a:pt x="7416" y="673"/>
                    <a:pt x="7416" y="590"/>
                  </a:cubicBezTo>
                  <a:cubicBezTo>
                    <a:pt x="7416" y="265"/>
                    <a:pt x="5754" y="1"/>
                    <a:pt x="3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1501272" y="3488189"/>
              <a:ext cx="1099657" cy="1252422"/>
            </a:xfrm>
            <a:custGeom>
              <a:avLst/>
              <a:gdLst/>
              <a:ahLst/>
              <a:cxnLst/>
              <a:rect l="l" t="t" r="r" b="b"/>
              <a:pathLst>
                <a:path w="16002" h="18225" extrusionOk="0">
                  <a:moveTo>
                    <a:pt x="16001" y="0"/>
                  </a:moveTo>
                  <a:cubicBezTo>
                    <a:pt x="14228" y="2688"/>
                    <a:pt x="8962" y="4130"/>
                    <a:pt x="4597" y="4130"/>
                  </a:cubicBezTo>
                  <a:cubicBezTo>
                    <a:pt x="2815" y="4130"/>
                    <a:pt x="1183" y="3890"/>
                    <a:pt x="0" y="3396"/>
                  </a:cubicBezTo>
                  <a:lnTo>
                    <a:pt x="0" y="3396"/>
                  </a:lnTo>
                  <a:cubicBezTo>
                    <a:pt x="120" y="3975"/>
                    <a:pt x="250" y="4554"/>
                    <a:pt x="380" y="5133"/>
                  </a:cubicBezTo>
                  <a:cubicBezTo>
                    <a:pt x="1728" y="11086"/>
                    <a:pt x="3164" y="15482"/>
                    <a:pt x="4559" y="17914"/>
                  </a:cubicBezTo>
                  <a:cubicBezTo>
                    <a:pt x="5638" y="18123"/>
                    <a:pt x="6686" y="18225"/>
                    <a:pt x="7681" y="18225"/>
                  </a:cubicBezTo>
                  <a:cubicBezTo>
                    <a:pt x="8640" y="18225"/>
                    <a:pt x="9590" y="18127"/>
                    <a:pt x="10502" y="17937"/>
                  </a:cubicBezTo>
                  <a:cubicBezTo>
                    <a:pt x="11897" y="15510"/>
                    <a:pt x="13342" y="11104"/>
                    <a:pt x="14699" y="5123"/>
                  </a:cubicBezTo>
                  <a:cubicBezTo>
                    <a:pt x="14830" y="4544"/>
                    <a:pt x="15691" y="1497"/>
                    <a:pt x="16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1432826" y="4018855"/>
              <a:ext cx="367102" cy="716956"/>
            </a:xfrm>
            <a:custGeom>
              <a:avLst/>
              <a:gdLst/>
              <a:ahLst/>
              <a:cxnLst/>
              <a:rect l="l" t="t" r="r" b="b"/>
              <a:pathLst>
                <a:path w="5342" h="10433" extrusionOk="0">
                  <a:moveTo>
                    <a:pt x="0" y="1"/>
                  </a:moveTo>
                  <a:cubicBezTo>
                    <a:pt x="14" y="65"/>
                    <a:pt x="33" y="130"/>
                    <a:pt x="52" y="195"/>
                  </a:cubicBezTo>
                  <a:cubicBezTo>
                    <a:pt x="2896" y="1497"/>
                    <a:pt x="4674" y="4438"/>
                    <a:pt x="5064" y="7598"/>
                  </a:cubicBezTo>
                  <a:cubicBezTo>
                    <a:pt x="5179" y="8538"/>
                    <a:pt x="5184" y="9483"/>
                    <a:pt x="5096" y="10420"/>
                  </a:cubicBezTo>
                  <a:cubicBezTo>
                    <a:pt x="5147" y="10424"/>
                    <a:pt x="5198" y="10428"/>
                    <a:pt x="5254" y="10433"/>
                  </a:cubicBezTo>
                  <a:cubicBezTo>
                    <a:pt x="5328" y="9664"/>
                    <a:pt x="5342" y="8891"/>
                    <a:pt x="5277" y="8117"/>
                  </a:cubicBezTo>
                  <a:cubicBezTo>
                    <a:pt x="5004" y="4679"/>
                    <a:pt x="3132" y="1372"/>
                    <a:pt x="0" y="1"/>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775781" y="3678547"/>
              <a:ext cx="245193" cy="339408"/>
            </a:xfrm>
            <a:custGeom>
              <a:avLst/>
              <a:gdLst/>
              <a:ahLst/>
              <a:cxnLst/>
              <a:rect l="l" t="t" r="r" b="b"/>
              <a:pathLst>
                <a:path w="3568" h="4939" extrusionOk="0">
                  <a:moveTo>
                    <a:pt x="651" y="1"/>
                  </a:moveTo>
                  <a:cubicBezTo>
                    <a:pt x="629" y="1"/>
                    <a:pt x="607" y="13"/>
                    <a:pt x="594" y="42"/>
                  </a:cubicBezTo>
                  <a:cubicBezTo>
                    <a:pt x="542" y="153"/>
                    <a:pt x="501" y="269"/>
                    <a:pt x="459" y="390"/>
                  </a:cubicBezTo>
                  <a:cubicBezTo>
                    <a:pt x="1" y="1812"/>
                    <a:pt x="431" y="3480"/>
                    <a:pt x="1705" y="4365"/>
                  </a:cubicBezTo>
                  <a:cubicBezTo>
                    <a:pt x="2257" y="4748"/>
                    <a:pt x="2892" y="4930"/>
                    <a:pt x="3526" y="4938"/>
                  </a:cubicBezTo>
                  <a:cubicBezTo>
                    <a:pt x="3540" y="4887"/>
                    <a:pt x="3550" y="4837"/>
                    <a:pt x="3568" y="4786"/>
                  </a:cubicBezTo>
                  <a:cubicBezTo>
                    <a:pt x="3035" y="4786"/>
                    <a:pt x="2498" y="4656"/>
                    <a:pt x="2011" y="4374"/>
                  </a:cubicBezTo>
                  <a:cubicBezTo>
                    <a:pt x="612" y="3568"/>
                    <a:pt x="112" y="1793"/>
                    <a:pt x="645" y="329"/>
                  </a:cubicBezTo>
                  <a:cubicBezTo>
                    <a:pt x="668" y="260"/>
                    <a:pt x="696" y="185"/>
                    <a:pt x="728" y="121"/>
                  </a:cubicBezTo>
                  <a:cubicBezTo>
                    <a:pt x="753" y="58"/>
                    <a:pt x="701" y="1"/>
                    <a:pt x="651" y="1"/>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1458253" y="3767679"/>
              <a:ext cx="797496" cy="690292"/>
            </a:xfrm>
            <a:custGeom>
              <a:avLst/>
              <a:gdLst/>
              <a:ahLst/>
              <a:cxnLst/>
              <a:rect l="l" t="t" r="r" b="b"/>
              <a:pathLst>
                <a:path w="11605" h="10045" extrusionOk="0">
                  <a:moveTo>
                    <a:pt x="5591" y="0"/>
                  </a:moveTo>
                  <a:cubicBezTo>
                    <a:pt x="5540" y="5"/>
                    <a:pt x="5489" y="10"/>
                    <a:pt x="5438" y="10"/>
                  </a:cubicBezTo>
                  <a:cubicBezTo>
                    <a:pt x="5466" y="139"/>
                    <a:pt x="5485" y="260"/>
                    <a:pt x="5494" y="389"/>
                  </a:cubicBezTo>
                  <a:cubicBezTo>
                    <a:pt x="5327" y="339"/>
                    <a:pt x="5152" y="312"/>
                    <a:pt x="4969" y="312"/>
                  </a:cubicBezTo>
                  <a:cubicBezTo>
                    <a:pt x="4614" y="312"/>
                    <a:pt x="4231" y="414"/>
                    <a:pt x="3821" y="650"/>
                  </a:cubicBezTo>
                  <a:cubicBezTo>
                    <a:pt x="3746" y="697"/>
                    <a:pt x="3793" y="798"/>
                    <a:pt x="3863" y="798"/>
                  </a:cubicBezTo>
                  <a:cubicBezTo>
                    <a:pt x="3875" y="798"/>
                    <a:pt x="3888" y="795"/>
                    <a:pt x="3900" y="789"/>
                  </a:cubicBezTo>
                  <a:cubicBezTo>
                    <a:pt x="4277" y="567"/>
                    <a:pt x="4631" y="472"/>
                    <a:pt x="4962" y="472"/>
                  </a:cubicBezTo>
                  <a:cubicBezTo>
                    <a:pt x="5152" y="472"/>
                    <a:pt x="5334" y="503"/>
                    <a:pt x="5508" y="561"/>
                  </a:cubicBezTo>
                  <a:cubicBezTo>
                    <a:pt x="5568" y="1595"/>
                    <a:pt x="5243" y="2585"/>
                    <a:pt x="4266" y="3113"/>
                  </a:cubicBezTo>
                  <a:cubicBezTo>
                    <a:pt x="3843" y="3341"/>
                    <a:pt x="3398" y="3441"/>
                    <a:pt x="2952" y="3441"/>
                  </a:cubicBezTo>
                  <a:cubicBezTo>
                    <a:pt x="1884" y="3441"/>
                    <a:pt x="807" y="2870"/>
                    <a:pt x="0" y="2132"/>
                  </a:cubicBezTo>
                  <a:lnTo>
                    <a:pt x="0" y="2132"/>
                  </a:lnTo>
                  <a:cubicBezTo>
                    <a:pt x="18" y="2219"/>
                    <a:pt x="41" y="2303"/>
                    <a:pt x="60" y="2386"/>
                  </a:cubicBezTo>
                  <a:cubicBezTo>
                    <a:pt x="879" y="3084"/>
                    <a:pt x="1919" y="3591"/>
                    <a:pt x="2955" y="3591"/>
                  </a:cubicBezTo>
                  <a:cubicBezTo>
                    <a:pt x="3426" y="3591"/>
                    <a:pt x="3896" y="3487"/>
                    <a:pt x="4345" y="3248"/>
                  </a:cubicBezTo>
                  <a:cubicBezTo>
                    <a:pt x="5355" y="2706"/>
                    <a:pt x="5703" y="1687"/>
                    <a:pt x="5660" y="622"/>
                  </a:cubicBezTo>
                  <a:lnTo>
                    <a:pt x="5660" y="622"/>
                  </a:lnTo>
                  <a:cubicBezTo>
                    <a:pt x="6721" y="1075"/>
                    <a:pt x="7435" y="2506"/>
                    <a:pt x="7638" y="3633"/>
                  </a:cubicBezTo>
                  <a:cubicBezTo>
                    <a:pt x="7866" y="4902"/>
                    <a:pt x="7811" y="6236"/>
                    <a:pt x="8296" y="7454"/>
                  </a:cubicBezTo>
                  <a:cubicBezTo>
                    <a:pt x="8885" y="8937"/>
                    <a:pt x="10150" y="9650"/>
                    <a:pt x="11563" y="10044"/>
                  </a:cubicBezTo>
                  <a:cubicBezTo>
                    <a:pt x="11576" y="10002"/>
                    <a:pt x="11591" y="9965"/>
                    <a:pt x="11604" y="9919"/>
                  </a:cubicBezTo>
                  <a:cubicBezTo>
                    <a:pt x="10719" y="9677"/>
                    <a:pt x="9881" y="9303"/>
                    <a:pt x="9237" y="8649"/>
                  </a:cubicBezTo>
                  <a:cubicBezTo>
                    <a:pt x="7995" y="7380"/>
                    <a:pt x="8083" y="5541"/>
                    <a:pt x="7838" y="3910"/>
                  </a:cubicBezTo>
                  <a:cubicBezTo>
                    <a:pt x="7648" y="2636"/>
                    <a:pt x="6866" y="922"/>
                    <a:pt x="5651" y="441"/>
                  </a:cubicBezTo>
                  <a:cubicBezTo>
                    <a:pt x="5637" y="297"/>
                    <a:pt x="5619" y="149"/>
                    <a:pt x="5591"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989986" y="4515985"/>
              <a:ext cx="292885" cy="224646"/>
            </a:xfrm>
            <a:custGeom>
              <a:avLst/>
              <a:gdLst/>
              <a:ahLst/>
              <a:cxnLst/>
              <a:rect l="l" t="t" r="r" b="b"/>
              <a:pathLst>
                <a:path w="4262" h="3269" extrusionOk="0">
                  <a:moveTo>
                    <a:pt x="2691" y="1"/>
                  </a:moveTo>
                  <a:cubicBezTo>
                    <a:pt x="2566" y="1"/>
                    <a:pt x="2440" y="9"/>
                    <a:pt x="2312" y="26"/>
                  </a:cubicBezTo>
                  <a:cubicBezTo>
                    <a:pt x="704" y="234"/>
                    <a:pt x="0" y="1781"/>
                    <a:pt x="5" y="3263"/>
                  </a:cubicBezTo>
                  <a:cubicBezTo>
                    <a:pt x="56" y="3263"/>
                    <a:pt x="112" y="3269"/>
                    <a:pt x="163" y="3269"/>
                  </a:cubicBezTo>
                  <a:cubicBezTo>
                    <a:pt x="167" y="1742"/>
                    <a:pt x="959" y="180"/>
                    <a:pt x="2629" y="180"/>
                  </a:cubicBezTo>
                  <a:cubicBezTo>
                    <a:pt x="2728" y="180"/>
                    <a:pt x="2831" y="186"/>
                    <a:pt x="2937" y="197"/>
                  </a:cubicBezTo>
                  <a:cubicBezTo>
                    <a:pt x="3391" y="248"/>
                    <a:pt x="3813" y="392"/>
                    <a:pt x="4193" y="601"/>
                  </a:cubicBezTo>
                  <a:cubicBezTo>
                    <a:pt x="4215" y="549"/>
                    <a:pt x="4239" y="494"/>
                    <a:pt x="4262" y="438"/>
                  </a:cubicBezTo>
                  <a:cubicBezTo>
                    <a:pt x="3784" y="165"/>
                    <a:pt x="3254" y="1"/>
                    <a:pt x="2691" y="1"/>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470040" y="3042188"/>
              <a:ext cx="202724" cy="361536"/>
            </a:xfrm>
            <a:custGeom>
              <a:avLst/>
              <a:gdLst/>
              <a:ahLst/>
              <a:cxnLst/>
              <a:rect l="l" t="t" r="r" b="b"/>
              <a:pathLst>
                <a:path w="2950" h="5261" extrusionOk="0">
                  <a:moveTo>
                    <a:pt x="1449" y="1"/>
                  </a:moveTo>
                  <a:cubicBezTo>
                    <a:pt x="894" y="1"/>
                    <a:pt x="462" y="785"/>
                    <a:pt x="707" y="1635"/>
                  </a:cubicBezTo>
                  <a:cubicBezTo>
                    <a:pt x="921" y="2377"/>
                    <a:pt x="796" y="3470"/>
                    <a:pt x="314" y="4327"/>
                  </a:cubicBezTo>
                  <a:cubicBezTo>
                    <a:pt x="1" y="4876"/>
                    <a:pt x="284" y="5260"/>
                    <a:pt x="624" y="5260"/>
                  </a:cubicBezTo>
                  <a:cubicBezTo>
                    <a:pt x="811" y="5260"/>
                    <a:pt x="1016" y="5144"/>
                    <a:pt x="1148" y="4874"/>
                  </a:cubicBezTo>
                  <a:cubicBezTo>
                    <a:pt x="1148" y="4874"/>
                    <a:pt x="2950" y="1528"/>
                    <a:pt x="2158" y="450"/>
                  </a:cubicBezTo>
                  <a:cubicBezTo>
                    <a:pt x="1927" y="134"/>
                    <a:pt x="1678" y="1"/>
                    <a:pt x="1449"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640675" y="3343874"/>
              <a:ext cx="127613" cy="119504"/>
            </a:xfrm>
            <a:custGeom>
              <a:avLst/>
              <a:gdLst/>
              <a:ahLst/>
              <a:cxnLst/>
              <a:rect l="l" t="t" r="r" b="b"/>
              <a:pathLst>
                <a:path w="1857" h="1739" extrusionOk="0">
                  <a:moveTo>
                    <a:pt x="969" y="0"/>
                  </a:moveTo>
                  <a:cubicBezTo>
                    <a:pt x="464" y="0"/>
                    <a:pt x="1" y="465"/>
                    <a:pt x="128" y="1044"/>
                  </a:cubicBezTo>
                  <a:cubicBezTo>
                    <a:pt x="133" y="1057"/>
                    <a:pt x="133" y="1072"/>
                    <a:pt x="138" y="1081"/>
                  </a:cubicBezTo>
                  <a:cubicBezTo>
                    <a:pt x="248" y="1558"/>
                    <a:pt x="501" y="1738"/>
                    <a:pt x="777" y="1738"/>
                  </a:cubicBezTo>
                  <a:cubicBezTo>
                    <a:pt x="1222" y="1738"/>
                    <a:pt x="1730" y="1273"/>
                    <a:pt x="1811" y="835"/>
                  </a:cubicBezTo>
                  <a:cubicBezTo>
                    <a:pt x="1856" y="563"/>
                    <a:pt x="1699" y="345"/>
                    <a:pt x="1482" y="178"/>
                  </a:cubicBezTo>
                  <a:cubicBezTo>
                    <a:pt x="1321" y="55"/>
                    <a:pt x="1143" y="0"/>
                    <a:pt x="969" y="0"/>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1543467" y="3445376"/>
              <a:ext cx="1155802" cy="420498"/>
            </a:xfrm>
            <a:custGeom>
              <a:avLst/>
              <a:gdLst/>
              <a:ahLst/>
              <a:cxnLst/>
              <a:rect l="l" t="t" r="r" b="b"/>
              <a:pathLst>
                <a:path w="16819" h="6119" extrusionOk="0">
                  <a:moveTo>
                    <a:pt x="16150" y="1"/>
                  </a:moveTo>
                  <a:cubicBezTo>
                    <a:pt x="15556" y="1"/>
                    <a:pt x="14679" y="1118"/>
                    <a:pt x="11807" y="2902"/>
                  </a:cubicBezTo>
                  <a:cubicBezTo>
                    <a:pt x="10672" y="3607"/>
                    <a:pt x="9404" y="3838"/>
                    <a:pt x="8129" y="3838"/>
                  </a:cubicBezTo>
                  <a:cubicBezTo>
                    <a:pt x="6036" y="3838"/>
                    <a:pt x="3927" y="3216"/>
                    <a:pt x="2370" y="3055"/>
                  </a:cubicBezTo>
                  <a:cubicBezTo>
                    <a:pt x="2130" y="3030"/>
                    <a:pt x="1920" y="3019"/>
                    <a:pt x="1736" y="3019"/>
                  </a:cubicBezTo>
                  <a:cubicBezTo>
                    <a:pt x="1" y="3019"/>
                    <a:pt x="614" y="4019"/>
                    <a:pt x="614" y="4019"/>
                  </a:cubicBezTo>
                  <a:cubicBezTo>
                    <a:pt x="614" y="4019"/>
                    <a:pt x="3193" y="6118"/>
                    <a:pt x="7852" y="6118"/>
                  </a:cubicBezTo>
                  <a:cubicBezTo>
                    <a:pt x="8038" y="6118"/>
                    <a:pt x="8228" y="6115"/>
                    <a:pt x="8420" y="6108"/>
                  </a:cubicBezTo>
                  <a:cubicBezTo>
                    <a:pt x="13432" y="5928"/>
                    <a:pt x="16615" y="623"/>
                    <a:pt x="16615" y="623"/>
                  </a:cubicBezTo>
                  <a:cubicBezTo>
                    <a:pt x="16615" y="623"/>
                    <a:pt x="16819" y="114"/>
                    <a:pt x="16226" y="7"/>
                  </a:cubicBezTo>
                  <a:cubicBezTo>
                    <a:pt x="16201" y="3"/>
                    <a:pt x="16176" y="1"/>
                    <a:pt x="1615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1628269" y="3066652"/>
              <a:ext cx="660262" cy="1469921"/>
            </a:xfrm>
            <a:custGeom>
              <a:avLst/>
              <a:gdLst/>
              <a:ahLst/>
              <a:cxnLst/>
              <a:rect l="l" t="t" r="r" b="b"/>
              <a:pathLst>
                <a:path w="9608" h="21390" extrusionOk="0">
                  <a:moveTo>
                    <a:pt x="0" y="1"/>
                  </a:moveTo>
                  <a:lnTo>
                    <a:pt x="0" y="1"/>
                  </a:lnTo>
                  <a:cubicBezTo>
                    <a:pt x="0" y="1"/>
                    <a:pt x="2622" y="16331"/>
                    <a:pt x="5156" y="21389"/>
                  </a:cubicBezTo>
                  <a:cubicBezTo>
                    <a:pt x="5156" y="21389"/>
                    <a:pt x="2385" y="5472"/>
                    <a:pt x="2697" y="3725"/>
                  </a:cubicBezTo>
                  <a:cubicBezTo>
                    <a:pt x="3007" y="1978"/>
                    <a:pt x="9607" y="853"/>
                    <a:pt x="9608" y="853"/>
                  </a:cubicBezTo>
                  <a:lnTo>
                    <a:pt x="9608" y="853"/>
                  </a:lnTo>
                  <a:cubicBezTo>
                    <a:pt x="9607" y="853"/>
                    <a:pt x="9166" y="874"/>
                    <a:pt x="8422" y="874"/>
                  </a:cubicBezTo>
                  <a:cubicBezTo>
                    <a:pt x="6678" y="874"/>
                    <a:pt x="3273" y="760"/>
                    <a:pt x="0" y="1"/>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39"/>
          <p:cNvSpPr/>
          <p:nvPr/>
        </p:nvSpPr>
        <p:spPr>
          <a:xfrm>
            <a:off x="8280595" y="540000"/>
            <a:ext cx="427840" cy="298630"/>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rot="7711163">
            <a:off x="646980" y="297680"/>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2700000">
            <a:off x="405682" y="4280974"/>
            <a:ext cx="427839" cy="298633"/>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a:off x="8071670" y="4540850"/>
            <a:ext cx="427840" cy="298630"/>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12075" y="2860500"/>
            <a:ext cx="2808000" cy="561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 name="Google Shape;27;p3"/>
          <p:cNvSpPr txBox="1">
            <a:spLocks noGrp="1"/>
          </p:cNvSpPr>
          <p:nvPr>
            <p:ph type="body" idx="1"/>
          </p:nvPr>
        </p:nvSpPr>
        <p:spPr>
          <a:xfrm>
            <a:off x="912075" y="3392525"/>
            <a:ext cx="4045500" cy="37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8" name="Google Shape;28;p3"/>
          <p:cNvSpPr txBox="1">
            <a:spLocks noGrp="1"/>
          </p:cNvSpPr>
          <p:nvPr>
            <p:ph type="title" idx="2" hasCustomPrompt="1"/>
          </p:nvPr>
        </p:nvSpPr>
        <p:spPr>
          <a:xfrm>
            <a:off x="912075" y="1799775"/>
            <a:ext cx="1109100" cy="719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29" name="Google Shape;29;p3"/>
          <p:cNvGrpSpPr/>
          <p:nvPr/>
        </p:nvGrpSpPr>
        <p:grpSpPr>
          <a:xfrm rot="10800000" flipH="1">
            <a:off x="0" y="0"/>
            <a:ext cx="9144007" cy="5143503"/>
            <a:chOff x="0" y="0"/>
            <a:chExt cx="9144007" cy="5143503"/>
          </a:xfrm>
        </p:grpSpPr>
        <p:grpSp>
          <p:nvGrpSpPr>
            <p:cNvPr id="30" name="Google Shape;30;p3"/>
            <p:cNvGrpSpPr/>
            <p:nvPr/>
          </p:nvGrpSpPr>
          <p:grpSpPr>
            <a:xfrm>
              <a:off x="0" y="0"/>
              <a:ext cx="9144007" cy="5143503"/>
              <a:chOff x="0" y="0"/>
              <a:chExt cx="9144007" cy="5143503"/>
            </a:xfrm>
          </p:grpSpPr>
          <p:sp>
            <p:nvSpPr>
              <p:cNvPr id="31" name="Google Shape;31;p3"/>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p:nvPr/>
          </p:nvSpPr>
          <p:spPr>
            <a:xfrm rot="3253602">
              <a:off x="8277920" y="507649"/>
              <a:ext cx="427840" cy="298631"/>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76890" y="4235393"/>
              <a:ext cx="549558" cy="372471"/>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7711163">
              <a:off x="7993730" y="4322380"/>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sp>
        <p:nvSpPr>
          <p:cNvPr id="92" name="Google Shape;92;p7"/>
          <p:cNvSpPr/>
          <p:nvPr/>
        </p:nvSpPr>
        <p:spPr>
          <a:xfrm rot="-6034883" flipH="1">
            <a:off x="157881" y="-440652"/>
            <a:ext cx="5378387" cy="5528858"/>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7"/>
          <p:cNvGrpSpPr/>
          <p:nvPr/>
        </p:nvGrpSpPr>
        <p:grpSpPr>
          <a:xfrm>
            <a:off x="0" y="0"/>
            <a:ext cx="9144007" cy="5143503"/>
            <a:chOff x="0" y="0"/>
            <a:chExt cx="9144007" cy="5143503"/>
          </a:xfrm>
        </p:grpSpPr>
        <p:sp>
          <p:nvSpPr>
            <p:cNvPr id="94" name="Google Shape;94;p7"/>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7"/>
          <p:cNvSpPr txBox="1">
            <a:spLocks noGrp="1"/>
          </p:cNvSpPr>
          <p:nvPr>
            <p:ph type="title"/>
          </p:nvPr>
        </p:nvSpPr>
        <p:spPr>
          <a:xfrm>
            <a:off x="1006089" y="1347910"/>
            <a:ext cx="4021800" cy="519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103" name="Google Shape;103;p7"/>
          <p:cNvSpPr txBox="1">
            <a:spLocks noGrp="1"/>
          </p:cNvSpPr>
          <p:nvPr>
            <p:ph type="subTitle" idx="1"/>
          </p:nvPr>
        </p:nvSpPr>
        <p:spPr>
          <a:xfrm>
            <a:off x="1006100" y="1896558"/>
            <a:ext cx="4236600" cy="22053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SzPts val="1400"/>
              <a:buChar char="●"/>
              <a:defRPr/>
            </a:lvl1pPr>
            <a:lvl2pPr lvl="1" algn="r" rtl="0">
              <a:lnSpc>
                <a:spcPct val="100000"/>
              </a:lnSpc>
              <a:spcBef>
                <a:spcPts val="1600"/>
              </a:spcBef>
              <a:spcAft>
                <a:spcPts val="0"/>
              </a:spcAft>
              <a:buSzPts val="1400"/>
              <a:buChar char="○"/>
              <a:defRPr sz="2100"/>
            </a:lvl2pPr>
            <a:lvl3pPr lvl="2" algn="r" rtl="0">
              <a:lnSpc>
                <a:spcPct val="100000"/>
              </a:lnSpc>
              <a:spcBef>
                <a:spcPts val="0"/>
              </a:spcBef>
              <a:spcAft>
                <a:spcPts val="0"/>
              </a:spcAft>
              <a:buSzPts val="1400"/>
              <a:buChar char="■"/>
              <a:defRPr sz="2100"/>
            </a:lvl3pPr>
            <a:lvl4pPr lvl="3" algn="r" rtl="0">
              <a:lnSpc>
                <a:spcPct val="100000"/>
              </a:lnSpc>
              <a:spcBef>
                <a:spcPts val="0"/>
              </a:spcBef>
              <a:spcAft>
                <a:spcPts val="0"/>
              </a:spcAft>
              <a:buSzPts val="1400"/>
              <a:buChar char="●"/>
              <a:defRPr sz="2100"/>
            </a:lvl4pPr>
            <a:lvl5pPr lvl="4" algn="r" rtl="0">
              <a:lnSpc>
                <a:spcPct val="100000"/>
              </a:lnSpc>
              <a:spcBef>
                <a:spcPts val="0"/>
              </a:spcBef>
              <a:spcAft>
                <a:spcPts val="0"/>
              </a:spcAft>
              <a:buSzPts val="1400"/>
              <a:buChar char="○"/>
              <a:defRPr sz="2100"/>
            </a:lvl5pPr>
            <a:lvl6pPr lvl="5" algn="r" rtl="0">
              <a:lnSpc>
                <a:spcPct val="100000"/>
              </a:lnSpc>
              <a:spcBef>
                <a:spcPts val="0"/>
              </a:spcBef>
              <a:spcAft>
                <a:spcPts val="0"/>
              </a:spcAft>
              <a:buSzPts val="1400"/>
              <a:buChar char="■"/>
              <a:defRPr sz="2100"/>
            </a:lvl6pPr>
            <a:lvl7pPr lvl="6" algn="r" rtl="0">
              <a:lnSpc>
                <a:spcPct val="100000"/>
              </a:lnSpc>
              <a:spcBef>
                <a:spcPts val="0"/>
              </a:spcBef>
              <a:spcAft>
                <a:spcPts val="0"/>
              </a:spcAft>
              <a:buSzPts val="1400"/>
              <a:buChar char="●"/>
              <a:defRPr sz="2100"/>
            </a:lvl7pPr>
            <a:lvl8pPr lvl="7" algn="r" rtl="0">
              <a:lnSpc>
                <a:spcPct val="100000"/>
              </a:lnSpc>
              <a:spcBef>
                <a:spcPts val="0"/>
              </a:spcBef>
              <a:spcAft>
                <a:spcPts val="0"/>
              </a:spcAft>
              <a:buSzPts val="1400"/>
              <a:buChar char="○"/>
              <a:defRPr sz="2100"/>
            </a:lvl8pPr>
            <a:lvl9pPr lvl="8" algn="r" rtl="0">
              <a:lnSpc>
                <a:spcPct val="100000"/>
              </a:lnSpc>
              <a:spcBef>
                <a:spcPts val="0"/>
              </a:spcBef>
              <a:spcAft>
                <a:spcPts val="0"/>
              </a:spcAft>
              <a:buSzPts val="1400"/>
              <a:buChar char="■"/>
              <a:defRPr sz="2100"/>
            </a:lvl9pPr>
          </a:lstStyle>
          <a:p>
            <a:endParaRPr/>
          </a:p>
        </p:txBody>
      </p:sp>
      <p:sp>
        <p:nvSpPr>
          <p:cNvPr id="104" name="Google Shape;104;p7"/>
          <p:cNvSpPr/>
          <p:nvPr/>
        </p:nvSpPr>
        <p:spPr>
          <a:xfrm rot="7711163">
            <a:off x="646980" y="297680"/>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rot="-9869848">
            <a:off x="8261376" y="531582"/>
            <a:ext cx="549560" cy="372468"/>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rot="7420970">
            <a:off x="4450576" y="4515285"/>
            <a:ext cx="549562" cy="372466"/>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720100" y="1478825"/>
            <a:ext cx="3852000" cy="148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26" name="Google Shape;126;p9"/>
          <p:cNvSpPr txBox="1">
            <a:spLocks noGrp="1"/>
          </p:cNvSpPr>
          <p:nvPr>
            <p:ph type="subTitle" idx="1"/>
          </p:nvPr>
        </p:nvSpPr>
        <p:spPr>
          <a:xfrm>
            <a:off x="720000" y="2940008"/>
            <a:ext cx="3852000" cy="7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100"/>
            </a:lvl2pPr>
            <a:lvl3pPr lvl="2" algn="ctr" rtl="0">
              <a:lnSpc>
                <a:spcPct val="100000"/>
              </a:lnSpc>
              <a:spcBef>
                <a:spcPts val="0"/>
              </a:spcBef>
              <a:spcAft>
                <a:spcPts val="0"/>
              </a:spcAft>
              <a:buClr>
                <a:srgbClr val="5B595B"/>
              </a:buClr>
              <a:buSzPts val="1400"/>
              <a:buFont typeface="Lato"/>
              <a:buChar char="■"/>
              <a:defRPr sz="2100"/>
            </a:lvl3pPr>
            <a:lvl4pPr lvl="3" algn="ctr" rtl="0">
              <a:lnSpc>
                <a:spcPct val="100000"/>
              </a:lnSpc>
              <a:spcBef>
                <a:spcPts val="0"/>
              </a:spcBef>
              <a:spcAft>
                <a:spcPts val="0"/>
              </a:spcAft>
              <a:buClr>
                <a:srgbClr val="5B595B"/>
              </a:buClr>
              <a:buSzPts val="1400"/>
              <a:buFont typeface="Lato"/>
              <a:buChar char="●"/>
              <a:defRPr sz="2100"/>
            </a:lvl4pPr>
            <a:lvl5pPr lvl="4" algn="ctr" rtl="0">
              <a:lnSpc>
                <a:spcPct val="100000"/>
              </a:lnSpc>
              <a:spcBef>
                <a:spcPts val="0"/>
              </a:spcBef>
              <a:spcAft>
                <a:spcPts val="0"/>
              </a:spcAft>
              <a:buClr>
                <a:srgbClr val="5B595B"/>
              </a:buClr>
              <a:buSzPts val="1400"/>
              <a:buFont typeface="Lato"/>
              <a:buChar char="○"/>
              <a:defRPr sz="2100"/>
            </a:lvl5pPr>
            <a:lvl6pPr lvl="5" algn="ctr" rtl="0">
              <a:lnSpc>
                <a:spcPct val="100000"/>
              </a:lnSpc>
              <a:spcBef>
                <a:spcPts val="0"/>
              </a:spcBef>
              <a:spcAft>
                <a:spcPts val="0"/>
              </a:spcAft>
              <a:buClr>
                <a:srgbClr val="5B595B"/>
              </a:buClr>
              <a:buSzPts val="1400"/>
              <a:buFont typeface="Lato"/>
              <a:buChar char="■"/>
              <a:defRPr sz="2100"/>
            </a:lvl6pPr>
            <a:lvl7pPr lvl="6" algn="ctr" rtl="0">
              <a:lnSpc>
                <a:spcPct val="100000"/>
              </a:lnSpc>
              <a:spcBef>
                <a:spcPts val="0"/>
              </a:spcBef>
              <a:spcAft>
                <a:spcPts val="0"/>
              </a:spcAft>
              <a:buClr>
                <a:srgbClr val="5B595B"/>
              </a:buClr>
              <a:buSzPts val="1400"/>
              <a:buFont typeface="Lato"/>
              <a:buChar char="●"/>
              <a:defRPr sz="2100"/>
            </a:lvl7pPr>
            <a:lvl8pPr lvl="7" algn="ctr" rtl="0">
              <a:lnSpc>
                <a:spcPct val="100000"/>
              </a:lnSpc>
              <a:spcBef>
                <a:spcPts val="0"/>
              </a:spcBef>
              <a:spcAft>
                <a:spcPts val="0"/>
              </a:spcAft>
              <a:buClr>
                <a:srgbClr val="5B595B"/>
              </a:buClr>
              <a:buSzPts val="1400"/>
              <a:buFont typeface="Lato"/>
              <a:buChar char="○"/>
              <a:defRPr sz="2100"/>
            </a:lvl8pPr>
            <a:lvl9pPr lvl="8" algn="ctr" rtl="0">
              <a:lnSpc>
                <a:spcPct val="100000"/>
              </a:lnSpc>
              <a:spcBef>
                <a:spcPts val="0"/>
              </a:spcBef>
              <a:spcAft>
                <a:spcPts val="0"/>
              </a:spcAft>
              <a:buClr>
                <a:srgbClr val="5B595B"/>
              </a:buClr>
              <a:buSzPts val="1400"/>
              <a:buFont typeface="Lato"/>
              <a:buChar char="■"/>
              <a:defRPr sz="2100"/>
            </a:lvl9pPr>
          </a:lstStyle>
          <a:p>
            <a:endParaRPr/>
          </a:p>
        </p:txBody>
      </p:sp>
      <p:grpSp>
        <p:nvGrpSpPr>
          <p:cNvPr id="127" name="Google Shape;127;p9"/>
          <p:cNvGrpSpPr/>
          <p:nvPr/>
        </p:nvGrpSpPr>
        <p:grpSpPr>
          <a:xfrm>
            <a:off x="0" y="0"/>
            <a:ext cx="9144007" cy="5143503"/>
            <a:chOff x="0" y="0"/>
            <a:chExt cx="9144007" cy="5143503"/>
          </a:xfrm>
        </p:grpSpPr>
        <p:grpSp>
          <p:nvGrpSpPr>
            <p:cNvPr id="128" name="Google Shape;128;p9"/>
            <p:cNvGrpSpPr/>
            <p:nvPr/>
          </p:nvGrpSpPr>
          <p:grpSpPr>
            <a:xfrm>
              <a:off x="0" y="0"/>
              <a:ext cx="9144007" cy="5143503"/>
              <a:chOff x="0" y="0"/>
              <a:chExt cx="9144007" cy="5143503"/>
            </a:xfrm>
          </p:grpSpPr>
          <p:sp>
            <p:nvSpPr>
              <p:cNvPr id="129" name="Google Shape;129;p9"/>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9"/>
            <p:cNvSpPr/>
            <p:nvPr/>
          </p:nvSpPr>
          <p:spPr>
            <a:xfrm>
              <a:off x="8054595" y="608500"/>
              <a:ext cx="427840" cy="298630"/>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276890" y="4235393"/>
              <a:ext cx="549558" cy="372471"/>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rot="7711163">
              <a:off x="670355" y="835405"/>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title"/>
          </p:nvPr>
        </p:nvSpPr>
        <p:spPr>
          <a:xfrm>
            <a:off x="3974525" y="3047125"/>
            <a:ext cx="4449600" cy="1158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2" name="Google Shape;142;p10"/>
          <p:cNvGrpSpPr/>
          <p:nvPr/>
        </p:nvGrpSpPr>
        <p:grpSpPr>
          <a:xfrm rot="10800000" flipH="1">
            <a:off x="0" y="0"/>
            <a:ext cx="9144007" cy="5143503"/>
            <a:chOff x="0" y="0"/>
            <a:chExt cx="9144007" cy="5143503"/>
          </a:xfrm>
        </p:grpSpPr>
        <p:grpSp>
          <p:nvGrpSpPr>
            <p:cNvPr id="143" name="Google Shape;143;p10"/>
            <p:cNvGrpSpPr/>
            <p:nvPr/>
          </p:nvGrpSpPr>
          <p:grpSpPr>
            <a:xfrm>
              <a:off x="0" y="0"/>
              <a:ext cx="9144007" cy="5143503"/>
              <a:chOff x="0" y="0"/>
              <a:chExt cx="9144007" cy="5143503"/>
            </a:xfrm>
          </p:grpSpPr>
          <p:sp>
            <p:nvSpPr>
              <p:cNvPr id="144" name="Google Shape;144;p10"/>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10"/>
            <p:cNvSpPr/>
            <p:nvPr/>
          </p:nvSpPr>
          <p:spPr>
            <a:xfrm>
              <a:off x="8054595" y="608500"/>
              <a:ext cx="427840" cy="298630"/>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276890" y="4235393"/>
              <a:ext cx="549558" cy="372471"/>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rot="7711163">
              <a:off x="670342" y="295105"/>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39"/>
        <p:cNvGrpSpPr/>
        <p:nvPr/>
      </p:nvGrpSpPr>
      <p:grpSpPr>
        <a:xfrm>
          <a:off x="0" y="0"/>
          <a:ext cx="0" cy="0"/>
          <a:chOff x="0" y="0"/>
          <a:chExt cx="0" cy="0"/>
        </a:xfrm>
      </p:grpSpPr>
      <p:sp>
        <p:nvSpPr>
          <p:cNvPr id="240" name="Google Shape;240;p16"/>
          <p:cNvSpPr/>
          <p:nvPr/>
        </p:nvSpPr>
        <p:spPr>
          <a:xfrm rot="141922">
            <a:off x="-421651" y="389654"/>
            <a:ext cx="6769323" cy="4138494"/>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16"/>
          <p:cNvGrpSpPr/>
          <p:nvPr/>
        </p:nvGrpSpPr>
        <p:grpSpPr>
          <a:xfrm>
            <a:off x="0" y="0"/>
            <a:ext cx="9144007" cy="5143503"/>
            <a:chOff x="0" y="0"/>
            <a:chExt cx="9144007" cy="5143503"/>
          </a:xfrm>
        </p:grpSpPr>
        <p:sp>
          <p:nvSpPr>
            <p:cNvPr id="242" name="Google Shape;242;p16"/>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6"/>
          <p:cNvSpPr/>
          <p:nvPr/>
        </p:nvSpPr>
        <p:spPr>
          <a:xfrm>
            <a:off x="8280595" y="540000"/>
            <a:ext cx="427840" cy="298630"/>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7711163">
            <a:off x="646980" y="297680"/>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2700000">
            <a:off x="405682" y="4280974"/>
            <a:ext cx="427839" cy="298633"/>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txBox="1">
            <a:spLocks noGrp="1"/>
          </p:cNvSpPr>
          <p:nvPr>
            <p:ph type="title"/>
          </p:nvPr>
        </p:nvSpPr>
        <p:spPr>
          <a:xfrm>
            <a:off x="720000" y="3338149"/>
            <a:ext cx="3848700" cy="3021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1400"/>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254" name="Google Shape;254;p16"/>
          <p:cNvSpPr txBox="1">
            <a:spLocks noGrp="1"/>
          </p:cNvSpPr>
          <p:nvPr>
            <p:ph type="subTitle" idx="1"/>
          </p:nvPr>
        </p:nvSpPr>
        <p:spPr>
          <a:xfrm>
            <a:off x="720000" y="1418350"/>
            <a:ext cx="5165100" cy="1930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6">
  <p:cSld name="CUSTOM_5_2_1_1_1">
    <p:spTree>
      <p:nvGrpSpPr>
        <p:cNvPr id="1" name="Shape 474"/>
        <p:cNvGrpSpPr/>
        <p:nvPr/>
      </p:nvGrpSpPr>
      <p:grpSpPr>
        <a:xfrm>
          <a:off x="0" y="0"/>
          <a:ext cx="0" cy="0"/>
          <a:chOff x="0" y="0"/>
          <a:chExt cx="0" cy="0"/>
        </a:xfrm>
      </p:grpSpPr>
      <p:grpSp>
        <p:nvGrpSpPr>
          <p:cNvPr id="475" name="Google Shape;475;p28"/>
          <p:cNvGrpSpPr/>
          <p:nvPr/>
        </p:nvGrpSpPr>
        <p:grpSpPr>
          <a:xfrm rot="10800000" flipH="1">
            <a:off x="0" y="0"/>
            <a:ext cx="9144007" cy="5143503"/>
            <a:chOff x="0" y="0"/>
            <a:chExt cx="9144007" cy="5143503"/>
          </a:xfrm>
        </p:grpSpPr>
        <p:grpSp>
          <p:nvGrpSpPr>
            <p:cNvPr id="476" name="Google Shape;476;p28"/>
            <p:cNvGrpSpPr/>
            <p:nvPr/>
          </p:nvGrpSpPr>
          <p:grpSpPr>
            <a:xfrm>
              <a:off x="0" y="0"/>
              <a:ext cx="9144007" cy="5143503"/>
              <a:chOff x="0" y="0"/>
              <a:chExt cx="9144007" cy="5143503"/>
            </a:xfrm>
          </p:grpSpPr>
          <p:grpSp>
            <p:nvGrpSpPr>
              <p:cNvPr id="477" name="Google Shape;477;p28"/>
              <p:cNvGrpSpPr/>
              <p:nvPr/>
            </p:nvGrpSpPr>
            <p:grpSpPr>
              <a:xfrm>
                <a:off x="0" y="0"/>
                <a:ext cx="9144007" cy="5143503"/>
                <a:chOff x="0" y="0"/>
                <a:chExt cx="9144007" cy="5143503"/>
              </a:xfrm>
            </p:grpSpPr>
            <p:sp>
              <p:nvSpPr>
                <p:cNvPr id="478" name="Google Shape;478;p28"/>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8"/>
              <p:cNvSpPr/>
              <p:nvPr/>
            </p:nvSpPr>
            <p:spPr>
              <a:xfrm rot="3578401">
                <a:off x="8274933" y="511174"/>
                <a:ext cx="427837" cy="298629"/>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276890" y="4235393"/>
                <a:ext cx="549558" cy="372471"/>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rot="7711163">
                <a:off x="670342" y="353768"/>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489;p28"/>
            <p:cNvSpPr/>
            <p:nvPr/>
          </p:nvSpPr>
          <p:spPr>
            <a:xfrm rot="9555919">
              <a:off x="8102058" y="4523700"/>
              <a:ext cx="427838" cy="298629"/>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8"/>
          <p:cNvSpPr txBox="1">
            <a:spLocks noGrp="1"/>
          </p:cNvSpPr>
          <p:nvPr>
            <p:ph type="title"/>
          </p:nvPr>
        </p:nvSpPr>
        <p:spPr>
          <a:xfrm>
            <a:off x="3104425" y="2517875"/>
            <a:ext cx="29352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1" name="Google Shape;491;p28"/>
          <p:cNvSpPr txBox="1">
            <a:spLocks noGrp="1"/>
          </p:cNvSpPr>
          <p:nvPr>
            <p:ph type="body" idx="1"/>
          </p:nvPr>
        </p:nvSpPr>
        <p:spPr>
          <a:xfrm>
            <a:off x="2510350" y="3049900"/>
            <a:ext cx="4123200" cy="3444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6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92" name="Google Shape;492;p28"/>
          <p:cNvSpPr txBox="1">
            <a:spLocks noGrp="1"/>
          </p:cNvSpPr>
          <p:nvPr>
            <p:ph type="title" idx="2" hasCustomPrompt="1"/>
          </p:nvPr>
        </p:nvSpPr>
        <p:spPr>
          <a:xfrm>
            <a:off x="4007800" y="1417175"/>
            <a:ext cx="1128300" cy="719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614"/>
        <p:cNvGrpSpPr/>
        <p:nvPr/>
      </p:nvGrpSpPr>
      <p:grpSpPr>
        <a:xfrm>
          <a:off x="0" y="0"/>
          <a:ext cx="0" cy="0"/>
          <a:chOff x="0" y="0"/>
          <a:chExt cx="0" cy="0"/>
        </a:xfrm>
      </p:grpSpPr>
      <p:grpSp>
        <p:nvGrpSpPr>
          <p:cNvPr id="615" name="Google Shape;615;p35"/>
          <p:cNvGrpSpPr/>
          <p:nvPr/>
        </p:nvGrpSpPr>
        <p:grpSpPr>
          <a:xfrm>
            <a:off x="0" y="0"/>
            <a:ext cx="9144007" cy="5143503"/>
            <a:chOff x="0" y="0"/>
            <a:chExt cx="9144007" cy="5143503"/>
          </a:xfrm>
        </p:grpSpPr>
        <p:grpSp>
          <p:nvGrpSpPr>
            <p:cNvPr id="616" name="Google Shape;616;p35"/>
            <p:cNvGrpSpPr/>
            <p:nvPr/>
          </p:nvGrpSpPr>
          <p:grpSpPr>
            <a:xfrm>
              <a:off x="0" y="0"/>
              <a:ext cx="9144007" cy="5143503"/>
              <a:chOff x="0" y="0"/>
              <a:chExt cx="9144007" cy="5143503"/>
            </a:xfrm>
          </p:grpSpPr>
          <p:sp>
            <p:nvSpPr>
              <p:cNvPr id="617" name="Google Shape;617;p35"/>
              <p:cNvSpPr/>
              <p:nvPr/>
            </p:nvSpPr>
            <p:spPr>
              <a:xfrm>
                <a:off x="0" y="1343937"/>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5"/>
              <p:cNvSpPr/>
              <p:nvPr/>
            </p:nvSpPr>
            <p:spPr>
              <a:xfrm>
                <a:off x="0" y="0"/>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5"/>
              <p:cNvSpPr/>
              <p:nvPr/>
            </p:nvSpPr>
            <p:spPr>
              <a:xfrm>
                <a:off x="4231368" y="0"/>
                <a:ext cx="1683185" cy="227941"/>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5"/>
              <p:cNvSpPr/>
              <p:nvPr/>
            </p:nvSpPr>
            <p:spPr>
              <a:xfrm>
                <a:off x="7252879" y="0"/>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5"/>
              <p:cNvSpPr/>
              <p:nvPr/>
            </p:nvSpPr>
            <p:spPr>
              <a:xfrm rot="10800000">
                <a:off x="8926508" y="2642863"/>
                <a:ext cx="217499" cy="1156692"/>
              </a:xfrm>
              <a:custGeom>
                <a:avLst/>
                <a:gdLst/>
                <a:ahLst/>
                <a:cxnLst/>
                <a:rect l="l" t="t" r="r" b="b"/>
                <a:pathLst>
                  <a:path w="1229" h="6536" extrusionOk="0">
                    <a:moveTo>
                      <a:pt x="0" y="1"/>
                    </a:moveTo>
                    <a:lnTo>
                      <a:pt x="0" y="6536"/>
                    </a:lnTo>
                    <a:cubicBezTo>
                      <a:pt x="0" y="6536"/>
                      <a:pt x="965" y="5844"/>
                      <a:pt x="541" y="4468"/>
                    </a:cubicBezTo>
                    <a:cubicBezTo>
                      <a:pt x="112" y="3110"/>
                      <a:pt x="876" y="2828"/>
                      <a:pt x="1059" y="1770"/>
                    </a:cubicBezTo>
                    <a:cubicBezTo>
                      <a:pt x="1229" y="689"/>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5"/>
              <p:cNvSpPr/>
              <p:nvPr/>
            </p:nvSpPr>
            <p:spPr>
              <a:xfrm rot="10800000">
                <a:off x="7253764" y="3998657"/>
                <a:ext cx="1890243" cy="1144835"/>
              </a:xfrm>
              <a:custGeom>
                <a:avLst/>
                <a:gdLst/>
                <a:ahLst/>
                <a:cxnLst/>
                <a:rect l="l" t="t" r="r" b="b"/>
                <a:pathLst>
                  <a:path w="10681" h="6469" extrusionOk="0">
                    <a:moveTo>
                      <a:pt x="0" y="1"/>
                    </a:moveTo>
                    <a:lnTo>
                      <a:pt x="0" y="6460"/>
                    </a:lnTo>
                    <a:cubicBezTo>
                      <a:pt x="0" y="6460"/>
                      <a:pt x="57" y="6468"/>
                      <a:pt x="154" y="6468"/>
                    </a:cubicBezTo>
                    <a:cubicBezTo>
                      <a:pt x="627" y="6468"/>
                      <a:pt x="2065" y="6277"/>
                      <a:pt x="2529" y="4021"/>
                    </a:cubicBezTo>
                    <a:cubicBezTo>
                      <a:pt x="3009" y="1685"/>
                      <a:pt x="3754" y="932"/>
                      <a:pt x="5730" y="932"/>
                    </a:cubicBezTo>
                    <a:cubicBezTo>
                      <a:pt x="6051" y="932"/>
                      <a:pt x="6404" y="952"/>
                      <a:pt x="6795" y="988"/>
                    </a:cubicBezTo>
                    <a:cubicBezTo>
                      <a:pt x="7044" y="1010"/>
                      <a:pt x="7280" y="1019"/>
                      <a:pt x="7503" y="1019"/>
                    </a:cubicBezTo>
                    <a:cubicBezTo>
                      <a:pt x="9774" y="1019"/>
                      <a:pt x="10681" y="1"/>
                      <a:pt x="10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5"/>
              <p:cNvSpPr/>
              <p:nvPr/>
            </p:nvSpPr>
            <p:spPr>
              <a:xfrm rot="10800000">
                <a:off x="0" y="2870457"/>
                <a:ext cx="1891128" cy="2273035"/>
              </a:xfrm>
              <a:custGeom>
                <a:avLst/>
                <a:gdLst/>
                <a:ahLst/>
                <a:cxnLst/>
                <a:rect l="l" t="t" r="r" b="b"/>
                <a:pathLst>
                  <a:path w="10686" h="12844" extrusionOk="0">
                    <a:moveTo>
                      <a:pt x="1" y="1"/>
                    </a:moveTo>
                    <a:cubicBezTo>
                      <a:pt x="1" y="1"/>
                      <a:pt x="1249" y="1712"/>
                      <a:pt x="3757" y="1712"/>
                    </a:cubicBezTo>
                    <a:cubicBezTo>
                      <a:pt x="3904" y="1712"/>
                      <a:pt x="4054" y="1706"/>
                      <a:pt x="4209" y="1694"/>
                    </a:cubicBezTo>
                    <a:cubicBezTo>
                      <a:pt x="4517" y="1669"/>
                      <a:pt x="4809" y="1657"/>
                      <a:pt x="5084" y="1657"/>
                    </a:cubicBezTo>
                    <a:cubicBezTo>
                      <a:pt x="9143" y="1657"/>
                      <a:pt x="9664" y="4254"/>
                      <a:pt x="9422" y="6831"/>
                    </a:cubicBezTo>
                    <a:cubicBezTo>
                      <a:pt x="8993" y="11356"/>
                      <a:pt x="10686" y="12843"/>
                      <a:pt x="10686" y="12843"/>
                    </a:cubicBezTo>
                    <a:lnTo>
                      <a:pt x="10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5"/>
              <p:cNvSpPr/>
              <p:nvPr/>
            </p:nvSpPr>
            <p:spPr>
              <a:xfrm rot="10800000">
                <a:off x="3654686" y="4839577"/>
                <a:ext cx="2244192" cy="303926"/>
              </a:xfrm>
              <a:custGeom>
                <a:avLst/>
                <a:gdLst/>
                <a:ahLst/>
                <a:cxnLst/>
                <a:rect l="l" t="t" r="r" b="b"/>
                <a:pathLst>
                  <a:path w="9511" h="1288" extrusionOk="0">
                    <a:moveTo>
                      <a:pt x="0" y="1"/>
                    </a:moveTo>
                    <a:cubicBezTo>
                      <a:pt x="0" y="1"/>
                      <a:pt x="870" y="1288"/>
                      <a:pt x="2249" y="1288"/>
                    </a:cubicBezTo>
                    <a:cubicBezTo>
                      <a:pt x="2353" y="1288"/>
                      <a:pt x="2459" y="1281"/>
                      <a:pt x="2569" y="1265"/>
                    </a:cubicBezTo>
                    <a:cubicBezTo>
                      <a:pt x="3818" y="1104"/>
                      <a:pt x="4166" y="430"/>
                      <a:pt x="5270" y="430"/>
                    </a:cubicBezTo>
                    <a:cubicBezTo>
                      <a:pt x="5547" y="430"/>
                      <a:pt x="5872" y="473"/>
                      <a:pt x="6272" y="577"/>
                    </a:cubicBezTo>
                    <a:cubicBezTo>
                      <a:pt x="6654" y="677"/>
                      <a:pt x="7010" y="718"/>
                      <a:pt x="7334" y="718"/>
                    </a:cubicBezTo>
                    <a:cubicBezTo>
                      <a:pt x="8697" y="718"/>
                      <a:pt x="9510" y="1"/>
                      <a:pt x="9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35"/>
            <p:cNvSpPr/>
            <p:nvPr/>
          </p:nvSpPr>
          <p:spPr>
            <a:xfrm rot="10800000">
              <a:off x="1199830" y="735559"/>
              <a:ext cx="6458337" cy="3427941"/>
            </a:xfrm>
            <a:custGeom>
              <a:avLst/>
              <a:gdLst/>
              <a:ahLst/>
              <a:cxnLst/>
              <a:rect l="l" t="t" r="r" b="b"/>
              <a:pathLst>
                <a:path w="27805" h="15479" extrusionOk="0">
                  <a:moveTo>
                    <a:pt x="7126" y="1"/>
                  </a:moveTo>
                  <a:cubicBezTo>
                    <a:pt x="5779" y="1"/>
                    <a:pt x="4507" y="474"/>
                    <a:pt x="3629" y="990"/>
                  </a:cubicBezTo>
                  <a:cubicBezTo>
                    <a:pt x="2736" y="1508"/>
                    <a:pt x="1116" y="2793"/>
                    <a:pt x="781" y="3945"/>
                  </a:cubicBezTo>
                  <a:cubicBezTo>
                    <a:pt x="0" y="6770"/>
                    <a:pt x="4928" y="6382"/>
                    <a:pt x="2884" y="9971"/>
                  </a:cubicBezTo>
                  <a:cubicBezTo>
                    <a:pt x="857" y="13560"/>
                    <a:pt x="9021" y="15363"/>
                    <a:pt x="12780" y="15475"/>
                  </a:cubicBezTo>
                  <a:cubicBezTo>
                    <a:pt x="12886" y="15477"/>
                    <a:pt x="12994" y="15479"/>
                    <a:pt x="13104" y="15479"/>
                  </a:cubicBezTo>
                  <a:cubicBezTo>
                    <a:pt x="16559" y="15479"/>
                    <a:pt x="21317" y="14041"/>
                    <a:pt x="24367" y="11069"/>
                  </a:cubicBezTo>
                  <a:cubicBezTo>
                    <a:pt x="27804" y="7721"/>
                    <a:pt x="24680" y="2195"/>
                    <a:pt x="21443" y="1173"/>
                  </a:cubicBezTo>
                  <a:cubicBezTo>
                    <a:pt x="21020" y="1038"/>
                    <a:pt x="20623" y="985"/>
                    <a:pt x="20234" y="985"/>
                  </a:cubicBezTo>
                  <a:cubicBezTo>
                    <a:pt x="18736" y="985"/>
                    <a:pt x="17357" y="1777"/>
                    <a:pt x="15028" y="1777"/>
                  </a:cubicBezTo>
                  <a:cubicBezTo>
                    <a:pt x="13532" y="1777"/>
                    <a:pt x="11643" y="1449"/>
                    <a:pt x="9079" y="374"/>
                  </a:cubicBezTo>
                  <a:cubicBezTo>
                    <a:pt x="8434" y="109"/>
                    <a:pt x="7772" y="1"/>
                    <a:pt x="7126"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5"/>
            <p:cNvSpPr/>
            <p:nvPr/>
          </p:nvSpPr>
          <p:spPr>
            <a:xfrm>
              <a:off x="8280595" y="540000"/>
              <a:ext cx="427840" cy="298630"/>
            </a:xfrm>
            <a:custGeom>
              <a:avLst/>
              <a:gdLst/>
              <a:ahLst/>
              <a:cxnLst/>
              <a:rect l="l" t="t" r="r" b="b"/>
              <a:pathLst>
                <a:path w="2225" h="1553" extrusionOk="0">
                  <a:moveTo>
                    <a:pt x="1439" y="0"/>
                  </a:moveTo>
                  <a:cubicBezTo>
                    <a:pt x="1008" y="0"/>
                    <a:pt x="516" y="211"/>
                    <a:pt x="300" y="523"/>
                  </a:cubicBezTo>
                  <a:cubicBezTo>
                    <a:pt x="0" y="952"/>
                    <a:pt x="371" y="1416"/>
                    <a:pt x="670" y="1510"/>
                  </a:cubicBezTo>
                  <a:cubicBezTo>
                    <a:pt x="752" y="1536"/>
                    <a:pt x="878" y="1553"/>
                    <a:pt x="1024" y="1553"/>
                  </a:cubicBezTo>
                  <a:cubicBezTo>
                    <a:pt x="1510" y="1553"/>
                    <a:pt x="2216" y="1367"/>
                    <a:pt x="2216" y="711"/>
                  </a:cubicBezTo>
                  <a:cubicBezTo>
                    <a:pt x="2225" y="202"/>
                    <a:pt x="186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5"/>
            <p:cNvSpPr/>
            <p:nvPr/>
          </p:nvSpPr>
          <p:spPr>
            <a:xfrm rot="7711163">
              <a:off x="646980" y="297680"/>
              <a:ext cx="549557" cy="372470"/>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 name="Google Shape;628;p35"/>
          <p:cNvSpPr txBox="1">
            <a:spLocks noGrp="1"/>
          </p:cNvSpPr>
          <p:nvPr>
            <p:ph type="title"/>
          </p:nvPr>
        </p:nvSpPr>
        <p:spPr>
          <a:xfrm>
            <a:off x="2549400" y="1652700"/>
            <a:ext cx="4045200" cy="10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29" name="Google Shape;629;p35"/>
          <p:cNvSpPr txBox="1">
            <a:spLocks noGrp="1"/>
          </p:cNvSpPr>
          <p:nvPr>
            <p:ph type="subTitle" idx="1"/>
          </p:nvPr>
        </p:nvSpPr>
        <p:spPr>
          <a:xfrm>
            <a:off x="2549400" y="2708614"/>
            <a:ext cx="4045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6"/>
              </a:buClr>
              <a:buSzPts val="3000"/>
              <a:buFont typeface="Alfa Slab One"/>
              <a:buNone/>
              <a:defRPr sz="3000">
                <a:solidFill>
                  <a:schemeClr val="accent6"/>
                </a:solidFill>
                <a:latin typeface="Alfa Slab One"/>
                <a:ea typeface="Alfa Slab One"/>
                <a:cs typeface="Alfa Slab One"/>
                <a:sym typeface="Alfa Slab One"/>
              </a:defRPr>
            </a:lvl1pPr>
            <a:lvl2pPr lvl="1" rtl="0">
              <a:spcBef>
                <a:spcPts val="0"/>
              </a:spcBef>
              <a:spcAft>
                <a:spcPts val="0"/>
              </a:spcAft>
              <a:buClr>
                <a:schemeClr val="accent6"/>
              </a:buClr>
              <a:buSzPts val="2800"/>
              <a:buNone/>
              <a:defRPr sz="2800">
                <a:solidFill>
                  <a:schemeClr val="accent6"/>
                </a:solidFill>
              </a:defRPr>
            </a:lvl2pPr>
            <a:lvl3pPr lvl="2" rtl="0">
              <a:spcBef>
                <a:spcPts val="0"/>
              </a:spcBef>
              <a:spcAft>
                <a:spcPts val="0"/>
              </a:spcAft>
              <a:buClr>
                <a:schemeClr val="accent6"/>
              </a:buClr>
              <a:buSzPts val="2800"/>
              <a:buNone/>
              <a:defRPr sz="2800">
                <a:solidFill>
                  <a:schemeClr val="accent6"/>
                </a:solidFill>
              </a:defRPr>
            </a:lvl3pPr>
            <a:lvl4pPr lvl="3" rtl="0">
              <a:spcBef>
                <a:spcPts val="0"/>
              </a:spcBef>
              <a:spcAft>
                <a:spcPts val="0"/>
              </a:spcAft>
              <a:buClr>
                <a:schemeClr val="accent6"/>
              </a:buClr>
              <a:buSzPts val="2800"/>
              <a:buNone/>
              <a:defRPr sz="2800">
                <a:solidFill>
                  <a:schemeClr val="accent6"/>
                </a:solidFill>
              </a:defRPr>
            </a:lvl4pPr>
            <a:lvl5pPr lvl="4" rtl="0">
              <a:spcBef>
                <a:spcPts val="0"/>
              </a:spcBef>
              <a:spcAft>
                <a:spcPts val="0"/>
              </a:spcAft>
              <a:buClr>
                <a:schemeClr val="accent6"/>
              </a:buClr>
              <a:buSzPts val="2800"/>
              <a:buNone/>
              <a:defRPr sz="2800">
                <a:solidFill>
                  <a:schemeClr val="accent6"/>
                </a:solidFill>
              </a:defRPr>
            </a:lvl5pPr>
            <a:lvl6pPr lvl="5" rtl="0">
              <a:spcBef>
                <a:spcPts val="0"/>
              </a:spcBef>
              <a:spcAft>
                <a:spcPts val="0"/>
              </a:spcAft>
              <a:buClr>
                <a:schemeClr val="accent6"/>
              </a:buClr>
              <a:buSzPts val="2800"/>
              <a:buNone/>
              <a:defRPr sz="2800">
                <a:solidFill>
                  <a:schemeClr val="accent6"/>
                </a:solidFill>
              </a:defRPr>
            </a:lvl6pPr>
            <a:lvl7pPr lvl="6" rtl="0">
              <a:spcBef>
                <a:spcPts val="0"/>
              </a:spcBef>
              <a:spcAft>
                <a:spcPts val="0"/>
              </a:spcAft>
              <a:buClr>
                <a:schemeClr val="accent6"/>
              </a:buClr>
              <a:buSzPts val="2800"/>
              <a:buNone/>
              <a:defRPr sz="2800">
                <a:solidFill>
                  <a:schemeClr val="accent6"/>
                </a:solidFill>
              </a:defRPr>
            </a:lvl7pPr>
            <a:lvl8pPr lvl="7" rtl="0">
              <a:spcBef>
                <a:spcPts val="0"/>
              </a:spcBef>
              <a:spcAft>
                <a:spcPts val="0"/>
              </a:spcAft>
              <a:buClr>
                <a:schemeClr val="accent6"/>
              </a:buClr>
              <a:buSzPts val="2800"/>
              <a:buNone/>
              <a:defRPr sz="2800">
                <a:solidFill>
                  <a:schemeClr val="accent6"/>
                </a:solidFill>
              </a:defRPr>
            </a:lvl8pPr>
            <a:lvl9pPr lvl="8" rtl="0">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1pPr>
            <a:lvl2pPr marL="914400" lvl="1"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2pPr>
            <a:lvl3pPr marL="1371600" lvl="2"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3pPr>
            <a:lvl4pPr marL="1828800" lvl="3"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4pPr>
            <a:lvl5pPr marL="2286000" lvl="4"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5pPr>
            <a:lvl6pPr marL="2743200" lvl="5"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6pPr>
            <a:lvl7pPr marL="3200400" lvl="6"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7pPr>
            <a:lvl8pPr marL="3657600" lvl="7"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8pPr>
            <a:lvl9pPr marL="4114800" lvl="8" indent="-317500" rtl="0">
              <a:lnSpc>
                <a:spcPct val="100000"/>
              </a:lnSpc>
              <a:spcBef>
                <a:spcPts val="0"/>
              </a:spcBef>
              <a:spcAft>
                <a:spcPts val="0"/>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8" r:id="rId6"/>
    <p:sldLayoutId id="2147483662" r:id="rId7"/>
    <p:sldLayoutId id="2147483674" r:id="rId8"/>
    <p:sldLayoutId id="2147483681"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8.xml"/><Relationship Id="rId1" Type="http://schemas.openxmlformats.org/officeDocument/2006/relationships/video" Target="NULL"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B2020471-1DE0-A54B-82CB-6157BADD3A38}"/>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bright="-20000" contrast="-40000"/>
                    </a14:imgEffect>
                  </a14:imgLayer>
                </a14:imgProps>
              </a:ext>
            </a:extLst>
          </a:blip>
          <a:stretch>
            <a:fillRect/>
          </a:stretch>
        </p:blipFill>
        <p:spPr>
          <a:xfrm>
            <a:off x="1" y="0"/>
            <a:ext cx="9143999" cy="5143501"/>
          </a:xfrm>
          <a:prstGeom prst="rect">
            <a:avLst/>
          </a:prstGeom>
          <a:ln>
            <a:noFill/>
          </a:ln>
          <a:effectLst>
            <a:outerShdw blurRad="149987" dist="250190" dir="8460000" algn="ctr">
              <a:srgbClr val="000000">
                <a:alpha val="28000"/>
              </a:srgbClr>
            </a:outerShdw>
            <a:reflection stA="18000" endPos="62000" dist="50800" dir="5400000" sy="-100000" algn="bl" rotWithShape="0"/>
          </a:effectLst>
          <a:scene3d>
            <a:camera prst="orthographicFront">
              <a:rot lat="0" lon="0" rev="0"/>
            </a:camera>
            <a:lightRig rig="contrasting" dir="t">
              <a:rot lat="0" lon="0" rev="1500000"/>
            </a:lightRig>
          </a:scene3d>
          <a:sp3d prstMaterial="metal">
            <a:bevelT w="88900" h="88900"/>
          </a:sp3d>
        </p:spPr>
      </p:pic>
      <p:sp>
        <p:nvSpPr>
          <p:cNvPr id="8" name="ZoneTexte 7">
            <a:extLst>
              <a:ext uri="{FF2B5EF4-FFF2-40B4-BE49-F238E27FC236}">
                <a16:creationId xmlns:a16="http://schemas.microsoft.com/office/drawing/2014/main" xmlns="" id="{F5CEB197-8066-DEBB-301A-0FD89F45639C}"/>
              </a:ext>
            </a:extLst>
          </p:cNvPr>
          <p:cNvSpPr txBox="1"/>
          <p:nvPr/>
        </p:nvSpPr>
        <p:spPr>
          <a:xfrm>
            <a:off x="673100" y="1509921"/>
            <a:ext cx="7797800" cy="2123658"/>
          </a:xfrm>
          <a:prstGeom prst="rect">
            <a:avLst/>
          </a:prstGeom>
          <a:no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4"/>
          </a:fontRef>
        </p:style>
        <p:txBody>
          <a:bodyPr wrap="square" rtlCol="0">
            <a:prstTxWarp prst="textInflate">
              <a:avLst/>
            </a:prstTxWarp>
            <a:spAutoFit/>
          </a:bodyPr>
          <a:lstStyle/>
          <a:p>
            <a:pPr algn="ctr"/>
            <a:r>
              <a:rPr lang="fr-FR"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Bonjour à tous </a:t>
            </a:r>
          </a:p>
          <a:p>
            <a:pPr algn="ctr"/>
            <a:r>
              <a:rPr lang="fr-FR"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Soyez les bienvenus</a:t>
            </a:r>
            <a:endParaRPr lang="x-none"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90205960"/>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xmlns="" id="{4C1A616F-75D8-5F14-424E-93D48C2E5332}"/>
              </a:ext>
            </a:extLst>
          </p:cNvPr>
          <p:cNvGrpSpPr/>
          <p:nvPr/>
        </p:nvGrpSpPr>
        <p:grpSpPr>
          <a:xfrm>
            <a:off x="451851" y="-134122"/>
            <a:ext cx="8064828" cy="1906856"/>
            <a:chOff x="621636" y="-286356"/>
            <a:chExt cx="8064828" cy="1906856"/>
          </a:xfrm>
        </p:grpSpPr>
        <p:sp>
          <p:nvSpPr>
            <p:cNvPr id="5" name="ZoneTexte 4">
              <a:extLst>
                <a:ext uri="{FF2B5EF4-FFF2-40B4-BE49-F238E27FC236}">
                  <a16:creationId xmlns:a16="http://schemas.microsoft.com/office/drawing/2014/main" xmlns="" id="{15893106-DB14-F110-831B-8610D6978DB8}"/>
                </a:ext>
              </a:extLst>
            </p:cNvPr>
            <p:cNvSpPr txBox="1"/>
            <p:nvPr/>
          </p:nvSpPr>
          <p:spPr>
            <a:xfrm>
              <a:off x="2033537" y="128462"/>
              <a:ext cx="6652927" cy="1077218"/>
            </a:xfrm>
            <a:prstGeom prst="rect">
              <a:avLst/>
            </a:prstGeom>
            <a:noFill/>
          </p:spPr>
          <p:txBody>
            <a:bodyPr wrap="square" rtlCol="0">
              <a:spAutoFit/>
            </a:bodyPr>
            <a:lstStyle/>
            <a:p>
              <a:pPr lvl="0">
                <a:buClrTx/>
                <a:defRPr/>
              </a:pPr>
              <a:r>
                <a:rPr lang="fr-FR" sz="3200" b="1" dirty="0">
                  <a:solidFill>
                    <a:schemeClr val="accent5">
                      <a:lumMod val="10000"/>
                    </a:schemeClr>
                  </a:solidFill>
                  <a:latin typeface="Alfa Slab One" charset="0"/>
                </a:rPr>
                <a:t>Analyses effectués au niveau de </a:t>
              </a:r>
              <a:r>
                <a:rPr lang="fr-FR" sz="3200" b="1" dirty="0" err="1">
                  <a:solidFill>
                    <a:schemeClr val="accent5">
                      <a:lumMod val="10000"/>
                    </a:schemeClr>
                  </a:solidFill>
                  <a:latin typeface="Alfa Slab One" charset="0"/>
                </a:rPr>
                <a:t>Tchin</a:t>
              </a:r>
              <a:r>
                <a:rPr lang="fr-FR" sz="3200" b="1" dirty="0">
                  <a:solidFill>
                    <a:schemeClr val="accent5">
                      <a:lumMod val="10000"/>
                    </a:schemeClr>
                  </a:solidFill>
                  <a:latin typeface="Alfa Slab One" charset="0"/>
                </a:rPr>
                <a:t>-lait :</a:t>
              </a:r>
            </a:p>
          </p:txBody>
        </p:sp>
        <p:grpSp>
          <p:nvGrpSpPr>
            <p:cNvPr id="6" name="Groupe 5">
              <a:extLst>
                <a:ext uri="{FF2B5EF4-FFF2-40B4-BE49-F238E27FC236}">
                  <a16:creationId xmlns:a16="http://schemas.microsoft.com/office/drawing/2014/main" xmlns="" id="{05A0E0B0-E593-F377-11A3-47A49C67ED00}"/>
                </a:ext>
              </a:extLst>
            </p:cNvPr>
            <p:cNvGrpSpPr/>
            <p:nvPr/>
          </p:nvGrpSpPr>
          <p:grpSpPr>
            <a:xfrm>
              <a:off x="621636" y="-286356"/>
              <a:ext cx="1326842" cy="1906856"/>
              <a:chOff x="621636" y="-286356"/>
              <a:chExt cx="1326842" cy="1906856"/>
            </a:xfrm>
          </p:grpSpPr>
          <p:sp>
            <p:nvSpPr>
              <p:cNvPr id="7" name="Google Shape;1030;p48">
                <a:extLst>
                  <a:ext uri="{FF2B5EF4-FFF2-40B4-BE49-F238E27FC236}">
                    <a16:creationId xmlns:a16="http://schemas.microsoft.com/office/drawing/2014/main" xmlns="" id="{E7E0E3D1-E7C9-0896-B57B-86C19AF21453}"/>
                  </a:ext>
                </a:extLst>
              </p:cNvPr>
              <p:cNvSpPr/>
              <p:nvPr/>
            </p:nvSpPr>
            <p:spPr>
              <a:xfrm rot="7711143">
                <a:off x="314410" y="20870"/>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860BF"/>
                  </a:solidFill>
                </a:endParaRPr>
              </a:p>
            </p:txBody>
          </p:sp>
          <p:sp>
            <p:nvSpPr>
              <p:cNvPr id="8" name="ZoneTexte 7">
                <a:extLst>
                  <a:ext uri="{FF2B5EF4-FFF2-40B4-BE49-F238E27FC236}">
                    <a16:creationId xmlns:a16="http://schemas.microsoft.com/office/drawing/2014/main" xmlns="" id="{CFDB160D-8D3E-F765-FC38-583657923F72}"/>
                  </a:ext>
                </a:extLst>
              </p:cNvPr>
              <p:cNvSpPr txBox="1"/>
              <p:nvPr/>
            </p:nvSpPr>
            <p:spPr>
              <a:xfrm>
                <a:off x="653869" y="299454"/>
                <a:ext cx="1294609" cy="830997"/>
              </a:xfrm>
              <a:prstGeom prst="rect">
                <a:avLst/>
              </a:prstGeom>
              <a:noFill/>
              <a:ln>
                <a:noFill/>
              </a:ln>
            </p:spPr>
            <p:txBody>
              <a:bodyPr wrap="square" rtlCol="0">
                <a:spAutoFit/>
              </a:bodyPr>
              <a:lstStyle/>
              <a:p>
                <a:r>
                  <a:rPr lang="fr-FR" sz="4800" b="1" dirty="0">
                    <a:solidFill>
                      <a:srgbClr val="D60093"/>
                    </a:solidFill>
                    <a:latin typeface="Georgia" panose="02040502050405020303" pitchFamily="18" charset="0"/>
                  </a:rPr>
                  <a:t>04</a:t>
                </a:r>
                <a:endParaRPr lang="x-none" sz="4800" b="1" dirty="0">
                  <a:solidFill>
                    <a:srgbClr val="D60093"/>
                  </a:solidFill>
                  <a:latin typeface="Georgia" panose="02040502050405020303" pitchFamily="18" charset="0"/>
                </a:endParaRPr>
              </a:p>
            </p:txBody>
          </p:sp>
        </p:grpSp>
      </p:grpSp>
      <p:sp>
        <p:nvSpPr>
          <p:cNvPr id="2" name="Rectangle à coins arrondis 1"/>
          <p:cNvSpPr/>
          <p:nvPr/>
        </p:nvSpPr>
        <p:spPr>
          <a:xfrm>
            <a:off x="765073" y="2025501"/>
            <a:ext cx="1998921" cy="52099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b="1" dirty="0">
                <a:solidFill>
                  <a:schemeClr val="accent6"/>
                </a:solidFill>
                <a:latin typeface="Georgia" pitchFamily="18" charset="0"/>
              </a:rPr>
              <a:t>Détermination de la MG, ESD et EST </a:t>
            </a:r>
          </a:p>
        </p:txBody>
      </p:sp>
      <p:pic>
        <p:nvPicPr>
          <p:cNvPr id="3" name="Imag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80881" y="1131846"/>
            <a:ext cx="3970287" cy="2308306"/>
          </a:xfrm>
          <a:prstGeom prst="rect">
            <a:avLst/>
          </a:prstGeom>
        </p:spPr>
      </p:pic>
      <p:sp>
        <p:nvSpPr>
          <p:cNvPr id="9" name="Flèche droite 8"/>
          <p:cNvSpPr/>
          <p:nvPr/>
        </p:nvSpPr>
        <p:spPr>
          <a:xfrm>
            <a:off x="2966481" y="2155749"/>
            <a:ext cx="1073889" cy="26049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0" name="ZoneTexte 9"/>
          <p:cNvSpPr txBox="1"/>
          <p:nvPr/>
        </p:nvSpPr>
        <p:spPr>
          <a:xfrm>
            <a:off x="1041519" y="3155941"/>
            <a:ext cx="7208875" cy="1384995"/>
          </a:xfrm>
          <a:prstGeom prst="rect">
            <a:avLst/>
          </a:prstGeom>
          <a:noFill/>
        </p:spPr>
        <p:txBody>
          <a:bodyPr wrap="square" rtlCol="0">
            <a:spAutoFit/>
          </a:bodyPr>
          <a:lstStyle/>
          <a:p>
            <a:pPr algn="just"/>
            <a:r>
              <a:rPr lang="fr-FR" sz="2000" b="1" dirty="0">
                <a:latin typeface="Georgia" pitchFamily="18" charset="0"/>
              </a:rPr>
              <a:t>Principe : </a:t>
            </a:r>
            <a:r>
              <a:rPr lang="fr-FR" sz="1600" dirty="0"/>
              <a:t>le MILCOSCAN est basé sur une analyse par un spectrophotomètre à infrarouge, l’échantillon analysé est traversé par un rayon à infrarouge, celui-ci est réfléchi par les molécules de matières grasses de protéines et de lactose. Une absorbance est détectée, amplifiée puis convertie en signal digital grâce à un microprocesseur.</a:t>
            </a:r>
          </a:p>
        </p:txBody>
      </p:sp>
    </p:spTree>
    <p:extLst>
      <p:ext uri="{BB962C8B-B14F-4D97-AF65-F5344CB8AC3E}">
        <p14:creationId xmlns:p14="http://schemas.microsoft.com/office/powerpoint/2010/main" xmlns="" val="8304125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up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54"/>
          <p:cNvSpPr/>
          <p:nvPr/>
        </p:nvSpPr>
        <p:spPr>
          <a:xfrm rot="7796685">
            <a:off x="365470" y="204152"/>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FF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4"/>
          <p:cNvSpPr txBox="1">
            <a:spLocks noGrp="1"/>
          </p:cNvSpPr>
          <p:nvPr>
            <p:ph type="title" idx="2"/>
          </p:nvPr>
        </p:nvSpPr>
        <p:spPr>
          <a:xfrm>
            <a:off x="629712" y="490502"/>
            <a:ext cx="1128300" cy="71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accent5">
                    <a:lumMod val="10000"/>
                  </a:schemeClr>
                </a:solidFill>
                <a:latin typeface="Georgia" pitchFamily="18" charset="0"/>
              </a:rPr>
              <a:t>05</a:t>
            </a:r>
            <a:endParaRPr b="1" dirty="0">
              <a:solidFill>
                <a:schemeClr val="accent5">
                  <a:lumMod val="10000"/>
                </a:schemeClr>
              </a:solidFill>
              <a:latin typeface="Georgia" pitchFamily="18" charset="0"/>
            </a:endParaRPr>
          </a:p>
        </p:txBody>
      </p:sp>
      <p:grpSp>
        <p:nvGrpSpPr>
          <p:cNvPr id="1131" name="Google Shape;1131;p54"/>
          <p:cNvGrpSpPr/>
          <p:nvPr/>
        </p:nvGrpSpPr>
        <p:grpSpPr>
          <a:xfrm>
            <a:off x="6679778" y="2253853"/>
            <a:ext cx="2017718" cy="2094722"/>
            <a:chOff x="-1479861" y="2652874"/>
            <a:chExt cx="1198384" cy="1244118"/>
          </a:xfrm>
        </p:grpSpPr>
        <p:sp>
          <p:nvSpPr>
            <p:cNvPr id="1132" name="Google Shape;1132;p54"/>
            <p:cNvSpPr/>
            <p:nvPr/>
          </p:nvSpPr>
          <p:spPr>
            <a:xfrm>
              <a:off x="-1420437" y="2652874"/>
              <a:ext cx="1138960" cy="1244118"/>
            </a:xfrm>
            <a:custGeom>
              <a:avLst/>
              <a:gdLst/>
              <a:ahLst/>
              <a:cxnLst/>
              <a:rect l="l" t="t" r="r" b="b"/>
              <a:pathLst>
                <a:path w="8069" h="8814" extrusionOk="0">
                  <a:moveTo>
                    <a:pt x="4840" y="1"/>
                  </a:moveTo>
                  <a:cubicBezTo>
                    <a:pt x="3945" y="1"/>
                    <a:pt x="0" y="2562"/>
                    <a:pt x="309" y="3059"/>
                  </a:cubicBezTo>
                  <a:lnTo>
                    <a:pt x="5687" y="8773"/>
                  </a:lnTo>
                  <a:cubicBezTo>
                    <a:pt x="5704" y="8801"/>
                    <a:pt x="5740" y="8814"/>
                    <a:pt x="5790" y="8814"/>
                  </a:cubicBezTo>
                  <a:cubicBezTo>
                    <a:pt x="6268" y="8814"/>
                    <a:pt x="8068" y="7628"/>
                    <a:pt x="7903" y="7357"/>
                  </a:cubicBezTo>
                  <a:lnTo>
                    <a:pt x="4999" y="62"/>
                  </a:lnTo>
                  <a:cubicBezTo>
                    <a:pt x="4972" y="20"/>
                    <a:pt x="4917" y="1"/>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4"/>
            <p:cNvSpPr/>
            <p:nvPr/>
          </p:nvSpPr>
          <p:spPr>
            <a:xfrm>
              <a:off x="-1322055" y="2708769"/>
              <a:ext cx="565033" cy="349635"/>
            </a:xfrm>
            <a:custGeom>
              <a:avLst/>
              <a:gdLst/>
              <a:ahLst/>
              <a:cxnLst/>
              <a:rect l="l" t="t" r="r" b="b"/>
              <a:pathLst>
                <a:path w="4003" h="2477" extrusionOk="0">
                  <a:moveTo>
                    <a:pt x="3788" y="0"/>
                  </a:moveTo>
                  <a:cubicBezTo>
                    <a:pt x="3499" y="0"/>
                    <a:pt x="2694" y="383"/>
                    <a:pt x="1805" y="952"/>
                  </a:cubicBezTo>
                  <a:cubicBezTo>
                    <a:pt x="764" y="1600"/>
                    <a:pt x="0" y="2270"/>
                    <a:pt x="94" y="2440"/>
                  </a:cubicBezTo>
                  <a:cubicBezTo>
                    <a:pt x="111" y="2465"/>
                    <a:pt x="146" y="2477"/>
                    <a:pt x="198" y="2477"/>
                  </a:cubicBezTo>
                  <a:cubicBezTo>
                    <a:pt x="488" y="2477"/>
                    <a:pt x="1292" y="2098"/>
                    <a:pt x="2180" y="1529"/>
                  </a:cubicBezTo>
                  <a:cubicBezTo>
                    <a:pt x="3221" y="859"/>
                    <a:pt x="4003" y="189"/>
                    <a:pt x="3891" y="37"/>
                  </a:cubicBezTo>
                  <a:cubicBezTo>
                    <a:pt x="3874" y="12"/>
                    <a:pt x="3839" y="0"/>
                    <a:pt x="3788" y="0"/>
                  </a:cubicBezTo>
                  <a:close/>
                </a:path>
              </a:pathLst>
            </a:custGeom>
            <a:solidFill>
              <a:srgbClr val="033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4"/>
            <p:cNvSpPr/>
            <p:nvPr/>
          </p:nvSpPr>
          <p:spPr>
            <a:xfrm>
              <a:off x="-1245835" y="2808421"/>
              <a:ext cx="886014" cy="1001054"/>
            </a:xfrm>
            <a:custGeom>
              <a:avLst/>
              <a:gdLst/>
              <a:ahLst/>
              <a:cxnLst/>
              <a:rect l="l" t="t" r="r" b="b"/>
              <a:pathLst>
                <a:path w="6277" h="7092" extrusionOk="0">
                  <a:moveTo>
                    <a:pt x="1" y="2422"/>
                  </a:moveTo>
                  <a:lnTo>
                    <a:pt x="1" y="2422"/>
                  </a:lnTo>
                  <a:cubicBezTo>
                    <a:pt x="1" y="2423"/>
                    <a:pt x="2" y="2423"/>
                    <a:pt x="3" y="2424"/>
                  </a:cubicBezTo>
                  <a:lnTo>
                    <a:pt x="3" y="2424"/>
                  </a:lnTo>
                  <a:lnTo>
                    <a:pt x="1" y="2422"/>
                  </a:lnTo>
                  <a:close/>
                  <a:moveTo>
                    <a:pt x="3780" y="1"/>
                  </a:moveTo>
                  <a:cubicBezTo>
                    <a:pt x="3913" y="457"/>
                    <a:pt x="1110" y="2495"/>
                    <a:pt x="215" y="2495"/>
                  </a:cubicBezTo>
                  <a:cubicBezTo>
                    <a:pt x="122" y="2495"/>
                    <a:pt x="49" y="2473"/>
                    <a:pt x="3" y="2424"/>
                  </a:cubicBezTo>
                  <a:lnTo>
                    <a:pt x="3" y="2424"/>
                  </a:lnTo>
                  <a:lnTo>
                    <a:pt x="1171" y="3668"/>
                  </a:lnTo>
                  <a:lnTo>
                    <a:pt x="4338" y="7059"/>
                  </a:lnTo>
                  <a:cubicBezTo>
                    <a:pt x="4354" y="7081"/>
                    <a:pt x="4383" y="7092"/>
                    <a:pt x="4424" y="7092"/>
                  </a:cubicBezTo>
                  <a:cubicBezTo>
                    <a:pt x="4821" y="7092"/>
                    <a:pt x="6277" y="6120"/>
                    <a:pt x="6143" y="5902"/>
                  </a:cubicBezTo>
                  <a:lnTo>
                    <a:pt x="4767" y="2440"/>
                  </a:lnTo>
                  <a:lnTo>
                    <a:pt x="3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4"/>
            <p:cNvSpPr/>
            <p:nvPr/>
          </p:nvSpPr>
          <p:spPr>
            <a:xfrm>
              <a:off x="-1080548" y="3152687"/>
              <a:ext cx="720725" cy="656783"/>
            </a:xfrm>
            <a:custGeom>
              <a:avLst/>
              <a:gdLst/>
              <a:ahLst/>
              <a:cxnLst/>
              <a:rect l="l" t="t" r="r" b="b"/>
              <a:pathLst>
                <a:path w="5106" h="4653" extrusionOk="0">
                  <a:moveTo>
                    <a:pt x="3596" y="1"/>
                  </a:moveTo>
                  <a:cubicBezTo>
                    <a:pt x="3425" y="406"/>
                    <a:pt x="3087" y="756"/>
                    <a:pt x="2408" y="756"/>
                  </a:cubicBezTo>
                  <a:cubicBezTo>
                    <a:pt x="2272" y="756"/>
                    <a:pt x="2122" y="742"/>
                    <a:pt x="1957" y="711"/>
                  </a:cubicBezTo>
                  <a:cubicBezTo>
                    <a:pt x="1729" y="669"/>
                    <a:pt x="1524" y="650"/>
                    <a:pt x="1340" y="650"/>
                  </a:cubicBezTo>
                  <a:cubicBezTo>
                    <a:pt x="623" y="650"/>
                    <a:pt x="224" y="934"/>
                    <a:pt x="0" y="1229"/>
                  </a:cubicBezTo>
                  <a:lnTo>
                    <a:pt x="693" y="1975"/>
                  </a:lnTo>
                  <a:lnTo>
                    <a:pt x="3167" y="4620"/>
                  </a:lnTo>
                  <a:cubicBezTo>
                    <a:pt x="3183" y="4642"/>
                    <a:pt x="3212" y="4653"/>
                    <a:pt x="3253" y="4653"/>
                  </a:cubicBezTo>
                  <a:cubicBezTo>
                    <a:pt x="3650" y="4653"/>
                    <a:pt x="5106" y="3681"/>
                    <a:pt x="4972" y="3463"/>
                  </a:cubicBezTo>
                  <a:lnTo>
                    <a:pt x="4226" y="1582"/>
                  </a:lnTo>
                  <a:lnTo>
                    <a:pt x="3596" y="1"/>
                  </a:ln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4"/>
            <p:cNvSpPr/>
            <p:nvPr/>
          </p:nvSpPr>
          <p:spPr>
            <a:xfrm>
              <a:off x="-1479861" y="2978366"/>
              <a:ext cx="651560" cy="347941"/>
            </a:xfrm>
            <a:custGeom>
              <a:avLst/>
              <a:gdLst/>
              <a:ahLst/>
              <a:cxnLst/>
              <a:rect l="l" t="t" r="r" b="b"/>
              <a:pathLst>
                <a:path w="4616" h="2465" extrusionOk="0">
                  <a:moveTo>
                    <a:pt x="556" y="1"/>
                  </a:moveTo>
                  <a:cubicBezTo>
                    <a:pt x="155" y="1"/>
                    <a:pt x="0" y="314"/>
                    <a:pt x="354" y="436"/>
                  </a:cubicBezTo>
                  <a:cubicBezTo>
                    <a:pt x="783" y="566"/>
                    <a:pt x="1212" y="735"/>
                    <a:pt x="1788" y="1347"/>
                  </a:cubicBezTo>
                  <a:cubicBezTo>
                    <a:pt x="2365" y="1982"/>
                    <a:pt x="2829" y="2464"/>
                    <a:pt x="2829" y="2464"/>
                  </a:cubicBezTo>
                  <a:lnTo>
                    <a:pt x="4616" y="1924"/>
                  </a:lnTo>
                  <a:cubicBezTo>
                    <a:pt x="4616" y="1924"/>
                    <a:pt x="3499" y="1924"/>
                    <a:pt x="3075" y="1535"/>
                  </a:cubicBezTo>
                  <a:cubicBezTo>
                    <a:pt x="2423" y="941"/>
                    <a:pt x="2606" y="1236"/>
                    <a:pt x="1824" y="735"/>
                  </a:cubicBezTo>
                  <a:cubicBezTo>
                    <a:pt x="1511" y="530"/>
                    <a:pt x="1471" y="213"/>
                    <a:pt x="841" y="48"/>
                  </a:cubicBezTo>
                  <a:cubicBezTo>
                    <a:pt x="737" y="15"/>
                    <a:pt x="641" y="1"/>
                    <a:pt x="556"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4"/>
            <p:cNvSpPr/>
            <p:nvPr/>
          </p:nvSpPr>
          <p:spPr>
            <a:xfrm>
              <a:off x="-1403358" y="2861494"/>
              <a:ext cx="78904" cy="70717"/>
            </a:xfrm>
            <a:custGeom>
              <a:avLst/>
              <a:gdLst/>
              <a:ahLst/>
              <a:cxnLst/>
              <a:rect l="l" t="t" r="r" b="b"/>
              <a:pathLst>
                <a:path w="559" h="501" extrusionOk="0">
                  <a:moveTo>
                    <a:pt x="323" y="0"/>
                  </a:moveTo>
                  <a:cubicBezTo>
                    <a:pt x="234" y="0"/>
                    <a:pt x="142" y="43"/>
                    <a:pt x="94" y="94"/>
                  </a:cubicBezTo>
                  <a:cubicBezTo>
                    <a:pt x="0" y="205"/>
                    <a:pt x="0" y="317"/>
                    <a:pt x="94" y="429"/>
                  </a:cubicBezTo>
                  <a:cubicBezTo>
                    <a:pt x="144" y="479"/>
                    <a:pt x="207" y="501"/>
                    <a:pt x="270" y="501"/>
                  </a:cubicBezTo>
                  <a:cubicBezTo>
                    <a:pt x="414" y="501"/>
                    <a:pt x="558" y="390"/>
                    <a:pt x="558" y="259"/>
                  </a:cubicBezTo>
                  <a:cubicBezTo>
                    <a:pt x="558" y="259"/>
                    <a:pt x="541" y="112"/>
                    <a:pt x="447" y="36"/>
                  </a:cubicBezTo>
                  <a:cubicBezTo>
                    <a:pt x="410" y="11"/>
                    <a:pt x="366" y="0"/>
                    <a:pt x="323" y="0"/>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4"/>
            <p:cNvSpPr/>
            <p:nvPr/>
          </p:nvSpPr>
          <p:spPr>
            <a:xfrm>
              <a:off x="-1227485" y="2986130"/>
              <a:ext cx="349494" cy="262120"/>
            </a:xfrm>
            <a:custGeom>
              <a:avLst/>
              <a:gdLst/>
              <a:ahLst/>
              <a:cxnLst/>
              <a:rect l="l" t="t" r="r" b="b"/>
              <a:pathLst>
                <a:path w="2476" h="1857" extrusionOk="0">
                  <a:moveTo>
                    <a:pt x="620" y="1"/>
                  </a:moveTo>
                  <a:cubicBezTo>
                    <a:pt x="572" y="1"/>
                    <a:pt x="521" y="15"/>
                    <a:pt x="465" y="46"/>
                  </a:cubicBezTo>
                  <a:cubicBezTo>
                    <a:pt x="0" y="305"/>
                    <a:pt x="912" y="587"/>
                    <a:pt x="952" y="792"/>
                  </a:cubicBezTo>
                  <a:cubicBezTo>
                    <a:pt x="970" y="904"/>
                    <a:pt x="835" y="932"/>
                    <a:pt x="695" y="932"/>
                  </a:cubicBezTo>
                  <a:cubicBezTo>
                    <a:pt x="555" y="932"/>
                    <a:pt x="411" y="904"/>
                    <a:pt x="411" y="904"/>
                  </a:cubicBezTo>
                  <a:lnTo>
                    <a:pt x="411" y="904"/>
                  </a:lnTo>
                  <a:cubicBezTo>
                    <a:pt x="956" y="1731"/>
                    <a:pt x="1743" y="1857"/>
                    <a:pt x="2170" y="1857"/>
                  </a:cubicBezTo>
                  <a:cubicBezTo>
                    <a:pt x="2357" y="1857"/>
                    <a:pt x="2475" y="1833"/>
                    <a:pt x="2475" y="1833"/>
                  </a:cubicBezTo>
                  <a:cubicBezTo>
                    <a:pt x="2475" y="1833"/>
                    <a:pt x="1935" y="1703"/>
                    <a:pt x="1488" y="1199"/>
                  </a:cubicBezTo>
                  <a:cubicBezTo>
                    <a:pt x="1115" y="759"/>
                    <a:pt x="966" y="1"/>
                    <a:pt x="620"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4"/>
            <p:cNvSpPr/>
            <p:nvPr/>
          </p:nvSpPr>
          <p:spPr>
            <a:xfrm>
              <a:off x="-878140" y="3130668"/>
              <a:ext cx="305313" cy="137906"/>
            </a:xfrm>
            <a:custGeom>
              <a:avLst/>
              <a:gdLst/>
              <a:ahLst/>
              <a:cxnLst/>
              <a:rect l="l" t="t" r="r" b="b"/>
              <a:pathLst>
                <a:path w="2163" h="977" extrusionOk="0">
                  <a:moveTo>
                    <a:pt x="1963" y="0"/>
                  </a:moveTo>
                  <a:cubicBezTo>
                    <a:pt x="1901" y="0"/>
                    <a:pt x="1821" y="17"/>
                    <a:pt x="1715" y="63"/>
                  </a:cubicBezTo>
                  <a:cubicBezTo>
                    <a:pt x="1315" y="238"/>
                    <a:pt x="817" y="818"/>
                    <a:pt x="146" y="818"/>
                  </a:cubicBezTo>
                  <a:cubicBezTo>
                    <a:pt x="98" y="818"/>
                    <a:pt x="50" y="815"/>
                    <a:pt x="0" y="809"/>
                  </a:cubicBezTo>
                  <a:lnTo>
                    <a:pt x="0" y="809"/>
                  </a:lnTo>
                  <a:cubicBezTo>
                    <a:pt x="0" y="809"/>
                    <a:pt x="391" y="977"/>
                    <a:pt x="878" y="977"/>
                  </a:cubicBezTo>
                  <a:cubicBezTo>
                    <a:pt x="1079" y="977"/>
                    <a:pt x="1297" y="948"/>
                    <a:pt x="1510" y="867"/>
                  </a:cubicBezTo>
                  <a:cubicBezTo>
                    <a:pt x="2068" y="621"/>
                    <a:pt x="2162" y="157"/>
                    <a:pt x="2162" y="157"/>
                  </a:cubicBezTo>
                  <a:cubicBezTo>
                    <a:pt x="2162" y="157"/>
                    <a:pt x="2149" y="0"/>
                    <a:pt x="1963"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4"/>
            <p:cNvSpPr/>
            <p:nvPr/>
          </p:nvSpPr>
          <p:spPr>
            <a:xfrm>
              <a:off x="-982873" y="3375987"/>
              <a:ext cx="623047" cy="433479"/>
            </a:xfrm>
            <a:custGeom>
              <a:avLst/>
              <a:gdLst/>
              <a:ahLst/>
              <a:cxnLst/>
              <a:rect l="l" t="t" r="r" b="b"/>
              <a:pathLst>
                <a:path w="4414" h="3071" extrusionOk="0">
                  <a:moveTo>
                    <a:pt x="3534" y="0"/>
                  </a:moveTo>
                  <a:cubicBezTo>
                    <a:pt x="3348" y="236"/>
                    <a:pt x="3001" y="306"/>
                    <a:pt x="2567" y="306"/>
                  </a:cubicBezTo>
                  <a:cubicBezTo>
                    <a:pt x="2179" y="306"/>
                    <a:pt x="1721" y="250"/>
                    <a:pt x="1247" y="206"/>
                  </a:cubicBezTo>
                  <a:cubicBezTo>
                    <a:pt x="1159" y="198"/>
                    <a:pt x="1077" y="195"/>
                    <a:pt x="1001" y="195"/>
                  </a:cubicBezTo>
                  <a:cubicBezTo>
                    <a:pt x="518" y="195"/>
                    <a:pt x="271" y="327"/>
                    <a:pt x="1" y="393"/>
                  </a:cubicBezTo>
                  <a:lnTo>
                    <a:pt x="2475" y="3038"/>
                  </a:lnTo>
                  <a:cubicBezTo>
                    <a:pt x="2491" y="3060"/>
                    <a:pt x="2520" y="3071"/>
                    <a:pt x="2561" y="3071"/>
                  </a:cubicBezTo>
                  <a:cubicBezTo>
                    <a:pt x="2958" y="3071"/>
                    <a:pt x="4414" y="2099"/>
                    <a:pt x="4280" y="1881"/>
                  </a:cubicBezTo>
                  <a:lnTo>
                    <a:pt x="3534" y="0"/>
                  </a:ln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54"/>
          <p:cNvGrpSpPr/>
          <p:nvPr/>
        </p:nvGrpSpPr>
        <p:grpSpPr>
          <a:xfrm>
            <a:off x="101899" y="2184972"/>
            <a:ext cx="2017698" cy="2091259"/>
            <a:chOff x="-2371255" y="1410595"/>
            <a:chExt cx="1198656" cy="1242283"/>
          </a:xfrm>
        </p:grpSpPr>
        <p:sp>
          <p:nvSpPr>
            <p:cNvPr id="1142" name="Google Shape;1142;p54"/>
            <p:cNvSpPr/>
            <p:nvPr/>
          </p:nvSpPr>
          <p:spPr>
            <a:xfrm>
              <a:off x="-2371255" y="1410595"/>
              <a:ext cx="1138818" cy="1242283"/>
            </a:xfrm>
            <a:custGeom>
              <a:avLst/>
              <a:gdLst/>
              <a:ahLst/>
              <a:cxnLst/>
              <a:rect l="l" t="t" r="r" b="b"/>
              <a:pathLst>
                <a:path w="8068" h="8801" extrusionOk="0">
                  <a:moveTo>
                    <a:pt x="3246" y="0"/>
                  </a:moveTo>
                  <a:cubicBezTo>
                    <a:pt x="3168" y="0"/>
                    <a:pt x="3113" y="20"/>
                    <a:pt x="3086" y="62"/>
                  </a:cubicBezTo>
                  <a:lnTo>
                    <a:pt x="165" y="7338"/>
                  </a:lnTo>
                  <a:cubicBezTo>
                    <a:pt x="0" y="7624"/>
                    <a:pt x="1776" y="8800"/>
                    <a:pt x="2282" y="8800"/>
                  </a:cubicBezTo>
                  <a:cubicBezTo>
                    <a:pt x="2338" y="8800"/>
                    <a:pt x="2378" y="8786"/>
                    <a:pt x="2399" y="8754"/>
                  </a:cubicBezTo>
                  <a:lnTo>
                    <a:pt x="7759" y="3041"/>
                  </a:lnTo>
                  <a:cubicBezTo>
                    <a:pt x="8067" y="2560"/>
                    <a:pt x="4138" y="0"/>
                    <a:pt x="3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4"/>
            <p:cNvSpPr/>
            <p:nvPr/>
          </p:nvSpPr>
          <p:spPr>
            <a:xfrm>
              <a:off x="-1893463" y="1463808"/>
              <a:ext cx="565175" cy="351329"/>
            </a:xfrm>
            <a:custGeom>
              <a:avLst/>
              <a:gdLst/>
              <a:ahLst/>
              <a:cxnLst/>
              <a:rect l="l" t="t" r="r" b="b"/>
              <a:pathLst>
                <a:path w="4004" h="2489" extrusionOk="0">
                  <a:moveTo>
                    <a:pt x="198" y="1"/>
                  </a:moveTo>
                  <a:cubicBezTo>
                    <a:pt x="147" y="1"/>
                    <a:pt x="111" y="13"/>
                    <a:pt x="95" y="37"/>
                  </a:cubicBezTo>
                  <a:cubicBezTo>
                    <a:pt x="1" y="207"/>
                    <a:pt x="765" y="877"/>
                    <a:pt x="1805" y="1547"/>
                  </a:cubicBezTo>
                  <a:cubicBezTo>
                    <a:pt x="2707" y="2106"/>
                    <a:pt x="3522" y="2489"/>
                    <a:pt x="3801" y="2489"/>
                  </a:cubicBezTo>
                  <a:cubicBezTo>
                    <a:pt x="3845" y="2489"/>
                    <a:pt x="3876" y="2479"/>
                    <a:pt x="3892" y="2459"/>
                  </a:cubicBezTo>
                  <a:cubicBezTo>
                    <a:pt x="4003" y="2289"/>
                    <a:pt x="3239" y="1619"/>
                    <a:pt x="2181" y="949"/>
                  </a:cubicBezTo>
                  <a:cubicBezTo>
                    <a:pt x="1293" y="380"/>
                    <a:pt x="489" y="1"/>
                    <a:pt x="198" y="1"/>
                  </a:cubicBezTo>
                  <a:close/>
                </a:path>
              </a:pathLst>
            </a:custGeom>
            <a:solidFill>
              <a:srgbClr val="033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4"/>
            <p:cNvSpPr/>
            <p:nvPr/>
          </p:nvSpPr>
          <p:spPr>
            <a:xfrm>
              <a:off x="-2293058" y="1566142"/>
              <a:ext cx="888414" cy="997948"/>
            </a:xfrm>
            <a:custGeom>
              <a:avLst/>
              <a:gdLst/>
              <a:ahLst/>
              <a:cxnLst/>
              <a:rect l="l" t="t" r="r" b="b"/>
              <a:pathLst>
                <a:path w="6294" h="7070" extrusionOk="0">
                  <a:moveTo>
                    <a:pt x="6294" y="2404"/>
                  </a:moveTo>
                  <a:lnTo>
                    <a:pt x="6292" y="2406"/>
                  </a:lnTo>
                  <a:lnTo>
                    <a:pt x="6292" y="2406"/>
                  </a:lnTo>
                  <a:cubicBezTo>
                    <a:pt x="6292" y="2405"/>
                    <a:pt x="6293" y="2404"/>
                    <a:pt x="6294" y="2404"/>
                  </a:cubicBezTo>
                  <a:close/>
                  <a:moveTo>
                    <a:pt x="2497" y="0"/>
                  </a:moveTo>
                  <a:lnTo>
                    <a:pt x="1527" y="2439"/>
                  </a:lnTo>
                  <a:lnTo>
                    <a:pt x="134" y="5883"/>
                  </a:lnTo>
                  <a:cubicBezTo>
                    <a:pt x="0" y="6118"/>
                    <a:pt x="1466" y="7069"/>
                    <a:pt x="1855" y="7069"/>
                  </a:cubicBezTo>
                  <a:cubicBezTo>
                    <a:pt x="1895" y="7069"/>
                    <a:pt x="1924" y="7059"/>
                    <a:pt x="1938" y="7036"/>
                  </a:cubicBezTo>
                  <a:lnTo>
                    <a:pt x="5123" y="3650"/>
                  </a:lnTo>
                  <a:lnTo>
                    <a:pt x="6292" y="2406"/>
                  </a:lnTo>
                  <a:lnTo>
                    <a:pt x="6292" y="2406"/>
                  </a:lnTo>
                  <a:cubicBezTo>
                    <a:pt x="6242" y="2458"/>
                    <a:pt x="6165" y="2481"/>
                    <a:pt x="6066" y="2481"/>
                  </a:cubicBezTo>
                  <a:cubicBezTo>
                    <a:pt x="5151" y="2481"/>
                    <a:pt x="2380" y="455"/>
                    <a:pt x="2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4"/>
            <p:cNvSpPr/>
            <p:nvPr/>
          </p:nvSpPr>
          <p:spPr>
            <a:xfrm>
              <a:off x="-2293058" y="1910408"/>
              <a:ext cx="723265" cy="653677"/>
            </a:xfrm>
            <a:custGeom>
              <a:avLst/>
              <a:gdLst/>
              <a:ahLst/>
              <a:cxnLst/>
              <a:rect l="l" t="t" r="r" b="b"/>
              <a:pathLst>
                <a:path w="5124" h="4631" extrusionOk="0">
                  <a:moveTo>
                    <a:pt x="1527" y="0"/>
                  </a:moveTo>
                  <a:lnTo>
                    <a:pt x="898" y="1582"/>
                  </a:lnTo>
                  <a:lnTo>
                    <a:pt x="134" y="3444"/>
                  </a:lnTo>
                  <a:cubicBezTo>
                    <a:pt x="0" y="3679"/>
                    <a:pt x="1466" y="4630"/>
                    <a:pt x="1855" y="4630"/>
                  </a:cubicBezTo>
                  <a:cubicBezTo>
                    <a:pt x="1895" y="4630"/>
                    <a:pt x="1924" y="4620"/>
                    <a:pt x="1938" y="4597"/>
                  </a:cubicBezTo>
                  <a:lnTo>
                    <a:pt x="4413" y="1957"/>
                  </a:lnTo>
                  <a:lnTo>
                    <a:pt x="5123" y="1211"/>
                  </a:lnTo>
                  <a:cubicBezTo>
                    <a:pt x="4899" y="929"/>
                    <a:pt x="4486" y="648"/>
                    <a:pt x="3770" y="648"/>
                  </a:cubicBezTo>
                  <a:cubicBezTo>
                    <a:pt x="3589" y="648"/>
                    <a:pt x="3389" y="666"/>
                    <a:pt x="3167" y="706"/>
                  </a:cubicBezTo>
                  <a:cubicBezTo>
                    <a:pt x="3009" y="733"/>
                    <a:pt x="2864" y="745"/>
                    <a:pt x="2733" y="745"/>
                  </a:cubicBezTo>
                  <a:cubicBezTo>
                    <a:pt x="2028" y="745"/>
                    <a:pt x="1685" y="392"/>
                    <a:pt x="1527" y="0"/>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4"/>
            <p:cNvSpPr/>
            <p:nvPr/>
          </p:nvSpPr>
          <p:spPr>
            <a:xfrm>
              <a:off x="-1825288" y="1734252"/>
              <a:ext cx="652689" cy="347094"/>
            </a:xfrm>
            <a:custGeom>
              <a:avLst/>
              <a:gdLst/>
              <a:ahLst/>
              <a:cxnLst/>
              <a:rect l="l" t="t" r="r" b="b"/>
              <a:pathLst>
                <a:path w="4624" h="2459" extrusionOk="0">
                  <a:moveTo>
                    <a:pt x="4046" y="0"/>
                  </a:moveTo>
                  <a:cubicBezTo>
                    <a:pt x="3966" y="0"/>
                    <a:pt x="3877" y="12"/>
                    <a:pt x="3779" y="38"/>
                  </a:cubicBezTo>
                  <a:cubicBezTo>
                    <a:pt x="3167" y="208"/>
                    <a:pt x="3109" y="525"/>
                    <a:pt x="2792" y="726"/>
                  </a:cubicBezTo>
                  <a:cubicBezTo>
                    <a:pt x="2033" y="1231"/>
                    <a:pt x="2198" y="949"/>
                    <a:pt x="1564" y="1530"/>
                  </a:cubicBezTo>
                  <a:cubicBezTo>
                    <a:pt x="1139" y="1918"/>
                    <a:pt x="0" y="1918"/>
                    <a:pt x="0" y="1918"/>
                  </a:cubicBezTo>
                  <a:lnTo>
                    <a:pt x="1809" y="2459"/>
                  </a:lnTo>
                  <a:cubicBezTo>
                    <a:pt x="1809" y="2459"/>
                    <a:pt x="2256" y="1977"/>
                    <a:pt x="2850" y="1360"/>
                  </a:cubicBezTo>
                  <a:cubicBezTo>
                    <a:pt x="3426" y="748"/>
                    <a:pt x="3855" y="560"/>
                    <a:pt x="4266" y="431"/>
                  </a:cubicBezTo>
                  <a:cubicBezTo>
                    <a:pt x="4624" y="322"/>
                    <a:pt x="4471" y="0"/>
                    <a:pt x="4046" y="0"/>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4"/>
            <p:cNvSpPr/>
            <p:nvPr/>
          </p:nvSpPr>
          <p:spPr>
            <a:xfrm>
              <a:off x="-1325900" y="1617239"/>
              <a:ext cx="78904" cy="71564"/>
            </a:xfrm>
            <a:custGeom>
              <a:avLst/>
              <a:gdLst/>
              <a:ahLst/>
              <a:cxnLst/>
              <a:rect l="l" t="t" r="r" b="b"/>
              <a:pathLst>
                <a:path w="559" h="507" extrusionOk="0">
                  <a:moveTo>
                    <a:pt x="251" y="1"/>
                  </a:moveTo>
                  <a:cubicBezTo>
                    <a:pt x="203" y="1"/>
                    <a:pt x="153" y="14"/>
                    <a:pt x="112" y="49"/>
                  </a:cubicBezTo>
                  <a:cubicBezTo>
                    <a:pt x="0" y="125"/>
                    <a:pt x="0" y="255"/>
                    <a:pt x="0" y="255"/>
                  </a:cubicBezTo>
                  <a:cubicBezTo>
                    <a:pt x="0" y="394"/>
                    <a:pt x="137" y="506"/>
                    <a:pt x="272" y="506"/>
                  </a:cubicBezTo>
                  <a:cubicBezTo>
                    <a:pt x="336" y="506"/>
                    <a:pt x="399" y="481"/>
                    <a:pt x="447" y="420"/>
                  </a:cubicBezTo>
                  <a:cubicBezTo>
                    <a:pt x="558" y="308"/>
                    <a:pt x="558" y="197"/>
                    <a:pt x="447" y="85"/>
                  </a:cubicBezTo>
                  <a:cubicBezTo>
                    <a:pt x="413" y="40"/>
                    <a:pt x="334" y="1"/>
                    <a:pt x="251"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4"/>
            <p:cNvSpPr/>
            <p:nvPr/>
          </p:nvSpPr>
          <p:spPr>
            <a:xfrm>
              <a:off x="-1774897" y="1741169"/>
              <a:ext cx="352034" cy="264661"/>
            </a:xfrm>
            <a:custGeom>
              <a:avLst/>
              <a:gdLst/>
              <a:ahLst/>
              <a:cxnLst/>
              <a:rect l="l" t="t" r="r" b="b"/>
              <a:pathLst>
                <a:path w="2494" h="1875" extrusionOk="0">
                  <a:moveTo>
                    <a:pt x="1872" y="0"/>
                  </a:moveTo>
                  <a:cubicBezTo>
                    <a:pt x="1527" y="0"/>
                    <a:pt x="1376" y="760"/>
                    <a:pt x="983" y="1199"/>
                  </a:cubicBezTo>
                  <a:cubicBezTo>
                    <a:pt x="559" y="1704"/>
                    <a:pt x="1" y="1852"/>
                    <a:pt x="1" y="1852"/>
                  </a:cubicBezTo>
                  <a:cubicBezTo>
                    <a:pt x="1" y="1852"/>
                    <a:pt x="116" y="1875"/>
                    <a:pt x="299" y="1875"/>
                  </a:cubicBezTo>
                  <a:cubicBezTo>
                    <a:pt x="726" y="1875"/>
                    <a:pt x="1522" y="1748"/>
                    <a:pt x="2082" y="900"/>
                  </a:cubicBezTo>
                  <a:lnTo>
                    <a:pt x="2082" y="900"/>
                  </a:lnTo>
                  <a:cubicBezTo>
                    <a:pt x="2082" y="900"/>
                    <a:pt x="1911" y="940"/>
                    <a:pt x="1761" y="940"/>
                  </a:cubicBezTo>
                  <a:cubicBezTo>
                    <a:pt x="1636" y="940"/>
                    <a:pt x="1525" y="912"/>
                    <a:pt x="1542" y="811"/>
                  </a:cubicBezTo>
                  <a:cubicBezTo>
                    <a:pt x="1582" y="587"/>
                    <a:pt x="2493" y="306"/>
                    <a:pt x="2029" y="47"/>
                  </a:cubicBezTo>
                  <a:cubicBezTo>
                    <a:pt x="1972" y="15"/>
                    <a:pt x="1920" y="0"/>
                    <a:pt x="1872" y="0"/>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4"/>
            <p:cNvSpPr/>
            <p:nvPr/>
          </p:nvSpPr>
          <p:spPr>
            <a:xfrm>
              <a:off x="-2077522" y="1885848"/>
              <a:ext cx="302772" cy="138188"/>
            </a:xfrm>
            <a:custGeom>
              <a:avLst/>
              <a:gdLst/>
              <a:ahLst/>
              <a:cxnLst/>
              <a:rect l="l" t="t" r="r" b="b"/>
              <a:pathLst>
                <a:path w="2145" h="979" extrusionOk="0">
                  <a:moveTo>
                    <a:pt x="190" y="1"/>
                  </a:moveTo>
                  <a:cubicBezTo>
                    <a:pt x="0" y="1"/>
                    <a:pt x="0" y="174"/>
                    <a:pt x="0" y="174"/>
                  </a:cubicBezTo>
                  <a:cubicBezTo>
                    <a:pt x="0" y="174"/>
                    <a:pt x="94" y="639"/>
                    <a:pt x="653" y="862"/>
                  </a:cubicBezTo>
                  <a:cubicBezTo>
                    <a:pt x="871" y="949"/>
                    <a:pt x="1096" y="979"/>
                    <a:pt x="1303" y="979"/>
                  </a:cubicBezTo>
                  <a:cubicBezTo>
                    <a:pt x="1769" y="979"/>
                    <a:pt x="2145" y="827"/>
                    <a:pt x="2145" y="827"/>
                  </a:cubicBezTo>
                  <a:lnTo>
                    <a:pt x="2145" y="827"/>
                  </a:lnTo>
                  <a:cubicBezTo>
                    <a:pt x="2104" y="831"/>
                    <a:pt x="2064" y="833"/>
                    <a:pt x="2024" y="833"/>
                  </a:cubicBezTo>
                  <a:cubicBezTo>
                    <a:pt x="1342" y="833"/>
                    <a:pt x="852" y="240"/>
                    <a:pt x="429" y="63"/>
                  </a:cubicBezTo>
                  <a:cubicBezTo>
                    <a:pt x="327" y="18"/>
                    <a:pt x="249" y="1"/>
                    <a:pt x="190"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4"/>
            <p:cNvSpPr/>
            <p:nvPr/>
          </p:nvSpPr>
          <p:spPr>
            <a:xfrm>
              <a:off x="-2293058" y="2133566"/>
              <a:ext cx="623047" cy="430515"/>
            </a:xfrm>
            <a:custGeom>
              <a:avLst/>
              <a:gdLst/>
              <a:ahLst/>
              <a:cxnLst/>
              <a:rect l="l" t="t" r="r" b="b"/>
              <a:pathLst>
                <a:path w="4414" h="3050" extrusionOk="0">
                  <a:moveTo>
                    <a:pt x="898" y="1"/>
                  </a:moveTo>
                  <a:lnTo>
                    <a:pt x="134" y="1863"/>
                  </a:lnTo>
                  <a:cubicBezTo>
                    <a:pt x="0" y="2098"/>
                    <a:pt x="1466" y="3049"/>
                    <a:pt x="1855" y="3049"/>
                  </a:cubicBezTo>
                  <a:cubicBezTo>
                    <a:pt x="1895" y="3049"/>
                    <a:pt x="1924" y="3039"/>
                    <a:pt x="1938" y="3016"/>
                  </a:cubicBezTo>
                  <a:lnTo>
                    <a:pt x="4413" y="376"/>
                  </a:lnTo>
                  <a:cubicBezTo>
                    <a:pt x="4160" y="311"/>
                    <a:pt x="3917" y="176"/>
                    <a:pt x="3429" y="176"/>
                  </a:cubicBezTo>
                  <a:cubicBezTo>
                    <a:pt x="3349" y="176"/>
                    <a:pt x="3262" y="180"/>
                    <a:pt x="3167" y="188"/>
                  </a:cubicBezTo>
                  <a:cubicBezTo>
                    <a:pt x="2693" y="233"/>
                    <a:pt x="2232" y="291"/>
                    <a:pt x="1842" y="291"/>
                  </a:cubicBezTo>
                  <a:cubicBezTo>
                    <a:pt x="1420" y="291"/>
                    <a:pt x="1081" y="224"/>
                    <a:pt x="898" y="1"/>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ZoneTexte 1"/>
          <p:cNvSpPr txBox="1"/>
          <p:nvPr/>
        </p:nvSpPr>
        <p:spPr>
          <a:xfrm>
            <a:off x="2018872" y="557965"/>
            <a:ext cx="4560181" cy="584775"/>
          </a:xfrm>
          <a:prstGeom prst="rect">
            <a:avLst/>
          </a:prstGeom>
          <a:noFill/>
        </p:spPr>
        <p:txBody>
          <a:bodyPr wrap="square" rtlCol="0">
            <a:spAutoFit/>
          </a:bodyPr>
          <a:lstStyle/>
          <a:p>
            <a:pPr lvl="0">
              <a:buClrTx/>
              <a:defRPr/>
            </a:pPr>
            <a:r>
              <a:rPr lang="fr-FR" sz="3200" b="1" dirty="0">
                <a:solidFill>
                  <a:schemeClr val="accent6"/>
                </a:solidFill>
                <a:latin typeface="Georgia" panose="02040502050405020303" pitchFamily="18" charset="0"/>
              </a:rPr>
              <a:t>Annonce vidéo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f6d4c77-9f31-4095-a670-be0a4c54133d">
            <a:hlinkClick r:id="" action="ppaction://media"/>
            <a:extLst>
              <a:ext uri="{FF2B5EF4-FFF2-40B4-BE49-F238E27FC236}">
                <a16:creationId xmlns:a16="http://schemas.microsoft.com/office/drawing/2014/main" xmlns="" id="{258DF56F-5230-CC19-2242-97865DEDFE3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xmlns="" val="96055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57"/>
          <p:cNvSpPr/>
          <p:nvPr/>
        </p:nvSpPr>
        <p:spPr>
          <a:xfrm rot="10800000" flipH="1">
            <a:off x="-75635" y="1159032"/>
            <a:ext cx="5420697" cy="3467365"/>
          </a:xfrm>
          <a:custGeom>
            <a:avLst/>
            <a:gdLst/>
            <a:ahLst/>
            <a:cxnLst/>
            <a:rect l="l" t="t" r="r" b="b"/>
            <a:pathLst>
              <a:path w="27847" h="15507" extrusionOk="0">
                <a:moveTo>
                  <a:pt x="7121" y="1"/>
                </a:moveTo>
                <a:cubicBezTo>
                  <a:pt x="5780" y="1"/>
                  <a:pt x="4511" y="469"/>
                  <a:pt x="3632" y="983"/>
                </a:cubicBezTo>
                <a:cubicBezTo>
                  <a:pt x="2747" y="1502"/>
                  <a:pt x="1112" y="2790"/>
                  <a:pt x="788" y="3961"/>
                </a:cubicBezTo>
                <a:cubicBezTo>
                  <a:pt x="0" y="6783"/>
                  <a:pt x="4943" y="6398"/>
                  <a:pt x="2895" y="9984"/>
                </a:cubicBezTo>
                <a:cubicBezTo>
                  <a:pt x="853" y="13570"/>
                  <a:pt x="9038" y="15395"/>
                  <a:pt x="12805" y="15502"/>
                </a:cubicBezTo>
                <a:cubicBezTo>
                  <a:pt x="12914" y="15505"/>
                  <a:pt x="13025" y="15506"/>
                  <a:pt x="13137" y="15506"/>
                </a:cubicBezTo>
                <a:cubicBezTo>
                  <a:pt x="16589" y="15506"/>
                  <a:pt x="21345" y="14061"/>
                  <a:pt x="24409" y="11077"/>
                </a:cubicBezTo>
                <a:cubicBezTo>
                  <a:pt x="27846" y="7728"/>
                  <a:pt x="24720" y="2206"/>
                  <a:pt x="21472" y="1173"/>
                </a:cubicBezTo>
                <a:cubicBezTo>
                  <a:pt x="21047" y="1037"/>
                  <a:pt x="20649" y="983"/>
                  <a:pt x="20259" y="983"/>
                </a:cubicBezTo>
                <a:cubicBezTo>
                  <a:pt x="18759" y="983"/>
                  <a:pt x="17375" y="1779"/>
                  <a:pt x="15038" y="1779"/>
                </a:cubicBezTo>
                <a:cubicBezTo>
                  <a:pt x="13540" y="1779"/>
                  <a:pt x="11651" y="1452"/>
                  <a:pt x="9089" y="381"/>
                </a:cubicBezTo>
                <a:cubicBezTo>
                  <a:pt x="8441" y="111"/>
                  <a:pt x="7772" y="1"/>
                  <a:pt x="7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127;p54"/>
          <p:cNvSpPr/>
          <p:nvPr/>
        </p:nvSpPr>
        <p:spPr>
          <a:xfrm rot="7548345">
            <a:off x="23628" y="-77314"/>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p:cNvSpPr txBox="1"/>
          <p:nvPr/>
        </p:nvSpPr>
        <p:spPr>
          <a:xfrm>
            <a:off x="361591" y="187266"/>
            <a:ext cx="1172207" cy="830997"/>
          </a:xfrm>
          <a:prstGeom prst="rect">
            <a:avLst/>
          </a:prstGeom>
          <a:noFill/>
        </p:spPr>
        <p:txBody>
          <a:bodyPr wrap="square" rtlCol="0">
            <a:spAutoFit/>
          </a:bodyPr>
          <a:lstStyle/>
          <a:p>
            <a:r>
              <a:rPr lang="fr-FR" sz="4800" b="1" dirty="0">
                <a:solidFill>
                  <a:srgbClr val="FF6600"/>
                </a:solidFill>
                <a:latin typeface="Georgia" pitchFamily="18" charset="0"/>
              </a:rPr>
              <a:t>06</a:t>
            </a:r>
          </a:p>
        </p:txBody>
      </p:sp>
      <p:sp>
        <p:nvSpPr>
          <p:cNvPr id="9" name="Vague 8"/>
          <p:cNvSpPr/>
          <p:nvPr/>
        </p:nvSpPr>
        <p:spPr>
          <a:xfrm>
            <a:off x="1673449" y="46496"/>
            <a:ext cx="5797102" cy="1112536"/>
          </a:xfrm>
          <a:prstGeom prst="wave">
            <a:avLst/>
          </a:prstGeom>
          <a:solidFill>
            <a:srgbClr val="FF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5414888" y="1866384"/>
            <a:ext cx="3666509" cy="3257203"/>
            <a:chOff x="4733212" y="1184009"/>
            <a:chExt cx="3666509" cy="3257203"/>
          </a:xfrm>
        </p:grpSpPr>
        <p:pic>
          <p:nvPicPr>
            <p:cNvPr id="1192" name="Google Shape;1192;p57"/>
            <p:cNvPicPr preferRelativeResize="0"/>
            <p:nvPr/>
          </p:nvPicPr>
          <p:blipFill>
            <a:blip r:embed="rId3">
              <a:alphaModFix/>
            </a:blip>
            <a:stretch>
              <a:fillRect/>
            </a:stretch>
          </p:blipFill>
          <p:spPr>
            <a:xfrm>
              <a:off x="4733212" y="1184009"/>
              <a:ext cx="3666509" cy="3257203"/>
            </a:xfrm>
            <a:prstGeom prst="ellipse">
              <a:avLst/>
            </a:prstGeom>
            <a:noFill/>
            <a:ln>
              <a:noFill/>
            </a:ln>
          </p:spPr>
        </p:pic>
        <p:pic>
          <p:nvPicPr>
            <p:cNvPr id="5" name="Imag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49542" y="2953516"/>
              <a:ext cx="1221197" cy="12211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sp>
        <p:nvSpPr>
          <p:cNvPr id="1190" name="Google Shape;1190;p57"/>
          <p:cNvSpPr txBox="1">
            <a:spLocks noGrp="1"/>
          </p:cNvSpPr>
          <p:nvPr>
            <p:ph type="title"/>
          </p:nvPr>
        </p:nvSpPr>
        <p:spPr>
          <a:xfrm>
            <a:off x="2226335" y="129714"/>
            <a:ext cx="4445601" cy="8390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dirty="0"/>
              <a:t>Conclusion</a:t>
            </a:r>
            <a:endParaRPr sz="5400" dirty="0"/>
          </a:p>
        </p:txBody>
      </p:sp>
      <p:sp>
        <p:nvSpPr>
          <p:cNvPr id="2" name="ZoneTexte 1">
            <a:extLst>
              <a:ext uri="{FF2B5EF4-FFF2-40B4-BE49-F238E27FC236}">
                <a16:creationId xmlns:a16="http://schemas.microsoft.com/office/drawing/2014/main" xmlns="" id="{077EF93E-573B-B8CA-FEA4-AC2E8732DC41}"/>
              </a:ext>
            </a:extLst>
          </p:cNvPr>
          <p:cNvSpPr txBox="1"/>
          <p:nvPr/>
        </p:nvSpPr>
        <p:spPr>
          <a:xfrm>
            <a:off x="4114800" y="2114025"/>
            <a:ext cx="914400" cy="914400"/>
          </a:xfrm>
          <a:prstGeom prst="rect">
            <a:avLst/>
          </a:prstGeom>
          <a:noFill/>
        </p:spPr>
        <p:txBody>
          <a:bodyPr wrap="square" rtlCol="0">
            <a:spAutoFit/>
          </a:bodyPr>
          <a:lstStyle/>
          <a:p>
            <a:endParaRPr lang="fr-FR" dirty="0"/>
          </a:p>
        </p:txBody>
      </p:sp>
      <p:sp>
        <p:nvSpPr>
          <p:cNvPr id="6" name="ZoneTexte 5">
            <a:extLst>
              <a:ext uri="{FF2B5EF4-FFF2-40B4-BE49-F238E27FC236}">
                <a16:creationId xmlns:a16="http://schemas.microsoft.com/office/drawing/2014/main" xmlns="" id="{C01BD089-8543-4BD1-11EB-6D12571B4583}"/>
              </a:ext>
            </a:extLst>
          </p:cNvPr>
          <p:cNvSpPr txBox="1"/>
          <p:nvPr/>
        </p:nvSpPr>
        <p:spPr>
          <a:xfrm>
            <a:off x="532701" y="1877052"/>
            <a:ext cx="4605556" cy="2031325"/>
          </a:xfrm>
          <a:prstGeom prst="rect">
            <a:avLst/>
          </a:prstGeom>
          <a:noFill/>
        </p:spPr>
        <p:txBody>
          <a:bodyPr wrap="square" rtlCol="0">
            <a:spAutoFit/>
          </a:bodyPr>
          <a:lstStyle/>
          <a:p>
            <a:r>
              <a:rPr lang="fr-FR" baseline="0" dirty="0">
                <a:solidFill>
                  <a:schemeClr val="accent6"/>
                </a:solidFill>
              </a:rPr>
              <a:t>En conclusion ce stage nous a permis de vivre le domaine professionnel ce qui a contribué au développement de nos connaissances et cela grâce évidemment à la contribution de l’ensemble de personnel. et ce qu’on a pu conclure à partir de cette entreprise c’est que le contrôle impératif et successif et le  respect des bonnes pratiques de fabrication et d’hygiène c’est la clé de la réussite.</a:t>
            </a:r>
            <a:endParaRPr lang="fr-FR" dirty="0">
              <a:solidFill>
                <a:schemeClr val="accent6"/>
              </a:solidFill>
            </a:endParaRP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90"/>
                                        </p:tgtEl>
                                        <p:attrNameLst>
                                          <p:attrName>style.visibility</p:attrName>
                                        </p:attrNameLst>
                                      </p:cBhvr>
                                      <p:to>
                                        <p:strVal val="visible"/>
                                      </p:to>
                                    </p:set>
                                    <p:animEffect transition="in" filter="wipe(left)">
                                      <p:cBhvr>
                                        <p:cTn id="22" dur="500"/>
                                        <p:tgtEl>
                                          <p:spTgt spid="1190"/>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P spid="1190"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A87DB3-6E64-EA47-709F-1F3F42FEBB6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xmlns="" val="26615886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B2798418-5AEF-6403-06F1-74BE2F40E876}"/>
              </a:ext>
            </a:extLst>
          </p:cNvPr>
          <p:cNvPicPr>
            <a:picLocks noChangeAspect="1"/>
          </p:cNvPicPr>
          <p:nvPr/>
        </p:nvPicPr>
        <p:blipFill>
          <a:blip r:embed="rId3">
            <a:extLst>
              <a:ext uri="{BEBA8EAE-BF5A-486C-A8C5-ECC9F3942E4B}">
                <a14:imgProps xmlns:a14="http://schemas.microsoft.com/office/drawing/2010/main" xmlns="">
                  <a14:imgLayer r:embed="rId4">
                    <a14:imgEffect>
                      <a14:saturation sat="400000"/>
                    </a14:imgEffect>
                  </a14:imgLayer>
                </a14:imgProps>
              </a:ext>
            </a:extLst>
          </a:blip>
          <a:stretch>
            <a:fillRect/>
          </a:stretch>
        </p:blipFill>
        <p:spPr>
          <a:xfrm>
            <a:off x="7099299" y="215107"/>
            <a:ext cx="1917701" cy="1107440"/>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ZoneTexte 7">
            <a:extLst>
              <a:ext uri="{FF2B5EF4-FFF2-40B4-BE49-F238E27FC236}">
                <a16:creationId xmlns:a16="http://schemas.microsoft.com/office/drawing/2014/main" xmlns="" id="{1DE2F378-9AF3-BCE8-F0B6-EAAB7DDDB716}"/>
              </a:ext>
            </a:extLst>
          </p:cNvPr>
          <p:cNvSpPr txBox="1"/>
          <p:nvPr/>
        </p:nvSpPr>
        <p:spPr>
          <a:xfrm>
            <a:off x="1577974" y="0"/>
            <a:ext cx="6178551" cy="1401538"/>
          </a:xfrm>
          <a:prstGeom prst="rect">
            <a:avLst/>
          </a:prstGeom>
          <a:noFill/>
        </p:spPr>
        <p:txBody>
          <a:bodyPr wrap="square" rtlCol="0">
            <a:spAutoFit/>
          </a:bodyPr>
          <a:lstStyle/>
          <a:p>
            <a:pPr indent="-90170" algn="r">
              <a:lnSpc>
                <a:spcPct val="107000"/>
              </a:lnSpc>
              <a:spcAft>
                <a:spcPts val="800"/>
              </a:spcAft>
              <a:tabLst>
                <a:tab pos="1456690" algn="l"/>
              </a:tabLst>
            </a:pPr>
            <a:r>
              <a:rPr lang="fr-FR" sz="1300" b="1" u="sng"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x-none" sz="1300" b="1" u="sng" dirty="0">
              <a:solidFill>
                <a:schemeClr val="bg1">
                  <a:lumMod val="50000"/>
                </a:schemeClr>
              </a:solidFill>
              <a:effectLst/>
              <a:latin typeface="Times New Roman" panose="02020603050405020304" pitchFamily="18" charset="0"/>
              <a:ea typeface="Calibri" panose="020F0502020204030204" pitchFamily="34" charset="0"/>
              <a:cs typeface="Arial" panose="020B0604020202020204" pitchFamily="34" charset="0"/>
            </a:endParaRPr>
          </a:p>
          <a:p>
            <a:pPr indent="-90170" algn="ctr">
              <a:spcAft>
                <a:spcPts val="800"/>
              </a:spcAft>
              <a:tabLst>
                <a:tab pos="1456690" algn="l"/>
              </a:tabLst>
            </a:pPr>
            <a:r>
              <a:rPr lang="fr-FR" sz="1050" b="1" u="sng" dirty="0">
                <a:solidFill>
                  <a:schemeClr val="bg1">
                    <a:lumMod val="50000"/>
                  </a:schemeClr>
                </a:solidFill>
                <a:effectLst/>
                <a:latin typeface="Georgia" panose="02040502050405020303" pitchFamily="18" charset="0"/>
                <a:ea typeface="Calibri" panose="020F0502020204030204" pitchFamily="34" charset="0"/>
                <a:cs typeface="Times New Roman" panose="02020603050405020304" pitchFamily="18" charset="0"/>
              </a:rPr>
              <a:t>République Algérienne démocratique et populaire</a:t>
            </a:r>
            <a:endParaRPr lang="x-none" sz="1050" b="1" u="sng" dirty="0">
              <a:solidFill>
                <a:schemeClr val="bg1">
                  <a:lumMod val="50000"/>
                </a:schemeClr>
              </a:solidFill>
              <a:effectLst/>
              <a:latin typeface="Georgia" panose="02040502050405020303" pitchFamily="18" charset="0"/>
              <a:ea typeface="Calibri" panose="020F0502020204030204" pitchFamily="34" charset="0"/>
              <a:cs typeface="Arial" panose="020B0604020202020204" pitchFamily="34" charset="0"/>
            </a:endParaRPr>
          </a:p>
          <a:p>
            <a:pPr algn="ctr">
              <a:spcAft>
                <a:spcPts val="800"/>
              </a:spcAft>
              <a:tabLst>
                <a:tab pos="1456690" algn="l"/>
              </a:tabLst>
            </a:pPr>
            <a:r>
              <a:rPr lang="fr-FR" sz="1050" b="1" u="sng" dirty="0">
                <a:solidFill>
                  <a:schemeClr val="bg1">
                    <a:lumMod val="50000"/>
                  </a:schemeClr>
                </a:solidFill>
                <a:effectLst/>
                <a:latin typeface="Georgia" panose="02040502050405020303" pitchFamily="18" charset="0"/>
                <a:ea typeface="Calibri" panose="020F0502020204030204" pitchFamily="34" charset="0"/>
                <a:cs typeface="Times New Roman" panose="02020603050405020304" pitchFamily="18" charset="0"/>
              </a:rPr>
              <a:t>Ministère de l’enseignement supérieure de la recherche scientifique</a:t>
            </a:r>
            <a:endParaRPr lang="x-none" sz="1050" b="1" u="sng" dirty="0">
              <a:solidFill>
                <a:schemeClr val="bg1">
                  <a:lumMod val="50000"/>
                </a:schemeClr>
              </a:solidFill>
              <a:effectLst/>
              <a:latin typeface="Georgia" panose="02040502050405020303" pitchFamily="18" charset="0"/>
              <a:ea typeface="Calibri" panose="020F0502020204030204" pitchFamily="34" charset="0"/>
              <a:cs typeface="Arial" panose="020B0604020202020204" pitchFamily="34" charset="0"/>
            </a:endParaRPr>
          </a:p>
          <a:p>
            <a:pPr algn="ctr">
              <a:spcAft>
                <a:spcPts val="800"/>
              </a:spcAft>
              <a:tabLst>
                <a:tab pos="1456690" algn="l"/>
              </a:tabLst>
            </a:pPr>
            <a:r>
              <a:rPr lang="fr-FR" sz="1050" b="1" u="sng" dirty="0">
                <a:solidFill>
                  <a:schemeClr val="bg1">
                    <a:lumMod val="50000"/>
                  </a:schemeClr>
                </a:solidFill>
                <a:effectLst/>
                <a:latin typeface="Georgia" panose="02040502050405020303" pitchFamily="18" charset="0"/>
                <a:ea typeface="Calibri" panose="020F0502020204030204" pitchFamily="34" charset="0"/>
                <a:cs typeface="Times New Roman" panose="02020603050405020304" pitchFamily="18" charset="0"/>
              </a:rPr>
              <a:t>Université Abderrahmane Mira</a:t>
            </a:r>
            <a:endParaRPr lang="x-none" sz="1050" b="1" u="sng" dirty="0">
              <a:solidFill>
                <a:schemeClr val="bg1">
                  <a:lumMod val="50000"/>
                </a:schemeClr>
              </a:solidFill>
              <a:effectLst/>
              <a:latin typeface="Georgia" panose="02040502050405020303" pitchFamily="18" charset="0"/>
              <a:ea typeface="Calibri" panose="020F0502020204030204" pitchFamily="34" charset="0"/>
              <a:cs typeface="Arial" panose="020B0604020202020204" pitchFamily="34" charset="0"/>
            </a:endParaRPr>
          </a:p>
          <a:p>
            <a:pPr algn="ctr">
              <a:spcAft>
                <a:spcPts val="800"/>
              </a:spcAft>
              <a:tabLst>
                <a:tab pos="1456690" algn="l"/>
              </a:tabLst>
            </a:pPr>
            <a:endParaRPr lang="x-none" sz="1300" b="1" dirty="0">
              <a:solidFill>
                <a:schemeClr val="bg1">
                  <a:lumMod val="50000"/>
                </a:schemeClr>
              </a:solidFill>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9" name="Image 8">
            <a:extLst>
              <a:ext uri="{FF2B5EF4-FFF2-40B4-BE49-F238E27FC236}">
                <a16:creationId xmlns:a16="http://schemas.microsoft.com/office/drawing/2014/main" xmlns="" id="{5589710E-656E-C780-6769-C0A8B4C591E3}"/>
              </a:ext>
            </a:extLst>
          </p:cNvPr>
          <p:cNvPicPr>
            <a:picLocks noChangeAspect="1"/>
          </p:cNvPicPr>
          <p:nvPr/>
        </p:nvPicPr>
        <p:blipFill>
          <a:blip r:embed="rId5"/>
          <a:stretch>
            <a:fillRect/>
          </a:stretch>
        </p:blipFill>
        <p:spPr>
          <a:xfrm>
            <a:off x="127000" y="321728"/>
            <a:ext cx="2108200" cy="894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ZoneTexte 10">
            <a:extLst>
              <a:ext uri="{FF2B5EF4-FFF2-40B4-BE49-F238E27FC236}">
                <a16:creationId xmlns:a16="http://schemas.microsoft.com/office/drawing/2014/main" xmlns="" id="{637DAF14-9D18-EC8F-A1BA-DE4F0B5AB99B}"/>
              </a:ext>
            </a:extLst>
          </p:cNvPr>
          <p:cNvSpPr txBox="1"/>
          <p:nvPr/>
        </p:nvSpPr>
        <p:spPr>
          <a:xfrm>
            <a:off x="2279649" y="1631414"/>
            <a:ext cx="4775199" cy="352404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lnSpc>
                <a:spcPct val="150000"/>
              </a:lnSpc>
            </a:pPr>
            <a:r>
              <a:rPr lang="fr-FR" sz="1800" b="1" dirty="0">
                <a:solidFill>
                  <a:srgbClr val="0860BF"/>
                </a:solidFill>
                <a:latin typeface="Georgia" panose="02040502050405020303" pitchFamily="18" charset="0"/>
              </a:rPr>
              <a:t>Thème :</a:t>
            </a:r>
          </a:p>
          <a:p>
            <a:pPr marL="285750" indent="-285750" algn="ctr">
              <a:lnSpc>
                <a:spcPct val="150000"/>
              </a:lnSpc>
              <a:buFont typeface="Wingdings" panose="05000000000000000000" pitchFamily="2" charset="2"/>
              <a:buChar char="q"/>
            </a:pPr>
            <a:r>
              <a:rPr lang="fr-FR" sz="1800" b="1" dirty="0">
                <a:solidFill>
                  <a:srgbClr val="FF0000"/>
                </a:solidFill>
                <a:latin typeface="Georgia" panose="02040502050405020303" pitchFamily="18" charset="0"/>
              </a:rPr>
              <a:t> </a:t>
            </a:r>
            <a:r>
              <a:rPr lang="fr-FR" sz="1600" b="1" dirty="0">
                <a:latin typeface="Georgia" panose="02040502050405020303" pitchFamily="18" charset="0"/>
              </a:rPr>
              <a:t>Production du lait UHT au niveau de l’entreprise Tchin-lait Candia</a:t>
            </a:r>
          </a:p>
          <a:p>
            <a:pPr>
              <a:lnSpc>
                <a:spcPct val="150000"/>
              </a:lnSpc>
            </a:pPr>
            <a:r>
              <a:rPr lang="fr-FR" sz="1800" b="1" dirty="0">
                <a:solidFill>
                  <a:srgbClr val="0860BF"/>
                </a:solidFill>
                <a:latin typeface="Georgia" panose="02040502050405020303" pitchFamily="18" charset="0"/>
              </a:rPr>
              <a:t>  Encadré par :</a:t>
            </a:r>
          </a:p>
          <a:p>
            <a:pPr>
              <a:lnSpc>
                <a:spcPct val="150000"/>
              </a:lnSpc>
            </a:pPr>
            <a:r>
              <a:rPr lang="fr-FR" sz="1800" dirty="0">
                <a:solidFill>
                  <a:schemeClr val="accent5">
                    <a:lumMod val="10000"/>
                  </a:schemeClr>
                </a:solidFill>
                <a:latin typeface="Georgia" panose="02040502050405020303" pitchFamily="18" charset="0"/>
              </a:rPr>
              <a:t>      Mme BRAHMI</a:t>
            </a:r>
          </a:p>
          <a:p>
            <a:pPr algn="ctr">
              <a:lnSpc>
                <a:spcPct val="150000"/>
              </a:lnSpc>
            </a:pPr>
            <a:r>
              <a:rPr lang="fr-FR" sz="1800" b="1" dirty="0">
                <a:solidFill>
                  <a:srgbClr val="0860BF"/>
                </a:solidFill>
                <a:latin typeface="Georgia" panose="02040502050405020303" pitchFamily="18" charset="0"/>
              </a:rPr>
              <a:t>Réalisé par :</a:t>
            </a:r>
          </a:p>
          <a:p>
            <a:pPr marL="285750" indent="-285750" algn="ctr">
              <a:lnSpc>
                <a:spcPct val="150000"/>
              </a:lnSpc>
              <a:buFont typeface="Arial" panose="020B0604020202020204" pitchFamily="34" charset="0"/>
              <a:buChar char="•"/>
            </a:pPr>
            <a:r>
              <a:rPr lang="fr-FR" sz="1600" b="1" dirty="0">
                <a:solidFill>
                  <a:schemeClr val="accent5">
                    <a:lumMod val="10000"/>
                  </a:schemeClr>
                </a:solidFill>
                <a:latin typeface="Georgia" panose="02040502050405020303" pitchFamily="18" charset="0"/>
              </a:rPr>
              <a:t>MEDJMADJ </a:t>
            </a:r>
            <a:r>
              <a:rPr lang="fr-FR" sz="1600" b="1" dirty="0" err="1">
                <a:solidFill>
                  <a:schemeClr val="accent5">
                    <a:lumMod val="10000"/>
                  </a:schemeClr>
                </a:solidFill>
                <a:latin typeface="Georgia" panose="02040502050405020303" pitchFamily="18" charset="0"/>
              </a:rPr>
              <a:t>iyad</a:t>
            </a:r>
            <a:endParaRPr lang="fr-FR" sz="1600" b="1" dirty="0">
              <a:solidFill>
                <a:schemeClr val="accent5">
                  <a:lumMod val="10000"/>
                </a:schemeClr>
              </a:solidFill>
              <a:latin typeface="Georgia" panose="02040502050405020303" pitchFamily="18" charset="0"/>
            </a:endParaRPr>
          </a:p>
          <a:p>
            <a:pPr marL="285750" indent="-285750" algn="ctr">
              <a:lnSpc>
                <a:spcPct val="150000"/>
              </a:lnSpc>
              <a:buFont typeface="Arial" panose="020B0604020202020204" pitchFamily="34" charset="0"/>
              <a:buChar char="•"/>
            </a:pPr>
            <a:r>
              <a:rPr lang="fr-FR" sz="1600" b="1" dirty="0">
                <a:solidFill>
                  <a:schemeClr val="accent5">
                    <a:lumMod val="10000"/>
                  </a:schemeClr>
                </a:solidFill>
                <a:latin typeface="Georgia" panose="02040502050405020303" pitchFamily="18" charset="0"/>
              </a:rPr>
              <a:t>RACHID </a:t>
            </a:r>
            <a:r>
              <a:rPr lang="fr-FR" sz="1600" b="1" dirty="0" err="1">
                <a:solidFill>
                  <a:schemeClr val="accent5">
                    <a:lumMod val="10000"/>
                  </a:schemeClr>
                </a:solidFill>
                <a:latin typeface="Georgia" panose="02040502050405020303" pitchFamily="18" charset="0"/>
              </a:rPr>
              <a:t>khoula</a:t>
            </a:r>
            <a:endParaRPr lang="fr-FR" sz="1600" b="1" dirty="0">
              <a:solidFill>
                <a:schemeClr val="accent5">
                  <a:lumMod val="10000"/>
                </a:schemeClr>
              </a:solidFill>
              <a:latin typeface="Georgia" panose="02040502050405020303" pitchFamily="18" charset="0"/>
            </a:endParaRPr>
          </a:p>
          <a:p>
            <a:pPr algn="ctr"/>
            <a:endParaRPr lang="x-none" sz="1600" b="1" dirty="0">
              <a:solidFill>
                <a:srgbClr val="FF0000"/>
              </a:solidFill>
              <a:latin typeface="Georgia" panose="02040502050405020303" pitchFamily="18" charset="0"/>
            </a:endParaRPr>
          </a:p>
        </p:txBody>
      </p:sp>
      <p:sp>
        <p:nvSpPr>
          <p:cNvPr id="15" name="Larme 14">
            <a:extLst>
              <a:ext uri="{FF2B5EF4-FFF2-40B4-BE49-F238E27FC236}">
                <a16:creationId xmlns:a16="http://schemas.microsoft.com/office/drawing/2014/main" xmlns="" id="{2C7F21DD-B232-0882-57E0-C79A2F40332A}"/>
              </a:ext>
            </a:extLst>
          </p:cNvPr>
          <p:cNvSpPr/>
          <p:nvPr/>
        </p:nvSpPr>
        <p:spPr>
          <a:xfrm rot="10800000" flipV="1">
            <a:off x="1242531" y="3380582"/>
            <a:ext cx="1473202" cy="1546860"/>
          </a:xfrm>
          <a:prstGeom prst="teardrop">
            <a:avLst/>
          </a:prstGeom>
          <a:blipFill dpi="0" rotWithShape="1">
            <a:blip r:embed="rId6">
              <a:extLst>
                <a:ext uri="{28A0092B-C50C-407E-A947-70E740481C1C}">
                  <a14:useLocalDpi xmlns:a14="http://schemas.microsoft.com/office/drawing/2010/main" xmlns="" val="0"/>
                </a:ext>
              </a:extLst>
            </a:blip>
            <a:srcRect/>
            <a:stretch>
              <a:fillRect/>
            </a:stretch>
          </a:blipFill>
          <a:ln>
            <a:solidFill>
              <a:srgbClr val="0860B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Larme 15">
            <a:extLst>
              <a:ext uri="{FF2B5EF4-FFF2-40B4-BE49-F238E27FC236}">
                <a16:creationId xmlns:a16="http://schemas.microsoft.com/office/drawing/2014/main" xmlns="" id="{CE652C8E-5DA8-B6DC-7AD7-9B926FCE2DE5}"/>
              </a:ext>
            </a:extLst>
          </p:cNvPr>
          <p:cNvSpPr/>
          <p:nvPr/>
        </p:nvSpPr>
        <p:spPr>
          <a:xfrm rot="10800000" flipV="1">
            <a:off x="444499" y="1911539"/>
            <a:ext cx="1473202" cy="1546860"/>
          </a:xfrm>
          <a:prstGeom prst="teardrop">
            <a:avLst/>
          </a:prstGeom>
          <a:blipFill dpi="0" rotWithShape="1">
            <a:blip r:embed="rId7">
              <a:extLst>
                <a:ext uri="{28A0092B-C50C-407E-A947-70E740481C1C}">
                  <a14:useLocalDpi xmlns:a14="http://schemas.microsoft.com/office/drawing/2010/main" xmlns="" val="0"/>
                </a:ext>
              </a:extLst>
            </a:blip>
            <a:srcRect/>
            <a:stretch>
              <a:fillRect/>
            </a:stretch>
          </a:blipFill>
          <a:ln>
            <a:solidFill>
              <a:srgbClr val="0860B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x-none"/>
          </a:p>
        </p:txBody>
      </p:sp>
      <p:sp>
        <p:nvSpPr>
          <p:cNvPr id="31" name="Organigramme : Connecteur 30">
            <a:extLst>
              <a:ext uri="{FF2B5EF4-FFF2-40B4-BE49-F238E27FC236}">
                <a16:creationId xmlns:a16="http://schemas.microsoft.com/office/drawing/2014/main" xmlns="" id="{80193062-48DB-BD11-D526-FFDF3E418099}"/>
              </a:ext>
            </a:extLst>
          </p:cNvPr>
          <p:cNvSpPr/>
          <p:nvPr/>
        </p:nvSpPr>
        <p:spPr>
          <a:xfrm>
            <a:off x="7355365" y="1949273"/>
            <a:ext cx="1476000" cy="1509126"/>
          </a:xfrm>
          <a:prstGeom prst="flowChartConnector">
            <a:avLst/>
          </a:prstGeom>
          <a:blipFill dpi="0" rotWithShape="1">
            <a:blip r:embed="rId8">
              <a:extLst>
                <a:ext uri="{28A0092B-C50C-407E-A947-70E740481C1C}">
                  <a14:useLocalDpi xmlns:a14="http://schemas.microsoft.com/office/drawing/2010/main" xmlns="" val="0"/>
                </a:ext>
              </a:extLst>
            </a:blip>
            <a:srcRect/>
            <a:stretch>
              <a:fillRect/>
            </a:stretch>
          </a:blipFill>
          <a:ln>
            <a:solidFill>
              <a:srgbClr val="0860B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Organigramme : Connecteur 31">
            <a:extLst>
              <a:ext uri="{FF2B5EF4-FFF2-40B4-BE49-F238E27FC236}">
                <a16:creationId xmlns:a16="http://schemas.microsoft.com/office/drawing/2014/main" xmlns="" id="{2355E239-869D-952F-01EA-0D3DC69BE484}"/>
              </a:ext>
            </a:extLst>
          </p:cNvPr>
          <p:cNvSpPr/>
          <p:nvPr/>
        </p:nvSpPr>
        <p:spPr>
          <a:xfrm>
            <a:off x="6560796" y="2987400"/>
            <a:ext cx="1405567" cy="1509126"/>
          </a:xfrm>
          <a:prstGeom prst="flowChartConnector">
            <a:avLst/>
          </a:prstGeom>
          <a:blipFill dpi="0" rotWithShape="1">
            <a:blip r:embed="rId9">
              <a:extLst>
                <a:ext uri="{BEBA8EAE-BF5A-486C-A8C5-ECC9F3942E4B}">
                  <a14:imgProps xmlns:a14="http://schemas.microsoft.com/office/drawing/2010/main" xmlns="">
                    <a14:imgLayer r:embed="rId10">
                      <a14:imgEffect>
                        <a14:saturation sat="300000"/>
                      </a14:imgEffect>
                    </a14:imgLayer>
                  </a14:imgProps>
                </a:ext>
                <a:ext uri="{28A0092B-C50C-407E-A947-70E740481C1C}">
                  <a14:useLocalDpi xmlns:a14="http://schemas.microsoft.com/office/drawing/2010/main" xmlns="" val="0"/>
                </a:ext>
              </a:extLst>
            </a:blip>
            <a:srcRect/>
            <a:stretch>
              <a:fillRect/>
            </a:stretch>
          </a:blipFill>
          <a:ln>
            <a:solidFill>
              <a:srgbClr val="0860B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xmlns="" val="424368382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9" name="Google Shape;789;p43"/>
          <p:cNvSpPr/>
          <p:nvPr/>
        </p:nvSpPr>
        <p:spPr>
          <a:xfrm>
            <a:off x="780688" y="4684326"/>
            <a:ext cx="1225898" cy="250296"/>
          </a:xfrm>
          <a:custGeom>
            <a:avLst/>
            <a:gdLst/>
            <a:ahLst/>
            <a:cxnLst/>
            <a:rect l="l" t="t" r="r" b="b"/>
            <a:pathLst>
              <a:path w="30100" h="1658" extrusionOk="0">
                <a:moveTo>
                  <a:pt x="15059" y="0"/>
                </a:moveTo>
                <a:cubicBezTo>
                  <a:pt x="6742" y="0"/>
                  <a:pt x="1" y="376"/>
                  <a:pt x="1" y="822"/>
                </a:cubicBezTo>
                <a:cubicBezTo>
                  <a:pt x="1" y="1287"/>
                  <a:pt x="6742" y="1658"/>
                  <a:pt x="15059" y="1658"/>
                </a:cubicBezTo>
                <a:cubicBezTo>
                  <a:pt x="23359" y="1658"/>
                  <a:pt x="30100" y="1287"/>
                  <a:pt x="30100" y="822"/>
                </a:cubicBezTo>
                <a:cubicBezTo>
                  <a:pt x="30100" y="376"/>
                  <a:pt x="23359" y="0"/>
                  <a:pt x="15059" y="0"/>
                </a:cubicBezTo>
                <a:close/>
              </a:path>
            </a:pathLst>
          </a:custGeom>
          <a:solidFill>
            <a:srgbClr val="132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43"/>
          <p:cNvGrpSpPr/>
          <p:nvPr/>
        </p:nvGrpSpPr>
        <p:grpSpPr>
          <a:xfrm>
            <a:off x="6455700" y="2137609"/>
            <a:ext cx="2621712" cy="2797014"/>
            <a:chOff x="6639350" y="2275486"/>
            <a:chExt cx="2355325" cy="2512814"/>
          </a:xfrm>
        </p:grpSpPr>
        <p:sp>
          <p:nvSpPr>
            <p:cNvPr id="791" name="Google Shape;791;p43"/>
            <p:cNvSpPr/>
            <p:nvPr/>
          </p:nvSpPr>
          <p:spPr>
            <a:xfrm>
              <a:off x="6639350" y="4603375"/>
              <a:ext cx="2355325" cy="184925"/>
            </a:xfrm>
            <a:custGeom>
              <a:avLst/>
              <a:gdLst/>
              <a:ahLst/>
              <a:cxnLst/>
              <a:rect l="l" t="t" r="r" b="b"/>
              <a:pathLst>
                <a:path w="30100" h="1658" extrusionOk="0">
                  <a:moveTo>
                    <a:pt x="15059" y="0"/>
                  </a:moveTo>
                  <a:cubicBezTo>
                    <a:pt x="6742" y="0"/>
                    <a:pt x="1" y="376"/>
                    <a:pt x="1" y="822"/>
                  </a:cubicBezTo>
                  <a:cubicBezTo>
                    <a:pt x="1" y="1287"/>
                    <a:pt x="6742" y="1658"/>
                    <a:pt x="15059" y="1658"/>
                  </a:cubicBezTo>
                  <a:cubicBezTo>
                    <a:pt x="23359" y="1658"/>
                    <a:pt x="30100" y="1287"/>
                    <a:pt x="30100" y="822"/>
                  </a:cubicBezTo>
                  <a:cubicBezTo>
                    <a:pt x="30100" y="376"/>
                    <a:pt x="23359" y="0"/>
                    <a:pt x="15059" y="0"/>
                  </a:cubicBezTo>
                  <a:close/>
                </a:path>
              </a:pathLst>
            </a:custGeom>
            <a:solidFill>
              <a:srgbClr val="132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 name="Google Shape;792;p43"/>
            <p:cNvGrpSpPr/>
            <p:nvPr/>
          </p:nvGrpSpPr>
          <p:grpSpPr>
            <a:xfrm>
              <a:off x="6871448" y="2275486"/>
              <a:ext cx="1891155" cy="2388054"/>
              <a:chOff x="4146448" y="3285496"/>
              <a:chExt cx="783899" cy="989867"/>
            </a:xfrm>
          </p:grpSpPr>
          <p:sp>
            <p:nvSpPr>
              <p:cNvPr id="793" name="Google Shape;793;p43"/>
              <p:cNvSpPr/>
              <p:nvPr/>
            </p:nvSpPr>
            <p:spPr>
              <a:xfrm>
                <a:off x="4548201" y="3634623"/>
                <a:ext cx="382145" cy="640734"/>
              </a:xfrm>
              <a:custGeom>
                <a:avLst/>
                <a:gdLst/>
                <a:ahLst/>
                <a:cxnLst/>
                <a:rect l="l" t="t" r="r" b="b"/>
                <a:pathLst>
                  <a:path w="7559" h="12674" extrusionOk="0">
                    <a:moveTo>
                      <a:pt x="94" y="1"/>
                    </a:moveTo>
                    <a:lnTo>
                      <a:pt x="94" y="1"/>
                    </a:lnTo>
                    <a:cubicBezTo>
                      <a:pt x="1" y="1"/>
                      <a:pt x="188" y="12674"/>
                      <a:pt x="188" y="12674"/>
                    </a:cubicBezTo>
                    <a:lnTo>
                      <a:pt x="7559" y="12674"/>
                    </a:lnTo>
                    <a:cubicBezTo>
                      <a:pt x="7224" y="9717"/>
                      <a:pt x="7000" y="7630"/>
                      <a:pt x="6813" y="5879"/>
                    </a:cubicBezTo>
                    <a:cubicBezTo>
                      <a:pt x="6589" y="3869"/>
                      <a:pt x="6384" y="2288"/>
                      <a:pt x="6084" y="278"/>
                    </a:cubicBezTo>
                    <a:cubicBezTo>
                      <a:pt x="6084" y="278"/>
                      <a:pt x="206" y="37"/>
                      <a:pt x="94" y="1"/>
                    </a:cubicBezTo>
                    <a:cubicBezTo>
                      <a:pt x="94" y="1"/>
                      <a:pt x="94"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3"/>
              <p:cNvSpPr/>
              <p:nvPr/>
            </p:nvSpPr>
            <p:spPr>
              <a:xfrm>
                <a:off x="4758911" y="4110387"/>
                <a:ext cx="69867" cy="57127"/>
              </a:xfrm>
              <a:custGeom>
                <a:avLst/>
                <a:gdLst/>
                <a:ahLst/>
                <a:cxnLst/>
                <a:rect l="l" t="t" r="r" b="b"/>
                <a:pathLst>
                  <a:path w="1382" h="1130" extrusionOk="0">
                    <a:moveTo>
                      <a:pt x="709" y="0"/>
                    </a:moveTo>
                    <a:cubicBezTo>
                      <a:pt x="467" y="0"/>
                      <a:pt x="247" y="127"/>
                      <a:pt x="112" y="341"/>
                    </a:cubicBezTo>
                    <a:cubicBezTo>
                      <a:pt x="0" y="547"/>
                      <a:pt x="0" y="770"/>
                      <a:pt x="335" y="993"/>
                    </a:cubicBezTo>
                    <a:cubicBezTo>
                      <a:pt x="489" y="1090"/>
                      <a:pt x="626" y="1129"/>
                      <a:pt x="744" y="1129"/>
                    </a:cubicBezTo>
                    <a:cubicBezTo>
                      <a:pt x="1198" y="1129"/>
                      <a:pt x="1381" y="547"/>
                      <a:pt x="1246" y="341"/>
                    </a:cubicBezTo>
                    <a:cubicBezTo>
                      <a:pt x="1175" y="194"/>
                      <a:pt x="1045" y="42"/>
                      <a:pt x="800" y="6"/>
                    </a:cubicBezTo>
                    <a:cubicBezTo>
                      <a:pt x="769" y="2"/>
                      <a:pt x="739" y="0"/>
                      <a:pt x="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3"/>
              <p:cNvSpPr/>
              <p:nvPr/>
            </p:nvSpPr>
            <p:spPr>
              <a:xfrm>
                <a:off x="4760933" y="3647716"/>
                <a:ext cx="108238" cy="94184"/>
              </a:xfrm>
              <a:custGeom>
                <a:avLst/>
                <a:gdLst/>
                <a:ahLst/>
                <a:cxnLst/>
                <a:rect l="l" t="t" r="r" b="b"/>
                <a:pathLst>
                  <a:path w="2141" h="1863" extrusionOk="0">
                    <a:moveTo>
                      <a:pt x="224" y="1"/>
                    </a:moveTo>
                    <a:cubicBezTo>
                      <a:pt x="224" y="1"/>
                      <a:pt x="0" y="541"/>
                      <a:pt x="518" y="1341"/>
                    </a:cubicBezTo>
                    <a:cubicBezTo>
                      <a:pt x="786" y="1760"/>
                      <a:pt x="1206" y="1862"/>
                      <a:pt x="1551" y="1862"/>
                    </a:cubicBezTo>
                    <a:cubicBezTo>
                      <a:pt x="1879" y="1862"/>
                      <a:pt x="2140" y="1770"/>
                      <a:pt x="2140" y="1770"/>
                    </a:cubicBezTo>
                    <a:lnTo>
                      <a:pt x="1876" y="19"/>
                    </a:lnTo>
                    <a:lnTo>
                      <a:pt x="2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3"/>
              <p:cNvSpPr/>
              <p:nvPr/>
            </p:nvSpPr>
            <p:spPr>
              <a:xfrm>
                <a:off x="4681866" y="3715509"/>
                <a:ext cx="70524" cy="297466"/>
              </a:xfrm>
              <a:custGeom>
                <a:avLst/>
                <a:gdLst/>
                <a:ahLst/>
                <a:cxnLst/>
                <a:rect l="l" t="t" r="r" b="b"/>
                <a:pathLst>
                  <a:path w="1395" h="5884" extrusionOk="0">
                    <a:moveTo>
                      <a:pt x="113" y="0"/>
                    </a:moveTo>
                    <a:lnTo>
                      <a:pt x="1" y="5883"/>
                    </a:lnTo>
                    <a:cubicBezTo>
                      <a:pt x="1" y="5883"/>
                      <a:pt x="966" y="5119"/>
                      <a:pt x="559" y="3873"/>
                    </a:cubicBezTo>
                    <a:cubicBezTo>
                      <a:pt x="130" y="2622"/>
                      <a:pt x="1395" y="2828"/>
                      <a:pt x="1207" y="1581"/>
                    </a:cubicBezTo>
                    <a:cubicBezTo>
                      <a:pt x="1042" y="353"/>
                      <a:pt x="113"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3"/>
              <p:cNvSpPr/>
              <p:nvPr/>
            </p:nvSpPr>
            <p:spPr>
              <a:xfrm>
                <a:off x="4710126" y="3931780"/>
                <a:ext cx="220218" cy="343572"/>
              </a:xfrm>
              <a:custGeom>
                <a:avLst/>
                <a:gdLst/>
                <a:ahLst/>
                <a:cxnLst/>
                <a:rect l="l" t="t" r="r" b="b"/>
                <a:pathLst>
                  <a:path w="4356" h="6796" extrusionOk="0">
                    <a:moveTo>
                      <a:pt x="3590" y="1"/>
                    </a:moveTo>
                    <a:cubicBezTo>
                      <a:pt x="3450" y="1"/>
                      <a:pt x="2609" y="80"/>
                      <a:pt x="2658" y="1976"/>
                    </a:cubicBezTo>
                    <a:cubicBezTo>
                      <a:pt x="2716" y="4062"/>
                      <a:pt x="3440" y="4897"/>
                      <a:pt x="1988" y="5138"/>
                    </a:cubicBezTo>
                    <a:cubicBezTo>
                      <a:pt x="536" y="5402"/>
                      <a:pt x="0" y="6796"/>
                      <a:pt x="0" y="6796"/>
                    </a:cubicBezTo>
                    <a:lnTo>
                      <a:pt x="4356" y="6796"/>
                    </a:lnTo>
                    <a:cubicBezTo>
                      <a:pt x="4021" y="3839"/>
                      <a:pt x="3797" y="1752"/>
                      <a:pt x="3610" y="1"/>
                    </a:cubicBezTo>
                    <a:cubicBezTo>
                      <a:pt x="3610" y="1"/>
                      <a:pt x="3603" y="1"/>
                      <a:pt x="3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3"/>
              <p:cNvSpPr/>
              <p:nvPr/>
            </p:nvSpPr>
            <p:spPr>
              <a:xfrm>
                <a:off x="4146448" y="3285496"/>
                <a:ext cx="601200" cy="989867"/>
              </a:xfrm>
              <a:custGeom>
                <a:avLst/>
                <a:gdLst/>
                <a:ahLst/>
                <a:cxnLst/>
                <a:rect l="l" t="t" r="r" b="b"/>
                <a:pathLst>
                  <a:path w="11892" h="19580" extrusionOk="0">
                    <a:moveTo>
                      <a:pt x="11892" y="1"/>
                    </a:moveTo>
                    <a:lnTo>
                      <a:pt x="4092" y="354"/>
                    </a:lnTo>
                    <a:lnTo>
                      <a:pt x="3686" y="3445"/>
                    </a:lnTo>
                    <a:lnTo>
                      <a:pt x="948" y="7242"/>
                    </a:lnTo>
                    <a:lnTo>
                      <a:pt x="1" y="19580"/>
                    </a:lnTo>
                    <a:lnTo>
                      <a:pt x="10310" y="19580"/>
                    </a:lnTo>
                    <a:lnTo>
                      <a:pt x="10704" y="7148"/>
                    </a:lnTo>
                    <a:lnTo>
                      <a:pt x="11445" y="3199"/>
                    </a:lnTo>
                    <a:lnTo>
                      <a:pt x="118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3"/>
              <p:cNvSpPr/>
              <p:nvPr/>
            </p:nvSpPr>
            <p:spPr>
              <a:xfrm>
                <a:off x="4550931" y="3540693"/>
                <a:ext cx="65014" cy="45803"/>
              </a:xfrm>
              <a:custGeom>
                <a:avLst/>
                <a:gdLst/>
                <a:ahLst/>
                <a:cxnLst/>
                <a:rect l="l" t="t" r="r" b="b"/>
                <a:pathLst>
                  <a:path w="1286" h="906" extrusionOk="0">
                    <a:moveTo>
                      <a:pt x="849" y="1"/>
                    </a:moveTo>
                    <a:cubicBezTo>
                      <a:pt x="766" y="1"/>
                      <a:pt x="685" y="26"/>
                      <a:pt x="616" y="72"/>
                    </a:cubicBezTo>
                    <a:cubicBezTo>
                      <a:pt x="411" y="219"/>
                      <a:pt x="0" y="554"/>
                      <a:pt x="335" y="814"/>
                    </a:cubicBezTo>
                    <a:cubicBezTo>
                      <a:pt x="426" y="878"/>
                      <a:pt x="521" y="906"/>
                      <a:pt x="613" y="906"/>
                    </a:cubicBezTo>
                    <a:cubicBezTo>
                      <a:pt x="970" y="906"/>
                      <a:pt x="1285" y="490"/>
                      <a:pt x="1211" y="237"/>
                    </a:cubicBezTo>
                    <a:cubicBezTo>
                      <a:pt x="1175" y="126"/>
                      <a:pt x="1081" y="50"/>
                      <a:pt x="1005" y="32"/>
                    </a:cubicBezTo>
                    <a:cubicBezTo>
                      <a:pt x="955" y="11"/>
                      <a:pt x="902" y="1"/>
                      <a:pt x="849" y="1"/>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3"/>
              <p:cNvSpPr/>
              <p:nvPr/>
            </p:nvSpPr>
            <p:spPr>
              <a:xfrm>
                <a:off x="4194323" y="3524667"/>
                <a:ext cx="162888" cy="126944"/>
              </a:xfrm>
              <a:custGeom>
                <a:avLst/>
                <a:gdLst/>
                <a:ahLst/>
                <a:cxnLst/>
                <a:rect l="l" t="t" r="r" b="b"/>
                <a:pathLst>
                  <a:path w="3222" h="2511" extrusionOk="0">
                    <a:moveTo>
                      <a:pt x="1939" y="0"/>
                    </a:moveTo>
                    <a:cubicBezTo>
                      <a:pt x="1861" y="0"/>
                      <a:pt x="1805" y="14"/>
                      <a:pt x="1805" y="14"/>
                    </a:cubicBezTo>
                    <a:lnTo>
                      <a:pt x="1" y="2511"/>
                    </a:lnTo>
                    <a:lnTo>
                      <a:pt x="3221" y="2471"/>
                    </a:lnTo>
                    <a:cubicBezTo>
                      <a:pt x="3168" y="1894"/>
                      <a:pt x="1881" y="2323"/>
                      <a:pt x="1582" y="1952"/>
                    </a:cubicBezTo>
                    <a:cubicBezTo>
                      <a:pt x="1287" y="1595"/>
                      <a:pt x="2404" y="1207"/>
                      <a:pt x="2404" y="536"/>
                    </a:cubicBezTo>
                    <a:cubicBezTo>
                      <a:pt x="2404" y="71"/>
                      <a:pt x="2115" y="0"/>
                      <a:pt x="1939"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3"/>
              <p:cNvSpPr/>
              <p:nvPr/>
            </p:nvSpPr>
            <p:spPr>
              <a:xfrm>
                <a:off x="4485211" y="3525224"/>
                <a:ext cx="224970" cy="121686"/>
              </a:xfrm>
              <a:custGeom>
                <a:avLst/>
                <a:gdLst/>
                <a:ahLst/>
                <a:cxnLst/>
                <a:rect l="l" t="t" r="r" b="b"/>
                <a:pathLst>
                  <a:path w="4450" h="2407" extrusionOk="0">
                    <a:moveTo>
                      <a:pt x="4260" y="0"/>
                    </a:moveTo>
                    <a:cubicBezTo>
                      <a:pt x="4014" y="0"/>
                      <a:pt x="3573" y="93"/>
                      <a:pt x="3221" y="673"/>
                    </a:cubicBezTo>
                    <a:cubicBezTo>
                      <a:pt x="2698" y="1513"/>
                      <a:pt x="2604" y="1660"/>
                      <a:pt x="1394" y="1696"/>
                    </a:cubicBezTo>
                    <a:cubicBezTo>
                      <a:pt x="165" y="1754"/>
                      <a:pt x="0" y="2406"/>
                      <a:pt x="0" y="2406"/>
                    </a:cubicBezTo>
                    <a:lnTo>
                      <a:pt x="4003" y="2406"/>
                    </a:lnTo>
                    <a:lnTo>
                      <a:pt x="4449" y="21"/>
                    </a:lnTo>
                    <a:cubicBezTo>
                      <a:pt x="4449" y="21"/>
                      <a:pt x="4376" y="0"/>
                      <a:pt x="4260"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3"/>
              <p:cNvSpPr/>
              <p:nvPr/>
            </p:nvSpPr>
            <p:spPr>
              <a:xfrm>
                <a:off x="4412716" y="3286406"/>
                <a:ext cx="311469" cy="71738"/>
              </a:xfrm>
              <a:custGeom>
                <a:avLst/>
                <a:gdLst/>
                <a:ahLst/>
                <a:cxnLst/>
                <a:rect l="l" t="t" r="r" b="b"/>
                <a:pathLst>
                  <a:path w="6161" h="1419" extrusionOk="0">
                    <a:moveTo>
                      <a:pt x="6160" y="1"/>
                    </a:moveTo>
                    <a:lnTo>
                      <a:pt x="0" y="278"/>
                    </a:lnTo>
                    <a:cubicBezTo>
                      <a:pt x="0" y="278"/>
                      <a:pt x="363" y="1419"/>
                      <a:pt x="1385" y="1419"/>
                    </a:cubicBezTo>
                    <a:cubicBezTo>
                      <a:pt x="1610" y="1419"/>
                      <a:pt x="1866" y="1364"/>
                      <a:pt x="2158" y="1229"/>
                    </a:cubicBezTo>
                    <a:cubicBezTo>
                      <a:pt x="3083" y="803"/>
                      <a:pt x="3511" y="640"/>
                      <a:pt x="3877" y="640"/>
                    </a:cubicBezTo>
                    <a:cubicBezTo>
                      <a:pt x="4153" y="640"/>
                      <a:pt x="4393" y="732"/>
                      <a:pt x="4784" y="876"/>
                    </a:cubicBezTo>
                    <a:cubicBezTo>
                      <a:pt x="4891" y="917"/>
                      <a:pt x="4992" y="935"/>
                      <a:pt x="5087" y="935"/>
                    </a:cubicBezTo>
                    <a:cubicBezTo>
                      <a:pt x="5774" y="935"/>
                      <a:pt x="6160" y="1"/>
                      <a:pt x="6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3"/>
              <p:cNvSpPr/>
              <p:nvPr/>
            </p:nvSpPr>
            <p:spPr>
              <a:xfrm>
                <a:off x="4406144" y="3421335"/>
                <a:ext cx="281440" cy="33619"/>
              </a:xfrm>
              <a:custGeom>
                <a:avLst/>
                <a:gdLst/>
                <a:ahLst/>
                <a:cxnLst/>
                <a:rect l="l" t="t" r="r" b="b"/>
                <a:pathLst>
                  <a:path w="5567" h="665" extrusionOk="0">
                    <a:moveTo>
                      <a:pt x="1307" y="1"/>
                    </a:moveTo>
                    <a:cubicBezTo>
                      <a:pt x="319" y="1"/>
                      <a:pt x="1" y="664"/>
                      <a:pt x="1" y="664"/>
                    </a:cubicBezTo>
                    <a:lnTo>
                      <a:pt x="5567" y="477"/>
                    </a:lnTo>
                    <a:cubicBezTo>
                      <a:pt x="5567" y="477"/>
                      <a:pt x="5508" y="311"/>
                      <a:pt x="4986" y="141"/>
                    </a:cubicBezTo>
                    <a:cubicBezTo>
                      <a:pt x="4913" y="116"/>
                      <a:pt x="4837" y="106"/>
                      <a:pt x="4755" y="106"/>
                    </a:cubicBezTo>
                    <a:cubicBezTo>
                      <a:pt x="4404" y="106"/>
                      <a:pt x="3955" y="298"/>
                      <a:pt x="3268" y="298"/>
                    </a:cubicBezTo>
                    <a:cubicBezTo>
                      <a:pt x="2940" y="298"/>
                      <a:pt x="2557" y="254"/>
                      <a:pt x="2105" y="124"/>
                    </a:cubicBezTo>
                    <a:cubicBezTo>
                      <a:pt x="1800" y="36"/>
                      <a:pt x="1536" y="1"/>
                      <a:pt x="1307" y="1"/>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3"/>
              <p:cNvSpPr/>
              <p:nvPr/>
            </p:nvSpPr>
            <p:spPr>
              <a:xfrm>
                <a:off x="4337492" y="3344695"/>
                <a:ext cx="50858" cy="81090"/>
              </a:xfrm>
              <a:custGeom>
                <a:avLst/>
                <a:gdLst/>
                <a:ahLst/>
                <a:cxnLst/>
                <a:rect l="l" t="t" r="r" b="b"/>
                <a:pathLst>
                  <a:path w="1006" h="1604" extrusionOk="0">
                    <a:moveTo>
                      <a:pt x="202" y="0"/>
                    </a:moveTo>
                    <a:lnTo>
                      <a:pt x="1" y="1604"/>
                    </a:lnTo>
                    <a:cubicBezTo>
                      <a:pt x="1" y="1604"/>
                      <a:pt x="1006" y="1247"/>
                      <a:pt x="1006" y="635"/>
                    </a:cubicBezTo>
                    <a:cubicBezTo>
                      <a:pt x="1006" y="40"/>
                      <a:pt x="202" y="0"/>
                      <a:pt x="202"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3"/>
              <p:cNvSpPr/>
              <p:nvPr/>
            </p:nvSpPr>
            <p:spPr>
              <a:xfrm>
                <a:off x="4572568" y="3337516"/>
                <a:ext cx="64205" cy="39028"/>
              </a:xfrm>
              <a:custGeom>
                <a:avLst/>
                <a:gdLst/>
                <a:ahLst/>
                <a:cxnLst/>
                <a:rect l="l" t="t" r="r" b="b"/>
                <a:pathLst>
                  <a:path w="1270" h="772" extrusionOk="0">
                    <a:moveTo>
                      <a:pt x="623" y="1"/>
                    </a:moveTo>
                    <a:cubicBezTo>
                      <a:pt x="532" y="1"/>
                      <a:pt x="441" y="17"/>
                      <a:pt x="354" y="48"/>
                    </a:cubicBezTo>
                    <a:cubicBezTo>
                      <a:pt x="188" y="124"/>
                      <a:pt x="1" y="236"/>
                      <a:pt x="19" y="459"/>
                    </a:cubicBezTo>
                    <a:cubicBezTo>
                      <a:pt x="39" y="679"/>
                      <a:pt x="215" y="771"/>
                      <a:pt x="434" y="771"/>
                    </a:cubicBezTo>
                    <a:cubicBezTo>
                      <a:pt x="643" y="771"/>
                      <a:pt x="890" y="688"/>
                      <a:pt x="1082" y="553"/>
                    </a:cubicBezTo>
                    <a:cubicBezTo>
                      <a:pt x="1269" y="424"/>
                      <a:pt x="1211" y="272"/>
                      <a:pt x="1082" y="160"/>
                    </a:cubicBezTo>
                    <a:cubicBezTo>
                      <a:pt x="949" y="53"/>
                      <a:pt x="787" y="1"/>
                      <a:pt x="623" y="1"/>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3"/>
              <p:cNvSpPr/>
              <p:nvPr/>
            </p:nvSpPr>
            <p:spPr>
              <a:xfrm>
                <a:off x="4725039" y="3285496"/>
                <a:ext cx="35945" cy="182554"/>
              </a:xfrm>
              <a:custGeom>
                <a:avLst/>
                <a:gdLst/>
                <a:ahLst/>
                <a:cxnLst/>
                <a:rect l="l" t="t" r="r" b="b"/>
                <a:pathLst>
                  <a:path w="711" h="3611" extrusionOk="0">
                    <a:moveTo>
                      <a:pt x="447" y="1"/>
                    </a:moveTo>
                    <a:lnTo>
                      <a:pt x="0" y="3199"/>
                    </a:lnTo>
                    <a:lnTo>
                      <a:pt x="281" y="3610"/>
                    </a:lnTo>
                    <a:lnTo>
                      <a:pt x="710" y="318"/>
                    </a:lnTo>
                    <a:lnTo>
                      <a:pt x="447" y="1"/>
                    </a:ln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3"/>
              <p:cNvSpPr/>
              <p:nvPr/>
            </p:nvSpPr>
            <p:spPr>
              <a:xfrm>
                <a:off x="4358977" y="3541350"/>
                <a:ext cx="198732" cy="41758"/>
              </a:xfrm>
              <a:custGeom>
                <a:avLst/>
                <a:gdLst/>
                <a:ahLst/>
                <a:cxnLst/>
                <a:rect l="l" t="t" r="r" b="b"/>
                <a:pathLst>
                  <a:path w="3931" h="826" extrusionOk="0">
                    <a:moveTo>
                      <a:pt x="3614" y="1"/>
                    </a:moveTo>
                    <a:lnTo>
                      <a:pt x="0" y="336"/>
                    </a:lnTo>
                    <a:cubicBezTo>
                      <a:pt x="0" y="336"/>
                      <a:pt x="443" y="826"/>
                      <a:pt x="1918" y="826"/>
                    </a:cubicBezTo>
                    <a:cubicBezTo>
                      <a:pt x="2018" y="826"/>
                      <a:pt x="2123" y="823"/>
                      <a:pt x="2234" y="818"/>
                    </a:cubicBezTo>
                    <a:cubicBezTo>
                      <a:pt x="3931" y="765"/>
                      <a:pt x="3614" y="1"/>
                      <a:pt x="3614"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3"/>
              <p:cNvSpPr/>
              <p:nvPr/>
            </p:nvSpPr>
            <p:spPr>
              <a:xfrm>
                <a:off x="4687528" y="3447219"/>
                <a:ext cx="168298" cy="201462"/>
              </a:xfrm>
              <a:custGeom>
                <a:avLst/>
                <a:gdLst/>
                <a:ahLst/>
                <a:cxnLst/>
                <a:rect l="l" t="t" r="r" b="b"/>
                <a:pathLst>
                  <a:path w="3329" h="3985" extrusionOk="0">
                    <a:moveTo>
                      <a:pt x="742" y="0"/>
                    </a:moveTo>
                    <a:lnTo>
                      <a:pt x="1" y="3949"/>
                    </a:lnTo>
                    <a:lnTo>
                      <a:pt x="3328" y="3985"/>
                    </a:lnTo>
                    <a:lnTo>
                      <a:pt x="742" y="0"/>
                    </a:ln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3"/>
              <p:cNvSpPr/>
              <p:nvPr/>
            </p:nvSpPr>
            <p:spPr>
              <a:xfrm>
                <a:off x="4708963" y="3450454"/>
                <a:ext cx="16986" cy="83871"/>
              </a:xfrm>
              <a:custGeom>
                <a:avLst/>
                <a:gdLst/>
                <a:ahLst/>
                <a:cxnLst/>
                <a:rect l="l" t="t" r="r" b="b"/>
                <a:pathLst>
                  <a:path w="336" h="1659" extrusionOk="0">
                    <a:moveTo>
                      <a:pt x="302" y="0"/>
                    </a:moveTo>
                    <a:cubicBezTo>
                      <a:pt x="292" y="0"/>
                      <a:pt x="282" y="5"/>
                      <a:pt x="282" y="12"/>
                    </a:cubicBezTo>
                    <a:cubicBezTo>
                      <a:pt x="189" y="553"/>
                      <a:pt x="95" y="1093"/>
                      <a:pt x="1" y="1634"/>
                    </a:cubicBezTo>
                    <a:cubicBezTo>
                      <a:pt x="1" y="1646"/>
                      <a:pt x="21" y="1659"/>
                      <a:pt x="33" y="1659"/>
                    </a:cubicBezTo>
                    <a:cubicBezTo>
                      <a:pt x="38" y="1659"/>
                      <a:pt x="41" y="1657"/>
                      <a:pt x="41" y="1652"/>
                    </a:cubicBezTo>
                    <a:cubicBezTo>
                      <a:pt x="135" y="1111"/>
                      <a:pt x="224" y="571"/>
                      <a:pt x="336" y="30"/>
                    </a:cubicBezTo>
                    <a:cubicBezTo>
                      <a:pt x="336" y="9"/>
                      <a:pt x="318" y="0"/>
                      <a:pt x="302"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3"/>
              <p:cNvSpPr/>
              <p:nvPr/>
            </p:nvSpPr>
            <p:spPr>
              <a:xfrm>
                <a:off x="4687528" y="3500048"/>
                <a:ext cx="118602" cy="148632"/>
              </a:xfrm>
              <a:custGeom>
                <a:avLst/>
                <a:gdLst/>
                <a:ahLst/>
                <a:cxnLst/>
                <a:rect l="l" t="t" r="r" b="b"/>
                <a:pathLst>
                  <a:path w="2346" h="2940" extrusionOk="0">
                    <a:moveTo>
                      <a:pt x="537" y="1"/>
                    </a:moveTo>
                    <a:lnTo>
                      <a:pt x="1" y="2904"/>
                    </a:lnTo>
                    <a:lnTo>
                      <a:pt x="2346" y="2940"/>
                    </a:lnTo>
                    <a:lnTo>
                      <a:pt x="2346" y="2940"/>
                    </a:lnTo>
                    <a:lnTo>
                      <a:pt x="537" y="1"/>
                    </a:ln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3"/>
              <p:cNvSpPr/>
              <p:nvPr/>
            </p:nvSpPr>
            <p:spPr>
              <a:xfrm>
                <a:off x="4146448" y="3646857"/>
                <a:ext cx="541141" cy="628500"/>
              </a:xfrm>
              <a:custGeom>
                <a:avLst/>
                <a:gdLst/>
                <a:ahLst/>
                <a:cxnLst/>
                <a:rect l="l" t="t" r="r" b="b"/>
                <a:pathLst>
                  <a:path w="10704" h="12432" extrusionOk="0">
                    <a:moveTo>
                      <a:pt x="10346" y="0"/>
                    </a:moveTo>
                    <a:lnTo>
                      <a:pt x="1470" y="72"/>
                    </a:lnTo>
                    <a:lnTo>
                      <a:pt x="948" y="94"/>
                    </a:lnTo>
                    <a:cubicBezTo>
                      <a:pt x="613" y="3739"/>
                      <a:pt x="407" y="7241"/>
                      <a:pt x="1" y="12432"/>
                    </a:cubicBezTo>
                    <a:lnTo>
                      <a:pt x="10310" y="12432"/>
                    </a:lnTo>
                    <a:cubicBezTo>
                      <a:pt x="10310" y="12266"/>
                      <a:pt x="10328" y="12079"/>
                      <a:pt x="10346" y="11909"/>
                    </a:cubicBezTo>
                    <a:cubicBezTo>
                      <a:pt x="10440" y="10346"/>
                      <a:pt x="10516" y="8916"/>
                      <a:pt x="10570" y="7612"/>
                    </a:cubicBezTo>
                    <a:cubicBezTo>
                      <a:pt x="10592" y="7500"/>
                      <a:pt x="10592" y="7371"/>
                      <a:pt x="10592" y="7241"/>
                    </a:cubicBezTo>
                    <a:cubicBezTo>
                      <a:pt x="10681" y="4932"/>
                      <a:pt x="10704" y="3015"/>
                      <a:pt x="10704" y="1376"/>
                    </a:cubicBezTo>
                    <a:lnTo>
                      <a:pt x="107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3"/>
              <p:cNvSpPr/>
              <p:nvPr/>
            </p:nvSpPr>
            <p:spPr>
              <a:xfrm>
                <a:off x="4593136" y="4031624"/>
                <a:ext cx="90392" cy="217690"/>
              </a:xfrm>
              <a:custGeom>
                <a:avLst/>
                <a:gdLst/>
                <a:ahLst/>
                <a:cxnLst/>
                <a:rect l="l" t="t" r="r" b="b"/>
                <a:pathLst>
                  <a:path w="1788" h="4306" extrusionOk="0">
                    <a:moveTo>
                      <a:pt x="1788" y="1"/>
                    </a:moveTo>
                    <a:cubicBezTo>
                      <a:pt x="1770" y="1"/>
                      <a:pt x="488" y="54"/>
                      <a:pt x="246" y="1006"/>
                    </a:cubicBezTo>
                    <a:cubicBezTo>
                      <a:pt x="1" y="1953"/>
                      <a:pt x="1082" y="1694"/>
                      <a:pt x="805" y="2775"/>
                    </a:cubicBezTo>
                    <a:cubicBezTo>
                      <a:pt x="542" y="3801"/>
                      <a:pt x="833" y="4306"/>
                      <a:pt x="1433" y="4306"/>
                    </a:cubicBezTo>
                    <a:cubicBezTo>
                      <a:pt x="1475" y="4306"/>
                      <a:pt x="1519" y="4303"/>
                      <a:pt x="1564" y="4298"/>
                    </a:cubicBezTo>
                    <a:cubicBezTo>
                      <a:pt x="1658" y="2735"/>
                      <a:pt x="1734" y="1305"/>
                      <a:pt x="17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3"/>
              <p:cNvSpPr/>
              <p:nvPr/>
            </p:nvSpPr>
            <p:spPr>
              <a:xfrm>
                <a:off x="4293257" y="3881023"/>
                <a:ext cx="57380" cy="57380"/>
              </a:xfrm>
              <a:custGeom>
                <a:avLst/>
                <a:gdLst/>
                <a:ahLst/>
                <a:cxnLst/>
                <a:rect l="l" t="t" r="r" b="b"/>
                <a:pathLst>
                  <a:path w="1135" h="1135" extrusionOk="0">
                    <a:moveTo>
                      <a:pt x="559" y="0"/>
                    </a:moveTo>
                    <a:cubicBezTo>
                      <a:pt x="241" y="0"/>
                      <a:pt x="0" y="242"/>
                      <a:pt x="0" y="559"/>
                    </a:cubicBezTo>
                    <a:cubicBezTo>
                      <a:pt x="0" y="876"/>
                      <a:pt x="241" y="1135"/>
                      <a:pt x="559" y="1135"/>
                    </a:cubicBezTo>
                    <a:cubicBezTo>
                      <a:pt x="876" y="1135"/>
                      <a:pt x="1135" y="876"/>
                      <a:pt x="1135" y="559"/>
                    </a:cubicBezTo>
                    <a:cubicBezTo>
                      <a:pt x="1135" y="242"/>
                      <a:pt x="876" y="0"/>
                      <a:pt x="559"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3"/>
              <p:cNvSpPr/>
              <p:nvPr/>
            </p:nvSpPr>
            <p:spPr>
              <a:xfrm>
                <a:off x="4452199" y="3881023"/>
                <a:ext cx="58340" cy="57380"/>
              </a:xfrm>
              <a:custGeom>
                <a:avLst/>
                <a:gdLst/>
                <a:ahLst/>
                <a:cxnLst/>
                <a:rect l="l" t="t" r="r" b="b"/>
                <a:pathLst>
                  <a:path w="1154" h="1135" extrusionOk="0">
                    <a:moveTo>
                      <a:pt x="577" y="0"/>
                    </a:moveTo>
                    <a:cubicBezTo>
                      <a:pt x="260" y="0"/>
                      <a:pt x="1" y="242"/>
                      <a:pt x="1" y="559"/>
                    </a:cubicBezTo>
                    <a:cubicBezTo>
                      <a:pt x="1" y="876"/>
                      <a:pt x="260" y="1135"/>
                      <a:pt x="577" y="1135"/>
                    </a:cubicBezTo>
                    <a:cubicBezTo>
                      <a:pt x="894" y="1135"/>
                      <a:pt x="1153" y="876"/>
                      <a:pt x="1153" y="559"/>
                    </a:cubicBezTo>
                    <a:cubicBezTo>
                      <a:pt x="1153" y="242"/>
                      <a:pt x="894" y="0"/>
                      <a:pt x="577"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3"/>
              <p:cNvSpPr/>
              <p:nvPr/>
            </p:nvSpPr>
            <p:spPr>
              <a:xfrm>
                <a:off x="4470955" y="3942194"/>
                <a:ext cx="79978" cy="31243"/>
              </a:xfrm>
              <a:custGeom>
                <a:avLst/>
                <a:gdLst/>
                <a:ahLst/>
                <a:cxnLst/>
                <a:rect l="l" t="t" r="r" b="b"/>
                <a:pathLst>
                  <a:path w="1582" h="618" extrusionOk="0">
                    <a:moveTo>
                      <a:pt x="782" y="1"/>
                    </a:moveTo>
                    <a:cubicBezTo>
                      <a:pt x="354" y="1"/>
                      <a:pt x="1" y="130"/>
                      <a:pt x="1" y="300"/>
                    </a:cubicBezTo>
                    <a:cubicBezTo>
                      <a:pt x="1" y="465"/>
                      <a:pt x="354" y="617"/>
                      <a:pt x="782" y="617"/>
                    </a:cubicBezTo>
                    <a:cubicBezTo>
                      <a:pt x="1229" y="617"/>
                      <a:pt x="1582" y="465"/>
                      <a:pt x="1582" y="300"/>
                    </a:cubicBezTo>
                    <a:cubicBezTo>
                      <a:pt x="1582" y="130"/>
                      <a:pt x="1229"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3"/>
              <p:cNvSpPr/>
              <p:nvPr/>
            </p:nvSpPr>
            <p:spPr>
              <a:xfrm>
                <a:off x="4246040" y="3939514"/>
                <a:ext cx="80231" cy="30990"/>
              </a:xfrm>
              <a:custGeom>
                <a:avLst/>
                <a:gdLst/>
                <a:ahLst/>
                <a:cxnLst/>
                <a:rect l="l" t="t" r="r" b="b"/>
                <a:pathLst>
                  <a:path w="1587" h="613" extrusionOk="0">
                    <a:moveTo>
                      <a:pt x="782" y="0"/>
                    </a:moveTo>
                    <a:cubicBezTo>
                      <a:pt x="358" y="0"/>
                      <a:pt x="1" y="130"/>
                      <a:pt x="1" y="295"/>
                    </a:cubicBezTo>
                    <a:cubicBezTo>
                      <a:pt x="1" y="483"/>
                      <a:pt x="358" y="612"/>
                      <a:pt x="782" y="612"/>
                    </a:cubicBezTo>
                    <a:cubicBezTo>
                      <a:pt x="1229" y="612"/>
                      <a:pt x="1586" y="483"/>
                      <a:pt x="1586" y="295"/>
                    </a:cubicBezTo>
                    <a:cubicBezTo>
                      <a:pt x="1586" y="130"/>
                      <a:pt x="1229"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3"/>
              <p:cNvSpPr/>
              <p:nvPr/>
            </p:nvSpPr>
            <p:spPr>
              <a:xfrm>
                <a:off x="4344064" y="3944721"/>
                <a:ext cx="115670" cy="57835"/>
              </a:xfrm>
              <a:custGeom>
                <a:avLst/>
                <a:gdLst/>
                <a:ahLst/>
                <a:cxnLst/>
                <a:rect l="l" t="t" r="r" b="b"/>
                <a:pathLst>
                  <a:path w="2288" h="1144" extrusionOk="0">
                    <a:moveTo>
                      <a:pt x="62" y="0"/>
                    </a:moveTo>
                    <a:cubicBezTo>
                      <a:pt x="55" y="0"/>
                      <a:pt x="46" y="3"/>
                      <a:pt x="36" y="9"/>
                    </a:cubicBezTo>
                    <a:cubicBezTo>
                      <a:pt x="18" y="9"/>
                      <a:pt x="0" y="27"/>
                      <a:pt x="0" y="63"/>
                    </a:cubicBezTo>
                    <a:cubicBezTo>
                      <a:pt x="0" y="80"/>
                      <a:pt x="54" y="344"/>
                      <a:pt x="224" y="603"/>
                    </a:cubicBezTo>
                    <a:cubicBezTo>
                      <a:pt x="447" y="956"/>
                      <a:pt x="764" y="1144"/>
                      <a:pt x="1153" y="1144"/>
                    </a:cubicBezTo>
                    <a:cubicBezTo>
                      <a:pt x="1546" y="1144"/>
                      <a:pt x="1858" y="956"/>
                      <a:pt x="2082" y="621"/>
                    </a:cubicBezTo>
                    <a:cubicBezTo>
                      <a:pt x="2234" y="362"/>
                      <a:pt x="2287" y="98"/>
                      <a:pt x="2287" y="98"/>
                    </a:cubicBezTo>
                    <a:cubicBezTo>
                      <a:pt x="2287" y="63"/>
                      <a:pt x="2269" y="45"/>
                      <a:pt x="2252" y="45"/>
                    </a:cubicBezTo>
                    <a:cubicBezTo>
                      <a:pt x="2242" y="40"/>
                      <a:pt x="2233" y="38"/>
                      <a:pt x="2226" y="38"/>
                    </a:cubicBezTo>
                    <a:cubicBezTo>
                      <a:pt x="2204" y="38"/>
                      <a:pt x="2189" y="54"/>
                      <a:pt x="2176" y="80"/>
                    </a:cubicBezTo>
                    <a:cubicBezTo>
                      <a:pt x="2176" y="80"/>
                      <a:pt x="2140" y="322"/>
                      <a:pt x="1993" y="567"/>
                    </a:cubicBezTo>
                    <a:cubicBezTo>
                      <a:pt x="1787" y="880"/>
                      <a:pt x="1506" y="1050"/>
                      <a:pt x="1153" y="1050"/>
                    </a:cubicBezTo>
                    <a:cubicBezTo>
                      <a:pt x="800" y="1050"/>
                      <a:pt x="518" y="880"/>
                      <a:pt x="317" y="545"/>
                    </a:cubicBezTo>
                    <a:cubicBezTo>
                      <a:pt x="148" y="304"/>
                      <a:pt x="112" y="45"/>
                      <a:pt x="94" y="45"/>
                    </a:cubicBezTo>
                    <a:cubicBezTo>
                      <a:pt x="94" y="19"/>
                      <a:pt x="82" y="0"/>
                      <a:pt x="62"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3"/>
              <p:cNvSpPr/>
              <p:nvPr/>
            </p:nvSpPr>
            <p:spPr>
              <a:xfrm>
                <a:off x="4539607" y="3715105"/>
                <a:ext cx="77400" cy="64003"/>
              </a:xfrm>
              <a:custGeom>
                <a:avLst/>
                <a:gdLst/>
                <a:ahLst/>
                <a:cxnLst/>
                <a:rect l="l" t="t" r="r" b="b"/>
                <a:pathLst>
                  <a:path w="1531" h="1266" extrusionOk="0">
                    <a:moveTo>
                      <a:pt x="769" y="1"/>
                    </a:moveTo>
                    <a:cubicBezTo>
                      <a:pt x="510" y="1"/>
                      <a:pt x="243" y="98"/>
                      <a:pt x="112" y="325"/>
                    </a:cubicBezTo>
                    <a:cubicBezTo>
                      <a:pt x="1" y="531"/>
                      <a:pt x="23" y="901"/>
                      <a:pt x="282" y="1125"/>
                    </a:cubicBezTo>
                    <a:cubicBezTo>
                      <a:pt x="397" y="1224"/>
                      <a:pt x="523" y="1265"/>
                      <a:pt x="646" y="1265"/>
                    </a:cubicBezTo>
                    <a:cubicBezTo>
                      <a:pt x="1101" y="1265"/>
                      <a:pt x="1530" y="698"/>
                      <a:pt x="1323" y="361"/>
                    </a:cubicBezTo>
                    <a:cubicBezTo>
                      <a:pt x="1251" y="196"/>
                      <a:pt x="1158" y="44"/>
                      <a:pt x="894" y="8"/>
                    </a:cubicBezTo>
                    <a:cubicBezTo>
                      <a:pt x="853" y="3"/>
                      <a:pt x="811" y="1"/>
                      <a:pt x="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3"/>
              <p:cNvSpPr/>
              <p:nvPr/>
            </p:nvSpPr>
            <p:spPr>
              <a:xfrm>
                <a:off x="4604670" y="3716369"/>
                <a:ext cx="85640" cy="296606"/>
              </a:xfrm>
              <a:custGeom>
                <a:avLst/>
                <a:gdLst/>
                <a:ahLst/>
                <a:cxnLst/>
                <a:rect l="l" t="t" r="r" b="b"/>
                <a:pathLst>
                  <a:path w="1694" h="5867" extrusionOk="0">
                    <a:moveTo>
                      <a:pt x="1640" y="1"/>
                    </a:moveTo>
                    <a:lnTo>
                      <a:pt x="1640" y="1"/>
                    </a:lnTo>
                    <a:cubicBezTo>
                      <a:pt x="1599" y="1"/>
                      <a:pt x="371" y="171"/>
                      <a:pt x="559" y="1265"/>
                    </a:cubicBezTo>
                    <a:cubicBezTo>
                      <a:pt x="764" y="2382"/>
                      <a:pt x="1693" y="2980"/>
                      <a:pt x="835" y="4039"/>
                    </a:cubicBezTo>
                    <a:cubicBezTo>
                      <a:pt x="0" y="5102"/>
                      <a:pt x="1506" y="5866"/>
                      <a:pt x="1528" y="5866"/>
                    </a:cubicBezTo>
                    <a:cubicBezTo>
                      <a:pt x="1617" y="3557"/>
                      <a:pt x="1640" y="1640"/>
                      <a:pt x="1640" y="1"/>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3"/>
              <p:cNvSpPr/>
              <p:nvPr/>
            </p:nvSpPr>
            <p:spPr>
              <a:xfrm>
                <a:off x="4164294" y="3778449"/>
                <a:ext cx="75226" cy="257982"/>
              </a:xfrm>
              <a:custGeom>
                <a:avLst/>
                <a:gdLst/>
                <a:ahLst/>
                <a:cxnLst/>
                <a:rect l="l" t="t" r="r" b="b"/>
                <a:pathLst>
                  <a:path w="1488" h="5103" extrusionOk="0">
                    <a:moveTo>
                      <a:pt x="624" y="0"/>
                    </a:moveTo>
                    <a:cubicBezTo>
                      <a:pt x="485" y="0"/>
                      <a:pt x="371" y="37"/>
                      <a:pt x="371" y="37"/>
                    </a:cubicBezTo>
                    <a:lnTo>
                      <a:pt x="0" y="5103"/>
                    </a:lnTo>
                    <a:cubicBezTo>
                      <a:pt x="0" y="5103"/>
                      <a:pt x="1488" y="4339"/>
                      <a:pt x="1117" y="3369"/>
                    </a:cubicBezTo>
                    <a:cubicBezTo>
                      <a:pt x="36" y="618"/>
                      <a:pt x="1153" y="1118"/>
                      <a:pt x="1117" y="466"/>
                    </a:cubicBezTo>
                    <a:cubicBezTo>
                      <a:pt x="1083" y="79"/>
                      <a:pt x="82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3"/>
              <p:cNvSpPr/>
              <p:nvPr/>
            </p:nvSpPr>
            <p:spPr>
              <a:xfrm>
                <a:off x="4214190" y="3646857"/>
                <a:ext cx="455349" cy="108440"/>
              </a:xfrm>
              <a:custGeom>
                <a:avLst/>
                <a:gdLst/>
                <a:ahLst/>
                <a:cxnLst/>
                <a:rect l="l" t="t" r="r" b="b"/>
                <a:pathLst>
                  <a:path w="9007" h="2145" extrusionOk="0">
                    <a:moveTo>
                      <a:pt x="9006" y="0"/>
                    </a:moveTo>
                    <a:lnTo>
                      <a:pt x="130" y="72"/>
                    </a:lnTo>
                    <a:cubicBezTo>
                      <a:pt x="112" y="353"/>
                      <a:pt x="1" y="2028"/>
                      <a:pt x="2140" y="2140"/>
                    </a:cubicBezTo>
                    <a:cubicBezTo>
                      <a:pt x="2208" y="2143"/>
                      <a:pt x="2274" y="2145"/>
                      <a:pt x="2338" y="2145"/>
                    </a:cubicBezTo>
                    <a:cubicBezTo>
                      <a:pt x="4220" y="2145"/>
                      <a:pt x="4999" y="832"/>
                      <a:pt x="6237" y="832"/>
                    </a:cubicBezTo>
                    <a:cubicBezTo>
                      <a:pt x="6438" y="832"/>
                      <a:pt x="6652" y="866"/>
                      <a:pt x="6884" y="947"/>
                    </a:cubicBezTo>
                    <a:cubicBezTo>
                      <a:pt x="7163" y="1044"/>
                      <a:pt x="7406" y="1085"/>
                      <a:pt x="7620" y="1085"/>
                    </a:cubicBezTo>
                    <a:cubicBezTo>
                      <a:pt x="8721" y="1085"/>
                      <a:pt x="9006" y="0"/>
                      <a:pt x="9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3"/>
              <p:cNvSpPr/>
              <p:nvPr/>
            </p:nvSpPr>
            <p:spPr>
              <a:xfrm>
                <a:off x="4356247" y="3522595"/>
                <a:ext cx="186346" cy="49898"/>
              </a:xfrm>
              <a:custGeom>
                <a:avLst/>
                <a:gdLst/>
                <a:ahLst/>
                <a:cxnLst/>
                <a:rect l="l" t="t" r="r" b="b"/>
                <a:pathLst>
                  <a:path w="3686" h="987" extrusionOk="0">
                    <a:moveTo>
                      <a:pt x="2281" y="1"/>
                    </a:moveTo>
                    <a:cubicBezTo>
                      <a:pt x="2128" y="1"/>
                      <a:pt x="1969" y="7"/>
                      <a:pt x="1805" y="19"/>
                    </a:cubicBezTo>
                    <a:cubicBezTo>
                      <a:pt x="800" y="95"/>
                      <a:pt x="0" y="372"/>
                      <a:pt x="18" y="631"/>
                    </a:cubicBezTo>
                    <a:cubicBezTo>
                      <a:pt x="33" y="848"/>
                      <a:pt x="604" y="986"/>
                      <a:pt x="1365" y="986"/>
                    </a:cubicBezTo>
                    <a:cubicBezTo>
                      <a:pt x="1529" y="986"/>
                      <a:pt x="1703" y="980"/>
                      <a:pt x="1881" y="966"/>
                    </a:cubicBezTo>
                    <a:cubicBezTo>
                      <a:pt x="2886" y="895"/>
                      <a:pt x="3686" y="631"/>
                      <a:pt x="3668" y="372"/>
                    </a:cubicBezTo>
                    <a:cubicBezTo>
                      <a:pt x="3653" y="155"/>
                      <a:pt x="3062" y="1"/>
                      <a:pt x="2281" y="1"/>
                    </a:cubicBezTo>
                    <a:close/>
                  </a:path>
                </a:pathLst>
              </a:custGeom>
              <a:solidFill>
                <a:srgbClr val="34A5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3"/>
              <p:cNvSpPr/>
              <p:nvPr/>
            </p:nvSpPr>
            <p:spPr>
              <a:xfrm>
                <a:off x="4355337" y="3512231"/>
                <a:ext cx="186346" cy="41405"/>
              </a:xfrm>
              <a:custGeom>
                <a:avLst/>
                <a:gdLst/>
                <a:ahLst/>
                <a:cxnLst/>
                <a:rect l="l" t="t" r="r" b="b"/>
                <a:pathLst>
                  <a:path w="3686" h="819" extrusionOk="0">
                    <a:moveTo>
                      <a:pt x="3628" y="1"/>
                    </a:moveTo>
                    <a:lnTo>
                      <a:pt x="1" y="242"/>
                    </a:lnTo>
                    <a:lnTo>
                      <a:pt x="36" y="818"/>
                    </a:lnTo>
                    <a:lnTo>
                      <a:pt x="3686" y="577"/>
                    </a:lnTo>
                    <a:lnTo>
                      <a:pt x="3628" y="1"/>
                    </a:lnTo>
                    <a:close/>
                  </a:path>
                </a:pathLst>
              </a:custGeom>
              <a:solidFill>
                <a:srgbClr val="34A5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3"/>
              <p:cNvSpPr/>
              <p:nvPr/>
            </p:nvSpPr>
            <p:spPr>
              <a:xfrm>
                <a:off x="4371363" y="3537811"/>
                <a:ext cx="4601" cy="31041"/>
              </a:xfrm>
              <a:custGeom>
                <a:avLst/>
                <a:gdLst/>
                <a:ahLst/>
                <a:cxnLst/>
                <a:rect l="l" t="t" r="r" b="b"/>
                <a:pathLst>
                  <a:path w="91" h="614" extrusionOk="0">
                    <a:moveTo>
                      <a:pt x="28" y="1"/>
                    </a:moveTo>
                    <a:cubicBezTo>
                      <a:pt x="14" y="1"/>
                      <a:pt x="1" y="6"/>
                      <a:pt x="1" y="17"/>
                    </a:cubicBezTo>
                    <a:cubicBezTo>
                      <a:pt x="1" y="201"/>
                      <a:pt x="19" y="406"/>
                      <a:pt x="54" y="594"/>
                    </a:cubicBezTo>
                    <a:cubicBezTo>
                      <a:pt x="54" y="607"/>
                      <a:pt x="60" y="613"/>
                      <a:pt x="66" y="613"/>
                    </a:cubicBezTo>
                    <a:cubicBezTo>
                      <a:pt x="76" y="613"/>
                      <a:pt x="90" y="598"/>
                      <a:pt x="90" y="576"/>
                    </a:cubicBezTo>
                    <a:cubicBezTo>
                      <a:pt x="54" y="388"/>
                      <a:pt x="54" y="201"/>
                      <a:pt x="54" y="17"/>
                    </a:cubicBezTo>
                    <a:cubicBezTo>
                      <a:pt x="54" y="6"/>
                      <a:pt x="41" y="1"/>
                      <a:pt x="28"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3"/>
              <p:cNvSpPr/>
              <p:nvPr/>
            </p:nvSpPr>
            <p:spPr>
              <a:xfrm>
                <a:off x="4530356" y="3523151"/>
                <a:ext cx="5713" cy="28412"/>
              </a:xfrm>
              <a:custGeom>
                <a:avLst/>
                <a:gdLst/>
                <a:ahLst/>
                <a:cxnLst/>
                <a:rect l="l" t="t" r="r" b="b"/>
                <a:pathLst>
                  <a:path w="113" h="562" extrusionOk="0">
                    <a:moveTo>
                      <a:pt x="35" y="1"/>
                    </a:moveTo>
                    <a:cubicBezTo>
                      <a:pt x="18" y="1"/>
                      <a:pt x="1" y="13"/>
                      <a:pt x="1" y="26"/>
                    </a:cubicBezTo>
                    <a:cubicBezTo>
                      <a:pt x="36" y="196"/>
                      <a:pt x="54" y="361"/>
                      <a:pt x="54" y="549"/>
                    </a:cubicBezTo>
                    <a:cubicBezTo>
                      <a:pt x="63" y="558"/>
                      <a:pt x="78" y="562"/>
                      <a:pt x="90" y="562"/>
                    </a:cubicBezTo>
                    <a:cubicBezTo>
                      <a:pt x="102" y="562"/>
                      <a:pt x="112" y="558"/>
                      <a:pt x="112" y="549"/>
                    </a:cubicBezTo>
                    <a:cubicBezTo>
                      <a:pt x="94" y="361"/>
                      <a:pt x="94" y="196"/>
                      <a:pt x="54" y="8"/>
                    </a:cubicBezTo>
                    <a:cubicBezTo>
                      <a:pt x="49" y="3"/>
                      <a:pt x="42" y="1"/>
                      <a:pt x="35"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3"/>
              <p:cNvSpPr/>
              <p:nvPr/>
            </p:nvSpPr>
            <p:spPr>
              <a:xfrm>
                <a:off x="4509578" y="3531796"/>
                <a:ext cx="6623" cy="29878"/>
              </a:xfrm>
              <a:custGeom>
                <a:avLst/>
                <a:gdLst/>
                <a:ahLst/>
                <a:cxnLst/>
                <a:rect l="l" t="t" r="r" b="b"/>
                <a:pathLst>
                  <a:path w="131" h="591" extrusionOk="0">
                    <a:moveTo>
                      <a:pt x="26" y="1"/>
                    </a:moveTo>
                    <a:cubicBezTo>
                      <a:pt x="12" y="1"/>
                      <a:pt x="1" y="12"/>
                      <a:pt x="1" y="25"/>
                    </a:cubicBezTo>
                    <a:cubicBezTo>
                      <a:pt x="36" y="208"/>
                      <a:pt x="76" y="395"/>
                      <a:pt x="94" y="561"/>
                    </a:cubicBezTo>
                    <a:cubicBezTo>
                      <a:pt x="94" y="581"/>
                      <a:pt x="103" y="591"/>
                      <a:pt x="112" y="591"/>
                    </a:cubicBezTo>
                    <a:cubicBezTo>
                      <a:pt x="121" y="591"/>
                      <a:pt x="130" y="581"/>
                      <a:pt x="130" y="561"/>
                    </a:cubicBezTo>
                    <a:cubicBezTo>
                      <a:pt x="112" y="378"/>
                      <a:pt x="94" y="190"/>
                      <a:pt x="59" y="25"/>
                    </a:cubicBezTo>
                    <a:cubicBezTo>
                      <a:pt x="49" y="7"/>
                      <a:pt x="37" y="1"/>
                      <a:pt x="26"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3"/>
              <p:cNvSpPr/>
              <p:nvPr/>
            </p:nvSpPr>
            <p:spPr>
              <a:xfrm>
                <a:off x="4484655" y="3537458"/>
                <a:ext cx="4196" cy="30839"/>
              </a:xfrm>
              <a:custGeom>
                <a:avLst/>
                <a:gdLst/>
                <a:ahLst/>
                <a:cxnLst/>
                <a:rect l="l" t="t" r="r" b="b"/>
                <a:pathLst>
                  <a:path w="83" h="610" extrusionOk="0">
                    <a:moveTo>
                      <a:pt x="27" y="0"/>
                    </a:moveTo>
                    <a:cubicBezTo>
                      <a:pt x="14" y="0"/>
                      <a:pt x="1" y="12"/>
                      <a:pt x="11" y="24"/>
                    </a:cubicBezTo>
                    <a:cubicBezTo>
                      <a:pt x="29" y="208"/>
                      <a:pt x="47" y="395"/>
                      <a:pt x="47" y="583"/>
                    </a:cubicBezTo>
                    <a:cubicBezTo>
                      <a:pt x="47" y="601"/>
                      <a:pt x="56" y="610"/>
                      <a:pt x="65" y="610"/>
                    </a:cubicBezTo>
                    <a:cubicBezTo>
                      <a:pt x="74" y="610"/>
                      <a:pt x="83" y="601"/>
                      <a:pt x="83" y="583"/>
                    </a:cubicBezTo>
                    <a:cubicBezTo>
                      <a:pt x="83" y="395"/>
                      <a:pt x="65" y="208"/>
                      <a:pt x="47" y="24"/>
                    </a:cubicBezTo>
                    <a:cubicBezTo>
                      <a:pt x="47" y="7"/>
                      <a:pt x="37" y="0"/>
                      <a:pt x="27"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3"/>
              <p:cNvSpPr/>
              <p:nvPr/>
            </p:nvSpPr>
            <p:spPr>
              <a:xfrm>
                <a:off x="4456951" y="3541704"/>
                <a:ext cx="4803" cy="30384"/>
              </a:xfrm>
              <a:custGeom>
                <a:avLst/>
                <a:gdLst/>
                <a:ahLst/>
                <a:cxnLst/>
                <a:rect l="l" t="t" r="r" b="b"/>
                <a:pathLst>
                  <a:path w="95" h="601" extrusionOk="0">
                    <a:moveTo>
                      <a:pt x="34" y="0"/>
                    </a:moveTo>
                    <a:cubicBezTo>
                      <a:pt x="19" y="0"/>
                      <a:pt x="1" y="9"/>
                      <a:pt x="1" y="30"/>
                    </a:cubicBezTo>
                    <a:cubicBezTo>
                      <a:pt x="36" y="217"/>
                      <a:pt x="54" y="387"/>
                      <a:pt x="54" y="570"/>
                    </a:cubicBezTo>
                    <a:cubicBezTo>
                      <a:pt x="54" y="590"/>
                      <a:pt x="64" y="600"/>
                      <a:pt x="74" y="600"/>
                    </a:cubicBezTo>
                    <a:cubicBezTo>
                      <a:pt x="84" y="600"/>
                      <a:pt x="95" y="590"/>
                      <a:pt x="95" y="570"/>
                    </a:cubicBezTo>
                    <a:cubicBezTo>
                      <a:pt x="95" y="387"/>
                      <a:pt x="72" y="199"/>
                      <a:pt x="54" y="12"/>
                    </a:cubicBezTo>
                    <a:cubicBezTo>
                      <a:pt x="54" y="4"/>
                      <a:pt x="45" y="0"/>
                      <a:pt x="34"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3"/>
              <p:cNvSpPr/>
              <p:nvPr/>
            </p:nvSpPr>
            <p:spPr>
              <a:xfrm>
                <a:off x="4429652" y="3543474"/>
                <a:ext cx="3893" cy="30485"/>
              </a:xfrm>
              <a:custGeom>
                <a:avLst/>
                <a:gdLst/>
                <a:ahLst/>
                <a:cxnLst/>
                <a:rect l="l" t="t" r="r" b="b"/>
                <a:pathLst>
                  <a:path w="77" h="603" extrusionOk="0">
                    <a:moveTo>
                      <a:pt x="27" y="0"/>
                    </a:moveTo>
                    <a:cubicBezTo>
                      <a:pt x="14" y="0"/>
                      <a:pt x="0" y="6"/>
                      <a:pt x="0" y="17"/>
                    </a:cubicBezTo>
                    <a:cubicBezTo>
                      <a:pt x="18" y="200"/>
                      <a:pt x="36" y="388"/>
                      <a:pt x="36" y="575"/>
                    </a:cubicBezTo>
                    <a:cubicBezTo>
                      <a:pt x="36" y="593"/>
                      <a:pt x="46" y="602"/>
                      <a:pt x="56" y="602"/>
                    </a:cubicBezTo>
                    <a:cubicBezTo>
                      <a:pt x="66" y="602"/>
                      <a:pt x="76" y="593"/>
                      <a:pt x="76" y="575"/>
                    </a:cubicBezTo>
                    <a:cubicBezTo>
                      <a:pt x="76" y="388"/>
                      <a:pt x="54" y="200"/>
                      <a:pt x="54" y="17"/>
                    </a:cubicBezTo>
                    <a:cubicBezTo>
                      <a:pt x="54" y="6"/>
                      <a:pt x="40" y="0"/>
                      <a:pt x="27"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3"/>
              <p:cNvSpPr/>
              <p:nvPr/>
            </p:nvSpPr>
            <p:spPr>
              <a:xfrm>
                <a:off x="4400482" y="3542766"/>
                <a:ext cx="3691" cy="29322"/>
              </a:xfrm>
              <a:custGeom>
                <a:avLst/>
                <a:gdLst/>
                <a:ahLst/>
                <a:cxnLst/>
                <a:rect l="l" t="t" r="r" b="b"/>
                <a:pathLst>
                  <a:path w="73" h="580" extrusionOk="0">
                    <a:moveTo>
                      <a:pt x="28" y="1"/>
                    </a:moveTo>
                    <a:cubicBezTo>
                      <a:pt x="14" y="1"/>
                      <a:pt x="1" y="11"/>
                      <a:pt x="1" y="31"/>
                    </a:cubicBezTo>
                    <a:cubicBezTo>
                      <a:pt x="1" y="196"/>
                      <a:pt x="1" y="384"/>
                      <a:pt x="19" y="549"/>
                    </a:cubicBezTo>
                    <a:cubicBezTo>
                      <a:pt x="19" y="569"/>
                      <a:pt x="32" y="579"/>
                      <a:pt x="46" y="579"/>
                    </a:cubicBezTo>
                    <a:cubicBezTo>
                      <a:pt x="59" y="579"/>
                      <a:pt x="72" y="569"/>
                      <a:pt x="72" y="549"/>
                    </a:cubicBezTo>
                    <a:cubicBezTo>
                      <a:pt x="55" y="384"/>
                      <a:pt x="37" y="196"/>
                      <a:pt x="55" y="31"/>
                    </a:cubicBezTo>
                    <a:cubicBezTo>
                      <a:pt x="55" y="11"/>
                      <a:pt x="41" y="1"/>
                      <a:pt x="28"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3"/>
              <p:cNvSpPr/>
              <p:nvPr/>
            </p:nvSpPr>
            <p:spPr>
              <a:xfrm>
                <a:off x="4354427" y="3493425"/>
                <a:ext cx="185234" cy="49898"/>
              </a:xfrm>
              <a:custGeom>
                <a:avLst/>
                <a:gdLst/>
                <a:ahLst/>
                <a:cxnLst/>
                <a:rect l="l" t="t" r="r" b="b"/>
                <a:pathLst>
                  <a:path w="3664" h="987" extrusionOk="0">
                    <a:moveTo>
                      <a:pt x="2316" y="0"/>
                    </a:moveTo>
                    <a:cubicBezTo>
                      <a:pt x="2154" y="0"/>
                      <a:pt x="1982" y="6"/>
                      <a:pt x="1805" y="20"/>
                    </a:cubicBezTo>
                    <a:cubicBezTo>
                      <a:pt x="800" y="91"/>
                      <a:pt x="1" y="355"/>
                      <a:pt x="19" y="614"/>
                    </a:cubicBezTo>
                    <a:cubicBezTo>
                      <a:pt x="33" y="846"/>
                      <a:pt x="603" y="987"/>
                      <a:pt x="1365" y="987"/>
                    </a:cubicBezTo>
                    <a:cubicBezTo>
                      <a:pt x="1528" y="987"/>
                      <a:pt x="1700" y="980"/>
                      <a:pt x="1877" y="967"/>
                    </a:cubicBezTo>
                    <a:cubicBezTo>
                      <a:pt x="2864" y="895"/>
                      <a:pt x="3664" y="632"/>
                      <a:pt x="3646" y="373"/>
                    </a:cubicBezTo>
                    <a:cubicBezTo>
                      <a:pt x="3631" y="141"/>
                      <a:pt x="3074" y="0"/>
                      <a:pt x="2316" y="0"/>
                    </a:cubicBezTo>
                    <a:close/>
                  </a:path>
                </a:pathLst>
              </a:custGeom>
              <a:solidFill>
                <a:srgbClr val="7AE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3"/>
              <p:cNvSpPr/>
              <p:nvPr/>
            </p:nvSpPr>
            <p:spPr>
              <a:xfrm>
                <a:off x="4374093" y="3500098"/>
                <a:ext cx="147722" cy="32709"/>
              </a:xfrm>
              <a:custGeom>
                <a:avLst/>
                <a:gdLst/>
                <a:ahLst/>
                <a:cxnLst/>
                <a:rect l="l" t="t" r="r" b="b"/>
                <a:pathLst>
                  <a:path w="2922" h="647" extrusionOk="0">
                    <a:moveTo>
                      <a:pt x="1904" y="0"/>
                    </a:moveTo>
                    <a:cubicBezTo>
                      <a:pt x="1757" y="0"/>
                      <a:pt x="1599" y="6"/>
                      <a:pt x="1434" y="17"/>
                    </a:cubicBezTo>
                    <a:cubicBezTo>
                      <a:pt x="635" y="71"/>
                      <a:pt x="0" y="259"/>
                      <a:pt x="18" y="428"/>
                    </a:cubicBezTo>
                    <a:cubicBezTo>
                      <a:pt x="18" y="560"/>
                      <a:pt x="445" y="647"/>
                      <a:pt x="1024" y="647"/>
                    </a:cubicBezTo>
                    <a:cubicBezTo>
                      <a:pt x="1170" y="647"/>
                      <a:pt x="1326" y="641"/>
                      <a:pt x="1488" y="629"/>
                    </a:cubicBezTo>
                    <a:cubicBezTo>
                      <a:pt x="2292" y="576"/>
                      <a:pt x="2922" y="388"/>
                      <a:pt x="2922" y="223"/>
                    </a:cubicBezTo>
                    <a:cubicBezTo>
                      <a:pt x="2907" y="87"/>
                      <a:pt x="2489" y="0"/>
                      <a:pt x="1904" y="0"/>
                    </a:cubicBezTo>
                    <a:close/>
                  </a:path>
                </a:pathLst>
              </a:custGeom>
              <a:solidFill>
                <a:srgbClr val="34A5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3"/>
              <p:cNvSpPr/>
              <p:nvPr/>
            </p:nvSpPr>
            <p:spPr>
              <a:xfrm>
                <a:off x="4330718" y="3445399"/>
                <a:ext cx="382145" cy="16076"/>
              </a:xfrm>
              <a:custGeom>
                <a:avLst/>
                <a:gdLst/>
                <a:ahLst/>
                <a:cxnLst/>
                <a:rect l="l" t="t" r="r" b="b"/>
                <a:pathLst>
                  <a:path w="7559" h="318" extrusionOk="0">
                    <a:moveTo>
                      <a:pt x="7523" y="1"/>
                    </a:moveTo>
                    <a:cubicBezTo>
                      <a:pt x="6572" y="1"/>
                      <a:pt x="5607" y="36"/>
                      <a:pt x="4655" y="76"/>
                    </a:cubicBezTo>
                    <a:cubicBezTo>
                      <a:pt x="3632" y="94"/>
                      <a:pt x="2609" y="148"/>
                      <a:pt x="1586" y="188"/>
                    </a:cubicBezTo>
                    <a:cubicBezTo>
                      <a:pt x="1064" y="206"/>
                      <a:pt x="559" y="242"/>
                      <a:pt x="41" y="260"/>
                    </a:cubicBezTo>
                    <a:cubicBezTo>
                      <a:pt x="1" y="260"/>
                      <a:pt x="1" y="318"/>
                      <a:pt x="41" y="318"/>
                    </a:cubicBezTo>
                    <a:cubicBezTo>
                      <a:pt x="988" y="282"/>
                      <a:pt x="1957" y="224"/>
                      <a:pt x="2904" y="188"/>
                    </a:cubicBezTo>
                    <a:cubicBezTo>
                      <a:pt x="3932" y="148"/>
                      <a:pt x="4955" y="112"/>
                      <a:pt x="5978" y="76"/>
                    </a:cubicBezTo>
                    <a:cubicBezTo>
                      <a:pt x="6500" y="76"/>
                      <a:pt x="7000" y="59"/>
                      <a:pt x="7523" y="59"/>
                    </a:cubicBezTo>
                    <a:cubicBezTo>
                      <a:pt x="7559" y="59"/>
                      <a:pt x="7559" y="1"/>
                      <a:pt x="7523"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3"/>
              <p:cNvSpPr/>
              <p:nvPr/>
            </p:nvSpPr>
            <p:spPr>
              <a:xfrm>
                <a:off x="4146448" y="4061754"/>
                <a:ext cx="500495" cy="213595"/>
              </a:xfrm>
              <a:custGeom>
                <a:avLst/>
                <a:gdLst/>
                <a:ahLst/>
                <a:cxnLst/>
                <a:rect l="l" t="t" r="r" b="b"/>
                <a:pathLst>
                  <a:path w="9900" h="4225" extrusionOk="0">
                    <a:moveTo>
                      <a:pt x="1468" y="0"/>
                    </a:moveTo>
                    <a:cubicBezTo>
                      <a:pt x="813" y="0"/>
                      <a:pt x="295" y="204"/>
                      <a:pt x="295" y="204"/>
                    </a:cubicBezTo>
                    <a:lnTo>
                      <a:pt x="1" y="4225"/>
                    </a:lnTo>
                    <a:lnTo>
                      <a:pt x="9899" y="4225"/>
                    </a:lnTo>
                    <a:cubicBezTo>
                      <a:pt x="9842" y="3657"/>
                      <a:pt x="8865" y="3280"/>
                      <a:pt x="7778" y="3280"/>
                    </a:cubicBezTo>
                    <a:cubicBezTo>
                      <a:pt x="7514" y="3280"/>
                      <a:pt x="7243" y="3302"/>
                      <a:pt x="6978" y="3349"/>
                    </a:cubicBezTo>
                    <a:cubicBezTo>
                      <a:pt x="6709" y="3398"/>
                      <a:pt x="6457" y="3427"/>
                      <a:pt x="6216" y="3427"/>
                    </a:cubicBezTo>
                    <a:cubicBezTo>
                      <a:pt x="5260" y="3427"/>
                      <a:pt x="4495" y="2956"/>
                      <a:pt x="3646" y="1321"/>
                    </a:cubicBezTo>
                    <a:cubicBezTo>
                      <a:pt x="3097" y="253"/>
                      <a:pt x="2197" y="0"/>
                      <a:pt x="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3"/>
              <p:cNvSpPr/>
              <p:nvPr/>
            </p:nvSpPr>
            <p:spPr>
              <a:xfrm>
                <a:off x="4392849" y="4138344"/>
                <a:ext cx="95701" cy="76692"/>
              </a:xfrm>
              <a:custGeom>
                <a:avLst/>
                <a:gdLst/>
                <a:ahLst/>
                <a:cxnLst/>
                <a:rect l="l" t="t" r="r" b="b"/>
                <a:pathLst>
                  <a:path w="1893" h="1517" extrusionOk="0">
                    <a:moveTo>
                      <a:pt x="967" y="0"/>
                    </a:moveTo>
                    <a:cubicBezTo>
                      <a:pt x="635" y="0"/>
                      <a:pt x="333" y="167"/>
                      <a:pt x="170" y="458"/>
                    </a:cubicBezTo>
                    <a:cubicBezTo>
                      <a:pt x="22" y="717"/>
                      <a:pt x="0" y="1035"/>
                      <a:pt x="487" y="1334"/>
                    </a:cubicBezTo>
                    <a:cubicBezTo>
                      <a:pt x="694" y="1464"/>
                      <a:pt x="877" y="1517"/>
                      <a:pt x="1036" y="1517"/>
                    </a:cubicBezTo>
                    <a:cubicBezTo>
                      <a:pt x="1648" y="1517"/>
                      <a:pt x="1893" y="724"/>
                      <a:pt x="1715" y="458"/>
                    </a:cubicBezTo>
                    <a:cubicBezTo>
                      <a:pt x="1604" y="253"/>
                      <a:pt x="1434" y="47"/>
                      <a:pt x="1117" y="12"/>
                    </a:cubicBezTo>
                    <a:cubicBezTo>
                      <a:pt x="1066" y="4"/>
                      <a:pt x="1016"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3"/>
              <p:cNvSpPr/>
              <p:nvPr/>
            </p:nvSpPr>
            <p:spPr>
              <a:xfrm>
                <a:off x="4843589" y="3801957"/>
                <a:ext cx="46106" cy="109350"/>
              </a:xfrm>
              <a:custGeom>
                <a:avLst/>
                <a:gdLst/>
                <a:ahLst/>
                <a:cxnLst/>
                <a:rect l="l" t="t" r="r" b="b"/>
                <a:pathLst>
                  <a:path w="912" h="2163" extrusionOk="0">
                    <a:moveTo>
                      <a:pt x="670" y="1"/>
                    </a:moveTo>
                    <a:cubicBezTo>
                      <a:pt x="670" y="1"/>
                      <a:pt x="0" y="336"/>
                      <a:pt x="241" y="1435"/>
                    </a:cubicBezTo>
                    <a:cubicBezTo>
                      <a:pt x="375" y="1993"/>
                      <a:pt x="912" y="2163"/>
                      <a:pt x="912" y="2163"/>
                    </a:cubicBezTo>
                    <a:lnTo>
                      <a:pt x="6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7" name="Google Shape;837;p43"/>
          <p:cNvGrpSpPr/>
          <p:nvPr/>
        </p:nvGrpSpPr>
        <p:grpSpPr>
          <a:xfrm>
            <a:off x="628300" y="1949450"/>
            <a:ext cx="1530669" cy="2870110"/>
            <a:chOff x="-1748600" y="1949450"/>
            <a:chExt cx="1530669" cy="2870110"/>
          </a:xfrm>
        </p:grpSpPr>
        <p:sp>
          <p:nvSpPr>
            <p:cNvPr id="838" name="Google Shape;838;p43"/>
            <p:cNvSpPr/>
            <p:nvPr/>
          </p:nvSpPr>
          <p:spPr>
            <a:xfrm>
              <a:off x="-1748600" y="2859303"/>
              <a:ext cx="1530669" cy="175511"/>
            </a:xfrm>
            <a:custGeom>
              <a:avLst/>
              <a:gdLst/>
              <a:ahLst/>
              <a:cxnLst/>
              <a:rect l="l" t="t" r="r" b="b"/>
              <a:pathLst>
                <a:path w="22274" h="2554" extrusionOk="0">
                  <a:moveTo>
                    <a:pt x="11136" y="1"/>
                  </a:moveTo>
                  <a:cubicBezTo>
                    <a:pt x="4985" y="1"/>
                    <a:pt x="0" y="570"/>
                    <a:pt x="0" y="1279"/>
                  </a:cubicBezTo>
                  <a:cubicBezTo>
                    <a:pt x="0" y="1464"/>
                    <a:pt x="352" y="1645"/>
                    <a:pt x="991" y="1803"/>
                  </a:cubicBezTo>
                  <a:cubicBezTo>
                    <a:pt x="2742" y="2247"/>
                    <a:pt x="6624" y="2553"/>
                    <a:pt x="11136" y="2553"/>
                  </a:cubicBezTo>
                  <a:cubicBezTo>
                    <a:pt x="15643" y="2553"/>
                    <a:pt x="19526" y="2247"/>
                    <a:pt x="21281" y="1803"/>
                  </a:cubicBezTo>
                  <a:cubicBezTo>
                    <a:pt x="21916" y="1645"/>
                    <a:pt x="22273" y="1464"/>
                    <a:pt x="22273" y="1279"/>
                  </a:cubicBezTo>
                  <a:cubicBezTo>
                    <a:pt x="22273" y="570"/>
                    <a:pt x="17283" y="1"/>
                    <a:pt x="1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3"/>
            <p:cNvSpPr/>
            <p:nvPr/>
          </p:nvSpPr>
          <p:spPr>
            <a:xfrm>
              <a:off x="-1680566" y="2930660"/>
              <a:ext cx="1394466" cy="102943"/>
            </a:xfrm>
            <a:custGeom>
              <a:avLst/>
              <a:gdLst/>
              <a:ahLst/>
              <a:cxnLst/>
              <a:rect l="l" t="t" r="r" b="b"/>
              <a:pathLst>
                <a:path w="20292" h="1498" extrusionOk="0">
                  <a:moveTo>
                    <a:pt x="10146" y="1"/>
                  </a:moveTo>
                  <a:cubicBezTo>
                    <a:pt x="5634" y="1"/>
                    <a:pt x="1752" y="306"/>
                    <a:pt x="1" y="747"/>
                  </a:cubicBezTo>
                  <a:cubicBezTo>
                    <a:pt x="1752" y="1191"/>
                    <a:pt x="5634" y="1497"/>
                    <a:pt x="10146" y="1497"/>
                  </a:cubicBezTo>
                  <a:cubicBezTo>
                    <a:pt x="14653" y="1497"/>
                    <a:pt x="18536" y="1191"/>
                    <a:pt x="20291" y="747"/>
                  </a:cubicBezTo>
                  <a:cubicBezTo>
                    <a:pt x="18536" y="306"/>
                    <a:pt x="14653" y="1"/>
                    <a:pt x="101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3"/>
            <p:cNvSpPr/>
            <p:nvPr/>
          </p:nvSpPr>
          <p:spPr>
            <a:xfrm>
              <a:off x="-1681734" y="1949450"/>
              <a:ext cx="752621" cy="1861075"/>
            </a:xfrm>
            <a:custGeom>
              <a:avLst/>
              <a:gdLst/>
              <a:ahLst/>
              <a:cxnLst/>
              <a:rect l="l" t="t" r="r" b="b"/>
              <a:pathLst>
                <a:path w="10952" h="27082" extrusionOk="0">
                  <a:moveTo>
                    <a:pt x="709" y="1"/>
                  </a:moveTo>
                  <a:cubicBezTo>
                    <a:pt x="414" y="1"/>
                    <a:pt x="179" y="158"/>
                    <a:pt x="0" y="480"/>
                  </a:cubicBezTo>
                  <a:lnTo>
                    <a:pt x="9667" y="26931"/>
                  </a:lnTo>
                  <a:cubicBezTo>
                    <a:pt x="9945" y="27024"/>
                    <a:pt x="10242" y="27070"/>
                    <a:pt x="10525" y="27080"/>
                  </a:cubicBezTo>
                  <a:cubicBezTo>
                    <a:pt x="10558" y="27081"/>
                    <a:pt x="10591" y="27081"/>
                    <a:pt x="10625" y="27081"/>
                  </a:cubicBezTo>
                  <a:cubicBezTo>
                    <a:pt x="10735" y="27081"/>
                    <a:pt x="10845" y="27075"/>
                    <a:pt x="10951" y="27061"/>
                  </a:cubicBezTo>
                  <a:lnTo>
                    <a:pt x="1093" y="76"/>
                  </a:lnTo>
                  <a:cubicBezTo>
                    <a:pt x="955" y="26"/>
                    <a:pt x="827" y="1"/>
                    <a:pt x="709"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3"/>
            <p:cNvSpPr/>
            <p:nvPr/>
          </p:nvSpPr>
          <p:spPr>
            <a:xfrm>
              <a:off x="-1655414" y="1981405"/>
              <a:ext cx="97170" cy="167539"/>
            </a:xfrm>
            <a:custGeom>
              <a:avLst/>
              <a:gdLst/>
              <a:ahLst/>
              <a:cxnLst/>
              <a:rect l="l" t="t" r="r" b="b"/>
              <a:pathLst>
                <a:path w="1414" h="2438" extrusionOk="0">
                  <a:moveTo>
                    <a:pt x="849" y="0"/>
                  </a:moveTo>
                  <a:cubicBezTo>
                    <a:pt x="622" y="366"/>
                    <a:pt x="340" y="747"/>
                    <a:pt x="1" y="1071"/>
                  </a:cubicBezTo>
                  <a:lnTo>
                    <a:pt x="501" y="2438"/>
                  </a:lnTo>
                  <a:cubicBezTo>
                    <a:pt x="845" y="2173"/>
                    <a:pt x="1150" y="1863"/>
                    <a:pt x="1414" y="1544"/>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3"/>
            <p:cNvSpPr/>
            <p:nvPr/>
          </p:nvSpPr>
          <p:spPr>
            <a:xfrm>
              <a:off x="-1587242" y="2167709"/>
              <a:ext cx="97170" cy="167746"/>
            </a:xfrm>
            <a:custGeom>
              <a:avLst/>
              <a:gdLst/>
              <a:ahLst/>
              <a:cxnLst/>
              <a:rect l="l" t="t" r="r" b="b"/>
              <a:pathLst>
                <a:path w="1414" h="2441" extrusionOk="0">
                  <a:moveTo>
                    <a:pt x="849" y="0"/>
                  </a:moveTo>
                  <a:cubicBezTo>
                    <a:pt x="621" y="366"/>
                    <a:pt x="338" y="745"/>
                    <a:pt x="0" y="1074"/>
                  </a:cubicBezTo>
                  <a:lnTo>
                    <a:pt x="501" y="2440"/>
                  </a:lnTo>
                  <a:cubicBezTo>
                    <a:pt x="843" y="2173"/>
                    <a:pt x="1149" y="1867"/>
                    <a:pt x="1414" y="1547"/>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3"/>
            <p:cNvSpPr/>
            <p:nvPr/>
          </p:nvSpPr>
          <p:spPr>
            <a:xfrm>
              <a:off x="-1519071" y="2354150"/>
              <a:ext cx="97170" cy="167608"/>
            </a:xfrm>
            <a:custGeom>
              <a:avLst/>
              <a:gdLst/>
              <a:ahLst/>
              <a:cxnLst/>
              <a:rect l="l" t="t" r="r" b="b"/>
              <a:pathLst>
                <a:path w="1414" h="2439" extrusionOk="0">
                  <a:moveTo>
                    <a:pt x="847" y="1"/>
                  </a:moveTo>
                  <a:cubicBezTo>
                    <a:pt x="621" y="367"/>
                    <a:pt x="338" y="747"/>
                    <a:pt x="0" y="1072"/>
                  </a:cubicBezTo>
                  <a:lnTo>
                    <a:pt x="500" y="2438"/>
                  </a:lnTo>
                  <a:cubicBezTo>
                    <a:pt x="843" y="2173"/>
                    <a:pt x="1149" y="1863"/>
                    <a:pt x="1413" y="1544"/>
                  </a:cubicBezTo>
                  <a:lnTo>
                    <a:pt x="847" y="1"/>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3"/>
            <p:cNvSpPr/>
            <p:nvPr/>
          </p:nvSpPr>
          <p:spPr>
            <a:xfrm>
              <a:off x="-1451037" y="2540453"/>
              <a:ext cx="97170" cy="167883"/>
            </a:xfrm>
            <a:custGeom>
              <a:avLst/>
              <a:gdLst/>
              <a:ahLst/>
              <a:cxnLst/>
              <a:rect l="l" t="t" r="r" b="b"/>
              <a:pathLst>
                <a:path w="1414" h="2443" extrusionOk="0">
                  <a:moveTo>
                    <a:pt x="849" y="1"/>
                  </a:moveTo>
                  <a:cubicBezTo>
                    <a:pt x="612" y="371"/>
                    <a:pt x="330" y="747"/>
                    <a:pt x="1" y="1066"/>
                  </a:cubicBezTo>
                  <a:lnTo>
                    <a:pt x="501" y="2442"/>
                  </a:lnTo>
                  <a:cubicBezTo>
                    <a:pt x="845" y="2173"/>
                    <a:pt x="1150" y="1867"/>
                    <a:pt x="1414" y="1547"/>
                  </a:cubicBezTo>
                  <a:lnTo>
                    <a:pt x="849" y="1"/>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3"/>
            <p:cNvSpPr/>
            <p:nvPr/>
          </p:nvSpPr>
          <p:spPr>
            <a:xfrm>
              <a:off x="-1382865" y="2726963"/>
              <a:ext cx="97170" cy="167539"/>
            </a:xfrm>
            <a:custGeom>
              <a:avLst/>
              <a:gdLst/>
              <a:ahLst/>
              <a:cxnLst/>
              <a:rect l="l" t="t" r="r" b="b"/>
              <a:pathLst>
                <a:path w="1414" h="2438" extrusionOk="0">
                  <a:moveTo>
                    <a:pt x="849" y="0"/>
                  </a:moveTo>
                  <a:cubicBezTo>
                    <a:pt x="621" y="367"/>
                    <a:pt x="339" y="746"/>
                    <a:pt x="1" y="1071"/>
                  </a:cubicBezTo>
                  <a:lnTo>
                    <a:pt x="501" y="2438"/>
                  </a:lnTo>
                  <a:cubicBezTo>
                    <a:pt x="843" y="2174"/>
                    <a:pt x="1149" y="1863"/>
                    <a:pt x="1414" y="1544"/>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3"/>
            <p:cNvSpPr/>
            <p:nvPr/>
          </p:nvSpPr>
          <p:spPr>
            <a:xfrm>
              <a:off x="-1314694" y="2913267"/>
              <a:ext cx="97170" cy="167539"/>
            </a:xfrm>
            <a:custGeom>
              <a:avLst/>
              <a:gdLst/>
              <a:ahLst/>
              <a:cxnLst/>
              <a:rect l="l" t="t" r="r" b="b"/>
              <a:pathLst>
                <a:path w="1414" h="2438" extrusionOk="0">
                  <a:moveTo>
                    <a:pt x="847" y="0"/>
                  </a:moveTo>
                  <a:cubicBezTo>
                    <a:pt x="612" y="370"/>
                    <a:pt x="329" y="746"/>
                    <a:pt x="0" y="1065"/>
                  </a:cubicBezTo>
                  <a:lnTo>
                    <a:pt x="501" y="2437"/>
                  </a:lnTo>
                  <a:cubicBezTo>
                    <a:pt x="843" y="2172"/>
                    <a:pt x="1149" y="1867"/>
                    <a:pt x="1413" y="1548"/>
                  </a:cubicBezTo>
                  <a:lnTo>
                    <a:pt x="847"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3"/>
            <p:cNvSpPr/>
            <p:nvPr/>
          </p:nvSpPr>
          <p:spPr>
            <a:xfrm>
              <a:off x="-1246660" y="3099845"/>
              <a:ext cx="97170" cy="167402"/>
            </a:xfrm>
            <a:custGeom>
              <a:avLst/>
              <a:gdLst/>
              <a:ahLst/>
              <a:cxnLst/>
              <a:rect l="l" t="t" r="r" b="b"/>
              <a:pathLst>
                <a:path w="1414" h="2436" extrusionOk="0">
                  <a:moveTo>
                    <a:pt x="849" y="0"/>
                  </a:moveTo>
                  <a:cubicBezTo>
                    <a:pt x="612" y="370"/>
                    <a:pt x="330" y="745"/>
                    <a:pt x="1" y="1065"/>
                  </a:cubicBezTo>
                  <a:lnTo>
                    <a:pt x="501" y="2436"/>
                  </a:lnTo>
                  <a:cubicBezTo>
                    <a:pt x="845" y="2172"/>
                    <a:pt x="1150" y="1862"/>
                    <a:pt x="1414" y="1542"/>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3"/>
            <p:cNvSpPr/>
            <p:nvPr/>
          </p:nvSpPr>
          <p:spPr>
            <a:xfrm>
              <a:off x="-1178488" y="3286011"/>
              <a:ext cx="97170" cy="167539"/>
            </a:xfrm>
            <a:custGeom>
              <a:avLst/>
              <a:gdLst/>
              <a:ahLst/>
              <a:cxnLst/>
              <a:rect l="l" t="t" r="r" b="b"/>
              <a:pathLst>
                <a:path w="1414" h="2438" extrusionOk="0">
                  <a:moveTo>
                    <a:pt x="849" y="0"/>
                  </a:moveTo>
                  <a:cubicBezTo>
                    <a:pt x="621" y="366"/>
                    <a:pt x="339" y="746"/>
                    <a:pt x="1" y="1076"/>
                  </a:cubicBezTo>
                  <a:lnTo>
                    <a:pt x="501" y="2438"/>
                  </a:lnTo>
                  <a:cubicBezTo>
                    <a:pt x="843" y="2173"/>
                    <a:pt x="1149" y="1867"/>
                    <a:pt x="1414" y="1548"/>
                  </a:cubicBezTo>
                  <a:lnTo>
                    <a:pt x="849"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3"/>
            <p:cNvSpPr/>
            <p:nvPr/>
          </p:nvSpPr>
          <p:spPr>
            <a:xfrm>
              <a:off x="-1110317" y="3472589"/>
              <a:ext cx="97170" cy="167471"/>
            </a:xfrm>
            <a:custGeom>
              <a:avLst/>
              <a:gdLst/>
              <a:ahLst/>
              <a:cxnLst/>
              <a:rect l="l" t="t" r="r" b="b"/>
              <a:pathLst>
                <a:path w="1414" h="2437" extrusionOk="0">
                  <a:moveTo>
                    <a:pt x="848" y="0"/>
                  </a:moveTo>
                  <a:cubicBezTo>
                    <a:pt x="612" y="371"/>
                    <a:pt x="329" y="747"/>
                    <a:pt x="0" y="1066"/>
                  </a:cubicBezTo>
                  <a:lnTo>
                    <a:pt x="501" y="2436"/>
                  </a:lnTo>
                  <a:cubicBezTo>
                    <a:pt x="843" y="2173"/>
                    <a:pt x="1149" y="1863"/>
                    <a:pt x="1413" y="1543"/>
                  </a:cubicBezTo>
                  <a:lnTo>
                    <a:pt x="848" y="0"/>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3"/>
            <p:cNvSpPr/>
            <p:nvPr/>
          </p:nvSpPr>
          <p:spPr>
            <a:xfrm>
              <a:off x="-1042283" y="3658755"/>
              <a:ext cx="97239" cy="149054"/>
            </a:xfrm>
            <a:custGeom>
              <a:avLst/>
              <a:gdLst/>
              <a:ahLst/>
              <a:cxnLst/>
              <a:rect l="l" t="t" r="r" b="b"/>
              <a:pathLst>
                <a:path w="1415" h="2169" extrusionOk="0">
                  <a:moveTo>
                    <a:pt x="849" y="1"/>
                  </a:moveTo>
                  <a:cubicBezTo>
                    <a:pt x="622" y="367"/>
                    <a:pt x="340" y="747"/>
                    <a:pt x="1" y="1072"/>
                  </a:cubicBezTo>
                  <a:lnTo>
                    <a:pt x="362" y="2058"/>
                  </a:lnTo>
                  <a:cubicBezTo>
                    <a:pt x="511" y="2109"/>
                    <a:pt x="664" y="2146"/>
                    <a:pt x="821" y="2169"/>
                  </a:cubicBezTo>
                  <a:cubicBezTo>
                    <a:pt x="1035" y="1974"/>
                    <a:pt x="1234" y="1762"/>
                    <a:pt x="1414" y="1549"/>
                  </a:cubicBezTo>
                  <a:lnTo>
                    <a:pt x="849" y="1"/>
                  </a:lnTo>
                  <a:close/>
                </a:path>
              </a:pathLst>
            </a:custGeom>
            <a:solidFill>
              <a:srgbClr val="2B7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3"/>
            <p:cNvSpPr/>
            <p:nvPr/>
          </p:nvSpPr>
          <p:spPr>
            <a:xfrm>
              <a:off x="-1747095" y="2948246"/>
              <a:ext cx="1527508" cy="1871314"/>
            </a:xfrm>
            <a:custGeom>
              <a:avLst/>
              <a:gdLst/>
              <a:ahLst/>
              <a:cxnLst/>
              <a:rect l="l" t="t" r="r" b="b"/>
              <a:pathLst>
                <a:path w="22228" h="27231" extrusionOk="0">
                  <a:moveTo>
                    <a:pt x="22227" y="0"/>
                  </a:moveTo>
                  <a:cubicBezTo>
                    <a:pt x="22023" y="686"/>
                    <a:pt x="17117" y="1233"/>
                    <a:pt x="11099" y="1233"/>
                  </a:cubicBezTo>
                  <a:cubicBezTo>
                    <a:pt x="5258" y="1233"/>
                    <a:pt x="468" y="718"/>
                    <a:pt x="0" y="60"/>
                  </a:cubicBezTo>
                  <a:lnTo>
                    <a:pt x="0" y="60"/>
                  </a:lnTo>
                  <a:cubicBezTo>
                    <a:pt x="778" y="5240"/>
                    <a:pt x="3410" y="21092"/>
                    <a:pt x="7180" y="26771"/>
                  </a:cubicBezTo>
                  <a:cubicBezTo>
                    <a:pt x="8541" y="27066"/>
                    <a:pt x="9896" y="27231"/>
                    <a:pt x="11246" y="27231"/>
                  </a:cubicBezTo>
                  <a:cubicBezTo>
                    <a:pt x="12507" y="27231"/>
                    <a:pt x="13763" y="27087"/>
                    <a:pt x="15014" y="26771"/>
                  </a:cubicBezTo>
                  <a:cubicBezTo>
                    <a:pt x="18775" y="21111"/>
                    <a:pt x="21439" y="5226"/>
                    <a:pt x="22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3"/>
            <p:cNvSpPr/>
            <p:nvPr/>
          </p:nvSpPr>
          <p:spPr>
            <a:xfrm>
              <a:off x="-1232847" y="4690537"/>
              <a:ext cx="509628" cy="80677"/>
            </a:xfrm>
            <a:custGeom>
              <a:avLst/>
              <a:gdLst/>
              <a:ahLst/>
              <a:cxnLst/>
              <a:rect l="l" t="t" r="r" b="b"/>
              <a:pathLst>
                <a:path w="7416" h="1174" extrusionOk="0">
                  <a:moveTo>
                    <a:pt x="3706" y="1"/>
                  </a:moveTo>
                  <a:cubicBezTo>
                    <a:pt x="1658" y="1"/>
                    <a:pt x="0" y="265"/>
                    <a:pt x="0" y="590"/>
                  </a:cubicBezTo>
                  <a:cubicBezTo>
                    <a:pt x="0" y="673"/>
                    <a:pt x="120" y="757"/>
                    <a:pt x="328" y="830"/>
                  </a:cubicBezTo>
                  <a:cubicBezTo>
                    <a:pt x="912" y="1029"/>
                    <a:pt x="2205" y="1174"/>
                    <a:pt x="3706" y="1174"/>
                  </a:cubicBezTo>
                  <a:cubicBezTo>
                    <a:pt x="5207" y="1174"/>
                    <a:pt x="6499" y="1029"/>
                    <a:pt x="7082" y="830"/>
                  </a:cubicBezTo>
                  <a:cubicBezTo>
                    <a:pt x="7296" y="757"/>
                    <a:pt x="7416" y="673"/>
                    <a:pt x="7416" y="590"/>
                  </a:cubicBezTo>
                  <a:cubicBezTo>
                    <a:pt x="7416" y="265"/>
                    <a:pt x="5754" y="1"/>
                    <a:pt x="3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3"/>
            <p:cNvSpPr/>
            <p:nvPr/>
          </p:nvSpPr>
          <p:spPr>
            <a:xfrm>
              <a:off x="-1501272" y="3488189"/>
              <a:ext cx="1099657" cy="1252422"/>
            </a:xfrm>
            <a:custGeom>
              <a:avLst/>
              <a:gdLst/>
              <a:ahLst/>
              <a:cxnLst/>
              <a:rect l="l" t="t" r="r" b="b"/>
              <a:pathLst>
                <a:path w="16002" h="18225" extrusionOk="0">
                  <a:moveTo>
                    <a:pt x="16001" y="0"/>
                  </a:moveTo>
                  <a:cubicBezTo>
                    <a:pt x="14228" y="2688"/>
                    <a:pt x="8962" y="4130"/>
                    <a:pt x="4597" y="4130"/>
                  </a:cubicBezTo>
                  <a:cubicBezTo>
                    <a:pt x="2815" y="4130"/>
                    <a:pt x="1183" y="3890"/>
                    <a:pt x="0" y="3396"/>
                  </a:cubicBezTo>
                  <a:lnTo>
                    <a:pt x="0" y="3396"/>
                  </a:lnTo>
                  <a:cubicBezTo>
                    <a:pt x="120" y="3975"/>
                    <a:pt x="250" y="4554"/>
                    <a:pt x="380" y="5133"/>
                  </a:cubicBezTo>
                  <a:cubicBezTo>
                    <a:pt x="1728" y="11086"/>
                    <a:pt x="3164" y="15482"/>
                    <a:pt x="4559" y="17914"/>
                  </a:cubicBezTo>
                  <a:cubicBezTo>
                    <a:pt x="5638" y="18123"/>
                    <a:pt x="6686" y="18225"/>
                    <a:pt x="7681" y="18225"/>
                  </a:cubicBezTo>
                  <a:cubicBezTo>
                    <a:pt x="8640" y="18225"/>
                    <a:pt x="9590" y="18127"/>
                    <a:pt x="10502" y="17937"/>
                  </a:cubicBezTo>
                  <a:cubicBezTo>
                    <a:pt x="11897" y="15510"/>
                    <a:pt x="13342" y="11104"/>
                    <a:pt x="14699" y="5123"/>
                  </a:cubicBezTo>
                  <a:cubicBezTo>
                    <a:pt x="14830" y="4544"/>
                    <a:pt x="15691" y="1497"/>
                    <a:pt x="16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3"/>
            <p:cNvSpPr/>
            <p:nvPr/>
          </p:nvSpPr>
          <p:spPr>
            <a:xfrm>
              <a:off x="-1432826" y="4018855"/>
              <a:ext cx="367102" cy="716956"/>
            </a:xfrm>
            <a:custGeom>
              <a:avLst/>
              <a:gdLst/>
              <a:ahLst/>
              <a:cxnLst/>
              <a:rect l="l" t="t" r="r" b="b"/>
              <a:pathLst>
                <a:path w="5342" h="10433" extrusionOk="0">
                  <a:moveTo>
                    <a:pt x="0" y="1"/>
                  </a:moveTo>
                  <a:cubicBezTo>
                    <a:pt x="14" y="65"/>
                    <a:pt x="33" y="130"/>
                    <a:pt x="52" y="195"/>
                  </a:cubicBezTo>
                  <a:cubicBezTo>
                    <a:pt x="2896" y="1497"/>
                    <a:pt x="4674" y="4438"/>
                    <a:pt x="5064" y="7598"/>
                  </a:cubicBezTo>
                  <a:cubicBezTo>
                    <a:pt x="5179" y="8538"/>
                    <a:pt x="5184" y="9483"/>
                    <a:pt x="5096" y="10420"/>
                  </a:cubicBezTo>
                  <a:cubicBezTo>
                    <a:pt x="5147" y="10424"/>
                    <a:pt x="5198" y="10428"/>
                    <a:pt x="5254" y="10433"/>
                  </a:cubicBezTo>
                  <a:cubicBezTo>
                    <a:pt x="5328" y="9664"/>
                    <a:pt x="5342" y="8891"/>
                    <a:pt x="5277" y="8117"/>
                  </a:cubicBezTo>
                  <a:cubicBezTo>
                    <a:pt x="5004" y="4679"/>
                    <a:pt x="3132" y="1372"/>
                    <a:pt x="0" y="1"/>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3"/>
            <p:cNvSpPr/>
            <p:nvPr/>
          </p:nvSpPr>
          <p:spPr>
            <a:xfrm>
              <a:off x="-775781" y="3678547"/>
              <a:ext cx="245193" cy="339408"/>
            </a:xfrm>
            <a:custGeom>
              <a:avLst/>
              <a:gdLst/>
              <a:ahLst/>
              <a:cxnLst/>
              <a:rect l="l" t="t" r="r" b="b"/>
              <a:pathLst>
                <a:path w="3568" h="4939" extrusionOk="0">
                  <a:moveTo>
                    <a:pt x="651" y="1"/>
                  </a:moveTo>
                  <a:cubicBezTo>
                    <a:pt x="629" y="1"/>
                    <a:pt x="607" y="13"/>
                    <a:pt x="594" y="42"/>
                  </a:cubicBezTo>
                  <a:cubicBezTo>
                    <a:pt x="542" y="153"/>
                    <a:pt x="501" y="269"/>
                    <a:pt x="459" y="390"/>
                  </a:cubicBezTo>
                  <a:cubicBezTo>
                    <a:pt x="1" y="1812"/>
                    <a:pt x="431" y="3480"/>
                    <a:pt x="1705" y="4365"/>
                  </a:cubicBezTo>
                  <a:cubicBezTo>
                    <a:pt x="2257" y="4748"/>
                    <a:pt x="2892" y="4930"/>
                    <a:pt x="3526" y="4938"/>
                  </a:cubicBezTo>
                  <a:cubicBezTo>
                    <a:pt x="3540" y="4887"/>
                    <a:pt x="3550" y="4837"/>
                    <a:pt x="3568" y="4786"/>
                  </a:cubicBezTo>
                  <a:cubicBezTo>
                    <a:pt x="3035" y="4786"/>
                    <a:pt x="2498" y="4656"/>
                    <a:pt x="2011" y="4374"/>
                  </a:cubicBezTo>
                  <a:cubicBezTo>
                    <a:pt x="612" y="3568"/>
                    <a:pt x="112" y="1793"/>
                    <a:pt x="645" y="329"/>
                  </a:cubicBezTo>
                  <a:cubicBezTo>
                    <a:pt x="668" y="260"/>
                    <a:pt x="696" y="185"/>
                    <a:pt x="728" y="121"/>
                  </a:cubicBezTo>
                  <a:cubicBezTo>
                    <a:pt x="753" y="58"/>
                    <a:pt x="701" y="1"/>
                    <a:pt x="651" y="1"/>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3"/>
            <p:cNvSpPr/>
            <p:nvPr/>
          </p:nvSpPr>
          <p:spPr>
            <a:xfrm>
              <a:off x="-1458253" y="3767679"/>
              <a:ext cx="797496" cy="690292"/>
            </a:xfrm>
            <a:custGeom>
              <a:avLst/>
              <a:gdLst/>
              <a:ahLst/>
              <a:cxnLst/>
              <a:rect l="l" t="t" r="r" b="b"/>
              <a:pathLst>
                <a:path w="11605" h="10045" extrusionOk="0">
                  <a:moveTo>
                    <a:pt x="5591" y="0"/>
                  </a:moveTo>
                  <a:cubicBezTo>
                    <a:pt x="5540" y="5"/>
                    <a:pt x="5489" y="10"/>
                    <a:pt x="5438" y="10"/>
                  </a:cubicBezTo>
                  <a:cubicBezTo>
                    <a:pt x="5466" y="139"/>
                    <a:pt x="5485" y="260"/>
                    <a:pt x="5494" y="389"/>
                  </a:cubicBezTo>
                  <a:cubicBezTo>
                    <a:pt x="5327" y="339"/>
                    <a:pt x="5152" y="312"/>
                    <a:pt x="4969" y="312"/>
                  </a:cubicBezTo>
                  <a:cubicBezTo>
                    <a:pt x="4614" y="312"/>
                    <a:pt x="4231" y="414"/>
                    <a:pt x="3821" y="650"/>
                  </a:cubicBezTo>
                  <a:cubicBezTo>
                    <a:pt x="3746" y="697"/>
                    <a:pt x="3793" y="798"/>
                    <a:pt x="3863" y="798"/>
                  </a:cubicBezTo>
                  <a:cubicBezTo>
                    <a:pt x="3875" y="798"/>
                    <a:pt x="3888" y="795"/>
                    <a:pt x="3900" y="789"/>
                  </a:cubicBezTo>
                  <a:cubicBezTo>
                    <a:pt x="4277" y="567"/>
                    <a:pt x="4631" y="472"/>
                    <a:pt x="4962" y="472"/>
                  </a:cubicBezTo>
                  <a:cubicBezTo>
                    <a:pt x="5152" y="472"/>
                    <a:pt x="5334" y="503"/>
                    <a:pt x="5508" y="561"/>
                  </a:cubicBezTo>
                  <a:cubicBezTo>
                    <a:pt x="5568" y="1595"/>
                    <a:pt x="5243" y="2585"/>
                    <a:pt x="4266" y="3113"/>
                  </a:cubicBezTo>
                  <a:cubicBezTo>
                    <a:pt x="3843" y="3341"/>
                    <a:pt x="3398" y="3441"/>
                    <a:pt x="2952" y="3441"/>
                  </a:cubicBezTo>
                  <a:cubicBezTo>
                    <a:pt x="1884" y="3441"/>
                    <a:pt x="807" y="2870"/>
                    <a:pt x="0" y="2132"/>
                  </a:cubicBezTo>
                  <a:lnTo>
                    <a:pt x="0" y="2132"/>
                  </a:lnTo>
                  <a:cubicBezTo>
                    <a:pt x="18" y="2219"/>
                    <a:pt x="41" y="2303"/>
                    <a:pt x="60" y="2386"/>
                  </a:cubicBezTo>
                  <a:cubicBezTo>
                    <a:pt x="879" y="3084"/>
                    <a:pt x="1919" y="3591"/>
                    <a:pt x="2955" y="3591"/>
                  </a:cubicBezTo>
                  <a:cubicBezTo>
                    <a:pt x="3426" y="3591"/>
                    <a:pt x="3896" y="3487"/>
                    <a:pt x="4345" y="3248"/>
                  </a:cubicBezTo>
                  <a:cubicBezTo>
                    <a:pt x="5355" y="2706"/>
                    <a:pt x="5703" y="1687"/>
                    <a:pt x="5660" y="622"/>
                  </a:cubicBezTo>
                  <a:lnTo>
                    <a:pt x="5660" y="622"/>
                  </a:lnTo>
                  <a:cubicBezTo>
                    <a:pt x="6721" y="1075"/>
                    <a:pt x="7435" y="2506"/>
                    <a:pt x="7638" y="3633"/>
                  </a:cubicBezTo>
                  <a:cubicBezTo>
                    <a:pt x="7866" y="4902"/>
                    <a:pt x="7811" y="6236"/>
                    <a:pt x="8296" y="7454"/>
                  </a:cubicBezTo>
                  <a:cubicBezTo>
                    <a:pt x="8885" y="8937"/>
                    <a:pt x="10150" y="9650"/>
                    <a:pt x="11563" y="10044"/>
                  </a:cubicBezTo>
                  <a:cubicBezTo>
                    <a:pt x="11576" y="10002"/>
                    <a:pt x="11591" y="9965"/>
                    <a:pt x="11604" y="9919"/>
                  </a:cubicBezTo>
                  <a:cubicBezTo>
                    <a:pt x="10719" y="9677"/>
                    <a:pt x="9881" y="9303"/>
                    <a:pt x="9237" y="8649"/>
                  </a:cubicBezTo>
                  <a:cubicBezTo>
                    <a:pt x="7995" y="7380"/>
                    <a:pt x="8083" y="5541"/>
                    <a:pt x="7838" y="3910"/>
                  </a:cubicBezTo>
                  <a:cubicBezTo>
                    <a:pt x="7648" y="2636"/>
                    <a:pt x="6866" y="922"/>
                    <a:pt x="5651" y="441"/>
                  </a:cubicBezTo>
                  <a:cubicBezTo>
                    <a:pt x="5637" y="297"/>
                    <a:pt x="5619" y="149"/>
                    <a:pt x="5591"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3"/>
            <p:cNvSpPr/>
            <p:nvPr/>
          </p:nvSpPr>
          <p:spPr>
            <a:xfrm>
              <a:off x="-989986" y="4515985"/>
              <a:ext cx="292885" cy="224646"/>
            </a:xfrm>
            <a:custGeom>
              <a:avLst/>
              <a:gdLst/>
              <a:ahLst/>
              <a:cxnLst/>
              <a:rect l="l" t="t" r="r" b="b"/>
              <a:pathLst>
                <a:path w="4262" h="3269" extrusionOk="0">
                  <a:moveTo>
                    <a:pt x="2691" y="1"/>
                  </a:moveTo>
                  <a:cubicBezTo>
                    <a:pt x="2566" y="1"/>
                    <a:pt x="2440" y="9"/>
                    <a:pt x="2312" y="26"/>
                  </a:cubicBezTo>
                  <a:cubicBezTo>
                    <a:pt x="704" y="234"/>
                    <a:pt x="0" y="1781"/>
                    <a:pt x="5" y="3263"/>
                  </a:cubicBezTo>
                  <a:cubicBezTo>
                    <a:pt x="56" y="3263"/>
                    <a:pt x="112" y="3269"/>
                    <a:pt x="163" y="3269"/>
                  </a:cubicBezTo>
                  <a:cubicBezTo>
                    <a:pt x="167" y="1742"/>
                    <a:pt x="959" y="180"/>
                    <a:pt x="2629" y="180"/>
                  </a:cubicBezTo>
                  <a:cubicBezTo>
                    <a:pt x="2728" y="180"/>
                    <a:pt x="2831" y="186"/>
                    <a:pt x="2937" y="197"/>
                  </a:cubicBezTo>
                  <a:cubicBezTo>
                    <a:pt x="3391" y="248"/>
                    <a:pt x="3813" y="392"/>
                    <a:pt x="4193" y="601"/>
                  </a:cubicBezTo>
                  <a:cubicBezTo>
                    <a:pt x="4215" y="549"/>
                    <a:pt x="4239" y="494"/>
                    <a:pt x="4262" y="438"/>
                  </a:cubicBezTo>
                  <a:cubicBezTo>
                    <a:pt x="3784" y="165"/>
                    <a:pt x="3254" y="1"/>
                    <a:pt x="2691" y="1"/>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3"/>
            <p:cNvSpPr/>
            <p:nvPr/>
          </p:nvSpPr>
          <p:spPr>
            <a:xfrm>
              <a:off x="-470040" y="3042188"/>
              <a:ext cx="202724" cy="361536"/>
            </a:xfrm>
            <a:custGeom>
              <a:avLst/>
              <a:gdLst/>
              <a:ahLst/>
              <a:cxnLst/>
              <a:rect l="l" t="t" r="r" b="b"/>
              <a:pathLst>
                <a:path w="2950" h="5261" extrusionOk="0">
                  <a:moveTo>
                    <a:pt x="1449" y="1"/>
                  </a:moveTo>
                  <a:cubicBezTo>
                    <a:pt x="894" y="1"/>
                    <a:pt x="462" y="785"/>
                    <a:pt x="707" y="1635"/>
                  </a:cubicBezTo>
                  <a:cubicBezTo>
                    <a:pt x="921" y="2377"/>
                    <a:pt x="796" y="3470"/>
                    <a:pt x="314" y="4327"/>
                  </a:cubicBezTo>
                  <a:cubicBezTo>
                    <a:pt x="1" y="4876"/>
                    <a:pt x="284" y="5260"/>
                    <a:pt x="624" y="5260"/>
                  </a:cubicBezTo>
                  <a:cubicBezTo>
                    <a:pt x="811" y="5260"/>
                    <a:pt x="1016" y="5144"/>
                    <a:pt x="1148" y="4874"/>
                  </a:cubicBezTo>
                  <a:cubicBezTo>
                    <a:pt x="1148" y="4874"/>
                    <a:pt x="2950" y="1528"/>
                    <a:pt x="2158" y="450"/>
                  </a:cubicBezTo>
                  <a:cubicBezTo>
                    <a:pt x="1927" y="134"/>
                    <a:pt x="1678" y="1"/>
                    <a:pt x="1449"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3"/>
            <p:cNvSpPr/>
            <p:nvPr/>
          </p:nvSpPr>
          <p:spPr>
            <a:xfrm>
              <a:off x="-640675" y="3343874"/>
              <a:ext cx="127613" cy="119504"/>
            </a:xfrm>
            <a:custGeom>
              <a:avLst/>
              <a:gdLst/>
              <a:ahLst/>
              <a:cxnLst/>
              <a:rect l="l" t="t" r="r" b="b"/>
              <a:pathLst>
                <a:path w="1857" h="1739" extrusionOk="0">
                  <a:moveTo>
                    <a:pt x="969" y="0"/>
                  </a:moveTo>
                  <a:cubicBezTo>
                    <a:pt x="464" y="0"/>
                    <a:pt x="1" y="465"/>
                    <a:pt x="128" y="1044"/>
                  </a:cubicBezTo>
                  <a:cubicBezTo>
                    <a:pt x="133" y="1057"/>
                    <a:pt x="133" y="1072"/>
                    <a:pt x="138" y="1081"/>
                  </a:cubicBezTo>
                  <a:cubicBezTo>
                    <a:pt x="248" y="1558"/>
                    <a:pt x="501" y="1738"/>
                    <a:pt x="777" y="1738"/>
                  </a:cubicBezTo>
                  <a:cubicBezTo>
                    <a:pt x="1222" y="1738"/>
                    <a:pt x="1730" y="1273"/>
                    <a:pt x="1811" y="835"/>
                  </a:cubicBezTo>
                  <a:cubicBezTo>
                    <a:pt x="1856" y="563"/>
                    <a:pt x="1699" y="345"/>
                    <a:pt x="1482" y="178"/>
                  </a:cubicBezTo>
                  <a:cubicBezTo>
                    <a:pt x="1321" y="55"/>
                    <a:pt x="1143" y="0"/>
                    <a:pt x="969" y="0"/>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3"/>
            <p:cNvSpPr/>
            <p:nvPr/>
          </p:nvSpPr>
          <p:spPr>
            <a:xfrm>
              <a:off x="-1543467" y="3445376"/>
              <a:ext cx="1155802" cy="420498"/>
            </a:xfrm>
            <a:custGeom>
              <a:avLst/>
              <a:gdLst/>
              <a:ahLst/>
              <a:cxnLst/>
              <a:rect l="l" t="t" r="r" b="b"/>
              <a:pathLst>
                <a:path w="16819" h="6119" extrusionOk="0">
                  <a:moveTo>
                    <a:pt x="16150" y="1"/>
                  </a:moveTo>
                  <a:cubicBezTo>
                    <a:pt x="15556" y="1"/>
                    <a:pt x="14679" y="1118"/>
                    <a:pt x="11807" y="2902"/>
                  </a:cubicBezTo>
                  <a:cubicBezTo>
                    <a:pt x="10672" y="3607"/>
                    <a:pt x="9404" y="3838"/>
                    <a:pt x="8129" y="3838"/>
                  </a:cubicBezTo>
                  <a:cubicBezTo>
                    <a:pt x="6036" y="3838"/>
                    <a:pt x="3927" y="3216"/>
                    <a:pt x="2370" y="3055"/>
                  </a:cubicBezTo>
                  <a:cubicBezTo>
                    <a:pt x="2130" y="3030"/>
                    <a:pt x="1920" y="3019"/>
                    <a:pt x="1736" y="3019"/>
                  </a:cubicBezTo>
                  <a:cubicBezTo>
                    <a:pt x="1" y="3019"/>
                    <a:pt x="614" y="4019"/>
                    <a:pt x="614" y="4019"/>
                  </a:cubicBezTo>
                  <a:cubicBezTo>
                    <a:pt x="614" y="4019"/>
                    <a:pt x="3193" y="6118"/>
                    <a:pt x="7852" y="6118"/>
                  </a:cubicBezTo>
                  <a:cubicBezTo>
                    <a:pt x="8038" y="6118"/>
                    <a:pt x="8228" y="6115"/>
                    <a:pt x="8420" y="6108"/>
                  </a:cubicBezTo>
                  <a:cubicBezTo>
                    <a:pt x="13432" y="5928"/>
                    <a:pt x="16615" y="623"/>
                    <a:pt x="16615" y="623"/>
                  </a:cubicBezTo>
                  <a:cubicBezTo>
                    <a:pt x="16615" y="623"/>
                    <a:pt x="16819" y="114"/>
                    <a:pt x="16226" y="7"/>
                  </a:cubicBezTo>
                  <a:cubicBezTo>
                    <a:pt x="16201" y="3"/>
                    <a:pt x="16176" y="1"/>
                    <a:pt x="1615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3"/>
            <p:cNvSpPr/>
            <p:nvPr/>
          </p:nvSpPr>
          <p:spPr>
            <a:xfrm>
              <a:off x="-1628269" y="3066652"/>
              <a:ext cx="660262" cy="1469921"/>
            </a:xfrm>
            <a:custGeom>
              <a:avLst/>
              <a:gdLst/>
              <a:ahLst/>
              <a:cxnLst/>
              <a:rect l="l" t="t" r="r" b="b"/>
              <a:pathLst>
                <a:path w="9608" h="21390" extrusionOk="0">
                  <a:moveTo>
                    <a:pt x="0" y="1"/>
                  </a:moveTo>
                  <a:lnTo>
                    <a:pt x="0" y="1"/>
                  </a:lnTo>
                  <a:cubicBezTo>
                    <a:pt x="0" y="1"/>
                    <a:pt x="2622" y="16331"/>
                    <a:pt x="5156" y="21389"/>
                  </a:cubicBezTo>
                  <a:cubicBezTo>
                    <a:pt x="5156" y="21389"/>
                    <a:pt x="2385" y="5472"/>
                    <a:pt x="2697" y="3725"/>
                  </a:cubicBezTo>
                  <a:cubicBezTo>
                    <a:pt x="3007" y="1978"/>
                    <a:pt x="9607" y="853"/>
                    <a:pt x="9608" y="853"/>
                  </a:cubicBezTo>
                  <a:lnTo>
                    <a:pt x="9608" y="853"/>
                  </a:lnTo>
                  <a:cubicBezTo>
                    <a:pt x="9607" y="853"/>
                    <a:pt x="9166" y="874"/>
                    <a:pt x="8422" y="874"/>
                  </a:cubicBezTo>
                  <a:cubicBezTo>
                    <a:pt x="6678" y="874"/>
                    <a:pt x="3273" y="760"/>
                    <a:pt x="0" y="1"/>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5113;p89">
            <a:extLst>
              <a:ext uri="{FF2B5EF4-FFF2-40B4-BE49-F238E27FC236}">
                <a16:creationId xmlns:a16="http://schemas.microsoft.com/office/drawing/2014/main" xmlns="" id="{43563A27-6111-FF99-6599-AE72AF4BEC92}"/>
              </a:ext>
            </a:extLst>
          </p:cNvPr>
          <p:cNvSpPr/>
          <p:nvPr/>
        </p:nvSpPr>
        <p:spPr>
          <a:xfrm>
            <a:off x="5150424" y="733787"/>
            <a:ext cx="3208302" cy="715866"/>
          </a:xfrm>
          <a:custGeom>
            <a:avLst/>
            <a:gdLst/>
            <a:ahLst/>
            <a:cxnLst/>
            <a:rect l="l" t="t" r="r" b="b"/>
            <a:pathLst>
              <a:path w="48506" h="18156" extrusionOk="0">
                <a:moveTo>
                  <a:pt x="1" y="1"/>
                </a:moveTo>
                <a:lnTo>
                  <a:pt x="1" y="18156"/>
                </a:lnTo>
                <a:lnTo>
                  <a:pt x="48506" y="18156"/>
                </a:lnTo>
                <a:lnTo>
                  <a:pt x="48506" y="1"/>
                </a:lnTo>
                <a:close/>
              </a:path>
            </a:pathLst>
          </a:custGeom>
          <a:solidFill>
            <a:srgbClr val="FF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chemeClr val="accent6"/>
                </a:solidFill>
                <a:effectLst/>
                <a:uLnTx/>
                <a:uFillTx/>
              </a:rPr>
              <a:t>      </a:t>
            </a:r>
            <a:r>
              <a:rPr kumimoji="0" lang="fr-FR" sz="1800" b="1" i="0" u="none" strike="noStrike" kern="0" cap="none" spc="0" normalizeH="0" baseline="0" noProof="0" dirty="0">
                <a:ln>
                  <a:noFill/>
                </a:ln>
                <a:solidFill>
                  <a:schemeClr val="accent6"/>
                </a:solidFill>
                <a:effectLst/>
                <a:uLnTx/>
                <a:uFillTx/>
                <a:latin typeface="Georgia" panose="02040502050405020303" pitchFamily="18" charset="0"/>
              </a:rPr>
              <a:t>Introduction</a:t>
            </a:r>
            <a:endParaRPr kumimoji="0" sz="1800" b="1" i="0" u="none" strike="noStrike" kern="0" cap="none" spc="0" normalizeH="0" baseline="0" noProof="0" dirty="0">
              <a:ln>
                <a:noFill/>
              </a:ln>
              <a:solidFill>
                <a:schemeClr val="accent6"/>
              </a:solidFill>
              <a:effectLst/>
              <a:uLnTx/>
              <a:uFillTx/>
              <a:latin typeface="Georgia" panose="02040502050405020303" pitchFamily="18" charset="0"/>
            </a:endParaRPr>
          </a:p>
        </p:txBody>
      </p:sp>
      <p:sp>
        <p:nvSpPr>
          <p:cNvPr id="4" name="Google Shape;5114;p89">
            <a:extLst>
              <a:ext uri="{FF2B5EF4-FFF2-40B4-BE49-F238E27FC236}">
                <a16:creationId xmlns:a16="http://schemas.microsoft.com/office/drawing/2014/main" xmlns="" id="{12CCCD9E-CE95-095F-3F2E-47E3358A34A4}"/>
              </a:ext>
            </a:extLst>
          </p:cNvPr>
          <p:cNvSpPr/>
          <p:nvPr/>
        </p:nvSpPr>
        <p:spPr>
          <a:xfrm>
            <a:off x="5327356" y="3252948"/>
            <a:ext cx="3094484" cy="715866"/>
          </a:xfrm>
          <a:custGeom>
            <a:avLst/>
            <a:gdLst/>
            <a:ahLst/>
            <a:cxnLst/>
            <a:rect l="l" t="t" r="r" b="b"/>
            <a:pathLst>
              <a:path w="59233" h="18156" extrusionOk="0">
                <a:moveTo>
                  <a:pt x="1" y="1"/>
                </a:moveTo>
                <a:lnTo>
                  <a:pt x="1" y="18156"/>
                </a:lnTo>
                <a:lnTo>
                  <a:pt x="59233" y="18156"/>
                </a:lnTo>
                <a:lnTo>
                  <a:pt x="59233" y="1"/>
                </a:ln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800" b="1" dirty="0">
                <a:solidFill>
                  <a:schemeClr val="accent6"/>
                </a:solidFill>
                <a:latin typeface="Georgia" panose="02040502050405020303" pitchFamily="18" charset="0"/>
              </a:rPr>
              <a:t>Technologie de fabrication du lait UHT</a:t>
            </a:r>
            <a:endParaRPr kumimoji="0" sz="1800" b="1" i="0" u="none" strike="noStrike" kern="0" cap="none" spc="0" normalizeH="0" baseline="0" noProof="0" dirty="0">
              <a:ln>
                <a:noFill/>
              </a:ln>
              <a:solidFill>
                <a:schemeClr val="accent6"/>
              </a:solidFill>
              <a:effectLst/>
              <a:uLnTx/>
              <a:uFillTx/>
              <a:latin typeface="Georgia" panose="02040502050405020303" pitchFamily="18" charset="0"/>
            </a:endParaRPr>
          </a:p>
        </p:txBody>
      </p:sp>
      <p:sp>
        <p:nvSpPr>
          <p:cNvPr id="5" name="Google Shape;5115;p89">
            <a:extLst>
              <a:ext uri="{FF2B5EF4-FFF2-40B4-BE49-F238E27FC236}">
                <a16:creationId xmlns:a16="http://schemas.microsoft.com/office/drawing/2014/main" xmlns="" id="{84BD98C5-6585-E998-3FCE-31F8F86EB1B5}"/>
              </a:ext>
            </a:extLst>
          </p:cNvPr>
          <p:cNvSpPr/>
          <p:nvPr/>
        </p:nvSpPr>
        <p:spPr>
          <a:xfrm>
            <a:off x="925863" y="970560"/>
            <a:ext cx="2644085" cy="715866"/>
          </a:xfrm>
          <a:custGeom>
            <a:avLst/>
            <a:gdLst/>
            <a:ahLst/>
            <a:cxnLst/>
            <a:rect l="l" t="t" r="r" b="b"/>
            <a:pathLst>
              <a:path w="45973" h="18156" extrusionOk="0">
                <a:moveTo>
                  <a:pt x="1" y="0"/>
                </a:moveTo>
                <a:lnTo>
                  <a:pt x="1" y="18156"/>
                </a:lnTo>
                <a:lnTo>
                  <a:pt x="45972" y="18156"/>
                </a:lnTo>
                <a:lnTo>
                  <a:pt x="45972" y="0"/>
                </a:lnTo>
                <a:close/>
              </a:path>
            </a:pathLst>
          </a:custGeom>
          <a:solidFill>
            <a:srgbClr val="FF6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chemeClr val="accent6"/>
                </a:solidFill>
                <a:effectLst/>
                <a:uLnTx/>
                <a:uFillTx/>
                <a:latin typeface="Georgia" panose="02040502050405020303" pitchFamily="18" charset="0"/>
              </a:rPr>
              <a:t>    Conclusion</a:t>
            </a:r>
            <a:endParaRPr kumimoji="0" sz="1800" b="1" i="0" u="none" strike="noStrike" kern="0" cap="none" spc="0" normalizeH="0" baseline="0" noProof="0" dirty="0">
              <a:ln>
                <a:noFill/>
              </a:ln>
              <a:solidFill>
                <a:schemeClr val="accent6"/>
              </a:solidFill>
              <a:effectLst/>
              <a:uLnTx/>
              <a:uFillTx/>
              <a:latin typeface="Georgia" panose="02040502050405020303" pitchFamily="18" charset="0"/>
            </a:endParaRPr>
          </a:p>
        </p:txBody>
      </p:sp>
      <p:sp>
        <p:nvSpPr>
          <p:cNvPr id="6" name="Google Shape;5116;p89">
            <a:extLst>
              <a:ext uri="{FF2B5EF4-FFF2-40B4-BE49-F238E27FC236}">
                <a16:creationId xmlns:a16="http://schemas.microsoft.com/office/drawing/2014/main" xmlns="" id="{C60D9FEF-5F38-46BF-46E1-308F81E43DBE}"/>
              </a:ext>
            </a:extLst>
          </p:cNvPr>
          <p:cNvSpPr/>
          <p:nvPr/>
        </p:nvSpPr>
        <p:spPr>
          <a:xfrm>
            <a:off x="349339" y="2133853"/>
            <a:ext cx="2906596" cy="715906"/>
          </a:xfrm>
          <a:custGeom>
            <a:avLst/>
            <a:gdLst/>
            <a:ahLst/>
            <a:cxnLst/>
            <a:rect l="l" t="t" r="r" b="b"/>
            <a:pathLst>
              <a:path w="60796" h="18157" extrusionOk="0">
                <a:moveTo>
                  <a:pt x="0" y="1"/>
                </a:moveTo>
                <a:lnTo>
                  <a:pt x="0" y="18156"/>
                </a:lnTo>
                <a:lnTo>
                  <a:pt x="60796" y="18156"/>
                </a:lnTo>
                <a:lnTo>
                  <a:pt x="60796" y="1"/>
                </a:ln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800" b="1" dirty="0">
                <a:solidFill>
                  <a:schemeClr val="accent6"/>
                </a:solidFill>
                <a:latin typeface="Georgia" panose="02040502050405020303" pitchFamily="18" charset="0"/>
              </a:rPr>
              <a:t>Annonce vidéo</a:t>
            </a:r>
          </a:p>
        </p:txBody>
      </p:sp>
      <p:sp>
        <p:nvSpPr>
          <p:cNvPr id="7" name="Google Shape;5117;p89">
            <a:extLst>
              <a:ext uri="{FF2B5EF4-FFF2-40B4-BE49-F238E27FC236}">
                <a16:creationId xmlns:a16="http://schemas.microsoft.com/office/drawing/2014/main" xmlns="" id="{D68EB03A-DAC6-522C-FD57-305D87EB2756}"/>
              </a:ext>
            </a:extLst>
          </p:cNvPr>
          <p:cNvSpPr/>
          <p:nvPr/>
        </p:nvSpPr>
        <p:spPr>
          <a:xfrm>
            <a:off x="704015" y="3313306"/>
            <a:ext cx="2906596" cy="728723"/>
          </a:xfrm>
          <a:custGeom>
            <a:avLst/>
            <a:gdLst/>
            <a:ahLst/>
            <a:cxnLst/>
            <a:rect l="l" t="t" r="r" b="b"/>
            <a:pathLst>
              <a:path w="60796" h="18482" extrusionOk="0">
                <a:moveTo>
                  <a:pt x="1" y="0"/>
                </a:moveTo>
                <a:lnTo>
                  <a:pt x="1" y="18482"/>
                </a:lnTo>
                <a:lnTo>
                  <a:pt x="60796" y="18482"/>
                </a:lnTo>
                <a:lnTo>
                  <a:pt x="60796" y="0"/>
                </a:lnTo>
                <a:close/>
              </a:path>
            </a:pathLst>
          </a:custGeom>
          <a:solidFill>
            <a:srgbClr val="D6009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chemeClr val="accent6"/>
                </a:solidFill>
                <a:effectLst/>
                <a:uLnTx/>
                <a:uFillTx/>
                <a:latin typeface="Georgia" panose="02040502050405020303" pitchFamily="18" charset="0"/>
              </a:rPr>
              <a:t>Analyses effectués au niveau de Tchin-lait</a:t>
            </a:r>
            <a:endParaRPr kumimoji="0" sz="1800" b="1" i="0" u="none" strike="noStrike" kern="0" cap="none" spc="0" normalizeH="0" baseline="0" noProof="0" dirty="0">
              <a:ln>
                <a:noFill/>
              </a:ln>
              <a:solidFill>
                <a:schemeClr val="accent6"/>
              </a:solidFill>
              <a:effectLst/>
              <a:uLnTx/>
              <a:uFillTx/>
              <a:latin typeface="Georgia" panose="02040502050405020303" pitchFamily="18" charset="0"/>
            </a:endParaRPr>
          </a:p>
        </p:txBody>
      </p:sp>
      <p:sp>
        <p:nvSpPr>
          <p:cNvPr id="8" name="Google Shape;5118;p89">
            <a:extLst>
              <a:ext uri="{FF2B5EF4-FFF2-40B4-BE49-F238E27FC236}">
                <a16:creationId xmlns:a16="http://schemas.microsoft.com/office/drawing/2014/main" xmlns="" id="{8EC119AF-D716-F0A1-3F59-AC48A9B54AE7}"/>
              </a:ext>
            </a:extLst>
          </p:cNvPr>
          <p:cNvSpPr/>
          <p:nvPr/>
        </p:nvSpPr>
        <p:spPr>
          <a:xfrm>
            <a:off x="5622347" y="2025851"/>
            <a:ext cx="3244738" cy="715866"/>
          </a:xfrm>
          <a:custGeom>
            <a:avLst/>
            <a:gdLst/>
            <a:ahLst/>
            <a:cxnLst/>
            <a:rect l="l" t="t" r="r" b="b"/>
            <a:pathLst>
              <a:path w="52763" h="18156" extrusionOk="0">
                <a:moveTo>
                  <a:pt x="0" y="0"/>
                </a:moveTo>
                <a:lnTo>
                  <a:pt x="0" y="18155"/>
                </a:lnTo>
                <a:lnTo>
                  <a:pt x="52763" y="18155"/>
                </a:lnTo>
                <a:lnTo>
                  <a:pt x="52763" y="0"/>
                </a:lnTo>
                <a:close/>
              </a:path>
            </a:pathLst>
          </a:custGeom>
          <a:solidFill>
            <a:srgbClr val="92D0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chemeClr val="accent6"/>
                </a:solidFill>
                <a:effectLst/>
                <a:uLnTx/>
                <a:uFillTx/>
                <a:latin typeface="Georgia" panose="02040502050405020303" pitchFamily="18" charset="0"/>
              </a:rPr>
              <a:t>    Généralités sur le lait</a:t>
            </a:r>
            <a:endParaRPr kumimoji="0" sz="1800" b="1" i="0" u="none" strike="noStrike" kern="0" cap="none" spc="0" normalizeH="0" baseline="0" noProof="0" dirty="0">
              <a:ln>
                <a:noFill/>
              </a:ln>
              <a:solidFill>
                <a:schemeClr val="accent6"/>
              </a:solidFill>
              <a:effectLst/>
              <a:uLnTx/>
              <a:uFillTx/>
              <a:latin typeface="Georgia" panose="02040502050405020303" pitchFamily="18" charset="0"/>
            </a:endParaRPr>
          </a:p>
        </p:txBody>
      </p:sp>
      <p:sp>
        <p:nvSpPr>
          <p:cNvPr id="10" name="Google Shape;5120;p89">
            <a:extLst>
              <a:ext uri="{FF2B5EF4-FFF2-40B4-BE49-F238E27FC236}">
                <a16:creationId xmlns:a16="http://schemas.microsoft.com/office/drawing/2014/main" xmlns="" id="{A2E8D568-F1F7-2035-F42F-6AD839804ED6}"/>
              </a:ext>
            </a:extLst>
          </p:cNvPr>
          <p:cNvSpPr/>
          <p:nvPr/>
        </p:nvSpPr>
        <p:spPr>
          <a:xfrm>
            <a:off x="5150423" y="733787"/>
            <a:ext cx="1023302" cy="715866"/>
          </a:xfrm>
          <a:custGeom>
            <a:avLst/>
            <a:gdLst/>
            <a:ahLst/>
            <a:cxnLst/>
            <a:rect l="l" t="t" r="r" b="b"/>
            <a:pathLst>
              <a:path w="16008" h="18156" extrusionOk="0">
                <a:moveTo>
                  <a:pt x="1" y="1"/>
                </a:moveTo>
                <a:lnTo>
                  <a:pt x="1" y="18156"/>
                </a:lnTo>
                <a:lnTo>
                  <a:pt x="16007" y="18156"/>
                </a:lnTo>
                <a:cubicBezTo>
                  <a:pt x="15291" y="11568"/>
                  <a:pt x="12904" y="5350"/>
                  <a:pt x="9054"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FF0000"/>
                </a:solidFill>
                <a:effectLst/>
                <a:uLnTx/>
                <a:uFillTx/>
              </a:rPr>
              <a:t>1</a:t>
            </a:r>
            <a:endParaRPr kumimoji="0" sz="1800" b="1" i="0" u="none" strike="noStrike" kern="0" cap="none" spc="0" normalizeH="0" baseline="0" noProof="0" dirty="0">
              <a:ln>
                <a:noFill/>
              </a:ln>
              <a:solidFill>
                <a:srgbClr val="FF0000"/>
              </a:solidFill>
              <a:effectLst/>
              <a:uLnTx/>
              <a:uFillTx/>
            </a:endParaRPr>
          </a:p>
        </p:txBody>
      </p:sp>
      <p:sp>
        <p:nvSpPr>
          <p:cNvPr id="11" name="Google Shape;5121;p89">
            <a:extLst>
              <a:ext uri="{FF2B5EF4-FFF2-40B4-BE49-F238E27FC236}">
                <a16:creationId xmlns:a16="http://schemas.microsoft.com/office/drawing/2014/main" xmlns="" id="{4EC25476-054F-4562-10D9-1BDA985FF730}"/>
              </a:ext>
            </a:extLst>
          </p:cNvPr>
          <p:cNvSpPr/>
          <p:nvPr/>
        </p:nvSpPr>
        <p:spPr>
          <a:xfrm>
            <a:off x="4723978" y="3253998"/>
            <a:ext cx="1209075" cy="715866"/>
          </a:xfrm>
          <a:custGeom>
            <a:avLst/>
            <a:gdLst/>
            <a:ahLst/>
            <a:cxnLst/>
            <a:rect l="l" t="t" r="r" b="b"/>
            <a:pathLst>
              <a:path w="10356" h="18156" extrusionOk="0">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D600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chemeClr val="tx2">
                    <a:lumMod val="60000"/>
                    <a:lumOff val="40000"/>
                  </a:schemeClr>
                </a:solidFill>
                <a:effectLst/>
                <a:uLnTx/>
                <a:uFillTx/>
                <a:latin typeface="Georgia" panose="02040502050405020303" pitchFamily="18" charset="0"/>
              </a:rPr>
              <a:t>     3</a:t>
            </a:r>
            <a:endParaRPr kumimoji="0" sz="1800" b="1" i="0" u="none" strike="noStrike" kern="0" cap="none" spc="0" normalizeH="0" baseline="0" noProof="0" dirty="0">
              <a:ln>
                <a:noFill/>
              </a:ln>
              <a:solidFill>
                <a:schemeClr val="tx2">
                  <a:lumMod val="60000"/>
                  <a:lumOff val="40000"/>
                </a:schemeClr>
              </a:solidFill>
              <a:effectLst/>
              <a:uLnTx/>
              <a:uFillTx/>
              <a:latin typeface="Georgia" panose="02040502050405020303" pitchFamily="18" charset="0"/>
            </a:endParaRPr>
          </a:p>
        </p:txBody>
      </p:sp>
      <p:sp>
        <p:nvSpPr>
          <p:cNvPr id="12" name="Google Shape;5122;p89">
            <a:extLst>
              <a:ext uri="{FF2B5EF4-FFF2-40B4-BE49-F238E27FC236}">
                <a16:creationId xmlns:a16="http://schemas.microsoft.com/office/drawing/2014/main" xmlns="" id="{55AAA234-2A72-5B79-CCB1-4A00D23B6E6B}"/>
              </a:ext>
            </a:extLst>
          </p:cNvPr>
          <p:cNvSpPr/>
          <p:nvPr/>
        </p:nvSpPr>
        <p:spPr>
          <a:xfrm>
            <a:off x="2731032" y="970560"/>
            <a:ext cx="838916" cy="715866"/>
          </a:xfrm>
          <a:custGeom>
            <a:avLst/>
            <a:gdLst/>
            <a:ahLst/>
            <a:cxnLst/>
            <a:rect l="l" t="t" r="r" b="b"/>
            <a:pathLst>
              <a:path w="10394" h="18156" extrusionOk="0">
                <a:moveTo>
                  <a:pt x="3660" y="0"/>
                </a:moveTo>
                <a:cubicBezTo>
                  <a:pt x="1279" y="5051"/>
                  <a:pt x="19" y="10605"/>
                  <a:pt x="14" y="16353"/>
                </a:cubicBezTo>
                <a:cubicBezTo>
                  <a:pt x="11" y="16529"/>
                  <a:pt x="0" y="17161"/>
                  <a:pt x="51" y="18156"/>
                </a:cubicBezTo>
                <a:lnTo>
                  <a:pt x="10393" y="18156"/>
                </a:lnTo>
                <a:lnTo>
                  <a:pt x="10393" y="0"/>
                </a:ln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FF6600"/>
                </a:solidFill>
                <a:effectLst/>
                <a:uLnTx/>
                <a:uFillTx/>
                <a:latin typeface="Georgia" panose="02040502050405020303" pitchFamily="18" charset="0"/>
              </a:rPr>
              <a:t>6</a:t>
            </a:r>
            <a:endParaRPr kumimoji="0" sz="1800" b="1" i="0" u="none" strike="noStrike" kern="0" cap="none" spc="0" normalizeH="0" baseline="0" noProof="0" dirty="0">
              <a:ln>
                <a:noFill/>
              </a:ln>
              <a:solidFill>
                <a:srgbClr val="FF6600"/>
              </a:solidFill>
              <a:effectLst/>
              <a:uLnTx/>
              <a:uFillTx/>
              <a:latin typeface="Georgia" panose="02040502050405020303" pitchFamily="18" charset="0"/>
            </a:endParaRPr>
          </a:p>
        </p:txBody>
      </p:sp>
      <p:sp>
        <p:nvSpPr>
          <p:cNvPr id="13" name="Google Shape;5123;p89">
            <a:extLst>
              <a:ext uri="{FF2B5EF4-FFF2-40B4-BE49-F238E27FC236}">
                <a16:creationId xmlns:a16="http://schemas.microsoft.com/office/drawing/2014/main" xmlns="" id="{721FB9E0-0EFF-02D8-83C2-02269329BEFF}"/>
              </a:ext>
            </a:extLst>
          </p:cNvPr>
          <p:cNvSpPr/>
          <p:nvPr/>
        </p:nvSpPr>
        <p:spPr>
          <a:xfrm>
            <a:off x="2767259" y="2144033"/>
            <a:ext cx="1299883" cy="715906"/>
          </a:xfrm>
          <a:custGeom>
            <a:avLst/>
            <a:gdLst/>
            <a:ahLst/>
            <a:cxnLst/>
            <a:rect l="l" t="t" r="r" b="b"/>
            <a:pathLst>
              <a:path w="24122" h="18157" extrusionOk="0">
                <a:moveTo>
                  <a:pt x="0" y="1"/>
                </a:moveTo>
                <a:cubicBezTo>
                  <a:pt x="1532" y="5312"/>
                  <a:pt x="4200" y="11690"/>
                  <a:pt x="8823" y="18156"/>
                </a:cubicBezTo>
                <a:lnTo>
                  <a:pt x="24122" y="18156"/>
                </a:lnTo>
                <a:lnTo>
                  <a:pt x="24122" y="1"/>
                </a:lnTo>
                <a:close/>
              </a:path>
            </a:pathLst>
          </a:custGeom>
          <a:solidFill>
            <a:srgbClr val="FF6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800" b="1" dirty="0">
                <a:solidFill>
                  <a:sysClr val="windowText" lastClr="000000"/>
                </a:solidFill>
                <a:latin typeface="Georgia" panose="02040502050405020303" pitchFamily="18" charset="0"/>
              </a:rPr>
              <a:t>     5 </a:t>
            </a:r>
            <a:endParaRPr kumimoji="0" sz="1800" b="1" i="0" u="none" strike="noStrike" kern="0" cap="none" spc="0" normalizeH="0" baseline="0" noProof="0" dirty="0">
              <a:ln>
                <a:noFill/>
              </a:ln>
              <a:solidFill>
                <a:sysClr val="windowText" lastClr="000000"/>
              </a:solidFill>
              <a:effectLst/>
              <a:uLnTx/>
              <a:uFillTx/>
              <a:latin typeface="Georgia" panose="02040502050405020303" pitchFamily="18" charset="0"/>
            </a:endParaRPr>
          </a:p>
        </p:txBody>
      </p:sp>
      <p:sp>
        <p:nvSpPr>
          <p:cNvPr id="14" name="Google Shape;5124;p89">
            <a:extLst>
              <a:ext uri="{FF2B5EF4-FFF2-40B4-BE49-F238E27FC236}">
                <a16:creationId xmlns:a16="http://schemas.microsoft.com/office/drawing/2014/main" xmlns="" id="{F8B53165-4F5D-1147-2B3C-12B1A0482EFE}"/>
              </a:ext>
            </a:extLst>
          </p:cNvPr>
          <p:cNvSpPr/>
          <p:nvPr/>
        </p:nvSpPr>
        <p:spPr>
          <a:xfrm>
            <a:off x="3213084" y="3313296"/>
            <a:ext cx="1073200" cy="728723"/>
          </a:xfrm>
          <a:custGeom>
            <a:avLst/>
            <a:gdLst/>
            <a:ahLst/>
            <a:cxnLst/>
            <a:rect l="l" t="t" r="r" b="b"/>
            <a:pathLst>
              <a:path w="12558" h="18482" extrusionOk="0">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D60093"/>
                </a:solidFill>
                <a:effectLst/>
                <a:uLnTx/>
                <a:uFillTx/>
                <a:latin typeface="Georgia" panose="02040502050405020303" pitchFamily="18" charset="0"/>
              </a:rPr>
              <a:t>4</a:t>
            </a:r>
            <a:endParaRPr kumimoji="0" sz="1800" b="1" i="0" u="none" strike="noStrike" kern="0" cap="none" spc="0" normalizeH="0" baseline="0" noProof="0" dirty="0">
              <a:ln>
                <a:noFill/>
              </a:ln>
              <a:solidFill>
                <a:srgbClr val="D60093"/>
              </a:solidFill>
              <a:effectLst/>
              <a:uLnTx/>
              <a:uFillTx/>
              <a:latin typeface="Georgia" panose="02040502050405020303" pitchFamily="18" charset="0"/>
            </a:endParaRPr>
          </a:p>
        </p:txBody>
      </p:sp>
      <p:sp>
        <p:nvSpPr>
          <p:cNvPr id="15" name="Google Shape;5125;p89">
            <a:extLst>
              <a:ext uri="{FF2B5EF4-FFF2-40B4-BE49-F238E27FC236}">
                <a16:creationId xmlns:a16="http://schemas.microsoft.com/office/drawing/2014/main" xmlns="" id="{A40060D3-840E-14C7-B10A-D80B7D8DADAF}"/>
              </a:ext>
            </a:extLst>
          </p:cNvPr>
          <p:cNvSpPr/>
          <p:nvPr/>
        </p:nvSpPr>
        <p:spPr>
          <a:xfrm>
            <a:off x="5096478" y="2024958"/>
            <a:ext cx="1074487" cy="715866"/>
          </a:xfrm>
          <a:custGeom>
            <a:avLst/>
            <a:gdLst/>
            <a:ahLst/>
            <a:cxnLst/>
            <a:rect l="l" t="t" r="r" b="b"/>
            <a:pathLst>
              <a:path w="16674" h="18156" extrusionOk="0">
                <a:moveTo>
                  <a:pt x="0" y="0"/>
                </a:moveTo>
                <a:lnTo>
                  <a:pt x="0" y="18155"/>
                </a:lnTo>
                <a:lnTo>
                  <a:pt x="9101" y="18155"/>
                </a:lnTo>
                <a:cubicBezTo>
                  <a:pt x="13299" y="11475"/>
                  <a:pt x="15509" y="5056"/>
                  <a:pt x="16674"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92D050"/>
                </a:solidFill>
                <a:effectLst/>
                <a:uLnTx/>
                <a:uFillTx/>
              </a:rPr>
              <a:t>2</a:t>
            </a:r>
            <a:endParaRPr kumimoji="0" sz="1800" b="1" i="0" u="none" strike="noStrike" kern="0" cap="none" spc="0" normalizeH="0" baseline="0" noProof="0" dirty="0">
              <a:ln>
                <a:noFill/>
              </a:ln>
              <a:solidFill>
                <a:srgbClr val="92D050"/>
              </a:solidFill>
              <a:effectLst/>
              <a:uLnTx/>
              <a:uFillTx/>
            </a:endParaRPr>
          </a:p>
        </p:txBody>
      </p:sp>
      <p:sp>
        <p:nvSpPr>
          <p:cNvPr id="25" name="Google Shape;5129;p89">
            <a:extLst>
              <a:ext uri="{FF2B5EF4-FFF2-40B4-BE49-F238E27FC236}">
                <a16:creationId xmlns:a16="http://schemas.microsoft.com/office/drawing/2014/main" xmlns="" id="{3AEE27D8-D4F5-2BB8-8E33-312DD4C5CE39}"/>
              </a:ext>
            </a:extLst>
          </p:cNvPr>
          <p:cNvSpPr/>
          <p:nvPr/>
        </p:nvSpPr>
        <p:spPr>
          <a:xfrm>
            <a:off x="4098532" y="4156556"/>
            <a:ext cx="707655" cy="485923"/>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136;p89">
            <a:extLst>
              <a:ext uri="{FF2B5EF4-FFF2-40B4-BE49-F238E27FC236}">
                <a16:creationId xmlns:a16="http://schemas.microsoft.com/office/drawing/2014/main" xmlns="" id="{518F150B-BC83-4506-7DE7-E2DF38A03137}"/>
              </a:ext>
            </a:extLst>
          </p:cNvPr>
          <p:cNvSpPr/>
          <p:nvPr/>
        </p:nvSpPr>
        <p:spPr>
          <a:xfrm>
            <a:off x="4098532" y="4105219"/>
            <a:ext cx="707655" cy="168401"/>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138;p89">
            <a:extLst>
              <a:ext uri="{FF2B5EF4-FFF2-40B4-BE49-F238E27FC236}">
                <a16:creationId xmlns:a16="http://schemas.microsoft.com/office/drawing/2014/main" xmlns="" id="{07ECB848-34DE-75A4-EC77-027E61895C88}"/>
              </a:ext>
            </a:extLst>
          </p:cNvPr>
          <p:cNvSpPr/>
          <p:nvPr/>
        </p:nvSpPr>
        <p:spPr>
          <a:xfrm>
            <a:off x="4071135" y="4234231"/>
            <a:ext cx="762482" cy="78697"/>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139;p89">
            <a:extLst>
              <a:ext uri="{FF2B5EF4-FFF2-40B4-BE49-F238E27FC236}">
                <a16:creationId xmlns:a16="http://schemas.microsoft.com/office/drawing/2014/main" xmlns="" id="{DAA2E040-2212-1EC9-F165-40A75A04D709}"/>
              </a:ext>
            </a:extLst>
          </p:cNvPr>
          <p:cNvSpPr/>
          <p:nvPr/>
        </p:nvSpPr>
        <p:spPr>
          <a:xfrm>
            <a:off x="4098532" y="3960836"/>
            <a:ext cx="707655" cy="168401"/>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142;p89">
            <a:extLst>
              <a:ext uri="{FF2B5EF4-FFF2-40B4-BE49-F238E27FC236}">
                <a16:creationId xmlns:a16="http://schemas.microsoft.com/office/drawing/2014/main" xmlns="" id="{1EF80F54-459E-DFEC-84AD-E5D0B59DBFFD}"/>
              </a:ext>
            </a:extLst>
          </p:cNvPr>
          <p:cNvSpPr/>
          <p:nvPr/>
        </p:nvSpPr>
        <p:spPr>
          <a:xfrm>
            <a:off x="4098532" y="3792509"/>
            <a:ext cx="707655" cy="168361"/>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 name="Groupe 16"/>
          <p:cNvGrpSpPr/>
          <p:nvPr/>
        </p:nvGrpSpPr>
        <p:grpSpPr>
          <a:xfrm>
            <a:off x="3314504" y="164359"/>
            <a:ext cx="2275743" cy="4599988"/>
            <a:chOff x="3314504" y="164359"/>
            <a:chExt cx="2275743" cy="4599988"/>
          </a:xfrm>
        </p:grpSpPr>
        <p:sp>
          <p:nvSpPr>
            <p:cNvPr id="27" name="Google Shape;5131;p89">
              <a:extLst>
                <a:ext uri="{FF2B5EF4-FFF2-40B4-BE49-F238E27FC236}">
                  <a16:creationId xmlns:a16="http://schemas.microsoft.com/office/drawing/2014/main" xmlns="" id="{27027961-FF9F-14E6-341F-7E41112D6BC6}"/>
                </a:ext>
              </a:extLst>
            </p:cNvPr>
            <p:cNvSpPr/>
            <p:nvPr/>
          </p:nvSpPr>
          <p:spPr>
            <a:xfrm>
              <a:off x="4100889" y="4300511"/>
              <a:ext cx="702276" cy="78624"/>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137;p89">
              <a:extLst>
                <a:ext uri="{FF2B5EF4-FFF2-40B4-BE49-F238E27FC236}">
                  <a16:creationId xmlns:a16="http://schemas.microsoft.com/office/drawing/2014/main" xmlns="" id="{63F416AC-8701-815E-B86F-123089A5C432}"/>
                </a:ext>
              </a:extLst>
            </p:cNvPr>
            <p:cNvSpPr/>
            <p:nvPr/>
          </p:nvSpPr>
          <p:spPr>
            <a:xfrm>
              <a:off x="4098532" y="4126236"/>
              <a:ext cx="707655" cy="78697"/>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140;p89">
              <a:extLst>
                <a:ext uri="{FF2B5EF4-FFF2-40B4-BE49-F238E27FC236}">
                  <a16:creationId xmlns:a16="http://schemas.microsoft.com/office/drawing/2014/main" xmlns="" id="{5E5E8CA8-A16C-01E3-952B-F291C1A03DFF}"/>
                </a:ext>
              </a:extLst>
            </p:cNvPr>
            <p:cNvSpPr/>
            <p:nvPr/>
          </p:nvSpPr>
          <p:spPr>
            <a:xfrm>
              <a:off x="4098532" y="3969864"/>
              <a:ext cx="707655" cy="78697"/>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143;p89">
              <a:extLst>
                <a:ext uri="{FF2B5EF4-FFF2-40B4-BE49-F238E27FC236}">
                  <a16:creationId xmlns:a16="http://schemas.microsoft.com/office/drawing/2014/main" xmlns="" id="{8CE5EBDF-7CD5-CAC7-2BF9-BF03A11C09FD}"/>
                </a:ext>
              </a:extLst>
            </p:cNvPr>
            <p:cNvSpPr/>
            <p:nvPr/>
          </p:nvSpPr>
          <p:spPr>
            <a:xfrm>
              <a:off x="4098532" y="3813486"/>
              <a:ext cx="707655" cy="78737"/>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 name="Groupe 15"/>
            <p:cNvGrpSpPr/>
            <p:nvPr/>
          </p:nvGrpSpPr>
          <p:grpSpPr>
            <a:xfrm>
              <a:off x="3314504" y="164359"/>
              <a:ext cx="2275743" cy="4599988"/>
              <a:chOff x="3314504" y="164359"/>
              <a:chExt cx="2275743" cy="4599988"/>
            </a:xfrm>
          </p:grpSpPr>
          <p:sp>
            <p:nvSpPr>
              <p:cNvPr id="24" name="Google Shape;5128;p89">
                <a:extLst>
                  <a:ext uri="{FF2B5EF4-FFF2-40B4-BE49-F238E27FC236}">
                    <a16:creationId xmlns:a16="http://schemas.microsoft.com/office/drawing/2014/main" xmlns="" id="{165A6B48-CBE9-D918-C115-E4882924DB63}"/>
                  </a:ext>
                </a:extLst>
              </p:cNvPr>
              <p:cNvSpPr/>
              <p:nvPr/>
            </p:nvSpPr>
            <p:spPr>
              <a:xfrm>
                <a:off x="4212551" y="4302717"/>
                <a:ext cx="479613" cy="461630"/>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5130;p89">
                <a:extLst>
                  <a:ext uri="{FF2B5EF4-FFF2-40B4-BE49-F238E27FC236}">
                    <a16:creationId xmlns:a16="http://schemas.microsoft.com/office/drawing/2014/main" xmlns="" id="{5585078A-DB49-7008-189D-4D9500A94CCC}"/>
                  </a:ext>
                </a:extLst>
              </p:cNvPr>
              <p:cNvSpPr/>
              <p:nvPr/>
            </p:nvSpPr>
            <p:spPr>
              <a:xfrm>
                <a:off x="4098532" y="4209785"/>
                <a:ext cx="707655" cy="432694"/>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141;p89">
                <a:extLst>
                  <a:ext uri="{FF2B5EF4-FFF2-40B4-BE49-F238E27FC236}">
                    <a16:creationId xmlns:a16="http://schemas.microsoft.com/office/drawing/2014/main" xmlns="" id="{1205B395-E9D2-19D4-4E31-512573F77682}"/>
                  </a:ext>
                </a:extLst>
              </p:cNvPr>
              <p:cNvSpPr/>
              <p:nvPr/>
            </p:nvSpPr>
            <p:spPr>
              <a:xfrm>
                <a:off x="4071135" y="4077899"/>
                <a:ext cx="762482" cy="78697"/>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144;p89">
                <a:extLst>
                  <a:ext uri="{FF2B5EF4-FFF2-40B4-BE49-F238E27FC236}">
                    <a16:creationId xmlns:a16="http://schemas.microsoft.com/office/drawing/2014/main" xmlns="" id="{DFC0CB23-7ED5-F021-1CC5-ED95A5AAD8E4}"/>
                  </a:ext>
                </a:extLst>
              </p:cNvPr>
              <p:cNvSpPr/>
              <p:nvPr/>
            </p:nvSpPr>
            <p:spPr>
              <a:xfrm>
                <a:off x="4071135" y="3765149"/>
                <a:ext cx="762482" cy="78624"/>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146;p89">
                <a:extLst>
                  <a:ext uri="{FF2B5EF4-FFF2-40B4-BE49-F238E27FC236}">
                    <a16:creationId xmlns:a16="http://schemas.microsoft.com/office/drawing/2014/main" xmlns="" id="{6305A13B-6727-2DE8-92EB-B3B0B1830B29}"/>
                  </a:ext>
                </a:extLst>
              </p:cNvPr>
              <p:cNvSpPr/>
              <p:nvPr/>
            </p:nvSpPr>
            <p:spPr>
              <a:xfrm>
                <a:off x="4071135" y="3921521"/>
                <a:ext cx="762482" cy="78697"/>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 name="Groupe 1"/>
              <p:cNvGrpSpPr/>
              <p:nvPr/>
            </p:nvGrpSpPr>
            <p:grpSpPr>
              <a:xfrm>
                <a:off x="3314504" y="164359"/>
                <a:ext cx="2275743" cy="3640102"/>
                <a:chOff x="3314507" y="191682"/>
                <a:chExt cx="2275743" cy="3640102"/>
              </a:xfrm>
            </p:grpSpPr>
            <p:sp>
              <p:nvSpPr>
                <p:cNvPr id="28" name="Google Shape;5132;p89">
                  <a:extLst>
                    <a:ext uri="{FF2B5EF4-FFF2-40B4-BE49-F238E27FC236}">
                      <a16:creationId xmlns:a16="http://schemas.microsoft.com/office/drawing/2014/main" xmlns="" id="{B2A9809F-3FB0-A0B3-9BF6-565104CAC285}"/>
                    </a:ext>
                  </a:extLst>
                </p:cNvPr>
                <p:cNvSpPr/>
                <p:nvPr/>
              </p:nvSpPr>
              <p:spPr>
                <a:xfrm>
                  <a:off x="3314507" y="191682"/>
                  <a:ext cx="2275743" cy="3640102"/>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148;p89">
                  <a:extLst>
                    <a:ext uri="{FF2B5EF4-FFF2-40B4-BE49-F238E27FC236}">
                      <a16:creationId xmlns:a16="http://schemas.microsoft.com/office/drawing/2014/main" xmlns="" id="{CD8E41B0-959B-E4BD-BB81-B62AC1FD50EC}"/>
                    </a:ext>
                  </a:extLst>
                </p:cNvPr>
                <p:cNvSpPr/>
                <p:nvPr/>
              </p:nvSpPr>
              <p:spPr>
                <a:xfrm>
                  <a:off x="4514042" y="385792"/>
                  <a:ext cx="899968" cy="969867"/>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151;p89">
                  <a:extLst>
                    <a:ext uri="{FF2B5EF4-FFF2-40B4-BE49-F238E27FC236}">
                      <a16:creationId xmlns:a16="http://schemas.microsoft.com/office/drawing/2014/main" xmlns="" id="{C5CB1469-6A5A-B3D4-F64B-31047B84FBB9}"/>
                    </a:ext>
                  </a:extLst>
                </p:cNvPr>
                <p:cNvSpPr/>
                <p:nvPr/>
              </p:nvSpPr>
              <p:spPr>
                <a:xfrm>
                  <a:off x="3490709" y="385792"/>
                  <a:ext cx="900000" cy="969867"/>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ZoneTexte 43">
                  <a:extLst>
                    <a:ext uri="{FF2B5EF4-FFF2-40B4-BE49-F238E27FC236}">
                      <a16:creationId xmlns:a16="http://schemas.microsoft.com/office/drawing/2014/main" xmlns="" id="{82E595FE-D016-4700-8755-6F9413878C92}"/>
                    </a:ext>
                  </a:extLst>
                </p:cNvPr>
                <p:cNvSpPr txBox="1"/>
                <p:nvPr/>
              </p:nvSpPr>
              <p:spPr>
                <a:xfrm rot="5400000">
                  <a:off x="3717475" y="844639"/>
                  <a:ext cx="1477328" cy="17818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wrap="none" rtlCol="0">
                  <a:spAutoFit/>
                </a:bodyPr>
                <a:lstStyle/>
                <a:p>
                  <a:pPr algn="ctr"/>
                  <a:r>
                    <a:rPr lang="fr-FR" sz="2800" b="1" spc="50" dirty="0">
                      <a:ln w="9525" cmpd="sng">
                        <a:solidFill>
                          <a:schemeClr val="bg1">
                            <a:lumMod val="50000"/>
                          </a:schemeClr>
                        </a:solidFill>
                        <a:prstDash val="solid"/>
                      </a:ln>
                      <a:solidFill>
                        <a:srgbClr val="FFC000"/>
                      </a:solidFill>
                      <a:effectLst>
                        <a:glow rad="38100">
                          <a:schemeClr val="accent1">
                            <a:alpha val="40000"/>
                          </a:schemeClr>
                        </a:glow>
                      </a:effectLst>
                      <a:latin typeface="Georgia" panose="02040502050405020303" pitchFamily="18" charset="0"/>
                    </a:rPr>
                    <a:t>Plan </a:t>
                  </a:r>
                </a:p>
                <a:p>
                  <a:pPr algn="ctr"/>
                  <a:r>
                    <a:rPr lang="fr-FR" sz="2800" b="1" spc="50" dirty="0">
                      <a:ln w="9525" cmpd="sng">
                        <a:solidFill>
                          <a:schemeClr val="bg1">
                            <a:lumMod val="50000"/>
                          </a:schemeClr>
                        </a:solidFill>
                        <a:prstDash val="solid"/>
                      </a:ln>
                      <a:solidFill>
                        <a:srgbClr val="FFC000"/>
                      </a:solidFill>
                      <a:effectLst>
                        <a:glow rad="38100">
                          <a:schemeClr val="accent1">
                            <a:alpha val="40000"/>
                          </a:schemeClr>
                        </a:glow>
                      </a:effectLst>
                      <a:latin typeface="Georgia" panose="02040502050405020303" pitchFamily="18" charset="0"/>
                    </a:rPr>
                    <a:t>de</a:t>
                  </a:r>
                </a:p>
                <a:p>
                  <a:pPr algn="ctr"/>
                  <a:r>
                    <a:rPr lang="fr-FR" sz="2800" b="1" spc="50" dirty="0">
                      <a:ln w="9525" cmpd="sng">
                        <a:solidFill>
                          <a:schemeClr val="bg1">
                            <a:lumMod val="50000"/>
                          </a:schemeClr>
                        </a:solidFill>
                        <a:prstDash val="solid"/>
                      </a:ln>
                      <a:solidFill>
                        <a:srgbClr val="FFC000"/>
                      </a:solidFill>
                      <a:effectLst>
                        <a:glow rad="38100">
                          <a:schemeClr val="accent1">
                            <a:alpha val="40000"/>
                          </a:schemeClr>
                        </a:glow>
                      </a:effectLst>
                      <a:latin typeface="Georgia" panose="02040502050405020303" pitchFamily="18" charset="0"/>
                    </a:rPr>
                    <a:t> Travail :</a:t>
                  </a:r>
                  <a:endParaRPr lang="x-none" sz="2800" b="1" spc="50" dirty="0">
                    <a:ln w="9525" cmpd="sng">
                      <a:solidFill>
                        <a:schemeClr val="bg1">
                          <a:lumMod val="50000"/>
                        </a:schemeClr>
                      </a:solidFill>
                      <a:prstDash val="solid"/>
                    </a:ln>
                    <a:solidFill>
                      <a:srgbClr val="FFC000"/>
                    </a:solidFill>
                    <a:effectLst>
                      <a:glow rad="38100">
                        <a:schemeClr val="accent1">
                          <a:alpha val="40000"/>
                        </a:schemeClr>
                      </a:glow>
                    </a:effectLst>
                    <a:latin typeface="Georgia" panose="02040502050405020303" pitchFamily="18" charset="0"/>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upRigh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upRigh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upRigh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strips(upRigh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strips(upRigh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48"/>
          <p:cNvSpPr/>
          <p:nvPr/>
        </p:nvSpPr>
        <p:spPr>
          <a:xfrm>
            <a:off x="5873691" y="4335533"/>
            <a:ext cx="2581602" cy="418425"/>
          </a:xfrm>
          <a:custGeom>
            <a:avLst/>
            <a:gdLst/>
            <a:ahLst/>
            <a:cxnLst/>
            <a:rect l="l" t="t" r="r" b="b"/>
            <a:pathLst>
              <a:path w="30100" h="1658" extrusionOk="0">
                <a:moveTo>
                  <a:pt x="15059" y="0"/>
                </a:moveTo>
                <a:cubicBezTo>
                  <a:pt x="6742" y="0"/>
                  <a:pt x="1" y="376"/>
                  <a:pt x="1" y="822"/>
                </a:cubicBezTo>
                <a:cubicBezTo>
                  <a:pt x="1" y="1287"/>
                  <a:pt x="6742" y="1658"/>
                  <a:pt x="15059" y="1658"/>
                </a:cubicBezTo>
                <a:cubicBezTo>
                  <a:pt x="23359" y="1658"/>
                  <a:pt x="30100" y="1287"/>
                  <a:pt x="30100" y="822"/>
                </a:cubicBezTo>
                <a:cubicBezTo>
                  <a:pt x="30100" y="376"/>
                  <a:pt x="23359" y="0"/>
                  <a:pt x="15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8"/>
          <p:cNvSpPr/>
          <p:nvPr/>
        </p:nvSpPr>
        <p:spPr>
          <a:xfrm rot="7711143">
            <a:off x="255636" y="5172"/>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48"/>
          <p:cNvSpPr txBox="1">
            <a:spLocks noGrp="1"/>
          </p:cNvSpPr>
          <p:nvPr>
            <p:ph type="title"/>
          </p:nvPr>
        </p:nvSpPr>
        <p:spPr>
          <a:xfrm>
            <a:off x="1959544" y="370873"/>
            <a:ext cx="2808000" cy="56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Introduction</a:t>
            </a:r>
            <a:endParaRPr dirty="0"/>
          </a:p>
        </p:txBody>
      </p:sp>
      <p:sp>
        <p:nvSpPr>
          <p:cNvPr id="1033" name="Google Shape;1033;p48"/>
          <p:cNvSpPr txBox="1">
            <a:spLocks noGrp="1"/>
          </p:cNvSpPr>
          <p:nvPr>
            <p:ph type="title" idx="2"/>
          </p:nvPr>
        </p:nvSpPr>
        <p:spPr>
          <a:xfrm>
            <a:off x="597750" y="336600"/>
            <a:ext cx="1050075" cy="71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0000"/>
                </a:solidFill>
                <a:latin typeface="Alfa Slab One" charset="0"/>
              </a:rPr>
              <a:t>01</a:t>
            </a:r>
            <a:endParaRPr dirty="0">
              <a:solidFill>
                <a:srgbClr val="FF0000"/>
              </a:solidFill>
              <a:latin typeface="Alfa Slab One" charset="0"/>
            </a:endParaRPr>
          </a:p>
        </p:txBody>
      </p:sp>
      <p:grpSp>
        <p:nvGrpSpPr>
          <p:cNvPr id="9" name="Groupe 8">
            <a:extLst>
              <a:ext uri="{FF2B5EF4-FFF2-40B4-BE49-F238E27FC236}">
                <a16:creationId xmlns:a16="http://schemas.microsoft.com/office/drawing/2014/main" xmlns="" id="{2D896E18-5321-E4BD-63CD-7FDF8668B414}"/>
              </a:ext>
            </a:extLst>
          </p:cNvPr>
          <p:cNvGrpSpPr/>
          <p:nvPr/>
        </p:nvGrpSpPr>
        <p:grpSpPr>
          <a:xfrm>
            <a:off x="6614190" y="2748228"/>
            <a:ext cx="2500146" cy="1784997"/>
            <a:chOff x="5831891" y="336600"/>
            <a:chExt cx="3202405" cy="4096347"/>
          </a:xfrm>
        </p:grpSpPr>
        <p:grpSp>
          <p:nvGrpSpPr>
            <p:cNvPr id="1034" name="Google Shape;1034;p48"/>
            <p:cNvGrpSpPr/>
            <p:nvPr/>
          </p:nvGrpSpPr>
          <p:grpSpPr>
            <a:xfrm>
              <a:off x="5831891" y="336600"/>
              <a:ext cx="3202405" cy="4096347"/>
              <a:chOff x="5342455" y="630684"/>
              <a:chExt cx="2855976" cy="3653212"/>
            </a:xfrm>
          </p:grpSpPr>
          <p:sp>
            <p:nvSpPr>
              <p:cNvPr id="1035" name="Google Shape;1035;p48"/>
              <p:cNvSpPr/>
              <p:nvPr/>
            </p:nvSpPr>
            <p:spPr>
              <a:xfrm>
                <a:off x="5342454" y="1310427"/>
                <a:ext cx="2353745" cy="2973469"/>
              </a:xfrm>
              <a:custGeom>
                <a:avLst/>
                <a:gdLst/>
                <a:ahLst/>
                <a:cxnLst/>
                <a:rect l="l" t="t" r="r" b="b"/>
                <a:pathLst>
                  <a:path w="6247" h="7892" extrusionOk="0">
                    <a:moveTo>
                      <a:pt x="946" y="0"/>
                    </a:moveTo>
                    <a:cubicBezTo>
                      <a:pt x="775" y="0"/>
                      <a:pt x="662" y="192"/>
                      <a:pt x="761" y="339"/>
                    </a:cubicBezTo>
                    <a:cubicBezTo>
                      <a:pt x="969" y="659"/>
                      <a:pt x="1206" y="1168"/>
                      <a:pt x="1159" y="1780"/>
                    </a:cubicBezTo>
                    <a:cubicBezTo>
                      <a:pt x="1080" y="2841"/>
                      <a:pt x="0" y="5064"/>
                      <a:pt x="274" y="6398"/>
                    </a:cubicBezTo>
                    <a:cubicBezTo>
                      <a:pt x="552" y="7737"/>
                      <a:pt x="2183" y="7872"/>
                      <a:pt x="3280" y="7890"/>
                    </a:cubicBezTo>
                    <a:cubicBezTo>
                      <a:pt x="3313" y="7891"/>
                      <a:pt x="3347" y="7891"/>
                      <a:pt x="3381" y="7891"/>
                    </a:cubicBezTo>
                    <a:cubicBezTo>
                      <a:pt x="4493" y="7891"/>
                      <a:pt x="6246" y="7513"/>
                      <a:pt x="6130" y="6084"/>
                    </a:cubicBezTo>
                    <a:cubicBezTo>
                      <a:pt x="6014" y="4611"/>
                      <a:pt x="5305" y="3531"/>
                      <a:pt x="5208" y="2488"/>
                    </a:cubicBezTo>
                    <a:cubicBezTo>
                      <a:pt x="5166" y="2071"/>
                      <a:pt x="5157" y="1766"/>
                      <a:pt x="5161" y="1553"/>
                    </a:cubicBezTo>
                    <a:cubicBezTo>
                      <a:pt x="5166" y="1344"/>
                      <a:pt x="4990" y="1173"/>
                      <a:pt x="4781" y="1173"/>
                    </a:cubicBezTo>
                    <a:cubicBezTo>
                      <a:pt x="4771" y="1173"/>
                      <a:pt x="4761" y="1173"/>
                      <a:pt x="4751" y="1173"/>
                    </a:cubicBezTo>
                    <a:cubicBezTo>
                      <a:pt x="4387" y="1173"/>
                      <a:pt x="3806" y="1093"/>
                      <a:pt x="3044" y="719"/>
                    </a:cubicBezTo>
                    <a:cubicBezTo>
                      <a:pt x="1946" y="187"/>
                      <a:pt x="1548" y="52"/>
                      <a:pt x="964" y="1"/>
                    </a:cubicBezTo>
                    <a:cubicBezTo>
                      <a:pt x="958" y="1"/>
                      <a:pt x="952" y="0"/>
                      <a:pt x="946"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48"/>
              <p:cNvSpPr/>
              <p:nvPr/>
            </p:nvSpPr>
            <p:spPr>
              <a:xfrm>
                <a:off x="7137042" y="1755390"/>
                <a:ext cx="1061389" cy="2229348"/>
              </a:xfrm>
              <a:custGeom>
                <a:avLst/>
                <a:gdLst/>
                <a:ahLst/>
                <a:cxnLst/>
                <a:rect l="l" t="t" r="r" b="b"/>
                <a:pathLst>
                  <a:path w="2817" h="5917" extrusionOk="0">
                    <a:moveTo>
                      <a:pt x="1405" y="0"/>
                    </a:moveTo>
                    <a:cubicBezTo>
                      <a:pt x="1368" y="0"/>
                      <a:pt x="1330" y="2"/>
                      <a:pt x="1292" y="6"/>
                    </a:cubicBezTo>
                    <a:cubicBezTo>
                      <a:pt x="973" y="43"/>
                      <a:pt x="667" y="233"/>
                      <a:pt x="431" y="539"/>
                    </a:cubicBezTo>
                    <a:cubicBezTo>
                      <a:pt x="232" y="798"/>
                      <a:pt x="116" y="1085"/>
                      <a:pt x="0" y="1368"/>
                    </a:cubicBezTo>
                    <a:lnTo>
                      <a:pt x="375" y="1521"/>
                    </a:lnTo>
                    <a:cubicBezTo>
                      <a:pt x="477" y="1266"/>
                      <a:pt x="588" y="1001"/>
                      <a:pt x="751" y="789"/>
                    </a:cubicBezTo>
                    <a:cubicBezTo>
                      <a:pt x="918" y="571"/>
                      <a:pt x="1130" y="432"/>
                      <a:pt x="1339" y="409"/>
                    </a:cubicBezTo>
                    <a:cubicBezTo>
                      <a:pt x="1361" y="407"/>
                      <a:pt x="1383" y="405"/>
                      <a:pt x="1405" y="405"/>
                    </a:cubicBezTo>
                    <a:cubicBezTo>
                      <a:pt x="1767" y="405"/>
                      <a:pt x="2083" y="716"/>
                      <a:pt x="2218" y="1048"/>
                    </a:cubicBezTo>
                    <a:cubicBezTo>
                      <a:pt x="2400" y="1484"/>
                      <a:pt x="2376" y="2044"/>
                      <a:pt x="2154" y="2619"/>
                    </a:cubicBezTo>
                    <a:cubicBezTo>
                      <a:pt x="1992" y="3049"/>
                      <a:pt x="1737" y="3453"/>
                      <a:pt x="1496" y="3842"/>
                    </a:cubicBezTo>
                    <a:cubicBezTo>
                      <a:pt x="1436" y="3939"/>
                      <a:pt x="1376" y="4037"/>
                      <a:pt x="1316" y="4133"/>
                    </a:cubicBezTo>
                    <a:cubicBezTo>
                      <a:pt x="1005" y="4643"/>
                      <a:pt x="704" y="5198"/>
                      <a:pt x="612" y="5829"/>
                    </a:cubicBezTo>
                    <a:lnTo>
                      <a:pt x="1005" y="5917"/>
                    </a:lnTo>
                    <a:lnTo>
                      <a:pt x="1057" y="5745"/>
                    </a:lnTo>
                    <a:lnTo>
                      <a:pt x="1042" y="5741"/>
                    </a:lnTo>
                    <a:cubicBezTo>
                      <a:pt x="1144" y="5241"/>
                      <a:pt x="1399" y="4773"/>
                      <a:pt x="1662" y="4342"/>
                    </a:cubicBezTo>
                    <a:cubicBezTo>
                      <a:pt x="1718" y="4249"/>
                      <a:pt x="1779" y="4152"/>
                      <a:pt x="1839" y="4059"/>
                    </a:cubicBezTo>
                    <a:cubicBezTo>
                      <a:pt x="2094" y="3652"/>
                      <a:pt x="2353" y="3231"/>
                      <a:pt x="2534" y="2767"/>
                    </a:cubicBezTo>
                    <a:cubicBezTo>
                      <a:pt x="2793" y="2091"/>
                      <a:pt x="2817" y="1424"/>
                      <a:pt x="2594" y="890"/>
                    </a:cubicBezTo>
                    <a:cubicBezTo>
                      <a:pt x="2404" y="432"/>
                      <a:pt x="1945" y="0"/>
                      <a:pt x="1405"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8"/>
              <p:cNvSpPr/>
              <p:nvPr/>
            </p:nvSpPr>
            <p:spPr>
              <a:xfrm>
                <a:off x="5377494" y="2294921"/>
                <a:ext cx="2318704" cy="1988969"/>
              </a:xfrm>
              <a:custGeom>
                <a:avLst/>
                <a:gdLst/>
                <a:ahLst/>
                <a:cxnLst/>
                <a:rect l="l" t="t" r="r" b="b"/>
                <a:pathLst>
                  <a:path w="6154" h="5279" extrusionOk="0">
                    <a:moveTo>
                      <a:pt x="5097" y="0"/>
                    </a:moveTo>
                    <a:cubicBezTo>
                      <a:pt x="4913" y="0"/>
                      <a:pt x="4734" y="37"/>
                      <a:pt x="4564" y="112"/>
                    </a:cubicBezTo>
                    <a:cubicBezTo>
                      <a:pt x="4003" y="353"/>
                      <a:pt x="3660" y="978"/>
                      <a:pt x="3076" y="1159"/>
                    </a:cubicBezTo>
                    <a:cubicBezTo>
                      <a:pt x="2956" y="1196"/>
                      <a:pt x="2832" y="1212"/>
                      <a:pt x="2708" y="1212"/>
                    </a:cubicBezTo>
                    <a:cubicBezTo>
                      <a:pt x="2384" y="1212"/>
                      <a:pt x="2053" y="1103"/>
                      <a:pt x="1752" y="969"/>
                    </a:cubicBezTo>
                    <a:cubicBezTo>
                      <a:pt x="1418" y="816"/>
                      <a:pt x="1089" y="640"/>
                      <a:pt x="737" y="542"/>
                    </a:cubicBezTo>
                    <a:cubicBezTo>
                      <a:pt x="418" y="1617"/>
                      <a:pt x="1" y="2896"/>
                      <a:pt x="181" y="3785"/>
                    </a:cubicBezTo>
                    <a:cubicBezTo>
                      <a:pt x="459" y="5124"/>
                      <a:pt x="2090" y="5259"/>
                      <a:pt x="3187" y="5277"/>
                    </a:cubicBezTo>
                    <a:cubicBezTo>
                      <a:pt x="3220" y="5278"/>
                      <a:pt x="3254" y="5278"/>
                      <a:pt x="3288" y="5278"/>
                    </a:cubicBezTo>
                    <a:cubicBezTo>
                      <a:pt x="4400" y="5278"/>
                      <a:pt x="6153" y="4900"/>
                      <a:pt x="6037" y="3471"/>
                    </a:cubicBezTo>
                    <a:cubicBezTo>
                      <a:pt x="5926" y="2058"/>
                      <a:pt x="5267" y="1001"/>
                      <a:pt x="5128" y="1"/>
                    </a:cubicBezTo>
                    <a:cubicBezTo>
                      <a:pt x="5118" y="1"/>
                      <a:pt x="5107" y="0"/>
                      <a:pt x="5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48"/>
              <p:cNvSpPr/>
              <p:nvPr/>
            </p:nvSpPr>
            <p:spPr>
              <a:xfrm>
                <a:off x="5836731" y="1699250"/>
                <a:ext cx="268695" cy="719700"/>
              </a:xfrm>
              <a:custGeom>
                <a:avLst/>
                <a:gdLst/>
                <a:ahLst/>
                <a:cxnLst/>
                <a:rect l="l" t="t" r="r" b="b"/>
                <a:pathLst>
                  <a:path w="1073" h="2874" extrusionOk="0">
                    <a:moveTo>
                      <a:pt x="702" y="0"/>
                    </a:moveTo>
                    <a:cubicBezTo>
                      <a:pt x="549" y="0"/>
                      <a:pt x="395" y="123"/>
                      <a:pt x="457" y="312"/>
                    </a:cubicBezTo>
                    <a:cubicBezTo>
                      <a:pt x="568" y="656"/>
                      <a:pt x="494" y="1039"/>
                      <a:pt x="425" y="1387"/>
                    </a:cubicBezTo>
                    <a:cubicBezTo>
                      <a:pt x="350" y="1762"/>
                      <a:pt x="239" y="2133"/>
                      <a:pt x="87" y="2485"/>
                    </a:cubicBezTo>
                    <a:cubicBezTo>
                      <a:pt x="1" y="2688"/>
                      <a:pt x="178" y="2874"/>
                      <a:pt x="340" y="2874"/>
                    </a:cubicBezTo>
                    <a:cubicBezTo>
                      <a:pt x="414" y="2874"/>
                      <a:pt x="485" y="2835"/>
                      <a:pt x="526" y="2740"/>
                    </a:cubicBezTo>
                    <a:cubicBezTo>
                      <a:pt x="707" y="2318"/>
                      <a:pt x="851" y="1883"/>
                      <a:pt x="934" y="1428"/>
                    </a:cubicBezTo>
                    <a:cubicBezTo>
                      <a:pt x="1004" y="1021"/>
                      <a:pt x="1073" y="581"/>
                      <a:pt x="943" y="178"/>
                    </a:cubicBezTo>
                    <a:cubicBezTo>
                      <a:pt x="904" y="54"/>
                      <a:pt x="803" y="0"/>
                      <a:pt x="702" y="0"/>
                    </a:cubicBezTo>
                    <a:close/>
                  </a:path>
                </a:pathLst>
              </a:custGeom>
              <a:solidFill>
                <a:srgbClr val="FFFFFF">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8"/>
              <p:cNvSpPr/>
              <p:nvPr/>
            </p:nvSpPr>
            <p:spPr>
              <a:xfrm>
                <a:off x="7384584" y="1855233"/>
                <a:ext cx="700434" cy="1380862"/>
              </a:xfrm>
              <a:custGeom>
                <a:avLst/>
                <a:gdLst/>
                <a:ahLst/>
                <a:cxnLst/>
                <a:rect l="l" t="t" r="r" b="b"/>
                <a:pathLst>
                  <a:path w="1859" h="3665" extrusionOk="0">
                    <a:moveTo>
                      <a:pt x="764" y="1"/>
                    </a:moveTo>
                    <a:cubicBezTo>
                      <a:pt x="683" y="1"/>
                      <a:pt x="602" y="12"/>
                      <a:pt x="524" y="37"/>
                    </a:cubicBezTo>
                    <a:cubicBezTo>
                      <a:pt x="274" y="116"/>
                      <a:pt x="79" y="343"/>
                      <a:pt x="15" y="597"/>
                    </a:cubicBezTo>
                    <a:cubicBezTo>
                      <a:pt x="10" y="616"/>
                      <a:pt x="5" y="635"/>
                      <a:pt x="0" y="653"/>
                    </a:cubicBezTo>
                    <a:cubicBezTo>
                      <a:pt x="33" y="607"/>
                      <a:pt x="60" y="565"/>
                      <a:pt x="94" y="524"/>
                    </a:cubicBezTo>
                    <a:cubicBezTo>
                      <a:pt x="261" y="306"/>
                      <a:pt x="473" y="167"/>
                      <a:pt x="682" y="144"/>
                    </a:cubicBezTo>
                    <a:cubicBezTo>
                      <a:pt x="704" y="142"/>
                      <a:pt x="726" y="140"/>
                      <a:pt x="748" y="140"/>
                    </a:cubicBezTo>
                    <a:cubicBezTo>
                      <a:pt x="1110" y="140"/>
                      <a:pt x="1426" y="451"/>
                      <a:pt x="1561" y="783"/>
                    </a:cubicBezTo>
                    <a:cubicBezTo>
                      <a:pt x="1743" y="1219"/>
                      <a:pt x="1719" y="1779"/>
                      <a:pt x="1497" y="2354"/>
                    </a:cubicBezTo>
                    <a:cubicBezTo>
                      <a:pt x="1335" y="2784"/>
                      <a:pt x="1080" y="3188"/>
                      <a:pt x="839" y="3577"/>
                    </a:cubicBezTo>
                    <a:cubicBezTo>
                      <a:pt x="821" y="3609"/>
                      <a:pt x="802" y="3637"/>
                      <a:pt x="783" y="3665"/>
                    </a:cubicBezTo>
                    <a:cubicBezTo>
                      <a:pt x="1039" y="3511"/>
                      <a:pt x="1256" y="3289"/>
                      <a:pt x="1418" y="3039"/>
                    </a:cubicBezTo>
                    <a:cubicBezTo>
                      <a:pt x="1683" y="2632"/>
                      <a:pt x="1812" y="2145"/>
                      <a:pt x="1839" y="1664"/>
                    </a:cubicBezTo>
                    <a:cubicBezTo>
                      <a:pt x="1858" y="1386"/>
                      <a:pt x="1845" y="1108"/>
                      <a:pt x="1761" y="848"/>
                    </a:cubicBezTo>
                    <a:cubicBezTo>
                      <a:pt x="1683" y="584"/>
                      <a:pt x="1529" y="338"/>
                      <a:pt x="1307" y="181"/>
                    </a:cubicBezTo>
                    <a:cubicBezTo>
                      <a:pt x="1150" y="67"/>
                      <a:pt x="957" y="1"/>
                      <a:pt x="764" y="1"/>
                    </a:cubicBezTo>
                    <a:close/>
                  </a:path>
                </a:pathLst>
              </a:custGeom>
              <a:solidFill>
                <a:srgbClr val="FFFFFF">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8"/>
              <p:cNvSpPr/>
              <p:nvPr/>
            </p:nvSpPr>
            <p:spPr>
              <a:xfrm>
                <a:off x="5419317" y="1751999"/>
                <a:ext cx="2276882" cy="2531894"/>
              </a:xfrm>
              <a:custGeom>
                <a:avLst/>
                <a:gdLst/>
                <a:ahLst/>
                <a:cxnLst/>
                <a:rect l="l" t="t" r="r" b="b"/>
                <a:pathLst>
                  <a:path w="6043" h="6720" extrusionOk="0">
                    <a:moveTo>
                      <a:pt x="4536" y="1"/>
                    </a:moveTo>
                    <a:cubicBezTo>
                      <a:pt x="4378" y="543"/>
                      <a:pt x="4346" y="1122"/>
                      <a:pt x="4448" y="1678"/>
                    </a:cubicBezTo>
                    <a:cubicBezTo>
                      <a:pt x="4532" y="2137"/>
                      <a:pt x="4707" y="2573"/>
                      <a:pt x="4795" y="3026"/>
                    </a:cubicBezTo>
                    <a:cubicBezTo>
                      <a:pt x="4878" y="3484"/>
                      <a:pt x="4874" y="3985"/>
                      <a:pt x="4624" y="4379"/>
                    </a:cubicBezTo>
                    <a:cubicBezTo>
                      <a:pt x="4322" y="4842"/>
                      <a:pt x="3748" y="5046"/>
                      <a:pt x="3202" y="5111"/>
                    </a:cubicBezTo>
                    <a:cubicBezTo>
                      <a:pt x="3065" y="5126"/>
                      <a:pt x="2927" y="5133"/>
                      <a:pt x="2789" y="5133"/>
                    </a:cubicBezTo>
                    <a:cubicBezTo>
                      <a:pt x="1799" y="5133"/>
                      <a:pt x="811" y="4749"/>
                      <a:pt x="84" y="4082"/>
                    </a:cubicBezTo>
                    <a:cubicBezTo>
                      <a:pt x="19" y="4499"/>
                      <a:pt x="1" y="4888"/>
                      <a:pt x="70" y="5226"/>
                    </a:cubicBezTo>
                    <a:cubicBezTo>
                      <a:pt x="348" y="6565"/>
                      <a:pt x="1979" y="6700"/>
                      <a:pt x="3076" y="6718"/>
                    </a:cubicBezTo>
                    <a:cubicBezTo>
                      <a:pt x="3109" y="6719"/>
                      <a:pt x="3143" y="6719"/>
                      <a:pt x="3177" y="6719"/>
                    </a:cubicBezTo>
                    <a:cubicBezTo>
                      <a:pt x="4289" y="6719"/>
                      <a:pt x="6042" y="6341"/>
                      <a:pt x="5926" y="4912"/>
                    </a:cubicBezTo>
                    <a:cubicBezTo>
                      <a:pt x="5810" y="3439"/>
                      <a:pt x="5101" y="2359"/>
                      <a:pt x="5004" y="1316"/>
                    </a:cubicBezTo>
                    <a:cubicBezTo>
                      <a:pt x="4962" y="899"/>
                      <a:pt x="4953" y="594"/>
                      <a:pt x="4957" y="381"/>
                    </a:cubicBezTo>
                    <a:cubicBezTo>
                      <a:pt x="4962" y="172"/>
                      <a:pt x="4786" y="1"/>
                      <a:pt x="4577" y="1"/>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8"/>
              <p:cNvSpPr/>
              <p:nvPr/>
            </p:nvSpPr>
            <p:spPr>
              <a:xfrm>
                <a:off x="6437164" y="630684"/>
                <a:ext cx="363093" cy="792739"/>
              </a:xfrm>
              <a:custGeom>
                <a:avLst/>
                <a:gdLst/>
                <a:ahLst/>
                <a:cxnLst/>
                <a:rect l="l" t="t" r="r" b="b"/>
                <a:pathLst>
                  <a:path w="1118" h="2441" extrusionOk="0">
                    <a:moveTo>
                      <a:pt x="487" y="1"/>
                    </a:moveTo>
                    <a:cubicBezTo>
                      <a:pt x="331" y="1"/>
                      <a:pt x="178" y="68"/>
                      <a:pt x="94" y="198"/>
                    </a:cubicBezTo>
                    <a:cubicBezTo>
                      <a:pt x="0" y="337"/>
                      <a:pt x="0" y="517"/>
                      <a:pt x="47" y="679"/>
                    </a:cubicBezTo>
                    <a:cubicBezTo>
                      <a:pt x="89" y="841"/>
                      <a:pt x="167" y="989"/>
                      <a:pt x="223" y="1147"/>
                    </a:cubicBezTo>
                    <a:cubicBezTo>
                      <a:pt x="353" y="1489"/>
                      <a:pt x="362" y="1874"/>
                      <a:pt x="265" y="2231"/>
                    </a:cubicBezTo>
                    <a:cubicBezTo>
                      <a:pt x="250" y="2273"/>
                      <a:pt x="181" y="2407"/>
                      <a:pt x="223" y="2435"/>
                    </a:cubicBezTo>
                    <a:cubicBezTo>
                      <a:pt x="229" y="2438"/>
                      <a:pt x="236" y="2440"/>
                      <a:pt x="243" y="2440"/>
                    </a:cubicBezTo>
                    <a:cubicBezTo>
                      <a:pt x="296" y="2440"/>
                      <a:pt x="360" y="2343"/>
                      <a:pt x="385" y="2314"/>
                    </a:cubicBezTo>
                    <a:cubicBezTo>
                      <a:pt x="506" y="2180"/>
                      <a:pt x="612" y="2032"/>
                      <a:pt x="705" y="1879"/>
                    </a:cubicBezTo>
                    <a:cubicBezTo>
                      <a:pt x="812" y="1707"/>
                      <a:pt x="904" y="1527"/>
                      <a:pt x="973" y="1337"/>
                    </a:cubicBezTo>
                    <a:cubicBezTo>
                      <a:pt x="1056" y="1115"/>
                      <a:pt x="1118" y="874"/>
                      <a:pt x="1090" y="638"/>
                    </a:cubicBezTo>
                    <a:cubicBezTo>
                      <a:pt x="1062" y="401"/>
                      <a:pt x="936" y="170"/>
                      <a:pt x="728" y="59"/>
                    </a:cubicBezTo>
                    <a:cubicBezTo>
                      <a:pt x="654" y="20"/>
                      <a:pt x="570" y="1"/>
                      <a:pt x="487" y="1"/>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8"/>
              <p:cNvSpPr/>
              <p:nvPr/>
            </p:nvSpPr>
            <p:spPr>
              <a:xfrm>
                <a:off x="6802852" y="685893"/>
                <a:ext cx="334188" cy="403352"/>
              </a:xfrm>
              <a:custGeom>
                <a:avLst/>
                <a:gdLst/>
                <a:ahLst/>
                <a:cxnLst/>
                <a:rect l="l" t="t" r="r" b="b"/>
                <a:pathLst>
                  <a:path w="1029" h="1242" extrusionOk="0">
                    <a:moveTo>
                      <a:pt x="711" y="0"/>
                    </a:moveTo>
                    <a:cubicBezTo>
                      <a:pt x="643" y="0"/>
                      <a:pt x="573" y="20"/>
                      <a:pt x="514" y="55"/>
                    </a:cubicBezTo>
                    <a:cubicBezTo>
                      <a:pt x="399" y="124"/>
                      <a:pt x="315" y="241"/>
                      <a:pt x="251" y="357"/>
                    </a:cubicBezTo>
                    <a:cubicBezTo>
                      <a:pt x="121" y="602"/>
                      <a:pt x="1" y="964"/>
                      <a:pt x="56" y="1242"/>
                    </a:cubicBezTo>
                    <a:cubicBezTo>
                      <a:pt x="121" y="1130"/>
                      <a:pt x="208" y="1042"/>
                      <a:pt x="320" y="973"/>
                    </a:cubicBezTo>
                    <a:cubicBezTo>
                      <a:pt x="441" y="894"/>
                      <a:pt x="570" y="838"/>
                      <a:pt x="691" y="759"/>
                    </a:cubicBezTo>
                    <a:cubicBezTo>
                      <a:pt x="811" y="686"/>
                      <a:pt x="927" y="583"/>
                      <a:pt x="978" y="453"/>
                    </a:cubicBezTo>
                    <a:cubicBezTo>
                      <a:pt x="1029" y="319"/>
                      <a:pt x="1006" y="148"/>
                      <a:pt x="894" y="60"/>
                    </a:cubicBezTo>
                    <a:cubicBezTo>
                      <a:pt x="842" y="19"/>
                      <a:pt x="777" y="0"/>
                      <a:pt x="711" y="0"/>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8"/>
              <p:cNvSpPr/>
              <p:nvPr/>
            </p:nvSpPr>
            <p:spPr>
              <a:xfrm>
                <a:off x="6265686" y="1052221"/>
                <a:ext cx="185444" cy="321188"/>
              </a:xfrm>
              <a:custGeom>
                <a:avLst/>
                <a:gdLst/>
                <a:ahLst/>
                <a:cxnLst/>
                <a:rect l="l" t="t" r="r" b="b"/>
                <a:pathLst>
                  <a:path w="571" h="989" extrusionOk="0">
                    <a:moveTo>
                      <a:pt x="224" y="1"/>
                    </a:moveTo>
                    <a:cubicBezTo>
                      <a:pt x="160" y="1"/>
                      <a:pt x="95" y="26"/>
                      <a:pt x="56" y="76"/>
                    </a:cubicBezTo>
                    <a:cubicBezTo>
                      <a:pt x="0" y="150"/>
                      <a:pt x="0" y="257"/>
                      <a:pt x="38" y="340"/>
                    </a:cubicBezTo>
                    <a:cubicBezTo>
                      <a:pt x="79" y="424"/>
                      <a:pt x="145" y="488"/>
                      <a:pt x="209" y="553"/>
                    </a:cubicBezTo>
                    <a:cubicBezTo>
                      <a:pt x="278" y="614"/>
                      <a:pt x="348" y="678"/>
                      <a:pt x="389" y="757"/>
                    </a:cubicBezTo>
                    <a:cubicBezTo>
                      <a:pt x="413" y="794"/>
                      <a:pt x="427" y="841"/>
                      <a:pt x="432" y="882"/>
                    </a:cubicBezTo>
                    <a:cubicBezTo>
                      <a:pt x="436" y="914"/>
                      <a:pt x="417" y="965"/>
                      <a:pt x="436" y="989"/>
                    </a:cubicBezTo>
                    <a:cubicBezTo>
                      <a:pt x="500" y="929"/>
                      <a:pt x="528" y="781"/>
                      <a:pt x="547" y="697"/>
                    </a:cubicBezTo>
                    <a:cubicBezTo>
                      <a:pt x="566" y="595"/>
                      <a:pt x="570" y="488"/>
                      <a:pt x="552" y="382"/>
                    </a:cubicBezTo>
                    <a:cubicBezTo>
                      <a:pt x="543" y="298"/>
                      <a:pt x="519" y="219"/>
                      <a:pt x="473" y="150"/>
                    </a:cubicBezTo>
                    <a:cubicBezTo>
                      <a:pt x="432" y="80"/>
                      <a:pt x="361" y="20"/>
                      <a:pt x="278" y="7"/>
                    </a:cubicBezTo>
                    <a:cubicBezTo>
                      <a:pt x="261" y="3"/>
                      <a:pt x="242" y="1"/>
                      <a:pt x="224" y="1"/>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Image 7">
              <a:extLst>
                <a:ext uri="{FF2B5EF4-FFF2-40B4-BE49-F238E27FC236}">
                  <a16:creationId xmlns:a16="http://schemas.microsoft.com/office/drawing/2014/main" xmlns="" id="{4FE6276E-1BC2-04E3-43DA-C7425F3B6325}"/>
                </a:ext>
              </a:extLst>
            </p:cNvPr>
            <p:cNvPicPr>
              <a:picLocks noChangeAspect="1"/>
            </p:cNvPicPr>
            <p:nvPr/>
          </p:nvPicPr>
          <p:blipFill>
            <a:blip r:embed="rId3"/>
            <a:stretch>
              <a:fillRect/>
            </a:stretch>
          </p:blipFill>
          <p:spPr>
            <a:xfrm>
              <a:off x="6089262" y="2766297"/>
              <a:ext cx="2124510" cy="1487578"/>
            </a:xfrm>
            <a:prstGeom prst="ellipse">
              <a:avLst/>
            </a:prstGeom>
            <a:ln w="63500" cap="rnd">
              <a:noFill/>
            </a:ln>
            <a:effectLst/>
            <a:scene3d>
              <a:camera prst="orthographicFront">
                <a:rot lat="0" lon="0" rev="0"/>
              </a:camera>
              <a:lightRig rig="contrasting" dir="t">
                <a:rot lat="0" lon="0" rev="7800000"/>
              </a:lightRig>
            </a:scene3d>
            <a:sp3d>
              <a:bevelT w="139700" h="139700"/>
            </a:sp3d>
          </p:spPr>
        </p:pic>
      </p:grpSp>
      <p:pic>
        <p:nvPicPr>
          <p:cNvPr id="13" name="Image 12">
            <a:extLst>
              <a:ext uri="{FF2B5EF4-FFF2-40B4-BE49-F238E27FC236}">
                <a16:creationId xmlns:a16="http://schemas.microsoft.com/office/drawing/2014/main" xmlns="" id="{CFBC6924-D385-391B-4CFF-FA15F24C4551}"/>
              </a:ext>
            </a:extLst>
          </p:cNvPr>
          <p:cNvPicPr>
            <a:picLocks noChangeAspect="1"/>
          </p:cNvPicPr>
          <p:nvPr/>
        </p:nvPicPr>
        <p:blipFill>
          <a:blip r:embed="rId4">
            <a:extLst>
              <a:ext uri="{BEBA8EAE-BF5A-486C-A8C5-ECC9F3942E4B}">
                <a14:imgProps xmlns:a14="http://schemas.microsoft.com/office/drawing/2010/main" xmlns="">
                  <a14:imgLayer r:embed="rId5">
                    <a14:imgEffect>
                      <a14:saturation sat="200000"/>
                    </a14:imgEffect>
                    <a14:imgEffect>
                      <a14:brightnessContrast bright="-20000" contrast="40000"/>
                    </a14:imgEffect>
                  </a14:imgLayer>
                </a14:imgProps>
              </a:ext>
            </a:extLst>
          </a:blip>
          <a:stretch>
            <a:fillRect/>
          </a:stretch>
        </p:blipFill>
        <p:spPr>
          <a:xfrm>
            <a:off x="566728" y="1127117"/>
            <a:ext cx="4254669" cy="354332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6" name="ZoneTexte 15">
            <a:extLst>
              <a:ext uri="{FF2B5EF4-FFF2-40B4-BE49-F238E27FC236}">
                <a16:creationId xmlns:a16="http://schemas.microsoft.com/office/drawing/2014/main" xmlns="" id="{54400BCA-648E-5108-9AE7-843F90CCF51A}"/>
              </a:ext>
            </a:extLst>
          </p:cNvPr>
          <p:cNvSpPr txBox="1"/>
          <p:nvPr/>
        </p:nvSpPr>
        <p:spPr>
          <a:xfrm>
            <a:off x="-38144" y="1652118"/>
            <a:ext cx="1800225" cy="369332"/>
          </a:xfrm>
          <a:prstGeom prst="rect">
            <a:avLst/>
          </a:prstGeom>
          <a:noFill/>
        </p:spPr>
        <p:txBody>
          <a:bodyPr wrap="square" rtlCol="0">
            <a:spAutoFit/>
          </a:bodyPr>
          <a:lstStyle/>
          <a:p>
            <a:pPr marL="285750" indent="-285750">
              <a:buFont typeface="Wingdings" panose="05000000000000000000" pitchFamily="2" charset="2"/>
              <a:buChar char="Ø"/>
            </a:pPr>
            <a:r>
              <a:rPr lang="fr-FR" sz="1800" b="1" dirty="0">
                <a:solidFill>
                  <a:schemeClr val="accent6"/>
                </a:solidFill>
                <a:latin typeface="Georgia" panose="02040502050405020303" pitchFamily="18" charset="0"/>
              </a:rPr>
              <a:t>lait blanc :</a:t>
            </a:r>
            <a:endParaRPr lang="x-none" sz="1800" b="1" dirty="0">
              <a:solidFill>
                <a:schemeClr val="accent6"/>
              </a:solidFill>
              <a:latin typeface="Georgia" panose="02040502050405020303" pitchFamily="18" charset="0"/>
            </a:endParaRPr>
          </a:p>
        </p:txBody>
      </p:sp>
      <p:pic>
        <p:nvPicPr>
          <p:cNvPr id="18" name="Image 17">
            <a:extLst>
              <a:ext uri="{FF2B5EF4-FFF2-40B4-BE49-F238E27FC236}">
                <a16:creationId xmlns:a16="http://schemas.microsoft.com/office/drawing/2014/main" xmlns="" id="{B1DD388E-BE61-7217-2508-23F8333AEB36}"/>
              </a:ext>
            </a:extLst>
          </p:cNvPr>
          <p:cNvPicPr>
            <a:picLocks noChangeAspect="1"/>
          </p:cNvPicPr>
          <p:nvPr/>
        </p:nvPicPr>
        <p:blipFill>
          <a:blip r:embed="rId6"/>
          <a:stretch>
            <a:fillRect/>
          </a:stretch>
        </p:blipFill>
        <p:spPr>
          <a:xfrm>
            <a:off x="1681360" y="1152453"/>
            <a:ext cx="1792793" cy="1755851"/>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 name="Image 19">
            <a:extLst>
              <a:ext uri="{FF2B5EF4-FFF2-40B4-BE49-F238E27FC236}">
                <a16:creationId xmlns:a16="http://schemas.microsoft.com/office/drawing/2014/main" xmlns="" id="{BFCC3CD2-EB64-6360-A737-998AB723B86A}"/>
              </a:ext>
            </a:extLst>
          </p:cNvPr>
          <p:cNvPicPr>
            <a:picLocks noChangeAspect="1"/>
          </p:cNvPicPr>
          <p:nvPr/>
        </p:nvPicPr>
        <p:blipFill>
          <a:blip r:embed="rId7"/>
          <a:stretch>
            <a:fillRect/>
          </a:stretch>
        </p:blipFill>
        <p:spPr>
          <a:xfrm>
            <a:off x="7306662" y="1128511"/>
            <a:ext cx="1685959" cy="1745412"/>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Image 23">
            <a:extLst>
              <a:ext uri="{FF2B5EF4-FFF2-40B4-BE49-F238E27FC236}">
                <a16:creationId xmlns:a16="http://schemas.microsoft.com/office/drawing/2014/main" xmlns="" id="{C01AF5C4-0926-9C59-A46D-B9FF1CBABA04}"/>
              </a:ext>
            </a:extLst>
          </p:cNvPr>
          <p:cNvPicPr>
            <a:picLocks noChangeAspect="1"/>
          </p:cNvPicPr>
          <p:nvPr/>
        </p:nvPicPr>
        <p:blipFill>
          <a:blip r:embed="rId8"/>
          <a:stretch>
            <a:fillRect/>
          </a:stretch>
        </p:blipFill>
        <p:spPr>
          <a:xfrm>
            <a:off x="3661981" y="1158016"/>
            <a:ext cx="1685959" cy="1750288"/>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Image 25">
            <a:extLst>
              <a:ext uri="{FF2B5EF4-FFF2-40B4-BE49-F238E27FC236}">
                <a16:creationId xmlns:a16="http://schemas.microsoft.com/office/drawing/2014/main" xmlns="" id="{1EB7B6DA-058C-E566-B641-BA9670532EF4}"/>
              </a:ext>
            </a:extLst>
          </p:cNvPr>
          <p:cNvPicPr>
            <a:picLocks noChangeAspect="1"/>
          </p:cNvPicPr>
          <p:nvPr/>
        </p:nvPicPr>
        <p:blipFill>
          <a:blip r:embed="rId9"/>
          <a:stretch>
            <a:fillRect/>
          </a:stretch>
        </p:blipFill>
        <p:spPr>
          <a:xfrm>
            <a:off x="5498054" y="1109122"/>
            <a:ext cx="1635268" cy="1799182"/>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7" name="ZoneTexte 26">
            <a:extLst>
              <a:ext uri="{FF2B5EF4-FFF2-40B4-BE49-F238E27FC236}">
                <a16:creationId xmlns:a16="http://schemas.microsoft.com/office/drawing/2014/main" xmlns="" id="{ABA36D59-FE47-D779-45C6-10A37C6E57EE}"/>
              </a:ext>
            </a:extLst>
          </p:cNvPr>
          <p:cNvSpPr txBox="1"/>
          <p:nvPr/>
        </p:nvSpPr>
        <p:spPr>
          <a:xfrm>
            <a:off x="190499" y="3561391"/>
            <a:ext cx="2495551" cy="369332"/>
          </a:xfrm>
          <a:prstGeom prst="rect">
            <a:avLst/>
          </a:prstGeom>
          <a:noFill/>
        </p:spPr>
        <p:txBody>
          <a:bodyPr wrap="square" rtlCol="0">
            <a:spAutoFit/>
          </a:bodyPr>
          <a:lstStyle/>
          <a:p>
            <a:pPr marL="285750" indent="-285750">
              <a:buFont typeface="Wingdings" panose="05000000000000000000" pitchFamily="2" charset="2"/>
              <a:buChar char="Ø"/>
            </a:pPr>
            <a:r>
              <a:rPr lang="fr-FR" sz="1800" b="1" dirty="0">
                <a:solidFill>
                  <a:schemeClr val="accent6"/>
                </a:solidFill>
                <a:latin typeface="Georgia" panose="02040502050405020303" pitchFamily="18" charset="0"/>
              </a:rPr>
              <a:t>Boissons lactées:</a:t>
            </a:r>
            <a:endParaRPr lang="x-none" sz="1800" b="1" dirty="0">
              <a:solidFill>
                <a:schemeClr val="accent6"/>
              </a:solidFill>
              <a:latin typeface="Georgia" panose="02040502050405020303" pitchFamily="18" charset="0"/>
            </a:endParaRPr>
          </a:p>
        </p:txBody>
      </p:sp>
      <p:pic>
        <p:nvPicPr>
          <p:cNvPr id="29" name="Image 28">
            <a:extLst>
              <a:ext uri="{FF2B5EF4-FFF2-40B4-BE49-F238E27FC236}">
                <a16:creationId xmlns:a16="http://schemas.microsoft.com/office/drawing/2014/main" xmlns="" id="{35AB1F29-E087-5037-8364-923FC0191830}"/>
              </a:ext>
            </a:extLst>
          </p:cNvPr>
          <p:cNvPicPr>
            <a:picLocks noChangeAspect="1"/>
          </p:cNvPicPr>
          <p:nvPr/>
        </p:nvPicPr>
        <p:blipFill>
          <a:blip r:embed="rId10"/>
          <a:stretch>
            <a:fillRect/>
          </a:stretch>
        </p:blipFill>
        <p:spPr>
          <a:xfrm>
            <a:off x="2929647" y="3068056"/>
            <a:ext cx="2079510" cy="1676400"/>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 name="ZoneTexte 29">
            <a:extLst>
              <a:ext uri="{FF2B5EF4-FFF2-40B4-BE49-F238E27FC236}">
                <a16:creationId xmlns:a16="http://schemas.microsoft.com/office/drawing/2014/main" xmlns="" id="{BF43270D-1D3A-57F3-C2A3-B1292C3CA33E}"/>
              </a:ext>
            </a:extLst>
          </p:cNvPr>
          <p:cNvSpPr txBox="1"/>
          <p:nvPr/>
        </p:nvSpPr>
        <p:spPr>
          <a:xfrm>
            <a:off x="261098" y="1491060"/>
            <a:ext cx="4319869" cy="1923604"/>
          </a:xfrm>
          <a:prstGeom prst="rect">
            <a:avLst/>
          </a:prstGeom>
          <a:noFill/>
        </p:spPr>
        <p:txBody>
          <a:bodyPr wrap="square" rtlCol="0">
            <a:spAutoFit/>
          </a:bodyPr>
          <a:lstStyle/>
          <a:p>
            <a:pPr>
              <a:lnSpc>
                <a:spcPct val="150000"/>
              </a:lnSpc>
            </a:pPr>
            <a:r>
              <a:rPr lang="fr-FR" b="1" dirty="0">
                <a:solidFill>
                  <a:schemeClr val="accent6"/>
                </a:solidFill>
                <a:latin typeface="Georgia" panose="02040502050405020303" pitchFamily="18" charset="0"/>
              </a:rPr>
              <a:t>Tchin- lait :</a:t>
            </a:r>
          </a:p>
          <a:p>
            <a:pPr marL="285750" indent="-285750">
              <a:lnSpc>
                <a:spcPct val="150000"/>
              </a:lnSpc>
              <a:buFont typeface="Arial" panose="020B0604020202020204" pitchFamily="34" charset="0"/>
              <a:buChar char="→"/>
            </a:pPr>
            <a:r>
              <a:rPr lang="fr-FR" b="1" dirty="0">
                <a:solidFill>
                  <a:schemeClr val="accent6"/>
                </a:solidFill>
                <a:latin typeface="Georgia" panose="02040502050405020303" pitchFamily="18" charset="0"/>
              </a:rPr>
              <a:t>Société de droit privé algérien</a:t>
            </a:r>
          </a:p>
          <a:p>
            <a:pPr marL="285750" indent="-285750">
              <a:lnSpc>
                <a:spcPct val="150000"/>
              </a:lnSpc>
              <a:buFont typeface="Arial" panose="020B0604020202020204" pitchFamily="34" charset="0"/>
              <a:buChar char="→"/>
            </a:pPr>
            <a:r>
              <a:rPr lang="fr-FR" b="1" dirty="0">
                <a:solidFill>
                  <a:schemeClr val="accent6"/>
                </a:solidFill>
                <a:latin typeface="Georgia" panose="02040502050405020303" pitchFamily="18" charset="0"/>
              </a:rPr>
              <a:t>Fondée par M. Fawzi </a:t>
            </a:r>
            <a:r>
              <a:rPr lang="fr-FR" b="1" dirty="0" err="1">
                <a:solidFill>
                  <a:schemeClr val="accent6"/>
                </a:solidFill>
                <a:latin typeface="Georgia" panose="02040502050405020303" pitchFamily="18" charset="0"/>
              </a:rPr>
              <a:t>Berkati</a:t>
            </a:r>
            <a:r>
              <a:rPr lang="fr-FR" b="1" dirty="0">
                <a:solidFill>
                  <a:schemeClr val="accent6"/>
                </a:solidFill>
                <a:latin typeface="Georgia" panose="02040502050405020303" pitchFamily="18" charset="0"/>
              </a:rPr>
              <a:t> en 1999</a:t>
            </a:r>
          </a:p>
          <a:p>
            <a:pPr marL="285750" indent="-285750">
              <a:lnSpc>
                <a:spcPct val="150000"/>
              </a:lnSpc>
              <a:buFont typeface="Arial" panose="020B0604020202020204" pitchFamily="34" charset="0"/>
              <a:buChar char="→"/>
            </a:pPr>
            <a:r>
              <a:rPr lang="fr-FR" b="1" dirty="0">
                <a:solidFill>
                  <a:schemeClr val="accent6"/>
                </a:solidFill>
                <a:latin typeface="Georgia" panose="02040502050405020303" pitchFamily="18" charset="0"/>
              </a:rPr>
              <a:t>L’ancien site de la limonaderie Tchin-tchin </a:t>
            </a:r>
          </a:p>
          <a:p>
            <a:pPr marL="285750" indent="-285750">
              <a:buFont typeface="Arial" panose="020B0604020202020204" pitchFamily="34" charset="0"/>
              <a:buChar char="→"/>
            </a:pPr>
            <a:endParaRPr lang="x-none"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0">
                                            <p:txEl>
                                              <p:pRg st="0" end="0"/>
                                            </p:txEl>
                                          </p:spTgt>
                                        </p:tgtEl>
                                      </p:cBhvr>
                                    </p:animEffect>
                                    <p:set>
                                      <p:cBhvr>
                                        <p:cTn id="23" dur="1" fill="hold">
                                          <p:stCondLst>
                                            <p:cond delay="499"/>
                                          </p:stCondLst>
                                        </p:cTn>
                                        <p:tgtEl>
                                          <p:spTgt spid="30">
                                            <p:txEl>
                                              <p:pRg st="0" end="0"/>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0">
                                            <p:txEl>
                                              <p:pRg st="1" end="1"/>
                                            </p:txEl>
                                          </p:spTgt>
                                        </p:tgtEl>
                                      </p:cBhvr>
                                    </p:animEffect>
                                    <p:set>
                                      <p:cBhvr>
                                        <p:cTn id="26" dur="1" fill="hold">
                                          <p:stCondLst>
                                            <p:cond delay="499"/>
                                          </p:stCondLst>
                                        </p:cTn>
                                        <p:tgtEl>
                                          <p:spTgt spid="30">
                                            <p:txEl>
                                              <p:pRg st="1" end="1"/>
                                            </p:txEl>
                                          </p:spTgt>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0">
                                            <p:txEl>
                                              <p:pRg st="2" end="2"/>
                                            </p:txEl>
                                          </p:spTgt>
                                        </p:tgtEl>
                                      </p:cBhvr>
                                    </p:animEffect>
                                    <p:set>
                                      <p:cBhvr>
                                        <p:cTn id="29" dur="1" fill="hold">
                                          <p:stCondLst>
                                            <p:cond delay="499"/>
                                          </p:stCondLst>
                                        </p:cTn>
                                        <p:tgtEl>
                                          <p:spTgt spid="30">
                                            <p:txEl>
                                              <p:pRg st="2" end="2"/>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0">
                                            <p:txEl>
                                              <p:pRg st="3" end="3"/>
                                            </p:txEl>
                                          </p:spTgt>
                                        </p:tgtEl>
                                      </p:cBhvr>
                                    </p:animEffect>
                                    <p:set>
                                      <p:cBhvr>
                                        <p:cTn id="32" dur="1" fill="hold">
                                          <p:stCondLst>
                                            <p:cond delay="499"/>
                                          </p:stCondLst>
                                        </p:cTn>
                                        <p:tgtEl>
                                          <p:spTgt spid="30">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1000"/>
                                        <p:tgtEl>
                                          <p:spTgt spid="27"/>
                                        </p:tgtEl>
                                      </p:cBhvr>
                                    </p:animEffect>
                                    <p:anim calcmode="lin" valueType="num">
                                      <p:cBhvr>
                                        <p:cTn id="79" dur="1000" fill="hold"/>
                                        <p:tgtEl>
                                          <p:spTgt spid="27"/>
                                        </p:tgtEl>
                                        <p:attrNameLst>
                                          <p:attrName>ppt_x</p:attrName>
                                        </p:attrNameLst>
                                      </p:cBhvr>
                                      <p:tavLst>
                                        <p:tav tm="0">
                                          <p:val>
                                            <p:strVal val="#ppt_x"/>
                                          </p:val>
                                        </p:tav>
                                        <p:tav tm="100000">
                                          <p:val>
                                            <p:strVal val="#ppt_x"/>
                                          </p:val>
                                        </p:tav>
                                      </p:tavLst>
                                    </p:anim>
                                    <p:anim calcmode="lin" valueType="num">
                                      <p:cBhvr>
                                        <p:cTn id="8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30">
                                            <p:txEl>
                                              <p:pRg st="0" end="0"/>
                                            </p:txEl>
                                          </p:spTgt>
                                        </p:tgtEl>
                                        <p:attrNameLst>
                                          <p:attrName>ppt_w</p:attrName>
                                        </p:attrNameLst>
                                      </p:cBhvr>
                                      <p:tavLst>
                                        <p:tav tm="0">
                                          <p:val>
                                            <p:strVal val="ppt_w"/>
                                          </p:val>
                                        </p:tav>
                                        <p:tav tm="100000">
                                          <p:val>
                                            <p:fltVal val="0"/>
                                          </p:val>
                                        </p:tav>
                                      </p:tavLst>
                                    </p:anim>
                                    <p:anim calcmode="lin" valueType="num">
                                      <p:cBhvr>
                                        <p:cTn id="91" dur="500"/>
                                        <p:tgtEl>
                                          <p:spTgt spid="30">
                                            <p:txEl>
                                              <p:pRg st="0" end="0"/>
                                            </p:txEl>
                                          </p:spTgt>
                                        </p:tgtEl>
                                        <p:attrNameLst>
                                          <p:attrName>ppt_h</p:attrName>
                                        </p:attrNameLst>
                                      </p:cBhvr>
                                      <p:tavLst>
                                        <p:tav tm="0">
                                          <p:val>
                                            <p:strVal val="ppt_h"/>
                                          </p:val>
                                        </p:tav>
                                        <p:tav tm="100000">
                                          <p:val>
                                            <p:fltVal val="0"/>
                                          </p:val>
                                        </p:tav>
                                      </p:tavLst>
                                    </p:anim>
                                    <p:animEffect transition="out" filter="fade">
                                      <p:cBhvr>
                                        <p:cTn id="92" dur="500"/>
                                        <p:tgtEl>
                                          <p:spTgt spid="30">
                                            <p:txEl>
                                              <p:pRg st="0" end="0"/>
                                            </p:txEl>
                                          </p:spTgt>
                                        </p:tgtEl>
                                      </p:cBhvr>
                                    </p:animEffect>
                                    <p:set>
                                      <p:cBhvr>
                                        <p:cTn id="93" dur="1" fill="hold">
                                          <p:stCondLst>
                                            <p:cond delay="499"/>
                                          </p:stCondLst>
                                        </p:cTn>
                                        <p:tgtEl>
                                          <p:spTgt spid="30">
                                            <p:txEl>
                                              <p:pRg st="0" end="0"/>
                                            </p:txEl>
                                          </p:spTgt>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30">
                                            <p:txEl>
                                              <p:pRg st="1" end="1"/>
                                            </p:txEl>
                                          </p:spTgt>
                                        </p:tgtEl>
                                        <p:attrNameLst>
                                          <p:attrName>ppt_w</p:attrName>
                                        </p:attrNameLst>
                                      </p:cBhvr>
                                      <p:tavLst>
                                        <p:tav tm="0">
                                          <p:val>
                                            <p:strVal val="ppt_w"/>
                                          </p:val>
                                        </p:tav>
                                        <p:tav tm="100000">
                                          <p:val>
                                            <p:fltVal val="0"/>
                                          </p:val>
                                        </p:tav>
                                      </p:tavLst>
                                    </p:anim>
                                    <p:anim calcmode="lin" valueType="num">
                                      <p:cBhvr>
                                        <p:cTn id="96" dur="500"/>
                                        <p:tgtEl>
                                          <p:spTgt spid="30">
                                            <p:txEl>
                                              <p:pRg st="1" end="1"/>
                                            </p:txEl>
                                          </p:spTgt>
                                        </p:tgtEl>
                                        <p:attrNameLst>
                                          <p:attrName>ppt_h</p:attrName>
                                        </p:attrNameLst>
                                      </p:cBhvr>
                                      <p:tavLst>
                                        <p:tav tm="0">
                                          <p:val>
                                            <p:strVal val="ppt_h"/>
                                          </p:val>
                                        </p:tav>
                                        <p:tav tm="100000">
                                          <p:val>
                                            <p:fltVal val="0"/>
                                          </p:val>
                                        </p:tav>
                                      </p:tavLst>
                                    </p:anim>
                                    <p:animEffect transition="out" filter="fade">
                                      <p:cBhvr>
                                        <p:cTn id="97" dur="500"/>
                                        <p:tgtEl>
                                          <p:spTgt spid="30">
                                            <p:txEl>
                                              <p:pRg st="1" end="1"/>
                                            </p:txEl>
                                          </p:spTgt>
                                        </p:tgtEl>
                                      </p:cBhvr>
                                    </p:animEffect>
                                    <p:set>
                                      <p:cBhvr>
                                        <p:cTn id="98" dur="1" fill="hold">
                                          <p:stCondLst>
                                            <p:cond delay="499"/>
                                          </p:stCondLst>
                                        </p:cTn>
                                        <p:tgtEl>
                                          <p:spTgt spid="30">
                                            <p:txEl>
                                              <p:pRg st="1" end="1"/>
                                            </p:txEl>
                                          </p:spTgt>
                                        </p:tgtEl>
                                        <p:attrNameLst>
                                          <p:attrName>style.visibility</p:attrName>
                                        </p:attrNameLst>
                                      </p:cBhvr>
                                      <p:to>
                                        <p:strVal val="hidden"/>
                                      </p:to>
                                    </p:set>
                                  </p:childTnLst>
                                </p:cTn>
                              </p:par>
                              <p:par>
                                <p:cTn id="99" presetID="53" presetClass="exit" presetSubtype="32" fill="hold" nodeType="withEffect">
                                  <p:stCondLst>
                                    <p:cond delay="0"/>
                                  </p:stCondLst>
                                  <p:childTnLst>
                                    <p:anim calcmode="lin" valueType="num">
                                      <p:cBhvr>
                                        <p:cTn id="100" dur="500"/>
                                        <p:tgtEl>
                                          <p:spTgt spid="30">
                                            <p:txEl>
                                              <p:pRg st="2" end="2"/>
                                            </p:txEl>
                                          </p:spTgt>
                                        </p:tgtEl>
                                        <p:attrNameLst>
                                          <p:attrName>ppt_w</p:attrName>
                                        </p:attrNameLst>
                                      </p:cBhvr>
                                      <p:tavLst>
                                        <p:tav tm="0">
                                          <p:val>
                                            <p:strVal val="ppt_w"/>
                                          </p:val>
                                        </p:tav>
                                        <p:tav tm="100000">
                                          <p:val>
                                            <p:fltVal val="0"/>
                                          </p:val>
                                        </p:tav>
                                      </p:tavLst>
                                    </p:anim>
                                    <p:anim calcmode="lin" valueType="num">
                                      <p:cBhvr>
                                        <p:cTn id="101" dur="500"/>
                                        <p:tgtEl>
                                          <p:spTgt spid="30">
                                            <p:txEl>
                                              <p:pRg st="2" end="2"/>
                                            </p:txEl>
                                          </p:spTgt>
                                        </p:tgtEl>
                                        <p:attrNameLst>
                                          <p:attrName>ppt_h</p:attrName>
                                        </p:attrNameLst>
                                      </p:cBhvr>
                                      <p:tavLst>
                                        <p:tav tm="0">
                                          <p:val>
                                            <p:strVal val="ppt_h"/>
                                          </p:val>
                                        </p:tav>
                                        <p:tav tm="100000">
                                          <p:val>
                                            <p:fltVal val="0"/>
                                          </p:val>
                                        </p:tav>
                                      </p:tavLst>
                                    </p:anim>
                                    <p:animEffect transition="out" filter="fade">
                                      <p:cBhvr>
                                        <p:cTn id="102" dur="500"/>
                                        <p:tgtEl>
                                          <p:spTgt spid="30">
                                            <p:txEl>
                                              <p:pRg st="2" end="2"/>
                                            </p:txEl>
                                          </p:spTgt>
                                        </p:tgtEl>
                                      </p:cBhvr>
                                    </p:animEffect>
                                    <p:set>
                                      <p:cBhvr>
                                        <p:cTn id="103" dur="1" fill="hold">
                                          <p:stCondLst>
                                            <p:cond delay="499"/>
                                          </p:stCondLst>
                                        </p:cTn>
                                        <p:tgtEl>
                                          <p:spTgt spid="3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grpSp>
        <p:nvGrpSpPr>
          <p:cNvPr id="918" name="Google Shape;918;p45"/>
          <p:cNvGrpSpPr/>
          <p:nvPr/>
        </p:nvGrpSpPr>
        <p:grpSpPr>
          <a:xfrm>
            <a:off x="7190923" y="1177548"/>
            <a:ext cx="943016" cy="1059045"/>
            <a:chOff x="5905540" y="498745"/>
            <a:chExt cx="943016" cy="1059045"/>
          </a:xfrm>
        </p:grpSpPr>
        <p:sp>
          <p:nvSpPr>
            <p:cNvPr id="919" name="Google Shape;919;p45"/>
            <p:cNvSpPr/>
            <p:nvPr/>
          </p:nvSpPr>
          <p:spPr>
            <a:xfrm>
              <a:off x="6077929" y="730464"/>
              <a:ext cx="770628" cy="531331"/>
            </a:xfrm>
            <a:custGeom>
              <a:avLst/>
              <a:gdLst/>
              <a:ahLst/>
              <a:cxnLst/>
              <a:rect l="l" t="t" r="r" b="b"/>
              <a:pathLst>
                <a:path w="2338" h="1612" extrusionOk="0">
                  <a:moveTo>
                    <a:pt x="1509" y="0"/>
                  </a:moveTo>
                  <a:cubicBezTo>
                    <a:pt x="1434" y="0"/>
                    <a:pt x="1353" y="10"/>
                    <a:pt x="1265" y="30"/>
                  </a:cubicBezTo>
                  <a:cubicBezTo>
                    <a:pt x="1" y="312"/>
                    <a:pt x="76" y="1612"/>
                    <a:pt x="76" y="1612"/>
                  </a:cubicBezTo>
                  <a:cubicBezTo>
                    <a:pt x="76" y="1612"/>
                    <a:pt x="412" y="1111"/>
                    <a:pt x="1247" y="1094"/>
                  </a:cubicBezTo>
                  <a:cubicBezTo>
                    <a:pt x="2337" y="1077"/>
                    <a:pt x="2308" y="0"/>
                    <a:pt x="1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5"/>
            <p:cNvSpPr/>
            <p:nvPr/>
          </p:nvSpPr>
          <p:spPr>
            <a:xfrm>
              <a:off x="5905540" y="498745"/>
              <a:ext cx="481231" cy="475957"/>
            </a:xfrm>
            <a:custGeom>
              <a:avLst/>
              <a:gdLst/>
              <a:ahLst/>
              <a:cxnLst/>
              <a:rect l="l" t="t" r="r" b="b"/>
              <a:pathLst>
                <a:path w="1460" h="1444" extrusionOk="0">
                  <a:moveTo>
                    <a:pt x="903" y="1"/>
                  </a:moveTo>
                  <a:cubicBezTo>
                    <a:pt x="794" y="1"/>
                    <a:pt x="669" y="41"/>
                    <a:pt x="541" y="139"/>
                  </a:cubicBezTo>
                  <a:cubicBezTo>
                    <a:pt x="1" y="568"/>
                    <a:pt x="448" y="1444"/>
                    <a:pt x="448" y="1444"/>
                  </a:cubicBezTo>
                  <a:cubicBezTo>
                    <a:pt x="448" y="1444"/>
                    <a:pt x="318" y="1086"/>
                    <a:pt x="970" y="733"/>
                  </a:cubicBezTo>
                  <a:cubicBezTo>
                    <a:pt x="1459" y="461"/>
                    <a:pt x="1271" y="1"/>
                    <a:pt x="9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5"/>
            <p:cNvSpPr/>
            <p:nvPr/>
          </p:nvSpPr>
          <p:spPr>
            <a:xfrm>
              <a:off x="6133963" y="1258834"/>
              <a:ext cx="552426" cy="298956"/>
            </a:xfrm>
            <a:custGeom>
              <a:avLst/>
              <a:gdLst/>
              <a:ahLst/>
              <a:cxnLst/>
              <a:rect l="l" t="t" r="r" b="b"/>
              <a:pathLst>
                <a:path w="1676" h="907" extrusionOk="0">
                  <a:moveTo>
                    <a:pt x="841" y="1"/>
                  </a:moveTo>
                  <a:cubicBezTo>
                    <a:pt x="414" y="1"/>
                    <a:pt x="0" y="344"/>
                    <a:pt x="0" y="344"/>
                  </a:cubicBezTo>
                  <a:cubicBezTo>
                    <a:pt x="0" y="344"/>
                    <a:pt x="52" y="309"/>
                    <a:pt x="148" y="309"/>
                  </a:cubicBezTo>
                  <a:cubicBezTo>
                    <a:pt x="281" y="309"/>
                    <a:pt x="499" y="377"/>
                    <a:pt x="782" y="701"/>
                  </a:cubicBezTo>
                  <a:cubicBezTo>
                    <a:pt x="919" y="847"/>
                    <a:pt x="1058" y="907"/>
                    <a:pt x="1178" y="907"/>
                  </a:cubicBezTo>
                  <a:cubicBezTo>
                    <a:pt x="1497" y="907"/>
                    <a:pt x="1675" y="485"/>
                    <a:pt x="1282" y="161"/>
                  </a:cubicBezTo>
                  <a:cubicBezTo>
                    <a:pt x="1146" y="44"/>
                    <a:pt x="992"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e 13">
            <a:extLst>
              <a:ext uri="{FF2B5EF4-FFF2-40B4-BE49-F238E27FC236}">
                <a16:creationId xmlns:a16="http://schemas.microsoft.com/office/drawing/2014/main" xmlns="" id="{4C1A616F-75D8-5F14-424E-93D48C2E5332}"/>
              </a:ext>
            </a:extLst>
          </p:cNvPr>
          <p:cNvGrpSpPr/>
          <p:nvPr/>
        </p:nvGrpSpPr>
        <p:grpSpPr>
          <a:xfrm>
            <a:off x="617670" y="-316977"/>
            <a:ext cx="6250962" cy="1906856"/>
            <a:chOff x="617670" y="-316977"/>
            <a:chExt cx="6250962" cy="1906856"/>
          </a:xfrm>
        </p:grpSpPr>
        <p:sp>
          <p:nvSpPr>
            <p:cNvPr id="8" name="ZoneTexte 7">
              <a:extLst>
                <a:ext uri="{FF2B5EF4-FFF2-40B4-BE49-F238E27FC236}">
                  <a16:creationId xmlns:a16="http://schemas.microsoft.com/office/drawing/2014/main" xmlns="" id="{15893106-DB14-F110-831B-8610D6978DB8}"/>
                </a:ext>
              </a:extLst>
            </p:cNvPr>
            <p:cNvSpPr txBox="1"/>
            <p:nvPr/>
          </p:nvSpPr>
          <p:spPr>
            <a:xfrm>
              <a:off x="1948477" y="299454"/>
              <a:ext cx="4920155" cy="553998"/>
            </a:xfrm>
            <a:prstGeom prst="rect">
              <a:avLst/>
            </a:prstGeom>
            <a:noFill/>
          </p:spPr>
          <p:txBody>
            <a:bodyPr wrap="square" rtlCol="0">
              <a:spAutoFit/>
            </a:bodyPr>
            <a:lstStyle/>
            <a:p>
              <a:r>
                <a:rPr kumimoji="0" lang="fr-FR" sz="3000" b="1" i="0" u="none" strike="noStrike" kern="0" cap="none" spc="0" normalizeH="0" baseline="0" noProof="0" dirty="0">
                  <a:ln>
                    <a:noFill/>
                  </a:ln>
                  <a:solidFill>
                    <a:schemeClr val="accent6"/>
                  </a:solidFill>
                  <a:effectLst/>
                  <a:uLnTx/>
                  <a:uFillTx/>
                  <a:latin typeface="Alfa Slab One" charset="0"/>
                </a:rPr>
                <a:t>Généralités sur le lait :</a:t>
              </a:r>
              <a:endParaRPr lang="x-none" sz="3000" dirty="0">
                <a:solidFill>
                  <a:schemeClr val="accent6"/>
                </a:solidFill>
                <a:latin typeface="Alfa Slab One" charset="0"/>
              </a:endParaRPr>
            </a:p>
          </p:txBody>
        </p:sp>
        <p:grpSp>
          <p:nvGrpSpPr>
            <p:cNvPr id="13" name="Groupe 12">
              <a:extLst>
                <a:ext uri="{FF2B5EF4-FFF2-40B4-BE49-F238E27FC236}">
                  <a16:creationId xmlns:a16="http://schemas.microsoft.com/office/drawing/2014/main" xmlns="" id="{05A0E0B0-E593-F377-11A3-47A49C67ED00}"/>
                </a:ext>
              </a:extLst>
            </p:cNvPr>
            <p:cNvGrpSpPr/>
            <p:nvPr/>
          </p:nvGrpSpPr>
          <p:grpSpPr>
            <a:xfrm>
              <a:off x="617670" y="-316977"/>
              <a:ext cx="1297474" cy="1906856"/>
              <a:chOff x="617670" y="-316977"/>
              <a:chExt cx="1297474" cy="1906856"/>
            </a:xfrm>
          </p:grpSpPr>
          <p:sp>
            <p:nvSpPr>
              <p:cNvPr id="9" name="Google Shape;1030;p48">
                <a:extLst>
                  <a:ext uri="{FF2B5EF4-FFF2-40B4-BE49-F238E27FC236}">
                    <a16:creationId xmlns:a16="http://schemas.microsoft.com/office/drawing/2014/main" xmlns="" id="{E7E0E3D1-E7C9-0896-B57B-86C19AF21453}"/>
                  </a:ext>
                </a:extLst>
              </p:cNvPr>
              <p:cNvSpPr/>
              <p:nvPr/>
            </p:nvSpPr>
            <p:spPr>
              <a:xfrm rot="7711143">
                <a:off x="310444" y="-9751"/>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ZoneTexte 9">
                <a:extLst>
                  <a:ext uri="{FF2B5EF4-FFF2-40B4-BE49-F238E27FC236}">
                    <a16:creationId xmlns:a16="http://schemas.microsoft.com/office/drawing/2014/main" xmlns="" id="{CFDB160D-8D3E-F765-FC38-583657923F72}"/>
                  </a:ext>
                </a:extLst>
              </p:cNvPr>
              <p:cNvSpPr txBox="1"/>
              <p:nvPr/>
            </p:nvSpPr>
            <p:spPr>
              <a:xfrm>
                <a:off x="620535" y="251573"/>
                <a:ext cx="1294609" cy="830997"/>
              </a:xfrm>
              <a:prstGeom prst="rect">
                <a:avLst/>
              </a:prstGeom>
              <a:noFill/>
              <a:ln>
                <a:noFill/>
              </a:ln>
            </p:spPr>
            <p:txBody>
              <a:bodyPr wrap="square" rtlCol="0">
                <a:spAutoFit/>
              </a:bodyPr>
              <a:lstStyle/>
              <a:p>
                <a:r>
                  <a:rPr lang="fr-FR" sz="4800" b="1" dirty="0">
                    <a:solidFill>
                      <a:srgbClr val="92D050"/>
                    </a:solidFill>
                    <a:latin typeface="Georgia" panose="02040502050405020303" pitchFamily="18" charset="0"/>
                  </a:rPr>
                  <a:t>02</a:t>
                </a:r>
                <a:endParaRPr lang="x-none" sz="4800" b="1" dirty="0">
                  <a:solidFill>
                    <a:srgbClr val="92D050"/>
                  </a:solidFill>
                  <a:latin typeface="Georgia" panose="02040502050405020303" pitchFamily="18" charset="0"/>
                </a:endParaRPr>
              </a:p>
            </p:txBody>
          </p:sp>
        </p:grpSp>
      </p:grpSp>
      <p:sp>
        <p:nvSpPr>
          <p:cNvPr id="12" name="ZoneTexte 11">
            <a:extLst>
              <a:ext uri="{FF2B5EF4-FFF2-40B4-BE49-F238E27FC236}">
                <a16:creationId xmlns:a16="http://schemas.microsoft.com/office/drawing/2014/main" xmlns="" id="{D62DFB79-CD04-9D28-F93D-79E9C63A0F8D}"/>
              </a:ext>
            </a:extLst>
          </p:cNvPr>
          <p:cNvSpPr txBox="1"/>
          <p:nvPr/>
        </p:nvSpPr>
        <p:spPr>
          <a:xfrm>
            <a:off x="480876" y="1551552"/>
            <a:ext cx="5452091" cy="3046988"/>
          </a:xfrm>
          <a:prstGeom prst="rect">
            <a:avLst/>
          </a:prstGeom>
          <a:noFill/>
        </p:spPr>
        <p:txBody>
          <a:bodyPr wrap="square" rtlCol="0">
            <a:spAutoFit/>
          </a:bodyPr>
          <a:lstStyle/>
          <a:p>
            <a:pPr marL="514350" indent="-514350">
              <a:buClr>
                <a:schemeClr val="accent6">
                  <a:lumMod val="50000"/>
                </a:schemeClr>
              </a:buClr>
              <a:buFont typeface="+mj-lt"/>
              <a:buAutoNum type="alphaUcPeriod"/>
            </a:pPr>
            <a:r>
              <a:rPr lang="fr-FR" sz="2800" b="1" dirty="0">
                <a:solidFill>
                  <a:schemeClr val="accent6">
                    <a:lumMod val="50000"/>
                  </a:schemeClr>
                </a:solidFill>
                <a:effectLst/>
                <a:latin typeface="Georgia" panose="02040502050405020303" pitchFamily="18" charset="0"/>
                <a:ea typeface="Calibri" panose="020F0502020204030204" pitchFamily="34" charset="0"/>
              </a:rPr>
              <a:t>Définition du lait </a:t>
            </a:r>
            <a:r>
              <a:rPr lang="fr-FR" sz="2800" dirty="0">
                <a:solidFill>
                  <a:schemeClr val="accent6">
                    <a:lumMod val="50000"/>
                  </a:schemeClr>
                </a:solidFill>
                <a:effectLst/>
                <a:latin typeface="Georgia" panose="02040502050405020303" pitchFamily="18" charset="0"/>
                <a:ea typeface="Calibri" panose="020F0502020204030204" pitchFamily="34" charset="0"/>
              </a:rPr>
              <a:t>:</a:t>
            </a:r>
            <a:endParaRPr lang="fr-FR" sz="1800" dirty="0">
              <a:solidFill>
                <a:schemeClr val="accent6">
                  <a:lumMod val="50000"/>
                </a:schemeClr>
              </a:solidFill>
              <a:effectLst/>
              <a:latin typeface="Times New Roman" panose="02020603050405020304" pitchFamily="18" charset="0"/>
              <a:ea typeface="Calibri" panose="020F0502020204030204" pitchFamily="34" charset="0"/>
            </a:endParaRPr>
          </a:p>
          <a:p>
            <a:pPr algn="just"/>
            <a:r>
              <a:rPr lang="fr-FR" sz="2400" dirty="0">
                <a:solidFill>
                  <a:schemeClr val="accent6"/>
                </a:solidFill>
                <a:effectLst/>
                <a:latin typeface="Georgia" panose="02040502050405020303" pitchFamily="18" charset="0"/>
                <a:ea typeface="Calibri" panose="020F0502020204030204" pitchFamily="34" charset="0"/>
              </a:rPr>
              <a:t>Le lait est la sécrétion mammaire normale d’animaux </a:t>
            </a:r>
            <a:r>
              <a:rPr lang="fr-FR" sz="2400" dirty="0">
                <a:solidFill>
                  <a:schemeClr val="accent6"/>
                </a:solidFill>
                <a:effectLst/>
                <a:latin typeface="Times New Roman" panose="02020603050405020304" pitchFamily="18" charset="0"/>
                <a:ea typeface="Calibri" panose="020F0502020204030204" pitchFamily="34" charset="0"/>
              </a:rPr>
              <a:t>de traite obtenue à partir d’une ou de plusieurs traites, sans rien y ajouter ou en soustraire, destiné à la consommation comme lait liquide ou à un traitement ultérieur</a:t>
            </a:r>
            <a:endParaRPr lang="fr-FR" sz="2400" dirty="0">
              <a:solidFill>
                <a:schemeClr val="accent6"/>
              </a:solidFill>
              <a:effectLst/>
              <a:latin typeface="Georgia" panose="02040502050405020303" pitchFamily="18" charset="0"/>
              <a:ea typeface="Calibri" panose="020F0502020204030204" pitchFamily="34" charset="0"/>
            </a:endParaRPr>
          </a:p>
          <a:p>
            <a:r>
              <a:rPr lang="fr-FR" sz="2000" dirty="0">
                <a:solidFill>
                  <a:schemeClr val="accent6"/>
                </a:solidFill>
                <a:effectLst/>
                <a:latin typeface="Georgia" panose="02040502050405020303" pitchFamily="18" charset="0"/>
                <a:ea typeface="Calibri" panose="020F0502020204030204" pitchFamily="34" charset="0"/>
              </a:rPr>
              <a:t> </a:t>
            </a:r>
            <a:endParaRPr lang="x-none" sz="2000" dirty="0">
              <a:solidFill>
                <a:schemeClr val="accent6"/>
              </a:solidFill>
              <a:latin typeface="Georgia" panose="02040502050405020303" pitchFamily="18" charset="0"/>
            </a:endParaRPr>
          </a:p>
        </p:txBody>
      </p:sp>
      <p:grpSp>
        <p:nvGrpSpPr>
          <p:cNvPr id="3" name="Groupe 2"/>
          <p:cNvGrpSpPr/>
          <p:nvPr/>
        </p:nvGrpSpPr>
        <p:grpSpPr>
          <a:xfrm>
            <a:off x="7432695" y="2468968"/>
            <a:ext cx="2620778" cy="2609158"/>
            <a:chOff x="7432695" y="2468968"/>
            <a:chExt cx="2620778" cy="2609158"/>
          </a:xfrm>
        </p:grpSpPr>
        <p:grpSp>
          <p:nvGrpSpPr>
            <p:cNvPr id="922" name="Google Shape;922;p45"/>
            <p:cNvGrpSpPr/>
            <p:nvPr/>
          </p:nvGrpSpPr>
          <p:grpSpPr>
            <a:xfrm>
              <a:off x="7432695" y="2468968"/>
              <a:ext cx="2620778" cy="2609158"/>
              <a:chOff x="-3031241" y="2534275"/>
              <a:chExt cx="2620778" cy="2609158"/>
            </a:xfrm>
          </p:grpSpPr>
          <p:sp>
            <p:nvSpPr>
              <p:cNvPr id="923" name="Google Shape;923;p45"/>
              <p:cNvSpPr/>
              <p:nvPr/>
            </p:nvSpPr>
            <p:spPr>
              <a:xfrm>
                <a:off x="-2794762" y="3082710"/>
                <a:ext cx="1146291" cy="624633"/>
              </a:xfrm>
              <a:custGeom>
                <a:avLst/>
                <a:gdLst/>
                <a:ahLst/>
                <a:cxnLst/>
                <a:rect l="l" t="t" r="r" b="b"/>
                <a:pathLst>
                  <a:path w="8449" h="4604" extrusionOk="0">
                    <a:moveTo>
                      <a:pt x="1" y="0"/>
                    </a:moveTo>
                    <a:lnTo>
                      <a:pt x="858" y="2511"/>
                    </a:lnTo>
                    <a:cubicBezTo>
                      <a:pt x="858" y="2511"/>
                      <a:pt x="2833" y="4356"/>
                      <a:pt x="4396" y="4579"/>
                    </a:cubicBezTo>
                    <a:cubicBezTo>
                      <a:pt x="4509" y="4595"/>
                      <a:pt x="4628" y="4603"/>
                      <a:pt x="4751" y="4603"/>
                    </a:cubicBezTo>
                    <a:cubicBezTo>
                      <a:pt x="6299" y="4603"/>
                      <a:pt x="8449" y="3385"/>
                      <a:pt x="7224" y="3145"/>
                    </a:cubicBezTo>
                    <a:cubicBezTo>
                      <a:pt x="5902" y="2886"/>
                      <a:pt x="1" y="0"/>
                      <a:pt x="1" y="0"/>
                    </a:cubicBezTo>
                    <a:close/>
                  </a:path>
                </a:pathLst>
              </a:custGeom>
              <a:solidFill>
                <a:srgbClr val="E38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2516632" y="3448213"/>
                <a:ext cx="2106169" cy="1695219"/>
              </a:xfrm>
              <a:custGeom>
                <a:avLst/>
                <a:gdLst/>
                <a:ahLst/>
                <a:cxnLst/>
                <a:rect l="l" t="t" r="r" b="b"/>
                <a:pathLst>
                  <a:path w="15524" h="12495" extrusionOk="0">
                    <a:moveTo>
                      <a:pt x="8009" y="1"/>
                    </a:moveTo>
                    <a:cubicBezTo>
                      <a:pt x="5227" y="1"/>
                      <a:pt x="2702" y="2801"/>
                      <a:pt x="1" y="4882"/>
                    </a:cubicBezTo>
                    <a:cubicBezTo>
                      <a:pt x="1" y="4882"/>
                      <a:pt x="930" y="7116"/>
                      <a:pt x="2458" y="8603"/>
                    </a:cubicBezTo>
                    <a:cubicBezTo>
                      <a:pt x="4651" y="10743"/>
                      <a:pt x="5545" y="12494"/>
                      <a:pt x="5545" y="12494"/>
                    </a:cubicBezTo>
                    <a:lnTo>
                      <a:pt x="15524" y="12494"/>
                    </a:lnTo>
                    <a:lnTo>
                      <a:pt x="15524" y="10855"/>
                    </a:lnTo>
                    <a:cubicBezTo>
                      <a:pt x="15524" y="10855"/>
                      <a:pt x="11763" y="6370"/>
                      <a:pt x="11892" y="4771"/>
                    </a:cubicBezTo>
                    <a:cubicBezTo>
                      <a:pt x="12004" y="3372"/>
                      <a:pt x="10181" y="598"/>
                      <a:pt x="10181" y="598"/>
                    </a:cubicBezTo>
                    <a:cubicBezTo>
                      <a:pt x="9436" y="181"/>
                      <a:pt x="8714" y="1"/>
                      <a:pt x="8009" y="1"/>
                    </a:cubicBezTo>
                    <a:close/>
                  </a:path>
                </a:pathLst>
              </a:custGeom>
              <a:solidFill>
                <a:srgbClr val="E38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5"/>
              <p:cNvSpPr/>
              <p:nvPr/>
            </p:nvSpPr>
            <p:spPr>
              <a:xfrm>
                <a:off x="-1534765" y="3980730"/>
                <a:ext cx="245023" cy="770345"/>
              </a:xfrm>
              <a:custGeom>
                <a:avLst/>
                <a:gdLst/>
                <a:ahLst/>
                <a:cxnLst/>
                <a:rect l="l" t="t" r="r" b="b"/>
                <a:pathLst>
                  <a:path w="1806" h="5678" extrusionOk="0">
                    <a:moveTo>
                      <a:pt x="1770" y="1"/>
                    </a:moveTo>
                    <a:cubicBezTo>
                      <a:pt x="1765" y="1"/>
                      <a:pt x="1758" y="2"/>
                      <a:pt x="1752" y="6"/>
                    </a:cubicBezTo>
                    <a:cubicBezTo>
                      <a:pt x="1140" y="359"/>
                      <a:pt x="653" y="917"/>
                      <a:pt x="376" y="1569"/>
                    </a:cubicBezTo>
                    <a:cubicBezTo>
                      <a:pt x="59" y="2333"/>
                      <a:pt x="1" y="3191"/>
                      <a:pt x="112" y="3990"/>
                    </a:cubicBezTo>
                    <a:cubicBezTo>
                      <a:pt x="206" y="4567"/>
                      <a:pt x="358" y="5125"/>
                      <a:pt x="581" y="5666"/>
                    </a:cubicBezTo>
                    <a:cubicBezTo>
                      <a:pt x="581" y="5673"/>
                      <a:pt x="590" y="5677"/>
                      <a:pt x="600" y="5677"/>
                    </a:cubicBezTo>
                    <a:cubicBezTo>
                      <a:pt x="613" y="5677"/>
                      <a:pt x="627" y="5669"/>
                      <a:pt x="617" y="5648"/>
                    </a:cubicBezTo>
                    <a:cubicBezTo>
                      <a:pt x="282" y="4772"/>
                      <a:pt x="59" y="3839"/>
                      <a:pt x="112" y="2892"/>
                    </a:cubicBezTo>
                    <a:cubicBezTo>
                      <a:pt x="170" y="2146"/>
                      <a:pt x="411" y="1404"/>
                      <a:pt x="876" y="805"/>
                    </a:cubicBezTo>
                    <a:cubicBezTo>
                      <a:pt x="1140" y="488"/>
                      <a:pt x="1434" y="229"/>
                      <a:pt x="1787" y="42"/>
                    </a:cubicBezTo>
                    <a:cubicBezTo>
                      <a:pt x="1805" y="27"/>
                      <a:pt x="1794" y="1"/>
                      <a:pt x="1770"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5"/>
              <p:cNvSpPr/>
              <p:nvPr/>
            </p:nvSpPr>
            <p:spPr>
              <a:xfrm>
                <a:off x="-2936000" y="2534275"/>
                <a:ext cx="1435503" cy="447049"/>
              </a:xfrm>
              <a:custGeom>
                <a:avLst/>
                <a:gdLst/>
                <a:ahLst/>
                <a:cxnLst/>
                <a:rect l="l" t="t" r="r" b="b"/>
                <a:pathLst>
                  <a:path w="10575" h="3295" extrusionOk="0">
                    <a:moveTo>
                      <a:pt x="10152" y="1"/>
                    </a:moveTo>
                    <a:cubicBezTo>
                      <a:pt x="9339" y="1"/>
                      <a:pt x="7386" y="394"/>
                      <a:pt x="5156" y="1057"/>
                    </a:cubicBezTo>
                    <a:cubicBezTo>
                      <a:pt x="2270" y="1892"/>
                      <a:pt x="1" y="2862"/>
                      <a:pt x="95" y="3179"/>
                    </a:cubicBezTo>
                    <a:cubicBezTo>
                      <a:pt x="124" y="3257"/>
                      <a:pt x="260" y="3295"/>
                      <a:pt x="488" y="3295"/>
                    </a:cubicBezTo>
                    <a:cubicBezTo>
                      <a:pt x="534" y="3295"/>
                      <a:pt x="583" y="3293"/>
                      <a:pt x="635" y="3290"/>
                    </a:cubicBezTo>
                    <a:cubicBezTo>
                      <a:pt x="1529" y="3255"/>
                      <a:pt x="3387" y="2862"/>
                      <a:pt x="5509" y="2250"/>
                    </a:cubicBezTo>
                    <a:cubicBezTo>
                      <a:pt x="7613" y="1633"/>
                      <a:pt x="9399" y="945"/>
                      <a:pt x="10163" y="499"/>
                    </a:cubicBezTo>
                    <a:cubicBezTo>
                      <a:pt x="10440" y="329"/>
                      <a:pt x="10574" y="199"/>
                      <a:pt x="10552" y="105"/>
                    </a:cubicBezTo>
                    <a:cubicBezTo>
                      <a:pt x="10532" y="34"/>
                      <a:pt x="10391" y="1"/>
                      <a:pt x="10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5"/>
              <p:cNvSpPr/>
              <p:nvPr/>
            </p:nvSpPr>
            <p:spPr>
              <a:xfrm>
                <a:off x="-2849846" y="2608049"/>
                <a:ext cx="1292823" cy="378933"/>
              </a:xfrm>
              <a:custGeom>
                <a:avLst/>
                <a:gdLst/>
                <a:ahLst/>
                <a:cxnLst/>
                <a:rect l="l" t="t" r="r" b="b"/>
                <a:pathLst>
                  <a:path w="9529" h="2793" extrusionOk="0">
                    <a:moveTo>
                      <a:pt x="9528" y="1"/>
                    </a:moveTo>
                    <a:lnTo>
                      <a:pt x="9528" y="1"/>
                    </a:lnTo>
                    <a:cubicBezTo>
                      <a:pt x="8635" y="36"/>
                      <a:pt x="6772" y="429"/>
                      <a:pt x="4668" y="1041"/>
                    </a:cubicBezTo>
                    <a:cubicBezTo>
                      <a:pt x="2546" y="1676"/>
                      <a:pt x="760" y="2346"/>
                      <a:pt x="0" y="2792"/>
                    </a:cubicBezTo>
                    <a:cubicBezTo>
                      <a:pt x="894" y="2757"/>
                      <a:pt x="2752" y="2364"/>
                      <a:pt x="4874" y="1752"/>
                    </a:cubicBezTo>
                    <a:cubicBezTo>
                      <a:pt x="6978" y="1135"/>
                      <a:pt x="8764" y="447"/>
                      <a:pt x="952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5"/>
              <p:cNvSpPr/>
              <p:nvPr/>
            </p:nvSpPr>
            <p:spPr>
              <a:xfrm>
                <a:off x="-2918361" y="2551768"/>
                <a:ext cx="1646793" cy="2015279"/>
              </a:xfrm>
              <a:custGeom>
                <a:avLst/>
                <a:gdLst/>
                <a:ahLst/>
                <a:cxnLst/>
                <a:rect l="l" t="t" r="r" b="b"/>
                <a:pathLst>
                  <a:path w="12138" h="14854" extrusionOk="0">
                    <a:moveTo>
                      <a:pt x="10422" y="1"/>
                    </a:moveTo>
                    <a:cubicBezTo>
                      <a:pt x="10422" y="336"/>
                      <a:pt x="8188" y="1265"/>
                      <a:pt x="5379" y="2105"/>
                    </a:cubicBezTo>
                    <a:cubicBezTo>
                      <a:pt x="3151" y="2752"/>
                      <a:pt x="1212" y="3156"/>
                      <a:pt x="387" y="3156"/>
                    </a:cubicBezTo>
                    <a:cubicBezTo>
                      <a:pt x="193" y="3156"/>
                      <a:pt x="61" y="3134"/>
                      <a:pt x="0" y="3087"/>
                    </a:cubicBezTo>
                    <a:lnTo>
                      <a:pt x="0" y="3087"/>
                    </a:lnTo>
                    <a:cubicBezTo>
                      <a:pt x="1081" y="5415"/>
                      <a:pt x="2069" y="8970"/>
                      <a:pt x="5901" y="14853"/>
                    </a:cubicBezTo>
                    <a:cubicBezTo>
                      <a:pt x="7206" y="14760"/>
                      <a:pt x="10851" y="13719"/>
                      <a:pt x="11967" y="13067"/>
                    </a:cubicBezTo>
                    <a:cubicBezTo>
                      <a:pt x="12137" y="7872"/>
                      <a:pt x="10962" y="2569"/>
                      <a:pt x="10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p:nvPr/>
            </p:nvSpPr>
            <p:spPr>
              <a:xfrm>
                <a:off x="-2794762" y="2688715"/>
                <a:ext cx="1399455" cy="1070179"/>
              </a:xfrm>
              <a:custGeom>
                <a:avLst/>
                <a:gdLst/>
                <a:ahLst/>
                <a:cxnLst/>
                <a:rect l="l" t="t" r="r" b="b"/>
                <a:pathLst>
                  <a:path w="10315" h="7888" extrusionOk="0">
                    <a:moveTo>
                      <a:pt x="9140" y="1"/>
                    </a:moveTo>
                    <a:cubicBezTo>
                      <a:pt x="8899" y="130"/>
                      <a:pt x="8617" y="260"/>
                      <a:pt x="8265" y="389"/>
                    </a:cubicBezTo>
                    <a:cubicBezTo>
                      <a:pt x="7300" y="800"/>
                      <a:pt x="6013" y="1247"/>
                      <a:pt x="4619" y="1658"/>
                    </a:cubicBezTo>
                    <a:cubicBezTo>
                      <a:pt x="2757" y="2194"/>
                      <a:pt x="1046" y="2587"/>
                      <a:pt x="1" y="2699"/>
                    </a:cubicBezTo>
                    <a:cubicBezTo>
                      <a:pt x="130" y="3034"/>
                      <a:pt x="282" y="3369"/>
                      <a:pt x="429" y="3757"/>
                    </a:cubicBezTo>
                    <a:cubicBezTo>
                      <a:pt x="747" y="4539"/>
                      <a:pt x="1099" y="5433"/>
                      <a:pt x="1564" y="6438"/>
                    </a:cubicBezTo>
                    <a:cubicBezTo>
                      <a:pt x="1863" y="6661"/>
                      <a:pt x="2198" y="6831"/>
                      <a:pt x="2533" y="6960"/>
                    </a:cubicBezTo>
                    <a:cubicBezTo>
                      <a:pt x="3110" y="7202"/>
                      <a:pt x="3726" y="7371"/>
                      <a:pt x="4338" y="7501"/>
                    </a:cubicBezTo>
                    <a:cubicBezTo>
                      <a:pt x="5044" y="7666"/>
                      <a:pt x="5772" y="7778"/>
                      <a:pt x="6496" y="7836"/>
                    </a:cubicBezTo>
                    <a:cubicBezTo>
                      <a:pt x="6824" y="7868"/>
                      <a:pt x="7155" y="7887"/>
                      <a:pt x="7487" y="7887"/>
                    </a:cubicBezTo>
                    <a:cubicBezTo>
                      <a:pt x="7928" y="7887"/>
                      <a:pt x="8369" y="7854"/>
                      <a:pt x="8805" y="7778"/>
                    </a:cubicBezTo>
                    <a:cubicBezTo>
                      <a:pt x="9198" y="7724"/>
                      <a:pt x="9569" y="7613"/>
                      <a:pt x="9940" y="7483"/>
                    </a:cubicBezTo>
                    <a:cubicBezTo>
                      <a:pt x="10051" y="7425"/>
                      <a:pt x="10181" y="7371"/>
                      <a:pt x="10315" y="7313"/>
                    </a:cubicBezTo>
                    <a:cubicBezTo>
                      <a:pt x="10034" y="4428"/>
                      <a:pt x="9511" y="1823"/>
                      <a:pt x="9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5"/>
              <p:cNvSpPr/>
              <p:nvPr/>
            </p:nvSpPr>
            <p:spPr>
              <a:xfrm>
                <a:off x="-2074744" y="4282332"/>
                <a:ext cx="742532" cy="225758"/>
              </a:xfrm>
              <a:custGeom>
                <a:avLst/>
                <a:gdLst/>
                <a:ahLst/>
                <a:cxnLst/>
                <a:rect l="l" t="t" r="r" b="b"/>
                <a:pathLst>
                  <a:path w="5473" h="1664" extrusionOk="0">
                    <a:moveTo>
                      <a:pt x="5346" y="1"/>
                    </a:moveTo>
                    <a:cubicBezTo>
                      <a:pt x="4990" y="1"/>
                      <a:pt x="3926" y="242"/>
                      <a:pt x="2698" y="610"/>
                    </a:cubicBezTo>
                    <a:cubicBezTo>
                      <a:pt x="1189" y="1057"/>
                      <a:pt x="0" y="1504"/>
                      <a:pt x="36" y="1638"/>
                    </a:cubicBezTo>
                    <a:cubicBezTo>
                      <a:pt x="49" y="1650"/>
                      <a:pt x="99" y="1663"/>
                      <a:pt x="188" y="1663"/>
                    </a:cubicBezTo>
                    <a:cubicBezTo>
                      <a:pt x="225" y="1663"/>
                      <a:pt x="268" y="1661"/>
                      <a:pt x="318" y="1656"/>
                    </a:cubicBezTo>
                    <a:cubicBezTo>
                      <a:pt x="764" y="1598"/>
                      <a:pt x="1729" y="1374"/>
                      <a:pt x="2828" y="1057"/>
                    </a:cubicBezTo>
                    <a:cubicBezTo>
                      <a:pt x="3927" y="722"/>
                      <a:pt x="4856" y="387"/>
                      <a:pt x="5249" y="204"/>
                    </a:cubicBezTo>
                    <a:cubicBezTo>
                      <a:pt x="5397" y="128"/>
                      <a:pt x="5473" y="74"/>
                      <a:pt x="5473" y="34"/>
                    </a:cubicBezTo>
                    <a:cubicBezTo>
                      <a:pt x="5465" y="12"/>
                      <a:pt x="5422" y="1"/>
                      <a:pt x="5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5"/>
              <p:cNvSpPr/>
              <p:nvPr/>
            </p:nvSpPr>
            <p:spPr>
              <a:xfrm>
                <a:off x="-2706303" y="2853015"/>
                <a:ext cx="1378968" cy="1608525"/>
              </a:xfrm>
              <a:custGeom>
                <a:avLst/>
                <a:gdLst/>
                <a:ahLst/>
                <a:cxnLst/>
                <a:rect l="l" t="t" r="r" b="b"/>
                <a:pathLst>
                  <a:path w="10164" h="11856" extrusionOk="0">
                    <a:moveTo>
                      <a:pt x="8770" y="0"/>
                    </a:moveTo>
                    <a:cubicBezTo>
                      <a:pt x="7706" y="371"/>
                      <a:pt x="6272" y="1470"/>
                      <a:pt x="4749" y="2345"/>
                    </a:cubicBezTo>
                    <a:cubicBezTo>
                      <a:pt x="4345" y="2930"/>
                      <a:pt x="3906" y="3463"/>
                      <a:pt x="3164" y="3463"/>
                    </a:cubicBezTo>
                    <a:cubicBezTo>
                      <a:pt x="3152" y="3463"/>
                      <a:pt x="3140" y="3463"/>
                      <a:pt x="3128" y="3462"/>
                    </a:cubicBezTo>
                    <a:cubicBezTo>
                      <a:pt x="2886" y="3462"/>
                      <a:pt x="2627" y="3422"/>
                      <a:pt x="2364" y="3351"/>
                    </a:cubicBezTo>
                    <a:cubicBezTo>
                      <a:pt x="2103" y="3403"/>
                      <a:pt x="1864" y="3424"/>
                      <a:pt x="1646" y="3424"/>
                    </a:cubicBezTo>
                    <a:cubicBezTo>
                      <a:pt x="556" y="3424"/>
                      <a:pt x="1" y="2882"/>
                      <a:pt x="1" y="2882"/>
                    </a:cubicBezTo>
                    <a:lnTo>
                      <a:pt x="1" y="2882"/>
                    </a:lnTo>
                    <a:lnTo>
                      <a:pt x="206" y="3292"/>
                    </a:lnTo>
                    <a:lnTo>
                      <a:pt x="4597" y="11856"/>
                    </a:lnTo>
                    <a:cubicBezTo>
                      <a:pt x="7876" y="11668"/>
                      <a:pt x="9810" y="10422"/>
                      <a:pt x="9810" y="10422"/>
                    </a:cubicBezTo>
                    <a:cubicBezTo>
                      <a:pt x="10163" y="8130"/>
                      <a:pt x="8805" y="242"/>
                      <a:pt x="877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5"/>
              <p:cNvSpPr/>
              <p:nvPr/>
            </p:nvSpPr>
            <p:spPr>
              <a:xfrm>
                <a:off x="-2498994" y="3645753"/>
                <a:ext cx="310417" cy="517588"/>
              </a:xfrm>
              <a:custGeom>
                <a:avLst/>
                <a:gdLst/>
                <a:ahLst/>
                <a:cxnLst/>
                <a:rect l="l" t="t" r="r" b="b"/>
                <a:pathLst>
                  <a:path w="2288" h="3815" extrusionOk="0">
                    <a:moveTo>
                      <a:pt x="1" y="0"/>
                    </a:moveTo>
                    <a:lnTo>
                      <a:pt x="18" y="54"/>
                    </a:lnTo>
                    <a:cubicBezTo>
                      <a:pt x="688" y="223"/>
                      <a:pt x="1300" y="541"/>
                      <a:pt x="1711" y="1117"/>
                    </a:cubicBezTo>
                    <a:cubicBezTo>
                      <a:pt x="2288" y="1881"/>
                      <a:pt x="2216" y="2886"/>
                      <a:pt x="1917" y="3761"/>
                    </a:cubicBezTo>
                    <a:lnTo>
                      <a:pt x="1953" y="3815"/>
                    </a:lnTo>
                    <a:cubicBezTo>
                      <a:pt x="2064" y="3480"/>
                      <a:pt x="2140" y="3145"/>
                      <a:pt x="2176" y="2810"/>
                    </a:cubicBezTo>
                    <a:cubicBezTo>
                      <a:pt x="2234" y="2269"/>
                      <a:pt x="2158" y="1693"/>
                      <a:pt x="1859" y="1229"/>
                    </a:cubicBezTo>
                    <a:cubicBezTo>
                      <a:pt x="1600" y="818"/>
                      <a:pt x="1211" y="483"/>
                      <a:pt x="764" y="277"/>
                    </a:cubicBezTo>
                    <a:cubicBezTo>
                      <a:pt x="519" y="148"/>
                      <a:pt x="260" y="54"/>
                      <a:pt x="1"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5"/>
              <p:cNvSpPr/>
              <p:nvPr/>
            </p:nvSpPr>
            <p:spPr>
              <a:xfrm>
                <a:off x="-1529338" y="3829997"/>
                <a:ext cx="146254" cy="474580"/>
              </a:xfrm>
              <a:custGeom>
                <a:avLst/>
                <a:gdLst/>
                <a:ahLst/>
                <a:cxnLst/>
                <a:rect l="l" t="t" r="r" b="b"/>
                <a:pathLst>
                  <a:path w="1078" h="3498" extrusionOk="0">
                    <a:moveTo>
                      <a:pt x="1059" y="0"/>
                    </a:moveTo>
                    <a:cubicBezTo>
                      <a:pt x="742" y="170"/>
                      <a:pt x="483" y="447"/>
                      <a:pt x="318" y="782"/>
                    </a:cubicBezTo>
                    <a:cubicBezTo>
                      <a:pt x="1" y="1470"/>
                      <a:pt x="95" y="2269"/>
                      <a:pt x="354" y="2962"/>
                    </a:cubicBezTo>
                    <a:cubicBezTo>
                      <a:pt x="430" y="3145"/>
                      <a:pt x="519" y="3332"/>
                      <a:pt x="613" y="3498"/>
                    </a:cubicBezTo>
                    <a:cubicBezTo>
                      <a:pt x="631" y="3498"/>
                      <a:pt x="631" y="3480"/>
                      <a:pt x="653" y="3480"/>
                    </a:cubicBezTo>
                    <a:cubicBezTo>
                      <a:pt x="407" y="3033"/>
                      <a:pt x="224" y="2551"/>
                      <a:pt x="166" y="2046"/>
                    </a:cubicBezTo>
                    <a:cubicBezTo>
                      <a:pt x="95" y="1340"/>
                      <a:pt x="296" y="576"/>
                      <a:pt x="912" y="148"/>
                    </a:cubicBezTo>
                    <a:cubicBezTo>
                      <a:pt x="966" y="112"/>
                      <a:pt x="1024" y="76"/>
                      <a:pt x="1077" y="36"/>
                    </a:cubicBezTo>
                    <a:cubicBezTo>
                      <a:pt x="1077" y="18"/>
                      <a:pt x="1077" y="0"/>
                      <a:pt x="1059"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5"/>
              <p:cNvSpPr/>
              <p:nvPr/>
            </p:nvSpPr>
            <p:spPr>
              <a:xfrm>
                <a:off x="-2175956" y="4126307"/>
                <a:ext cx="535225" cy="257098"/>
              </a:xfrm>
              <a:custGeom>
                <a:avLst/>
                <a:gdLst/>
                <a:ahLst/>
                <a:cxnLst/>
                <a:rect l="l" t="t" r="r" b="b"/>
                <a:pathLst>
                  <a:path w="3945" h="1895" extrusionOk="0">
                    <a:moveTo>
                      <a:pt x="1816" y="0"/>
                    </a:moveTo>
                    <a:cubicBezTo>
                      <a:pt x="1444" y="0"/>
                      <a:pt x="1075" y="137"/>
                      <a:pt x="764" y="349"/>
                    </a:cubicBezTo>
                    <a:cubicBezTo>
                      <a:pt x="447" y="554"/>
                      <a:pt x="206" y="813"/>
                      <a:pt x="0" y="1090"/>
                    </a:cubicBezTo>
                    <a:lnTo>
                      <a:pt x="18" y="1148"/>
                    </a:lnTo>
                    <a:cubicBezTo>
                      <a:pt x="206" y="889"/>
                      <a:pt x="411" y="666"/>
                      <a:pt x="653" y="478"/>
                    </a:cubicBezTo>
                    <a:cubicBezTo>
                      <a:pt x="990" y="222"/>
                      <a:pt x="1407" y="44"/>
                      <a:pt x="1831" y="44"/>
                    </a:cubicBezTo>
                    <a:cubicBezTo>
                      <a:pt x="1991" y="44"/>
                      <a:pt x="2152" y="69"/>
                      <a:pt x="2310" y="126"/>
                    </a:cubicBezTo>
                    <a:cubicBezTo>
                      <a:pt x="2850" y="309"/>
                      <a:pt x="3239" y="755"/>
                      <a:pt x="3538" y="1242"/>
                    </a:cubicBezTo>
                    <a:cubicBezTo>
                      <a:pt x="3668" y="1448"/>
                      <a:pt x="3780" y="1671"/>
                      <a:pt x="3891" y="1894"/>
                    </a:cubicBezTo>
                    <a:cubicBezTo>
                      <a:pt x="3909" y="1894"/>
                      <a:pt x="3927" y="1894"/>
                      <a:pt x="3945" y="1872"/>
                    </a:cubicBezTo>
                    <a:cubicBezTo>
                      <a:pt x="3815" y="1631"/>
                      <a:pt x="3686" y="1390"/>
                      <a:pt x="3538" y="1148"/>
                    </a:cubicBezTo>
                    <a:cubicBezTo>
                      <a:pt x="3257" y="702"/>
                      <a:pt x="2868" y="291"/>
                      <a:pt x="2363" y="108"/>
                    </a:cubicBezTo>
                    <a:cubicBezTo>
                      <a:pt x="2185" y="34"/>
                      <a:pt x="2000" y="0"/>
                      <a:pt x="1816"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5"/>
              <p:cNvSpPr/>
              <p:nvPr/>
            </p:nvSpPr>
            <p:spPr>
              <a:xfrm>
                <a:off x="-2080171" y="3249723"/>
                <a:ext cx="677002" cy="404031"/>
              </a:xfrm>
              <a:custGeom>
                <a:avLst/>
                <a:gdLst/>
                <a:ahLst/>
                <a:cxnLst/>
                <a:rect l="l" t="t" r="r" b="b"/>
                <a:pathLst>
                  <a:path w="4990" h="2978" extrusionOk="0">
                    <a:moveTo>
                      <a:pt x="31" y="0"/>
                    </a:moveTo>
                    <a:cubicBezTo>
                      <a:pt x="19" y="0"/>
                      <a:pt x="0" y="21"/>
                      <a:pt x="0" y="33"/>
                    </a:cubicBezTo>
                    <a:cubicBezTo>
                      <a:pt x="541" y="1208"/>
                      <a:pt x="1434" y="2249"/>
                      <a:pt x="2663" y="2714"/>
                    </a:cubicBezTo>
                    <a:cubicBezTo>
                      <a:pt x="3090" y="2881"/>
                      <a:pt x="3544" y="2977"/>
                      <a:pt x="4000" y="2977"/>
                    </a:cubicBezTo>
                    <a:cubicBezTo>
                      <a:pt x="4201" y="2977"/>
                      <a:pt x="4402" y="2959"/>
                      <a:pt x="4601" y="2919"/>
                    </a:cubicBezTo>
                    <a:cubicBezTo>
                      <a:pt x="4731" y="2901"/>
                      <a:pt x="4860" y="2861"/>
                      <a:pt x="4990" y="2825"/>
                    </a:cubicBezTo>
                    <a:cubicBezTo>
                      <a:pt x="4972" y="2825"/>
                      <a:pt x="4972" y="2807"/>
                      <a:pt x="4972" y="2790"/>
                    </a:cubicBezTo>
                    <a:cubicBezTo>
                      <a:pt x="4914" y="2807"/>
                      <a:pt x="4842" y="2825"/>
                      <a:pt x="4784" y="2843"/>
                    </a:cubicBezTo>
                    <a:cubicBezTo>
                      <a:pt x="4528" y="2907"/>
                      <a:pt x="4269" y="2936"/>
                      <a:pt x="4012" y="2936"/>
                    </a:cubicBezTo>
                    <a:cubicBezTo>
                      <a:pt x="2983" y="2936"/>
                      <a:pt x="1976" y="2459"/>
                      <a:pt x="1229" y="1744"/>
                    </a:cubicBezTo>
                    <a:cubicBezTo>
                      <a:pt x="728" y="1244"/>
                      <a:pt x="335" y="650"/>
                      <a:pt x="40" y="16"/>
                    </a:cubicBezTo>
                    <a:cubicBezTo>
                      <a:pt x="40" y="4"/>
                      <a:pt x="37" y="0"/>
                      <a:pt x="31"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5"/>
              <p:cNvSpPr/>
              <p:nvPr/>
            </p:nvSpPr>
            <p:spPr>
              <a:xfrm>
                <a:off x="-1822663" y="3016637"/>
                <a:ext cx="363736" cy="224537"/>
              </a:xfrm>
              <a:custGeom>
                <a:avLst/>
                <a:gdLst/>
                <a:ahLst/>
                <a:cxnLst/>
                <a:rect l="l" t="t" r="r" b="b"/>
                <a:pathLst>
                  <a:path w="2681" h="1655" extrusionOk="0">
                    <a:moveTo>
                      <a:pt x="59" y="0"/>
                    </a:moveTo>
                    <a:cubicBezTo>
                      <a:pt x="41" y="0"/>
                      <a:pt x="23" y="23"/>
                      <a:pt x="1" y="41"/>
                    </a:cubicBezTo>
                    <a:lnTo>
                      <a:pt x="1" y="134"/>
                    </a:lnTo>
                    <a:cubicBezTo>
                      <a:pt x="23" y="581"/>
                      <a:pt x="264" y="988"/>
                      <a:pt x="617" y="1269"/>
                    </a:cubicBezTo>
                    <a:cubicBezTo>
                      <a:pt x="959" y="1533"/>
                      <a:pt x="1375" y="1654"/>
                      <a:pt x="1806" y="1654"/>
                    </a:cubicBezTo>
                    <a:cubicBezTo>
                      <a:pt x="1893" y="1654"/>
                      <a:pt x="1981" y="1650"/>
                      <a:pt x="2069" y="1640"/>
                    </a:cubicBezTo>
                    <a:cubicBezTo>
                      <a:pt x="2274" y="1622"/>
                      <a:pt x="2480" y="1586"/>
                      <a:pt x="2681" y="1510"/>
                    </a:cubicBezTo>
                    <a:lnTo>
                      <a:pt x="2681" y="1474"/>
                    </a:lnTo>
                    <a:cubicBezTo>
                      <a:pt x="2533" y="1510"/>
                      <a:pt x="2404" y="1546"/>
                      <a:pt x="2274" y="1564"/>
                    </a:cubicBezTo>
                    <a:cubicBezTo>
                      <a:pt x="2123" y="1592"/>
                      <a:pt x="1969" y="1607"/>
                      <a:pt x="1815" y="1607"/>
                    </a:cubicBezTo>
                    <a:cubicBezTo>
                      <a:pt x="1455" y="1607"/>
                      <a:pt x="1095" y="1525"/>
                      <a:pt x="782" y="1340"/>
                    </a:cubicBezTo>
                    <a:cubicBezTo>
                      <a:pt x="430" y="1117"/>
                      <a:pt x="135" y="746"/>
                      <a:pt x="59" y="318"/>
                    </a:cubicBezTo>
                    <a:cubicBezTo>
                      <a:pt x="59" y="206"/>
                      <a:pt x="41" y="112"/>
                      <a:pt x="59"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5"/>
              <p:cNvSpPr/>
              <p:nvPr/>
            </p:nvSpPr>
            <p:spPr>
              <a:xfrm>
                <a:off x="-1597853" y="2890596"/>
                <a:ext cx="123868" cy="232270"/>
              </a:xfrm>
              <a:custGeom>
                <a:avLst/>
                <a:gdLst/>
                <a:ahLst/>
                <a:cxnLst/>
                <a:rect l="l" t="t" r="r" b="b"/>
                <a:pathLst>
                  <a:path w="913" h="1712" extrusionOk="0">
                    <a:moveTo>
                      <a:pt x="635" y="0"/>
                    </a:moveTo>
                    <a:cubicBezTo>
                      <a:pt x="300" y="148"/>
                      <a:pt x="77" y="505"/>
                      <a:pt x="113" y="876"/>
                    </a:cubicBezTo>
                    <a:cubicBezTo>
                      <a:pt x="153" y="1305"/>
                      <a:pt x="506" y="1640"/>
                      <a:pt x="912" y="1711"/>
                    </a:cubicBezTo>
                    <a:lnTo>
                      <a:pt x="912" y="1675"/>
                    </a:lnTo>
                    <a:cubicBezTo>
                      <a:pt x="783" y="1658"/>
                      <a:pt x="671" y="1599"/>
                      <a:pt x="577" y="1546"/>
                    </a:cubicBezTo>
                    <a:cubicBezTo>
                      <a:pt x="171" y="1287"/>
                      <a:pt x="1" y="728"/>
                      <a:pt x="300" y="335"/>
                    </a:cubicBezTo>
                    <a:cubicBezTo>
                      <a:pt x="394" y="206"/>
                      <a:pt x="506" y="112"/>
                      <a:pt x="653" y="58"/>
                    </a:cubicBezTo>
                    <a:cubicBezTo>
                      <a:pt x="653" y="36"/>
                      <a:pt x="653" y="18"/>
                      <a:pt x="635"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5"/>
              <p:cNvSpPr/>
              <p:nvPr/>
            </p:nvSpPr>
            <p:spPr>
              <a:xfrm>
                <a:off x="-2488819" y="3348222"/>
                <a:ext cx="1090530" cy="484348"/>
              </a:xfrm>
              <a:custGeom>
                <a:avLst/>
                <a:gdLst/>
                <a:ahLst/>
                <a:cxnLst/>
                <a:rect l="l" t="t" r="r" b="b"/>
                <a:pathLst>
                  <a:path w="8038" h="3570" extrusionOk="0">
                    <a:moveTo>
                      <a:pt x="738" y="1"/>
                    </a:moveTo>
                    <a:cubicBezTo>
                      <a:pt x="483" y="1"/>
                      <a:pt x="232" y="79"/>
                      <a:pt x="19" y="219"/>
                    </a:cubicBezTo>
                    <a:cubicBezTo>
                      <a:pt x="1" y="233"/>
                      <a:pt x="13" y="263"/>
                      <a:pt x="28" y="263"/>
                    </a:cubicBezTo>
                    <a:cubicBezTo>
                      <a:pt x="31" y="263"/>
                      <a:pt x="34" y="262"/>
                      <a:pt x="37" y="259"/>
                    </a:cubicBezTo>
                    <a:cubicBezTo>
                      <a:pt x="256" y="117"/>
                      <a:pt x="500" y="46"/>
                      <a:pt x="747" y="46"/>
                    </a:cubicBezTo>
                    <a:cubicBezTo>
                      <a:pt x="857" y="46"/>
                      <a:pt x="969" y="60"/>
                      <a:pt x="1078" y="89"/>
                    </a:cubicBezTo>
                    <a:cubicBezTo>
                      <a:pt x="1395" y="183"/>
                      <a:pt x="1672" y="388"/>
                      <a:pt x="1842" y="683"/>
                    </a:cubicBezTo>
                    <a:cubicBezTo>
                      <a:pt x="2029" y="1018"/>
                      <a:pt x="2029" y="1411"/>
                      <a:pt x="2083" y="1764"/>
                    </a:cubicBezTo>
                    <a:cubicBezTo>
                      <a:pt x="2141" y="2081"/>
                      <a:pt x="2230" y="2358"/>
                      <a:pt x="2418" y="2622"/>
                    </a:cubicBezTo>
                    <a:cubicBezTo>
                      <a:pt x="2753" y="3122"/>
                      <a:pt x="3294" y="3475"/>
                      <a:pt x="3906" y="3551"/>
                    </a:cubicBezTo>
                    <a:cubicBezTo>
                      <a:pt x="4010" y="3564"/>
                      <a:pt x="4114" y="3569"/>
                      <a:pt x="4218" y="3569"/>
                    </a:cubicBezTo>
                    <a:cubicBezTo>
                      <a:pt x="4890" y="3569"/>
                      <a:pt x="5546" y="3324"/>
                      <a:pt x="6161" y="3069"/>
                    </a:cubicBezTo>
                    <a:cubicBezTo>
                      <a:pt x="6756" y="2845"/>
                      <a:pt x="7390" y="2582"/>
                      <a:pt x="8038" y="2546"/>
                    </a:cubicBezTo>
                    <a:lnTo>
                      <a:pt x="8038" y="2510"/>
                    </a:lnTo>
                    <a:cubicBezTo>
                      <a:pt x="7519" y="2528"/>
                      <a:pt x="6979" y="2693"/>
                      <a:pt x="6496" y="2899"/>
                    </a:cubicBezTo>
                    <a:cubicBezTo>
                      <a:pt x="5750" y="3180"/>
                      <a:pt x="4987" y="3533"/>
                      <a:pt x="4187" y="3533"/>
                    </a:cubicBezTo>
                    <a:cubicBezTo>
                      <a:pt x="3499" y="3515"/>
                      <a:pt x="2847" y="3180"/>
                      <a:pt x="2454" y="2622"/>
                    </a:cubicBezTo>
                    <a:cubicBezTo>
                      <a:pt x="2271" y="2341"/>
                      <a:pt x="2159" y="2046"/>
                      <a:pt x="2119" y="1711"/>
                    </a:cubicBezTo>
                    <a:cubicBezTo>
                      <a:pt x="2065" y="1353"/>
                      <a:pt x="2065" y="983"/>
                      <a:pt x="1878" y="648"/>
                    </a:cubicBezTo>
                    <a:cubicBezTo>
                      <a:pt x="1712" y="371"/>
                      <a:pt x="1431" y="125"/>
                      <a:pt x="1096" y="53"/>
                    </a:cubicBezTo>
                    <a:cubicBezTo>
                      <a:pt x="978" y="18"/>
                      <a:pt x="857" y="1"/>
                      <a:pt x="738" y="1"/>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5"/>
              <p:cNvSpPr/>
              <p:nvPr/>
            </p:nvSpPr>
            <p:spPr>
              <a:xfrm>
                <a:off x="-1857803" y="3907060"/>
                <a:ext cx="192247" cy="158193"/>
              </a:xfrm>
              <a:custGeom>
                <a:avLst/>
                <a:gdLst/>
                <a:ahLst/>
                <a:cxnLst/>
                <a:rect l="l" t="t" r="r" b="b"/>
                <a:pathLst>
                  <a:path w="1417" h="1166" extrusionOk="0">
                    <a:moveTo>
                      <a:pt x="624" y="39"/>
                    </a:moveTo>
                    <a:cubicBezTo>
                      <a:pt x="737" y="39"/>
                      <a:pt x="852" y="67"/>
                      <a:pt x="952" y="120"/>
                    </a:cubicBezTo>
                    <a:cubicBezTo>
                      <a:pt x="952" y="120"/>
                      <a:pt x="952" y="120"/>
                      <a:pt x="952" y="120"/>
                    </a:cubicBezTo>
                    <a:lnTo>
                      <a:pt x="952" y="120"/>
                    </a:lnTo>
                    <a:cubicBezTo>
                      <a:pt x="954" y="122"/>
                      <a:pt x="956" y="123"/>
                      <a:pt x="959" y="124"/>
                    </a:cubicBezTo>
                    <a:lnTo>
                      <a:pt x="959" y="124"/>
                    </a:lnTo>
                    <a:cubicBezTo>
                      <a:pt x="1139" y="237"/>
                      <a:pt x="1288" y="440"/>
                      <a:pt x="1323" y="643"/>
                    </a:cubicBezTo>
                    <a:cubicBezTo>
                      <a:pt x="1359" y="920"/>
                      <a:pt x="1175" y="1089"/>
                      <a:pt x="912" y="1107"/>
                    </a:cubicBezTo>
                    <a:cubicBezTo>
                      <a:pt x="890" y="1109"/>
                      <a:pt x="867" y="1110"/>
                      <a:pt x="844" y="1110"/>
                    </a:cubicBezTo>
                    <a:cubicBezTo>
                      <a:pt x="638" y="1110"/>
                      <a:pt x="413" y="1037"/>
                      <a:pt x="260" y="884"/>
                    </a:cubicBezTo>
                    <a:cubicBezTo>
                      <a:pt x="94" y="719"/>
                      <a:pt x="36" y="437"/>
                      <a:pt x="188" y="232"/>
                    </a:cubicBezTo>
                    <a:cubicBezTo>
                      <a:pt x="297" y="99"/>
                      <a:pt x="459" y="39"/>
                      <a:pt x="624" y="39"/>
                    </a:cubicBezTo>
                    <a:close/>
                    <a:moveTo>
                      <a:pt x="621" y="0"/>
                    </a:moveTo>
                    <a:cubicBezTo>
                      <a:pt x="482" y="0"/>
                      <a:pt x="342" y="41"/>
                      <a:pt x="224" y="138"/>
                    </a:cubicBezTo>
                    <a:cubicBezTo>
                      <a:pt x="18" y="308"/>
                      <a:pt x="1" y="607"/>
                      <a:pt x="148" y="808"/>
                    </a:cubicBezTo>
                    <a:cubicBezTo>
                      <a:pt x="300" y="1054"/>
                      <a:pt x="577" y="1165"/>
                      <a:pt x="840" y="1165"/>
                    </a:cubicBezTo>
                    <a:cubicBezTo>
                      <a:pt x="1082" y="1165"/>
                      <a:pt x="1341" y="1054"/>
                      <a:pt x="1376" y="772"/>
                    </a:cubicBezTo>
                    <a:cubicBezTo>
                      <a:pt x="1417" y="514"/>
                      <a:pt x="1213" y="216"/>
                      <a:pt x="973" y="86"/>
                    </a:cubicBezTo>
                    <a:lnTo>
                      <a:pt x="973" y="86"/>
                    </a:lnTo>
                    <a:cubicBezTo>
                      <a:pt x="972" y="85"/>
                      <a:pt x="971" y="85"/>
                      <a:pt x="970" y="84"/>
                    </a:cubicBezTo>
                    <a:lnTo>
                      <a:pt x="970" y="84"/>
                    </a:lnTo>
                    <a:cubicBezTo>
                      <a:pt x="970" y="84"/>
                      <a:pt x="970" y="84"/>
                      <a:pt x="970" y="84"/>
                    </a:cubicBezTo>
                    <a:cubicBezTo>
                      <a:pt x="967" y="81"/>
                      <a:pt x="963" y="80"/>
                      <a:pt x="960" y="79"/>
                    </a:cubicBezTo>
                    <a:lnTo>
                      <a:pt x="960" y="79"/>
                    </a:lnTo>
                    <a:cubicBezTo>
                      <a:pt x="858" y="30"/>
                      <a:pt x="740" y="0"/>
                      <a:pt x="621" y="0"/>
                    </a:cubicBezTo>
                    <a:close/>
                  </a:path>
                </a:pathLst>
              </a:custGeom>
              <a:solidFill>
                <a:srgbClr val="A5B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5"/>
              <p:cNvSpPr/>
              <p:nvPr/>
            </p:nvSpPr>
            <p:spPr>
              <a:xfrm>
                <a:off x="-2708745" y="2835513"/>
                <a:ext cx="1194726" cy="617442"/>
              </a:xfrm>
              <a:custGeom>
                <a:avLst/>
                <a:gdLst/>
                <a:ahLst/>
                <a:cxnLst/>
                <a:rect l="l" t="t" r="r" b="b"/>
                <a:pathLst>
                  <a:path w="8806" h="4551" extrusionOk="0">
                    <a:moveTo>
                      <a:pt x="8491" y="1"/>
                    </a:moveTo>
                    <a:cubicBezTo>
                      <a:pt x="7839" y="1"/>
                      <a:pt x="6311" y="638"/>
                      <a:pt x="5638" y="1264"/>
                    </a:cubicBezTo>
                    <a:cubicBezTo>
                      <a:pt x="5303" y="1599"/>
                      <a:pt x="5044" y="2046"/>
                      <a:pt x="4767" y="2474"/>
                    </a:cubicBezTo>
                    <a:cubicBezTo>
                      <a:pt x="4363" y="3059"/>
                      <a:pt x="3924" y="3592"/>
                      <a:pt x="3182" y="3592"/>
                    </a:cubicBezTo>
                    <a:cubicBezTo>
                      <a:pt x="3170" y="3592"/>
                      <a:pt x="3158" y="3592"/>
                      <a:pt x="3146" y="3591"/>
                    </a:cubicBezTo>
                    <a:cubicBezTo>
                      <a:pt x="2904" y="3591"/>
                      <a:pt x="2645" y="3551"/>
                      <a:pt x="2382" y="3480"/>
                    </a:cubicBezTo>
                    <a:cubicBezTo>
                      <a:pt x="1571" y="3278"/>
                      <a:pt x="693" y="2882"/>
                      <a:pt x="267" y="2882"/>
                    </a:cubicBezTo>
                    <a:cubicBezTo>
                      <a:pt x="137" y="2882"/>
                      <a:pt x="49" y="2919"/>
                      <a:pt x="19" y="3011"/>
                    </a:cubicBezTo>
                    <a:cubicBezTo>
                      <a:pt x="1" y="3069"/>
                      <a:pt x="1" y="3145"/>
                      <a:pt x="19" y="3216"/>
                    </a:cubicBezTo>
                    <a:cubicBezTo>
                      <a:pt x="19" y="3216"/>
                      <a:pt x="95" y="3292"/>
                      <a:pt x="224" y="3421"/>
                    </a:cubicBezTo>
                    <a:cubicBezTo>
                      <a:pt x="613" y="3756"/>
                      <a:pt x="1582" y="4427"/>
                      <a:pt x="3070" y="4538"/>
                    </a:cubicBezTo>
                    <a:cubicBezTo>
                      <a:pt x="3158" y="4546"/>
                      <a:pt x="3245" y="4550"/>
                      <a:pt x="3330" y="4550"/>
                    </a:cubicBezTo>
                    <a:cubicBezTo>
                      <a:pt x="4274" y="4550"/>
                      <a:pt x="5061" y="4041"/>
                      <a:pt x="6085" y="2251"/>
                    </a:cubicBezTo>
                    <a:cubicBezTo>
                      <a:pt x="6943" y="759"/>
                      <a:pt x="8805" y="312"/>
                      <a:pt x="8788" y="129"/>
                    </a:cubicBezTo>
                    <a:cubicBezTo>
                      <a:pt x="8761" y="40"/>
                      <a:pt x="8653" y="1"/>
                      <a:pt x="849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5"/>
              <p:cNvSpPr/>
              <p:nvPr/>
            </p:nvSpPr>
            <p:spPr>
              <a:xfrm>
                <a:off x="-2042047" y="3342659"/>
                <a:ext cx="631688" cy="1054577"/>
              </a:xfrm>
              <a:custGeom>
                <a:avLst/>
                <a:gdLst/>
                <a:ahLst/>
                <a:cxnLst/>
                <a:rect l="l" t="t" r="r" b="b"/>
                <a:pathLst>
                  <a:path w="4656" h="7773" extrusionOk="0">
                    <a:moveTo>
                      <a:pt x="3516" y="1"/>
                    </a:moveTo>
                    <a:cubicBezTo>
                      <a:pt x="3516" y="1"/>
                      <a:pt x="4003" y="3181"/>
                      <a:pt x="3833" y="5361"/>
                    </a:cubicBezTo>
                    <a:cubicBezTo>
                      <a:pt x="3740" y="6366"/>
                      <a:pt x="1" y="7760"/>
                      <a:pt x="1" y="7760"/>
                    </a:cubicBezTo>
                    <a:cubicBezTo>
                      <a:pt x="36" y="7769"/>
                      <a:pt x="84" y="7773"/>
                      <a:pt x="141" y="7773"/>
                    </a:cubicBezTo>
                    <a:cubicBezTo>
                      <a:pt x="1066" y="7773"/>
                      <a:pt x="4615" y="6673"/>
                      <a:pt x="4615" y="6219"/>
                    </a:cubicBezTo>
                    <a:cubicBezTo>
                      <a:pt x="4655" y="2663"/>
                      <a:pt x="3516" y="1"/>
                      <a:pt x="3516" y="1"/>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5"/>
              <p:cNvSpPr/>
              <p:nvPr/>
            </p:nvSpPr>
            <p:spPr>
              <a:xfrm>
                <a:off x="-2620147" y="2974736"/>
                <a:ext cx="641324" cy="1414657"/>
              </a:xfrm>
              <a:custGeom>
                <a:avLst/>
                <a:gdLst/>
                <a:ahLst/>
                <a:cxnLst/>
                <a:rect l="l" t="t" r="r" b="b"/>
                <a:pathLst>
                  <a:path w="4727" h="10427" extrusionOk="0">
                    <a:moveTo>
                      <a:pt x="4615" y="0"/>
                    </a:moveTo>
                    <a:lnTo>
                      <a:pt x="4615" y="0"/>
                    </a:lnTo>
                    <a:cubicBezTo>
                      <a:pt x="4614" y="0"/>
                      <a:pt x="2328" y="782"/>
                      <a:pt x="0" y="916"/>
                    </a:cubicBezTo>
                    <a:cubicBezTo>
                      <a:pt x="0" y="916"/>
                      <a:pt x="2850" y="8416"/>
                      <a:pt x="4726" y="10426"/>
                    </a:cubicBezTo>
                    <a:cubicBezTo>
                      <a:pt x="4726" y="10426"/>
                      <a:pt x="988" y="3891"/>
                      <a:pt x="1510" y="2404"/>
                    </a:cubicBezTo>
                    <a:cubicBezTo>
                      <a:pt x="1935" y="1193"/>
                      <a:pt x="4614" y="0"/>
                      <a:pt x="4615" y="0"/>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5"/>
              <p:cNvSpPr/>
              <p:nvPr/>
            </p:nvSpPr>
            <p:spPr>
              <a:xfrm>
                <a:off x="-2027258" y="3181208"/>
                <a:ext cx="1055934" cy="841844"/>
              </a:xfrm>
              <a:custGeom>
                <a:avLst/>
                <a:gdLst/>
                <a:ahLst/>
                <a:cxnLst/>
                <a:rect l="l" t="t" r="r" b="b"/>
                <a:pathLst>
                  <a:path w="7783" h="6205" extrusionOk="0">
                    <a:moveTo>
                      <a:pt x="4139" y="1"/>
                    </a:moveTo>
                    <a:cubicBezTo>
                      <a:pt x="2701" y="1"/>
                      <a:pt x="306" y="559"/>
                      <a:pt x="151" y="1320"/>
                    </a:cubicBezTo>
                    <a:cubicBezTo>
                      <a:pt x="0" y="2068"/>
                      <a:pt x="576" y="2654"/>
                      <a:pt x="2219" y="2654"/>
                    </a:cubicBezTo>
                    <a:cubicBezTo>
                      <a:pt x="2577" y="2654"/>
                      <a:pt x="2985" y="2626"/>
                      <a:pt x="3447" y="2566"/>
                    </a:cubicBezTo>
                    <a:cubicBezTo>
                      <a:pt x="3447" y="2566"/>
                      <a:pt x="4359" y="6086"/>
                      <a:pt x="5828" y="6198"/>
                    </a:cubicBezTo>
                    <a:cubicBezTo>
                      <a:pt x="5882" y="6202"/>
                      <a:pt x="5934" y="6204"/>
                      <a:pt x="5984" y="6204"/>
                    </a:cubicBezTo>
                    <a:cubicBezTo>
                      <a:pt x="7783" y="6204"/>
                      <a:pt x="7115" y="3701"/>
                      <a:pt x="7115" y="3701"/>
                    </a:cubicBezTo>
                    <a:cubicBezTo>
                      <a:pt x="7115" y="3701"/>
                      <a:pt x="5775" y="708"/>
                      <a:pt x="5123" y="186"/>
                    </a:cubicBezTo>
                    <a:cubicBezTo>
                      <a:pt x="4964" y="58"/>
                      <a:pt x="4601" y="1"/>
                      <a:pt x="4139" y="1"/>
                    </a:cubicBezTo>
                    <a:close/>
                  </a:path>
                </a:pathLst>
              </a:custGeom>
              <a:solidFill>
                <a:srgbClr val="E38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5"/>
              <p:cNvSpPr/>
              <p:nvPr/>
            </p:nvSpPr>
            <p:spPr>
              <a:xfrm>
                <a:off x="-1296251" y="4008679"/>
                <a:ext cx="188177" cy="48571"/>
              </a:xfrm>
              <a:custGeom>
                <a:avLst/>
                <a:gdLst/>
                <a:ahLst/>
                <a:cxnLst/>
                <a:rect l="l" t="t" r="r" b="b"/>
                <a:pathLst>
                  <a:path w="1387" h="358" extrusionOk="0">
                    <a:moveTo>
                      <a:pt x="38" y="0"/>
                    </a:moveTo>
                    <a:cubicBezTo>
                      <a:pt x="18" y="0"/>
                      <a:pt x="0" y="27"/>
                      <a:pt x="29" y="41"/>
                    </a:cubicBezTo>
                    <a:cubicBezTo>
                      <a:pt x="324" y="252"/>
                      <a:pt x="659" y="358"/>
                      <a:pt x="1004" y="358"/>
                    </a:cubicBezTo>
                    <a:cubicBezTo>
                      <a:pt x="1119" y="358"/>
                      <a:pt x="1235" y="346"/>
                      <a:pt x="1352" y="322"/>
                    </a:cubicBezTo>
                    <a:cubicBezTo>
                      <a:pt x="1386" y="322"/>
                      <a:pt x="1374" y="279"/>
                      <a:pt x="1359" y="279"/>
                    </a:cubicBezTo>
                    <a:cubicBezTo>
                      <a:pt x="1356" y="279"/>
                      <a:pt x="1354" y="280"/>
                      <a:pt x="1352" y="282"/>
                    </a:cubicBezTo>
                    <a:cubicBezTo>
                      <a:pt x="1242" y="304"/>
                      <a:pt x="1132" y="315"/>
                      <a:pt x="1024" y="315"/>
                    </a:cubicBezTo>
                    <a:cubicBezTo>
                      <a:pt x="673" y="315"/>
                      <a:pt x="335" y="203"/>
                      <a:pt x="52" y="5"/>
                    </a:cubicBezTo>
                    <a:cubicBezTo>
                      <a:pt x="47" y="2"/>
                      <a:pt x="43" y="0"/>
                      <a:pt x="38"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5"/>
              <p:cNvSpPr/>
              <p:nvPr/>
            </p:nvSpPr>
            <p:spPr>
              <a:xfrm>
                <a:off x="-1966206" y="3279029"/>
                <a:ext cx="217075" cy="155616"/>
              </a:xfrm>
              <a:custGeom>
                <a:avLst/>
                <a:gdLst/>
                <a:ahLst/>
                <a:cxnLst/>
                <a:rect l="l" t="t" r="r" b="b"/>
                <a:pathLst>
                  <a:path w="1600" h="1147" extrusionOk="0">
                    <a:moveTo>
                      <a:pt x="1008" y="38"/>
                    </a:moveTo>
                    <a:cubicBezTo>
                      <a:pt x="1237" y="38"/>
                      <a:pt x="1560" y="111"/>
                      <a:pt x="1528" y="394"/>
                    </a:cubicBezTo>
                    <a:cubicBezTo>
                      <a:pt x="1488" y="657"/>
                      <a:pt x="1193" y="823"/>
                      <a:pt x="987" y="934"/>
                    </a:cubicBezTo>
                    <a:cubicBezTo>
                      <a:pt x="750" y="1035"/>
                      <a:pt x="486" y="1107"/>
                      <a:pt x="231" y="1107"/>
                    </a:cubicBezTo>
                    <a:cubicBezTo>
                      <a:pt x="209" y="1107"/>
                      <a:pt x="187" y="1106"/>
                      <a:pt x="166" y="1105"/>
                    </a:cubicBezTo>
                    <a:lnTo>
                      <a:pt x="166" y="1105"/>
                    </a:lnTo>
                    <a:cubicBezTo>
                      <a:pt x="166" y="1105"/>
                      <a:pt x="166" y="1104"/>
                      <a:pt x="165" y="1104"/>
                    </a:cubicBezTo>
                    <a:cubicBezTo>
                      <a:pt x="36" y="881"/>
                      <a:pt x="36" y="617"/>
                      <a:pt x="165" y="394"/>
                    </a:cubicBezTo>
                    <a:cubicBezTo>
                      <a:pt x="205" y="340"/>
                      <a:pt x="241" y="282"/>
                      <a:pt x="299" y="228"/>
                    </a:cubicBezTo>
                    <a:cubicBezTo>
                      <a:pt x="353" y="188"/>
                      <a:pt x="447" y="170"/>
                      <a:pt x="523" y="135"/>
                    </a:cubicBezTo>
                    <a:cubicBezTo>
                      <a:pt x="652" y="99"/>
                      <a:pt x="800" y="59"/>
                      <a:pt x="929" y="41"/>
                    </a:cubicBezTo>
                    <a:cubicBezTo>
                      <a:pt x="954" y="39"/>
                      <a:pt x="980" y="38"/>
                      <a:pt x="1008" y="38"/>
                    </a:cubicBezTo>
                    <a:close/>
                    <a:moveTo>
                      <a:pt x="991" y="0"/>
                    </a:moveTo>
                    <a:cubicBezTo>
                      <a:pt x="853" y="0"/>
                      <a:pt x="719" y="32"/>
                      <a:pt x="594" y="77"/>
                    </a:cubicBezTo>
                    <a:cubicBezTo>
                      <a:pt x="500" y="99"/>
                      <a:pt x="429" y="135"/>
                      <a:pt x="335" y="152"/>
                    </a:cubicBezTo>
                    <a:cubicBezTo>
                      <a:pt x="317" y="170"/>
                      <a:pt x="299" y="170"/>
                      <a:pt x="259" y="188"/>
                    </a:cubicBezTo>
                    <a:cubicBezTo>
                      <a:pt x="241" y="228"/>
                      <a:pt x="205" y="264"/>
                      <a:pt x="188" y="282"/>
                    </a:cubicBezTo>
                    <a:cubicBezTo>
                      <a:pt x="112" y="412"/>
                      <a:pt x="36" y="546"/>
                      <a:pt x="18" y="693"/>
                    </a:cubicBezTo>
                    <a:cubicBezTo>
                      <a:pt x="1" y="835"/>
                      <a:pt x="49" y="980"/>
                      <a:pt x="121" y="1122"/>
                    </a:cubicBezTo>
                    <a:lnTo>
                      <a:pt x="121" y="1122"/>
                    </a:lnTo>
                    <a:cubicBezTo>
                      <a:pt x="121" y="1126"/>
                      <a:pt x="123" y="1130"/>
                      <a:pt x="126" y="1133"/>
                    </a:cubicBezTo>
                    <a:lnTo>
                      <a:pt x="126" y="1133"/>
                    </a:lnTo>
                    <a:cubicBezTo>
                      <a:pt x="127" y="1135"/>
                      <a:pt x="128" y="1138"/>
                      <a:pt x="130" y="1140"/>
                    </a:cubicBezTo>
                    <a:cubicBezTo>
                      <a:pt x="134" y="1144"/>
                      <a:pt x="141" y="1147"/>
                      <a:pt x="147" y="1147"/>
                    </a:cubicBezTo>
                    <a:cubicBezTo>
                      <a:pt x="153" y="1147"/>
                      <a:pt x="160" y="1145"/>
                      <a:pt x="164" y="1141"/>
                    </a:cubicBezTo>
                    <a:lnTo>
                      <a:pt x="164" y="1141"/>
                    </a:lnTo>
                    <a:cubicBezTo>
                      <a:pt x="196" y="1142"/>
                      <a:pt x="227" y="1143"/>
                      <a:pt x="259" y="1143"/>
                    </a:cubicBezTo>
                    <a:cubicBezTo>
                      <a:pt x="520" y="1143"/>
                      <a:pt x="778" y="1087"/>
                      <a:pt x="1005" y="970"/>
                    </a:cubicBezTo>
                    <a:cubicBezTo>
                      <a:pt x="1228" y="858"/>
                      <a:pt x="1546" y="675"/>
                      <a:pt x="1563" y="394"/>
                    </a:cubicBezTo>
                    <a:cubicBezTo>
                      <a:pt x="1599" y="135"/>
                      <a:pt x="1304" y="5"/>
                      <a:pt x="1081" y="5"/>
                    </a:cubicBezTo>
                    <a:cubicBezTo>
                      <a:pt x="1051" y="2"/>
                      <a:pt x="1021" y="0"/>
                      <a:pt x="991"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5"/>
              <p:cNvSpPr/>
              <p:nvPr/>
            </p:nvSpPr>
            <p:spPr>
              <a:xfrm>
                <a:off x="-2803852" y="3679264"/>
                <a:ext cx="625583" cy="415563"/>
              </a:xfrm>
              <a:custGeom>
                <a:avLst/>
                <a:gdLst/>
                <a:ahLst/>
                <a:cxnLst/>
                <a:rect l="l" t="t" r="r" b="b"/>
                <a:pathLst>
                  <a:path w="4611" h="3063" extrusionOk="0">
                    <a:moveTo>
                      <a:pt x="1218" y="0"/>
                    </a:moveTo>
                    <a:cubicBezTo>
                      <a:pt x="488" y="0"/>
                      <a:pt x="1" y="885"/>
                      <a:pt x="514" y="1576"/>
                    </a:cubicBezTo>
                    <a:cubicBezTo>
                      <a:pt x="532" y="1594"/>
                      <a:pt x="532" y="1594"/>
                      <a:pt x="532" y="1616"/>
                    </a:cubicBezTo>
                    <a:cubicBezTo>
                      <a:pt x="1148" y="2400"/>
                      <a:pt x="2210" y="3063"/>
                      <a:pt x="3057" y="3063"/>
                    </a:cubicBezTo>
                    <a:cubicBezTo>
                      <a:pt x="3315" y="3063"/>
                      <a:pt x="3553" y="3001"/>
                      <a:pt x="3753" y="2862"/>
                    </a:cubicBezTo>
                    <a:cubicBezTo>
                      <a:pt x="4611" y="2246"/>
                      <a:pt x="3235" y="1017"/>
                      <a:pt x="2096" y="329"/>
                    </a:cubicBezTo>
                    <a:cubicBezTo>
                      <a:pt x="1912" y="218"/>
                      <a:pt x="1743" y="124"/>
                      <a:pt x="1577" y="70"/>
                    </a:cubicBezTo>
                    <a:cubicBezTo>
                      <a:pt x="1454" y="22"/>
                      <a:pt x="1333" y="0"/>
                      <a:pt x="1218" y="0"/>
                    </a:cubicBezTo>
                    <a:close/>
                  </a:path>
                </a:pathLst>
              </a:custGeom>
              <a:solidFill>
                <a:srgbClr val="E38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5"/>
              <p:cNvSpPr/>
              <p:nvPr/>
            </p:nvSpPr>
            <p:spPr>
              <a:xfrm>
                <a:off x="-2514868" y="3880061"/>
                <a:ext cx="228064" cy="185735"/>
              </a:xfrm>
              <a:custGeom>
                <a:avLst/>
                <a:gdLst/>
                <a:ahLst/>
                <a:cxnLst/>
                <a:rect l="l" t="t" r="r" b="b"/>
                <a:pathLst>
                  <a:path w="1681" h="1369" extrusionOk="0">
                    <a:moveTo>
                      <a:pt x="805" y="42"/>
                    </a:moveTo>
                    <a:cubicBezTo>
                      <a:pt x="841" y="60"/>
                      <a:pt x="881" y="78"/>
                      <a:pt x="917" y="96"/>
                    </a:cubicBezTo>
                    <a:cubicBezTo>
                      <a:pt x="993" y="136"/>
                      <a:pt x="1065" y="172"/>
                      <a:pt x="1140" y="207"/>
                    </a:cubicBezTo>
                    <a:cubicBezTo>
                      <a:pt x="1382" y="377"/>
                      <a:pt x="1605" y="636"/>
                      <a:pt x="1529" y="953"/>
                    </a:cubicBezTo>
                    <a:cubicBezTo>
                      <a:pt x="1472" y="1222"/>
                      <a:pt x="1234" y="1324"/>
                      <a:pt x="987" y="1324"/>
                    </a:cubicBezTo>
                    <a:cubicBezTo>
                      <a:pt x="926" y="1324"/>
                      <a:pt x="865" y="1318"/>
                      <a:pt x="805" y="1306"/>
                    </a:cubicBezTo>
                    <a:cubicBezTo>
                      <a:pt x="488" y="1253"/>
                      <a:pt x="211" y="1065"/>
                      <a:pt x="42" y="806"/>
                    </a:cubicBezTo>
                    <a:cubicBezTo>
                      <a:pt x="100" y="583"/>
                      <a:pt x="229" y="337"/>
                      <a:pt x="435" y="207"/>
                    </a:cubicBezTo>
                    <a:cubicBezTo>
                      <a:pt x="524" y="136"/>
                      <a:pt x="618" y="96"/>
                      <a:pt x="729" y="60"/>
                    </a:cubicBezTo>
                    <a:cubicBezTo>
                      <a:pt x="747" y="60"/>
                      <a:pt x="788" y="42"/>
                      <a:pt x="805" y="42"/>
                    </a:cubicBezTo>
                    <a:close/>
                    <a:moveTo>
                      <a:pt x="780" y="0"/>
                    </a:moveTo>
                    <a:cubicBezTo>
                      <a:pt x="750" y="0"/>
                      <a:pt x="724" y="12"/>
                      <a:pt x="694" y="24"/>
                    </a:cubicBezTo>
                    <a:cubicBezTo>
                      <a:pt x="636" y="42"/>
                      <a:pt x="582" y="60"/>
                      <a:pt x="524" y="96"/>
                    </a:cubicBezTo>
                    <a:cubicBezTo>
                      <a:pt x="251" y="224"/>
                      <a:pt x="82" y="500"/>
                      <a:pt x="9" y="795"/>
                    </a:cubicBezTo>
                    <a:lnTo>
                      <a:pt x="9" y="795"/>
                    </a:lnTo>
                    <a:cubicBezTo>
                      <a:pt x="3" y="800"/>
                      <a:pt x="0" y="807"/>
                      <a:pt x="1" y="814"/>
                    </a:cubicBezTo>
                    <a:lnTo>
                      <a:pt x="1" y="814"/>
                    </a:lnTo>
                    <a:cubicBezTo>
                      <a:pt x="0" y="818"/>
                      <a:pt x="2" y="822"/>
                      <a:pt x="6" y="824"/>
                    </a:cubicBezTo>
                    <a:lnTo>
                      <a:pt x="6" y="824"/>
                    </a:lnTo>
                    <a:cubicBezTo>
                      <a:pt x="171" y="1083"/>
                      <a:pt x="435" y="1271"/>
                      <a:pt x="747" y="1342"/>
                    </a:cubicBezTo>
                    <a:cubicBezTo>
                      <a:pt x="827" y="1358"/>
                      <a:pt x="913" y="1369"/>
                      <a:pt x="997" y="1369"/>
                    </a:cubicBezTo>
                    <a:cubicBezTo>
                      <a:pt x="1212" y="1369"/>
                      <a:pt x="1423" y="1302"/>
                      <a:pt x="1529" y="1101"/>
                    </a:cubicBezTo>
                    <a:cubicBezTo>
                      <a:pt x="1681" y="806"/>
                      <a:pt x="1551" y="489"/>
                      <a:pt x="1328" y="301"/>
                    </a:cubicBezTo>
                    <a:cubicBezTo>
                      <a:pt x="1176" y="172"/>
                      <a:pt x="1011" y="96"/>
                      <a:pt x="859" y="24"/>
                    </a:cubicBezTo>
                    <a:cubicBezTo>
                      <a:pt x="828" y="7"/>
                      <a:pt x="803" y="0"/>
                      <a:pt x="780"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5"/>
              <p:cNvSpPr/>
              <p:nvPr/>
            </p:nvSpPr>
            <p:spPr>
              <a:xfrm>
                <a:off x="-2710645" y="4004202"/>
                <a:ext cx="482042" cy="319507"/>
              </a:xfrm>
              <a:custGeom>
                <a:avLst/>
                <a:gdLst/>
                <a:ahLst/>
                <a:cxnLst/>
                <a:rect l="l" t="t" r="r" b="b"/>
                <a:pathLst>
                  <a:path w="3553" h="2355" extrusionOk="0">
                    <a:moveTo>
                      <a:pt x="925" y="1"/>
                    </a:moveTo>
                    <a:cubicBezTo>
                      <a:pt x="363" y="1"/>
                      <a:pt x="1" y="681"/>
                      <a:pt x="386" y="1209"/>
                    </a:cubicBezTo>
                    <a:cubicBezTo>
                      <a:pt x="404" y="1231"/>
                      <a:pt x="404" y="1231"/>
                      <a:pt x="404" y="1249"/>
                    </a:cubicBezTo>
                    <a:cubicBezTo>
                      <a:pt x="874" y="1846"/>
                      <a:pt x="1681" y="2354"/>
                      <a:pt x="2335" y="2354"/>
                    </a:cubicBezTo>
                    <a:cubicBezTo>
                      <a:pt x="2537" y="2354"/>
                      <a:pt x="2724" y="2306"/>
                      <a:pt x="2883" y="2196"/>
                    </a:cubicBezTo>
                    <a:cubicBezTo>
                      <a:pt x="3553" y="1731"/>
                      <a:pt x="2472" y="784"/>
                      <a:pt x="1614" y="262"/>
                    </a:cubicBezTo>
                    <a:cubicBezTo>
                      <a:pt x="1467" y="168"/>
                      <a:pt x="1337" y="92"/>
                      <a:pt x="1208" y="56"/>
                    </a:cubicBezTo>
                    <a:cubicBezTo>
                      <a:pt x="1110" y="18"/>
                      <a:pt x="1015" y="1"/>
                      <a:pt x="925" y="1"/>
                    </a:cubicBezTo>
                    <a:close/>
                  </a:path>
                </a:pathLst>
              </a:custGeom>
              <a:solidFill>
                <a:srgbClr val="E38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5"/>
              <p:cNvSpPr/>
              <p:nvPr/>
            </p:nvSpPr>
            <p:spPr>
              <a:xfrm>
                <a:off x="-2502658" y="4155342"/>
                <a:ext cx="188041" cy="151274"/>
              </a:xfrm>
              <a:custGeom>
                <a:avLst/>
                <a:gdLst/>
                <a:ahLst/>
                <a:cxnLst/>
                <a:rect l="l" t="t" r="r" b="b"/>
                <a:pathLst>
                  <a:path w="1386" h="1115" extrusionOk="0">
                    <a:moveTo>
                      <a:pt x="667" y="51"/>
                    </a:moveTo>
                    <a:cubicBezTo>
                      <a:pt x="754" y="51"/>
                      <a:pt x="857" y="125"/>
                      <a:pt x="921" y="171"/>
                    </a:cubicBezTo>
                    <a:cubicBezTo>
                      <a:pt x="1126" y="300"/>
                      <a:pt x="1310" y="524"/>
                      <a:pt x="1256" y="787"/>
                    </a:cubicBezTo>
                    <a:cubicBezTo>
                      <a:pt x="1208" y="1000"/>
                      <a:pt x="1001" y="1074"/>
                      <a:pt x="805" y="1074"/>
                    </a:cubicBezTo>
                    <a:cubicBezTo>
                      <a:pt x="762" y="1074"/>
                      <a:pt x="720" y="1070"/>
                      <a:pt x="680" y="1064"/>
                    </a:cubicBezTo>
                    <a:cubicBezTo>
                      <a:pt x="425" y="1012"/>
                      <a:pt x="208" y="869"/>
                      <a:pt x="61" y="658"/>
                    </a:cubicBezTo>
                    <a:lnTo>
                      <a:pt x="61" y="658"/>
                    </a:lnTo>
                    <a:cubicBezTo>
                      <a:pt x="62" y="656"/>
                      <a:pt x="62" y="655"/>
                      <a:pt x="63" y="653"/>
                    </a:cubicBezTo>
                    <a:cubicBezTo>
                      <a:pt x="99" y="470"/>
                      <a:pt x="211" y="282"/>
                      <a:pt x="380" y="171"/>
                    </a:cubicBezTo>
                    <a:cubicBezTo>
                      <a:pt x="434" y="117"/>
                      <a:pt x="528" y="77"/>
                      <a:pt x="622" y="59"/>
                    </a:cubicBezTo>
                    <a:cubicBezTo>
                      <a:pt x="636" y="53"/>
                      <a:pt x="651" y="51"/>
                      <a:pt x="667" y="51"/>
                    </a:cubicBezTo>
                    <a:close/>
                    <a:moveTo>
                      <a:pt x="679" y="1"/>
                    </a:moveTo>
                    <a:cubicBezTo>
                      <a:pt x="656" y="1"/>
                      <a:pt x="635" y="13"/>
                      <a:pt x="604" y="23"/>
                    </a:cubicBezTo>
                    <a:cubicBezTo>
                      <a:pt x="546" y="23"/>
                      <a:pt x="492" y="41"/>
                      <a:pt x="456" y="59"/>
                    </a:cubicBezTo>
                    <a:cubicBezTo>
                      <a:pt x="216" y="186"/>
                      <a:pt x="87" y="402"/>
                      <a:pt x="15" y="637"/>
                    </a:cubicBezTo>
                    <a:lnTo>
                      <a:pt x="15" y="637"/>
                    </a:lnTo>
                    <a:cubicBezTo>
                      <a:pt x="5" y="645"/>
                      <a:pt x="0" y="658"/>
                      <a:pt x="10" y="675"/>
                    </a:cubicBezTo>
                    <a:cubicBezTo>
                      <a:pt x="157" y="876"/>
                      <a:pt x="363" y="1028"/>
                      <a:pt x="622" y="1082"/>
                    </a:cubicBezTo>
                    <a:cubicBezTo>
                      <a:pt x="697" y="1101"/>
                      <a:pt x="779" y="1114"/>
                      <a:pt x="860" y="1114"/>
                    </a:cubicBezTo>
                    <a:cubicBezTo>
                      <a:pt x="1018" y="1114"/>
                      <a:pt x="1170" y="1065"/>
                      <a:pt x="1256" y="917"/>
                    </a:cubicBezTo>
                    <a:cubicBezTo>
                      <a:pt x="1385" y="693"/>
                      <a:pt x="1274" y="412"/>
                      <a:pt x="1104" y="247"/>
                    </a:cubicBezTo>
                    <a:cubicBezTo>
                      <a:pt x="992" y="153"/>
                      <a:pt x="863" y="77"/>
                      <a:pt x="733" y="23"/>
                    </a:cubicBezTo>
                    <a:cubicBezTo>
                      <a:pt x="711" y="7"/>
                      <a:pt x="694" y="1"/>
                      <a:pt x="679"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5"/>
              <p:cNvSpPr/>
              <p:nvPr/>
            </p:nvSpPr>
            <p:spPr>
              <a:xfrm>
                <a:off x="-2885935" y="3358804"/>
                <a:ext cx="649461" cy="468475"/>
              </a:xfrm>
              <a:custGeom>
                <a:avLst/>
                <a:gdLst/>
                <a:ahLst/>
                <a:cxnLst/>
                <a:rect l="l" t="t" r="r" b="b"/>
                <a:pathLst>
                  <a:path w="4787" h="3453" extrusionOk="0">
                    <a:moveTo>
                      <a:pt x="1343" y="1"/>
                    </a:moveTo>
                    <a:cubicBezTo>
                      <a:pt x="597" y="1"/>
                      <a:pt x="0" y="841"/>
                      <a:pt x="431" y="1592"/>
                    </a:cubicBezTo>
                    <a:cubicBezTo>
                      <a:pt x="431" y="1592"/>
                      <a:pt x="449" y="1610"/>
                      <a:pt x="449" y="1633"/>
                    </a:cubicBezTo>
                    <a:cubicBezTo>
                      <a:pt x="1009" y="2586"/>
                      <a:pt x="2150" y="3453"/>
                      <a:pt x="3118" y="3453"/>
                    </a:cubicBezTo>
                    <a:cubicBezTo>
                      <a:pt x="3340" y="3453"/>
                      <a:pt x="3552" y="3407"/>
                      <a:pt x="3746" y="3308"/>
                    </a:cubicBezTo>
                    <a:cubicBezTo>
                      <a:pt x="4787" y="2767"/>
                      <a:pt x="3464" y="1333"/>
                      <a:pt x="2366" y="458"/>
                    </a:cubicBezTo>
                    <a:cubicBezTo>
                      <a:pt x="2182" y="328"/>
                      <a:pt x="1995" y="217"/>
                      <a:pt x="1830" y="123"/>
                    </a:cubicBezTo>
                    <a:cubicBezTo>
                      <a:pt x="1666" y="38"/>
                      <a:pt x="1501" y="1"/>
                      <a:pt x="1343" y="1"/>
                    </a:cubicBezTo>
                    <a:close/>
                  </a:path>
                </a:pathLst>
              </a:custGeom>
              <a:solidFill>
                <a:srgbClr val="E38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5"/>
              <p:cNvSpPr/>
              <p:nvPr/>
            </p:nvSpPr>
            <p:spPr>
              <a:xfrm>
                <a:off x="-2590574" y="3587549"/>
                <a:ext cx="228064" cy="188991"/>
              </a:xfrm>
              <a:custGeom>
                <a:avLst/>
                <a:gdLst/>
                <a:ahLst/>
                <a:cxnLst/>
                <a:rect l="l" t="t" r="r" b="b"/>
                <a:pathLst>
                  <a:path w="1681" h="1393" extrusionOk="0">
                    <a:moveTo>
                      <a:pt x="841" y="58"/>
                    </a:moveTo>
                    <a:cubicBezTo>
                      <a:pt x="881" y="76"/>
                      <a:pt x="917" y="94"/>
                      <a:pt x="935" y="112"/>
                    </a:cubicBezTo>
                    <a:cubicBezTo>
                      <a:pt x="1011" y="148"/>
                      <a:pt x="1082" y="188"/>
                      <a:pt x="1140" y="224"/>
                    </a:cubicBezTo>
                    <a:cubicBezTo>
                      <a:pt x="1399" y="393"/>
                      <a:pt x="1623" y="652"/>
                      <a:pt x="1551" y="970"/>
                    </a:cubicBezTo>
                    <a:cubicBezTo>
                      <a:pt x="1490" y="1240"/>
                      <a:pt x="1248" y="1339"/>
                      <a:pt x="1010" y="1339"/>
                    </a:cubicBezTo>
                    <a:cubicBezTo>
                      <a:pt x="952" y="1339"/>
                      <a:pt x="895" y="1333"/>
                      <a:pt x="841" y="1323"/>
                    </a:cubicBezTo>
                    <a:cubicBezTo>
                      <a:pt x="506" y="1264"/>
                      <a:pt x="229" y="1081"/>
                      <a:pt x="41" y="818"/>
                    </a:cubicBezTo>
                    <a:cubicBezTo>
                      <a:pt x="99" y="577"/>
                      <a:pt x="229" y="353"/>
                      <a:pt x="452" y="206"/>
                    </a:cubicBezTo>
                    <a:cubicBezTo>
                      <a:pt x="546" y="148"/>
                      <a:pt x="635" y="94"/>
                      <a:pt x="747" y="76"/>
                    </a:cubicBezTo>
                    <a:cubicBezTo>
                      <a:pt x="787" y="58"/>
                      <a:pt x="805" y="58"/>
                      <a:pt x="841" y="58"/>
                    </a:cubicBezTo>
                    <a:close/>
                    <a:moveTo>
                      <a:pt x="805" y="0"/>
                    </a:moveTo>
                    <a:cubicBezTo>
                      <a:pt x="787" y="0"/>
                      <a:pt x="747" y="18"/>
                      <a:pt x="711" y="36"/>
                    </a:cubicBezTo>
                    <a:cubicBezTo>
                      <a:pt x="658" y="36"/>
                      <a:pt x="600" y="76"/>
                      <a:pt x="546" y="94"/>
                    </a:cubicBezTo>
                    <a:cubicBezTo>
                      <a:pt x="250" y="240"/>
                      <a:pt x="80" y="518"/>
                      <a:pt x="8" y="809"/>
                    </a:cubicBezTo>
                    <a:lnTo>
                      <a:pt x="8" y="809"/>
                    </a:lnTo>
                    <a:cubicBezTo>
                      <a:pt x="3" y="814"/>
                      <a:pt x="0" y="821"/>
                      <a:pt x="1" y="828"/>
                    </a:cubicBezTo>
                    <a:lnTo>
                      <a:pt x="1" y="828"/>
                    </a:lnTo>
                    <a:cubicBezTo>
                      <a:pt x="0" y="832"/>
                      <a:pt x="2" y="835"/>
                      <a:pt x="4" y="838"/>
                    </a:cubicBezTo>
                    <a:lnTo>
                      <a:pt x="4" y="838"/>
                    </a:lnTo>
                    <a:cubicBezTo>
                      <a:pt x="4" y="839"/>
                      <a:pt x="5" y="839"/>
                      <a:pt x="5" y="840"/>
                    </a:cubicBezTo>
                    <a:cubicBezTo>
                      <a:pt x="171" y="1099"/>
                      <a:pt x="452" y="1287"/>
                      <a:pt x="747" y="1358"/>
                    </a:cubicBezTo>
                    <a:cubicBezTo>
                      <a:pt x="829" y="1380"/>
                      <a:pt x="918" y="1393"/>
                      <a:pt x="1007" y="1393"/>
                    </a:cubicBezTo>
                    <a:cubicBezTo>
                      <a:pt x="1225" y="1393"/>
                      <a:pt x="1443" y="1317"/>
                      <a:pt x="1551" y="1117"/>
                    </a:cubicBezTo>
                    <a:cubicBezTo>
                      <a:pt x="1681" y="840"/>
                      <a:pt x="1551" y="505"/>
                      <a:pt x="1328" y="300"/>
                    </a:cubicBezTo>
                    <a:cubicBezTo>
                      <a:pt x="1194" y="188"/>
                      <a:pt x="1028" y="112"/>
                      <a:pt x="881" y="36"/>
                    </a:cubicBezTo>
                    <a:cubicBezTo>
                      <a:pt x="841" y="18"/>
                      <a:pt x="823" y="0"/>
                      <a:pt x="805"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5"/>
              <p:cNvSpPr/>
              <p:nvPr/>
            </p:nvSpPr>
            <p:spPr>
              <a:xfrm>
                <a:off x="-2619744" y="4006237"/>
                <a:ext cx="206357" cy="86287"/>
              </a:xfrm>
              <a:custGeom>
                <a:avLst/>
                <a:gdLst/>
                <a:ahLst/>
                <a:cxnLst/>
                <a:rect l="l" t="t" r="r" b="b"/>
                <a:pathLst>
                  <a:path w="1521" h="636" extrusionOk="0">
                    <a:moveTo>
                      <a:pt x="23" y="1"/>
                    </a:moveTo>
                    <a:cubicBezTo>
                      <a:pt x="9" y="1"/>
                      <a:pt x="1" y="27"/>
                      <a:pt x="15" y="41"/>
                    </a:cubicBezTo>
                    <a:cubicBezTo>
                      <a:pt x="444" y="358"/>
                      <a:pt x="962" y="564"/>
                      <a:pt x="1485" y="635"/>
                    </a:cubicBezTo>
                    <a:cubicBezTo>
                      <a:pt x="1520" y="635"/>
                      <a:pt x="1520" y="600"/>
                      <a:pt x="1485" y="582"/>
                    </a:cubicBezTo>
                    <a:cubicBezTo>
                      <a:pt x="962" y="524"/>
                      <a:pt x="462" y="323"/>
                      <a:pt x="33" y="5"/>
                    </a:cubicBezTo>
                    <a:cubicBezTo>
                      <a:pt x="29" y="2"/>
                      <a:pt x="26" y="1"/>
                      <a:pt x="23"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5"/>
              <p:cNvSpPr/>
              <p:nvPr/>
            </p:nvSpPr>
            <p:spPr>
              <a:xfrm>
                <a:off x="-2725840" y="3703279"/>
                <a:ext cx="342707" cy="133365"/>
              </a:xfrm>
              <a:custGeom>
                <a:avLst/>
                <a:gdLst/>
                <a:ahLst/>
                <a:cxnLst/>
                <a:rect l="l" t="t" r="r" b="b"/>
                <a:pathLst>
                  <a:path w="2526" h="983" extrusionOk="0">
                    <a:moveTo>
                      <a:pt x="23" y="0"/>
                    </a:moveTo>
                    <a:cubicBezTo>
                      <a:pt x="10" y="0"/>
                      <a:pt x="1" y="26"/>
                      <a:pt x="15" y="41"/>
                    </a:cubicBezTo>
                    <a:cubicBezTo>
                      <a:pt x="332" y="358"/>
                      <a:pt x="703" y="657"/>
                      <a:pt x="1132" y="822"/>
                    </a:cubicBezTo>
                    <a:cubicBezTo>
                      <a:pt x="1367" y="925"/>
                      <a:pt x="1623" y="982"/>
                      <a:pt x="1880" y="982"/>
                    </a:cubicBezTo>
                    <a:cubicBezTo>
                      <a:pt x="2092" y="982"/>
                      <a:pt x="2306" y="943"/>
                      <a:pt x="2508" y="858"/>
                    </a:cubicBezTo>
                    <a:cubicBezTo>
                      <a:pt x="2522" y="844"/>
                      <a:pt x="2525" y="818"/>
                      <a:pt x="2507" y="818"/>
                    </a:cubicBezTo>
                    <a:cubicBezTo>
                      <a:pt x="2502" y="818"/>
                      <a:pt x="2497" y="819"/>
                      <a:pt x="2490" y="822"/>
                    </a:cubicBezTo>
                    <a:cubicBezTo>
                      <a:pt x="2300" y="898"/>
                      <a:pt x="2098" y="932"/>
                      <a:pt x="1896" y="932"/>
                    </a:cubicBezTo>
                    <a:cubicBezTo>
                      <a:pt x="1643" y="932"/>
                      <a:pt x="1388" y="879"/>
                      <a:pt x="1150" y="787"/>
                    </a:cubicBezTo>
                    <a:cubicBezTo>
                      <a:pt x="721" y="617"/>
                      <a:pt x="368" y="322"/>
                      <a:pt x="33" y="5"/>
                    </a:cubicBezTo>
                    <a:cubicBezTo>
                      <a:pt x="30" y="2"/>
                      <a:pt x="26" y="0"/>
                      <a:pt x="23"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5"/>
              <p:cNvSpPr/>
              <p:nvPr/>
            </p:nvSpPr>
            <p:spPr>
              <a:xfrm>
                <a:off x="-3031241" y="3038616"/>
                <a:ext cx="489368" cy="385986"/>
              </a:xfrm>
              <a:custGeom>
                <a:avLst/>
                <a:gdLst/>
                <a:ahLst/>
                <a:cxnLst/>
                <a:rect l="l" t="t" r="r" b="b"/>
                <a:pathLst>
                  <a:path w="3607" h="2845" extrusionOk="0">
                    <a:moveTo>
                      <a:pt x="1055" y="1"/>
                    </a:moveTo>
                    <a:cubicBezTo>
                      <a:pt x="321" y="1"/>
                      <a:pt x="1" y="1106"/>
                      <a:pt x="555" y="1777"/>
                    </a:cubicBezTo>
                    <a:cubicBezTo>
                      <a:pt x="1087" y="2393"/>
                      <a:pt x="1705" y="2844"/>
                      <a:pt x="2242" y="2844"/>
                    </a:cubicBezTo>
                    <a:cubicBezTo>
                      <a:pt x="2531" y="2844"/>
                      <a:pt x="2797" y="2713"/>
                      <a:pt x="3012" y="2407"/>
                    </a:cubicBezTo>
                    <a:cubicBezTo>
                      <a:pt x="3606" y="1589"/>
                      <a:pt x="2472" y="642"/>
                      <a:pt x="1315" y="44"/>
                    </a:cubicBezTo>
                    <a:cubicBezTo>
                      <a:pt x="1223" y="14"/>
                      <a:pt x="1137" y="1"/>
                      <a:pt x="1055" y="1"/>
                    </a:cubicBezTo>
                    <a:close/>
                  </a:path>
                </a:pathLst>
              </a:custGeom>
              <a:solidFill>
                <a:srgbClr val="E38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5"/>
              <p:cNvSpPr/>
              <p:nvPr/>
            </p:nvSpPr>
            <p:spPr>
              <a:xfrm>
                <a:off x="-2809958" y="3377120"/>
                <a:ext cx="183564" cy="50877"/>
              </a:xfrm>
              <a:custGeom>
                <a:avLst/>
                <a:gdLst/>
                <a:ahLst/>
                <a:cxnLst/>
                <a:rect l="l" t="t" r="r" b="b"/>
                <a:pathLst>
                  <a:path w="1353" h="375" extrusionOk="0">
                    <a:moveTo>
                      <a:pt x="1317" y="1"/>
                    </a:moveTo>
                    <a:cubicBezTo>
                      <a:pt x="1313" y="1"/>
                      <a:pt x="1309" y="2"/>
                      <a:pt x="1305" y="6"/>
                    </a:cubicBezTo>
                    <a:cubicBezTo>
                      <a:pt x="1094" y="217"/>
                      <a:pt x="814" y="333"/>
                      <a:pt x="535" y="333"/>
                    </a:cubicBezTo>
                    <a:cubicBezTo>
                      <a:pt x="372" y="333"/>
                      <a:pt x="209" y="293"/>
                      <a:pt x="59" y="211"/>
                    </a:cubicBezTo>
                    <a:cubicBezTo>
                      <a:pt x="41" y="211"/>
                      <a:pt x="1" y="247"/>
                      <a:pt x="41" y="247"/>
                    </a:cubicBezTo>
                    <a:cubicBezTo>
                      <a:pt x="203" y="332"/>
                      <a:pt x="380" y="375"/>
                      <a:pt x="555" y="375"/>
                    </a:cubicBezTo>
                    <a:cubicBezTo>
                      <a:pt x="838" y="375"/>
                      <a:pt x="1116" y="264"/>
                      <a:pt x="1323" y="46"/>
                    </a:cubicBezTo>
                    <a:cubicBezTo>
                      <a:pt x="1352" y="28"/>
                      <a:pt x="1334" y="1"/>
                      <a:pt x="1317" y="1"/>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5"/>
              <p:cNvSpPr/>
              <p:nvPr/>
            </p:nvSpPr>
            <p:spPr>
              <a:xfrm>
                <a:off x="-2846047" y="3186364"/>
                <a:ext cx="213276" cy="194418"/>
              </a:xfrm>
              <a:custGeom>
                <a:avLst/>
                <a:gdLst/>
                <a:ahLst/>
                <a:cxnLst/>
                <a:rect l="l" t="t" r="r" b="b"/>
                <a:pathLst>
                  <a:path w="1572" h="1433" extrusionOk="0">
                    <a:moveTo>
                      <a:pt x="739" y="49"/>
                    </a:moveTo>
                    <a:cubicBezTo>
                      <a:pt x="750" y="49"/>
                      <a:pt x="761" y="50"/>
                      <a:pt x="772" y="54"/>
                    </a:cubicBezTo>
                    <a:cubicBezTo>
                      <a:pt x="866" y="89"/>
                      <a:pt x="937" y="130"/>
                      <a:pt x="1013" y="165"/>
                    </a:cubicBezTo>
                    <a:cubicBezTo>
                      <a:pt x="1290" y="295"/>
                      <a:pt x="1477" y="559"/>
                      <a:pt x="1460" y="871"/>
                    </a:cubicBezTo>
                    <a:cubicBezTo>
                      <a:pt x="1442" y="1188"/>
                      <a:pt x="1178" y="1376"/>
                      <a:pt x="866" y="1394"/>
                    </a:cubicBezTo>
                    <a:cubicBezTo>
                      <a:pt x="550" y="1394"/>
                      <a:pt x="235" y="1230"/>
                      <a:pt x="47" y="969"/>
                    </a:cubicBezTo>
                    <a:lnTo>
                      <a:pt x="47" y="969"/>
                    </a:lnTo>
                    <a:cubicBezTo>
                      <a:pt x="104" y="715"/>
                      <a:pt x="176" y="479"/>
                      <a:pt x="361" y="295"/>
                    </a:cubicBezTo>
                    <a:cubicBezTo>
                      <a:pt x="437" y="223"/>
                      <a:pt x="508" y="148"/>
                      <a:pt x="602" y="89"/>
                    </a:cubicBezTo>
                    <a:cubicBezTo>
                      <a:pt x="649" y="75"/>
                      <a:pt x="693" y="49"/>
                      <a:pt x="739" y="49"/>
                    </a:cubicBezTo>
                    <a:close/>
                    <a:moveTo>
                      <a:pt x="732" y="0"/>
                    </a:moveTo>
                    <a:cubicBezTo>
                      <a:pt x="696" y="0"/>
                      <a:pt x="642" y="36"/>
                      <a:pt x="602" y="54"/>
                    </a:cubicBezTo>
                    <a:cubicBezTo>
                      <a:pt x="548" y="72"/>
                      <a:pt x="490" y="112"/>
                      <a:pt x="455" y="148"/>
                    </a:cubicBezTo>
                    <a:cubicBezTo>
                      <a:pt x="196" y="353"/>
                      <a:pt x="62" y="647"/>
                      <a:pt x="8" y="963"/>
                    </a:cubicBezTo>
                    <a:lnTo>
                      <a:pt x="8" y="963"/>
                    </a:lnTo>
                    <a:cubicBezTo>
                      <a:pt x="2" y="968"/>
                      <a:pt x="0" y="975"/>
                      <a:pt x="8" y="983"/>
                    </a:cubicBezTo>
                    <a:cubicBezTo>
                      <a:pt x="195" y="1229"/>
                      <a:pt x="455" y="1412"/>
                      <a:pt x="772" y="1430"/>
                    </a:cubicBezTo>
                    <a:cubicBezTo>
                      <a:pt x="796" y="1431"/>
                      <a:pt x="820" y="1432"/>
                      <a:pt x="844" y="1432"/>
                    </a:cubicBezTo>
                    <a:cubicBezTo>
                      <a:pt x="1114" y="1432"/>
                      <a:pt x="1375" y="1316"/>
                      <a:pt x="1477" y="1041"/>
                    </a:cubicBezTo>
                    <a:cubicBezTo>
                      <a:pt x="1571" y="742"/>
                      <a:pt x="1442" y="407"/>
                      <a:pt x="1201" y="223"/>
                    </a:cubicBezTo>
                    <a:cubicBezTo>
                      <a:pt x="1142" y="183"/>
                      <a:pt x="1067" y="148"/>
                      <a:pt x="995" y="112"/>
                    </a:cubicBezTo>
                    <a:cubicBezTo>
                      <a:pt x="919" y="72"/>
                      <a:pt x="825" y="18"/>
                      <a:pt x="732" y="0"/>
                    </a:cubicBezTo>
                    <a:close/>
                  </a:path>
                </a:pathLst>
              </a:custGeom>
              <a:solidFill>
                <a:srgbClr val="002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5"/>
              <p:cNvSpPr/>
              <p:nvPr/>
            </p:nvSpPr>
            <p:spPr>
              <a:xfrm>
                <a:off x="-2959844" y="2605284"/>
                <a:ext cx="723538" cy="504292"/>
              </a:xfrm>
              <a:custGeom>
                <a:avLst/>
                <a:gdLst/>
                <a:ahLst/>
                <a:cxnLst/>
                <a:rect l="l" t="t" r="r" b="b"/>
                <a:pathLst>
                  <a:path w="5333" h="3717" extrusionOk="0">
                    <a:moveTo>
                      <a:pt x="719" y="0"/>
                    </a:moveTo>
                    <a:cubicBezTo>
                      <a:pt x="225" y="0"/>
                      <a:pt x="0" y="595"/>
                      <a:pt x="620" y="1059"/>
                    </a:cubicBezTo>
                    <a:cubicBezTo>
                      <a:pt x="1460" y="1675"/>
                      <a:pt x="1348" y="1394"/>
                      <a:pt x="1719" y="2698"/>
                    </a:cubicBezTo>
                    <a:cubicBezTo>
                      <a:pt x="1978" y="3582"/>
                      <a:pt x="3095" y="3717"/>
                      <a:pt x="3799" y="3717"/>
                    </a:cubicBezTo>
                    <a:cubicBezTo>
                      <a:pt x="3956" y="3717"/>
                      <a:pt x="4092" y="3710"/>
                      <a:pt x="4194" y="3704"/>
                    </a:cubicBezTo>
                    <a:cubicBezTo>
                      <a:pt x="4457" y="3686"/>
                      <a:pt x="4681" y="3592"/>
                      <a:pt x="4864" y="3422"/>
                    </a:cubicBezTo>
                    <a:cubicBezTo>
                      <a:pt x="5199" y="3127"/>
                      <a:pt x="5333" y="2663"/>
                      <a:pt x="4716" y="2176"/>
                    </a:cubicBezTo>
                    <a:cubicBezTo>
                      <a:pt x="4499" y="2006"/>
                      <a:pt x="4307" y="1942"/>
                      <a:pt x="4131" y="1942"/>
                    </a:cubicBezTo>
                    <a:cubicBezTo>
                      <a:pt x="3621" y="1942"/>
                      <a:pt x="3242" y="2475"/>
                      <a:pt x="2725" y="2475"/>
                    </a:cubicBezTo>
                    <a:cubicBezTo>
                      <a:pt x="2719" y="2475"/>
                      <a:pt x="2713" y="2475"/>
                      <a:pt x="2706" y="2475"/>
                    </a:cubicBezTo>
                    <a:cubicBezTo>
                      <a:pt x="1983" y="2457"/>
                      <a:pt x="2036" y="800"/>
                      <a:pt x="1254" y="206"/>
                    </a:cubicBezTo>
                    <a:cubicBezTo>
                      <a:pt x="1061" y="61"/>
                      <a:pt x="876" y="0"/>
                      <a:pt x="7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5"/>
              <p:cNvSpPr/>
              <p:nvPr/>
            </p:nvSpPr>
            <p:spPr>
              <a:xfrm>
                <a:off x="-2520974" y="3155023"/>
                <a:ext cx="135400" cy="104332"/>
              </a:xfrm>
              <a:custGeom>
                <a:avLst/>
                <a:gdLst/>
                <a:ahLst/>
                <a:cxnLst/>
                <a:rect l="l" t="t" r="r" b="b"/>
                <a:pathLst>
                  <a:path w="998" h="769" extrusionOk="0">
                    <a:moveTo>
                      <a:pt x="521" y="0"/>
                    </a:moveTo>
                    <a:cubicBezTo>
                      <a:pt x="364" y="0"/>
                      <a:pt x="84" y="48"/>
                      <a:pt x="33" y="379"/>
                    </a:cubicBezTo>
                    <a:cubicBezTo>
                      <a:pt x="1" y="636"/>
                      <a:pt x="245" y="769"/>
                      <a:pt x="484" y="769"/>
                    </a:cubicBezTo>
                    <a:cubicBezTo>
                      <a:pt x="676" y="769"/>
                      <a:pt x="864" y="683"/>
                      <a:pt x="904" y="508"/>
                    </a:cubicBezTo>
                    <a:cubicBezTo>
                      <a:pt x="998" y="119"/>
                      <a:pt x="627" y="8"/>
                      <a:pt x="627" y="8"/>
                    </a:cubicBezTo>
                    <a:cubicBezTo>
                      <a:pt x="627" y="8"/>
                      <a:pt x="584" y="0"/>
                      <a:pt x="521" y="0"/>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0763771">
              <a:off x="8074933" y="3306530"/>
              <a:ext cx="981280" cy="981280"/>
            </a:xfrm>
            <a:prstGeom prst="rect">
              <a:avLst/>
            </a:prstGeom>
          </p:spPr>
        </p:pic>
      </p:grpSp>
      <p:sp>
        <p:nvSpPr>
          <p:cNvPr id="4" name="ZoneTexte 3"/>
          <p:cNvSpPr txBox="1"/>
          <p:nvPr/>
        </p:nvSpPr>
        <p:spPr>
          <a:xfrm>
            <a:off x="480875" y="1488396"/>
            <a:ext cx="6058657" cy="677108"/>
          </a:xfrm>
          <a:prstGeom prst="rect">
            <a:avLst/>
          </a:prstGeom>
          <a:noFill/>
        </p:spPr>
        <p:txBody>
          <a:bodyPr wrap="square" rtlCol="0">
            <a:spAutoFit/>
          </a:bodyPr>
          <a:lstStyle/>
          <a:p>
            <a:pPr marL="514350" indent="-514350">
              <a:buClr>
                <a:schemeClr val="accent6">
                  <a:lumMod val="50000"/>
                </a:schemeClr>
              </a:buClr>
              <a:buFont typeface="+mj-lt"/>
              <a:buAutoNum type="alphaUcPeriod" startAt="2"/>
            </a:pPr>
            <a:r>
              <a:rPr lang="fr-FR" sz="2400" b="1" dirty="0">
                <a:solidFill>
                  <a:schemeClr val="accent6">
                    <a:lumMod val="50000"/>
                  </a:schemeClr>
                </a:solidFill>
                <a:latin typeface="Georgia" pitchFamily="18" charset="0"/>
              </a:rPr>
              <a:t>Composition du lait :</a:t>
            </a:r>
          </a:p>
          <a:p>
            <a:r>
              <a:rPr lang="fr-FR" b="1" dirty="0">
                <a:solidFill>
                  <a:schemeClr val="accent6">
                    <a:lumMod val="50000"/>
                  </a:schemeClr>
                </a:solidFill>
              </a:rPr>
              <a:t> </a:t>
            </a:r>
          </a:p>
        </p:txBody>
      </p:sp>
      <p:graphicFrame>
        <p:nvGraphicFramePr>
          <p:cNvPr id="5" name="Tableau 4"/>
          <p:cNvGraphicFramePr>
            <a:graphicFrameLocks noGrp="1"/>
          </p:cNvGraphicFramePr>
          <p:nvPr>
            <p:extLst>
              <p:ext uri="{D42A27DB-BD31-4B8C-83A1-F6EECF244321}">
                <p14:modId xmlns:p14="http://schemas.microsoft.com/office/powerpoint/2010/main" xmlns="" val="1364298477"/>
              </p:ext>
            </p:extLst>
          </p:nvPr>
        </p:nvGraphicFramePr>
        <p:xfrm>
          <a:off x="426054" y="2407596"/>
          <a:ext cx="6937258" cy="2468880"/>
        </p:xfrm>
        <a:graphic>
          <a:graphicData uri="http://schemas.openxmlformats.org/drawingml/2006/table">
            <a:tbl>
              <a:tblPr firstRow="1" firstCol="1" bandRow="1">
                <a:tableStyleId>{775DCB02-9BB8-47FD-8907-85C794F793BA}</a:tableStyleId>
              </a:tblPr>
              <a:tblGrid>
                <a:gridCol w="2567517">
                  <a:extLst>
                    <a:ext uri="{9D8B030D-6E8A-4147-A177-3AD203B41FA5}">
                      <a16:colId xmlns:a16="http://schemas.microsoft.com/office/drawing/2014/main" xmlns="" val="20000"/>
                    </a:ext>
                  </a:extLst>
                </a:gridCol>
                <a:gridCol w="2567517">
                  <a:extLst>
                    <a:ext uri="{9D8B030D-6E8A-4147-A177-3AD203B41FA5}">
                      <a16:colId xmlns:a16="http://schemas.microsoft.com/office/drawing/2014/main" xmlns="" val="20001"/>
                    </a:ext>
                  </a:extLst>
                </a:gridCol>
                <a:gridCol w="1802224">
                  <a:extLst>
                    <a:ext uri="{9D8B030D-6E8A-4147-A177-3AD203B41FA5}">
                      <a16:colId xmlns:a16="http://schemas.microsoft.com/office/drawing/2014/main" xmlns="" val="20002"/>
                    </a:ext>
                  </a:extLst>
                </a:gridCol>
              </a:tblGrid>
              <a:tr h="274320">
                <a:tc>
                  <a:txBody>
                    <a:bodyPr/>
                    <a:lstStyle/>
                    <a:p>
                      <a:pPr algn="ctr">
                        <a:lnSpc>
                          <a:spcPct val="150000"/>
                        </a:lnSpc>
                        <a:spcAft>
                          <a:spcPts val="0"/>
                        </a:spcAft>
                        <a:tabLst>
                          <a:tab pos="657225" algn="l"/>
                        </a:tabLst>
                      </a:pPr>
                      <a:r>
                        <a:rPr lang="fr-FR" sz="1200" dirty="0">
                          <a:effectLst/>
                        </a:rPr>
                        <a:t>Principaux constituants</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Variations limites (%)</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Valeur moyenne (%)</a:t>
                      </a:r>
                      <a:endParaRPr lang="fr-FR" sz="1100" dirty="0">
                        <a:effectLst/>
                        <a:latin typeface="Calibri"/>
                        <a:ea typeface="Calibri"/>
                        <a:cs typeface="Arial"/>
                      </a:endParaRPr>
                    </a:p>
                  </a:txBody>
                  <a:tcPr marL="68580" marR="68580" marT="0" marB="0"/>
                </a:tc>
                <a:extLst>
                  <a:ext uri="{0D108BD9-81ED-4DB2-BD59-A6C34878D82A}">
                    <a16:rowId xmlns:a16="http://schemas.microsoft.com/office/drawing/2014/main" xmlns="" val="10000"/>
                  </a:ext>
                </a:extLst>
              </a:tr>
              <a:tr h="274320">
                <a:tc>
                  <a:txBody>
                    <a:bodyPr/>
                    <a:lstStyle/>
                    <a:p>
                      <a:pPr algn="ctr">
                        <a:lnSpc>
                          <a:spcPct val="150000"/>
                        </a:lnSpc>
                        <a:spcAft>
                          <a:spcPts val="0"/>
                        </a:spcAft>
                        <a:tabLst>
                          <a:tab pos="657225" algn="l"/>
                        </a:tabLst>
                      </a:pPr>
                      <a:r>
                        <a:rPr lang="fr-FR" sz="1200" dirty="0">
                          <a:effectLst/>
                        </a:rPr>
                        <a:t>Eau</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85.5 - 89.5</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87.5</a:t>
                      </a:r>
                      <a:endParaRPr lang="fr-FR" sz="1100" dirty="0">
                        <a:effectLst/>
                        <a:latin typeface="Calibri"/>
                        <a:ea typeface="Calibri"/>
                        <a:cs typeface="Arial"/>
                      </a:endParaRPr>
                    </a:p>
                  </a:txBody>
                  <a:tcPr marL="68580" marR="68580" marT="0" marB="0"/>
                </a:tc>
                <a:extLst>
                  <a:ext uri="{0D108BD9-81ED-4DB2-BD59-A6C34878D82A}">
                    <a16:rowId xmlns:a16="http://schemas.microsoft.com/office/drawing/2014/main" xmlns="" val="10001"/>
                  </a:ext>
                </a:extLst>
              </a:tr>
              <a:tr h="274320">
                <a:tc>
                  <a:txBody>
                    <a:bodyPr/>
                    <a:lstStyle/>
                    <a:p>
                      <a:pPr algn="ctr">
                        <a:lnSpc>
                          <a:spcPct val="150000"/>
                        </a:lnSpc>
                        <a:spcAft>
                          <a:spcPts val="0"/>
                        </a:spcAft>
                        <a:tabLst>
                          <a:tab pos="657225" algn="l"/>
                        </a:tabLst>
                      </a:pPr>
                      <a:r>
                        <a:rPr lang="fr-FR" sz="1200">
                          <a:effectLst/>
                        </a:rPr>
                        <a:t>Matière graisse</a:t>
                      </a:r>
                      <a:endParaRPr lang="fr-FR" sz="110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2,4 - 5,5</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a:effectLst/>
                        </a:rPr>
                        <a:t>3,7</a:t>
                      </a:r>
                      <a:endParaRPr lang="fr-FR" sz="1100">
                        <a:effectLst/>
                        <a:latin typeface="Calibri"/>
                        <a:ea typeface="Calibri"/>
                        <a:cs typeface="Arial"/>
                      </a:endParaRPr>
                    </a:p>
                  </a:txBody>
                  <a:tcPr marL="68580" marR="68580" marT="0" marB="0"/>
                </a:tc>
                <a:extLst>
                  <a:ext uri="{0D108BD9-81ED-4DB2-BD59-A6C34878D82A}">
                    <a16:rowId xmlns:a16="http://schemas.microsoft.com/office/drawing/2014/main" xmlns="" val="10002"/>
                  </a:ext>
                </a:extLst>
              </a:tr>
              <a:tr h="274320">
                <a:tc>
                  <a:txBody>
                    <a:bodyPr/>
                    <a:lstStyle/>
                    <a:p>
                      <a:pPr algn="ctr">
                        <a:lnSpc>
                          <a:spcPct val="150000"/>
                        </a:lnSpc>
                        <a:spcAft>
                          <a:spcPts val="0"/>
                        </a:spcAft>
                        <a:tabLst>
                          <a:tab pos="657225" algn="l"/>
                        </a:tabLst>
                      </a:pPr>
                      <a:r>
                        <a:rPr lang="fr-FR" sz="1200">
                          <a:effectLst/>
                        </a:rPr>
                        <a:t>Protéines</a:t>
                      </a:r>
                      <a:endParaRPr lang="fr-FR" sz="110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2,9 - 5,0</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3,2</a:t>
                      </a:r>
                      <a:endParaRPr lang="fr-FR" sz="1100" dirty="0">
                        <a:effectLst/>
                        <a:latin typeface="Calibri"/>
                        <a:ea typeface="Calibri"/>
                        <a:cs typeface="Arial"/>
                      </a:endParaRPr>
                    </a:p>
                  </a:txBody>
                  <a:tcPr marL="68580" marR="68580" marT="0" marB="0"/>
                </a:tc>
                <a:extLst>
                  <a:ext uri="{0D108BD9-81ED-4DB2-BD59-A6C34878D82A}">
                    <a16:rowId xmlns:a16="http://schemas.microsoft.com/office/drawing/2014/main" xmlns="" val="10003"/>
                  </a:ext>
                </a:extLst>
              </a:tr>
              <a:tr h="274320">
                <a:tc>
                  <a:txBody>
                    <a:bodyPr/>
                    <a:lstStyle/>
                    <a:p>
                      <a:pPr algn="ctr">
                        <a:lnSpc>
                          <a:spcPct val="150000"/>
                        </a:lnSpc>
                        <a:spcAft>
                          <a:spcPts val="0"/>
                        </a:spcAft>
                        <a:tabLst>
                          <a:tab pos="657225" algn="l"/>
                        </a:tabLst>
                      </a:pPr>
                      <a:r>
                        <a:rPr lang="fr-FR" sz="1200">
                          <a:effectLst/>
                        </a:rPr>
                        <a:t>Glucides</a:t>
                      </a:r>
                      <a:endParaRPr lang="fr-FR" sz="110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3,6 - 5,5</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a:effectLst/>
                        </a:rPr>
                        <a:t>4,6</a:t>
                      </a:r>
                      <a:endParaRPr lang="fr-FR" sz="1100">
                        <a:effectLst/>
                        <a:latin typeface="Calibri"/>
                        <a:ea typeface="Calibri"/>
                        <a:cs typeface="Arial"/>
                      </a:endParaRPr>
                    </a:p>
                  </a:txBody>
                  <a:tcPr marL="68580" marR="68580" marT="0" marB="0"/>
                </a:tc>
                <a:extLst>
                  <a:ext uri="{0D108BD9-81ED-4DB2-BD59-A6C34878D82A}">
                    <a16:rowId xmlns:a16="http://schemas.microsoft.com/office/drawing/2014/main" xmlns="" val="10004"/>
                  </a:ext>
                </a:extLst>
              </a:tr>
              <a:tr h="274320">
                <a:tc>
                  <a:txBody>
                    <a:bodyPr/>
                    <a:lstStyle/>
                    <a:p>
                      <a:pPr algn="ctr">
                        <a:lnSpc>
                          <a:spcPct val="150000"/>
                        </a:lnSpc>
                        <a:spcAft>
                          <a:spcPts val="0"/>
                        </a:spcAft>
                        <a:tabLst>
                          <a:tab pos="657225" algn="l"/>
                        </a:tabLst>
                      </a:pPr>
                      <a:r>
                        <a:rPr lang="fr-FR" sz="1200">
                          <a:effectLst/>
                        </a:rPr>
                        <a:t>Minéraux</a:t>
                      </a:r>
                      <a:endParaRPr lang="fr-FR" sz="110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0,7 - 0,9</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a:effectLst/>
                        </a:rPr>
                        <a:t>0,8</a:t>
                      </a:r>
                      <a:endParaRPr lang="fr-FR" sz="1100">
                        <a:effectLst/>
                        <a:latin typeface="Calibri"/>
                        <a:ea typeface="Calibri"/>
                        <a:cs typeface="Arial"/>
                      </a:endParaRPr>
                    </a:p>
                  </a:txBody>
                  <a:tcPr marL="68580" marR="68580" marT="0" marB="0"/>
                </a:tc>
                <a:extLst>
                  <a:ext uri="{0D108BD9-81ED-4DB2-BD59-A6C34878D82A}">
                    <a16:rowId xmlns:a16="http://schemas.microsoft.com/office/drawing/2014/main" xmlns="" val="10005"/>
                  </a:ext>
                </a:extLst>
              </a:tr>
              <a:tr h="822960">
                <a:tc>
                  <a:txBody>
                    <a:bodyPr/>
                    <a:lstStyle/>
                    <a:p>
                      <a:pPr algn="ctr">
                        <a:lnSpc>
                          <a:spcPct val="150000"/>
                        </a:lnSpc>
                        <a:spcAft>
                          <a:spcPts val="0"/>
                        </a:spcAft>
                        <a:tabLst>
                          <a:tab pos="657225" algn="l"/>
                        </a:tabLst>
                      </a:pPr>
                      <a:r>
                        <a:rPr lang="fr-FR" sz="1200">
                          <a:effectLst/>
                        </a:rPr>
                        <a:t>Constituants mineurs (enzymes,</a:t>
                      </a:r>
                      <a:endParaRPr lang="fr-FR" sz="1100">
                        <a:effectLst/>
                      </a:endParaRPr>
                    </a:p>
                    <a:p>
                      <a:pPr algn="ctr">
                        <a:lnSpc>
                          <a:spcPct val="150000"/>
                        </a:lnSpc>
                        <a:spcAft>
                          <a:spcPts val="0"/>
                        </a:spcAft>
                        <a:tabLst>
                          <a:tab pos="657225" algn="l"/>
                        </a:tabLst>
                      </a:pPr>
                      <a:r>
                        <a:rPr lang="fr-FR" sz="1200">
                          <a:effectLst/>
                        </a:rPr>
                        <a:t>vitamines, pigments, cellules</a:t>
                      </a:r>
                      <a:endParaRPr lang="fr-FR" sz="1100">
                        <a:effectLst/>
                      </a:endParaRPr>
                    </a:p>
                    <a:p>
                      <a:pPr algn="ctr">
                        <a:lnSpc>
                          <a:spcPct val="150000"/>
                        </a:lnSpc>
                        <a:spcAft>
                          <a:spcPts val="0"/>
                        </a:spcAft>
                        <a:tabLst>
                          <a:tab pos="657225" algn="l"/>
                        </a:tabLst>
                      </a:pPr>
                      <a:r>
                        <a:rPr lang="fr-FR" sz="1200">
                          <a:effectLst/>
                        </a:rPr>
                        <a:t>diverses, gaz dissous)</a:t>
                      </a:r>
                      <a:endParaRPr lang="fr-FR" sz="110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 </a:t>
                      </a:r>
                      <a:endParaRPr lang="fr-FR" sz="1100" dirty="0">
                        <a:effectLst/>
                      </a:endParaRPr>
                    </a:p>
                    <a:p>
                      <a:pPr algn="ctr">
                        <a:lnSpc>
                          <a:spcPct val="150000"/>
                        </a:lnSpc>
                        <a:spcAft>
                          <a:spcPts val="0"/>
                        </a:spcAft>
                        <a:tabLst>
                          <a:tab pos="657225" algn="l"/>
                        </a:tabLst>
                      </a:pPr>
                      <a:r>
                        <a:rPr lang="fr-FR" sz="1200" dirty="0">
                          <a:effectLst/>
                        </a:rPr>
                        <a:t>Trace</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 </a:t>
                      </a:r>
                      <a:endParaRPr lang="fr-FR" sz="1100" dirty="0">
                        <a:effectLst/>
                      </a:endParaRPr>
                    </a:p>
                    <a:p>
                      <a:pPr algn="ctr">
                        <a:lnSpc>
                          <a:spcPct val="150000"/>
                        </a:lnSpc>
                        <a:spcAft>
                          <a:spcPts val="0"/>
                        </a:spcAft>
                        <a:tabLst>
                          <a:tab pos="657225" algn="l"/>
                        </a:tabLst>
                      </a:pPr>
                      <a:r>
                        <a:rPr lang="fr-FR" sz="1200" dirty="0">
                          <a:effectLst/>
                        </a:rPr>
                        <a:t>Trace</a:t>
                      </a:r>
                      <a:endParaRPr lang="fr-FR" sz="1100" dirty="0">
                        <a:effectLst/>
                        <a:latin typeface="Calibri"/>
                        <a:ea typeface="Calibri"/>
                        <a:cs typeface="Arial"/>
                      </a:endParaRPr>
                    </a:p>
                  </a:txBody>
                  <a:tcPr marL="68580" marR="68580" marT="0" marB="0"/>
                </a:tc>
                <a:extLst>
                  <a:ext uri="{0D108BD9-81ED-4DB2-BD59-A6C34878D82A}">
                    <a16:rowId xmlns:a16="http://schemas.microsoft.com/office/drawing/2014/main" xmlns="" val="10006"/>
                  </a:ext>
                </a:extLst>
              </a:tr>
            </a:tbl>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xEl>
                                              <p:pRg st="0" end="0"/>
                                            </p:txEl>
                                          </p:spTgt>
                                        </p:tgtEl>
                                      </p:cBhvr>
                                    </p:animEffect>
                                    <p:set>
                                      <p:cBhvr>
                                        <p:cTn id="16" dur="1" fill="hold">
                                          <p:stCondLst>
                                            <p:cond delay="499"/>
                                          </p:stCondLst>
                                        </p:cTn>
                                        <p:tgtEl>
                                          <p:spTgt spid="12">
                                            <p:txEl>
                                              <p:pRg st="0" end="0"/>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2">
                                            <p:txEl>
                                              <p:pRg st="1" end="1"/>
                                            </p:txEl>
                                          </p:spTgt>
                                        </p:tgtEl>
                                      </p:cBhvr>
                                    </p:animEffect>
                                    <p:set>
                                      <p:cBhvr>
                                        <p:cTn id="19" dur="1" fill="hold">
                                          <p:stCondLst>
                                            <p:cond delay="499"/>
                                          </p:stCondLst>
                                        </p:cTn>
                                        <p:tgtEl>
                                          <p:spTgt spid="12">
                                            <p:txEl>
                                              <p:pRg st="1" end="1"/>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grpSp>
        <p:nvGrpSpPr>
          <p:cNvPr id="1022" name="Google Shape;1022;p47"/>
          <p:cNvGrpSpPr/>
          <p:nvPr/>
        </p:nvGrpSpPr>
        <p:grpSpPr>
          <a:xfrm rot="19535322">
            <a:off x="7924682" y="1337348"/>
            <a:ext cx="449557" cy="1045664"/>
            <a:chOff x="1483454" y="3569272"/>
            <a:chExt cx="871871" cy="1204947"/>
          </a:xfrm>
        </p:grpSpPr>
        <p:sp>
          <p:nvSpPr>
            <p:cNvPr id="1023" name="Google Shape;1023;p47"/>
            <p:cNvSpPr/>
            <p:nvPr/>
          </p:nvSpPr>
          <p:spPr>
            <a:xfrm>
              <a:off x="1483454" y="3569272"/>
              <a:ext cx="871871" cy="1204947"/>
            </a:xfrm>
            <a:custGeom>
              <a:avLst/>
              <a:gdLst/>
              <a:ahLst/>
              <a:cxnLst/>
              <a:rect l="l" t="t" r="r" b="b"/>
              <a:pathLst>
                <a:path w="3463" h="4786" extrusionOk="0">
                  <a:moveTo>
                    <a:pt x="2389" y="1"/>
                  </a:moveTo>
                  <a:cubicBezTo>
                    <a:pt x="2316" y="1"/>
                    <a:pt x="2239" y="18"/>
                    <a:pt x="2158" y="55"/>
                  </a:cubicBezTo>
                  <a:cubicBezTo>
                    <a:pt x="2105" y="78"/>
                    <a:pt x="2047" y="131"/>
                    <a:pt x="1993" y="189"/>
                  </a:cubicBezTo>
                  <a:cubicBezTo>
                    <a:pt x="1805" y="431"/>
                    <a:pt x="1787" y="725"/>
                    <a:pt x="1846" y="1007"/>
                  </a:cubicBezTo>
                  <a:cubicBezTo>
                    <a:pt x="1881" y="1248"/>
                    <a:pt x="1957" y="1565"/>
                    <a:pt x="1676" y="1695"/>
                  </a:cubicBezTo>
                  <a:cubicBezTo>
                    <a:pt x="1636" y="1707"/>
                    <a:pt x="1594" y="1713"/>
                    <a:pt x="1552" y="1713"/>
                  </a:cubicBezTo>
                  <a:cubicBezTo>
                    <a:pt x="1475" y="1713"/>
                    <a:pt x="1395" y="1694"/>
                    <a:pt x="1323" y="1659"/>
                  </a:cubicBezTo>
                  <a:cubicBezTo>
                    <a:pt x="1083" y="1523"/>
                    <a:pt x="809" y="1318"/>
                    <a:pt x="509" y="1318"/>
                  </a:cubicBezTo>
                  <a:cubicBezTo>
                    <a:pt x="435" y="1318"/>
                    <a:pt x="359" y="1330"/>
                    <a:pt x="282" y="1360"/>
                  </a:cubicBezTo>
                  <a:cubicBezTo>
                    <a:pt x="112" y="1436"/>
                    <a:pt x="1" y="1619"/>
                    <a:pt x="59" y="1806"/>
                  </a:cubicBezTo>
                  <a:cubicBezTo>
                    <a:pt x="112" y="2012"/>
                    <a:pt x="336" y="2088"/>
                    <a:pt x="523" y="2159"/>
                  </a:cubicBezTo>
                  <a:cubicBezTo>
                    <a:pt x="706" y="2235"/>
                    <a:pt x="894" y="2383"/>
                    <a:pt x="858" y="2570"/>
                  </a:cubicBezTo>
                  <a:cubicBezTo>
                    <a:pt x="800" y="2887"/>
                    <a:pt x="206" y="2829"/>
                    <a:pt x="170" y="3205"/>
                  </a:cubicBezTo>
                  <a:cubicBezTo>
                    <a:pt x="170" y="3240"/>
                    <a:pt x="188" y="3294"/>
                    <a:pt x="206" y="3352"/>
                  </a:cubicBezTo>
                  <a:cubicBezTo>
                    <a:pt x="260" y="3517"/>
                    <a:pt x="412" y="3611"/>
                    <a:pt x="559" y="3687"/>
                  </a:cubicBezTo>
                  <a:cubicBezTo>
                    <a:pt x="1135" y="4022"/>
                    <a:pt x="1734" y="4321"/>
                    <a:pt x="2346" y="4563"/>
                  </a:cubicBezTo>
                  <a:cubicBezTo>
                    <a:pt x="2663" y="4674"/>
                    <a:pt x="2980" y="4786"/>
                    <a:pt x="3315" y="4786"/>
                  </a:cubicBezTo>
                  <a:cubicBezTo>
                    <a:pt x="3427" y="4786"/>
                    <a:pt x="3463" y="4616"/>
                    <a:pt x="3351" y="4580"/>
                  </a:cubicBezTo>
                  <a:cubicBezTo>
                    <a:pt x="3052" y="4411"/>
                    <a:pt x="2922" y="4187"/>
                    <a:pt x="2810" y="3834"/>
                  </a:cubicBezTo>
                  <a:cubicBezTo>
                    <a:pt x="2605" y="3111"/>
                    <a:pt x="2587" y="2311"/>
                    <a:pt x="2793" y="1565"/>
                  </a:cubicBezTo>
                  <a:cubicBezTo>
                    <a:pt x="2868" y="1266"/>
                    <a:pt x="2998" y="949"/>
                    <a:pt x="2962" y="636"/>
                  </a:cubicBezTo>
                  <a:cubicBezTo>
                    <a:pt x="2930" y="317"/>
                    <a:pt x="2703" y="1"/>
                    <a:pt x="2389" y="1"/>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7"/>
            <p:cNvSpPr/>
            <p:nvPr/>
          </p:nvSpPr>
          <p:spPr>
            <a:xfrm>
              <a:off x="1520715" y="3569524"/>
              <a:ext cx="717537" cy="1153084"/>
            </a:xfrm>
            <a:custGeom>
              <a:avLst/>
              <a:gdLst/>
              <a:ahLst/>
              <a:cxnLst/>
              <a:rect l="l" t="t" r="r" b="b"/>
              <a:pathLst>
                <a:path w="2850" h="4580" extrusionOk="0">
                  <a:moveTo>
                    <a:pt x="2345" y="1"/>
                  </a:moveTo>
                  <a:cubicBezTo>
                    <a:pt x="2345" y="19"/>
                    <a:pt x="2368" y="36"/>
                    <a:pt x="2368" y="36"/>
                  </a:cubicBezTo>
                  <a:cubicBezTo>
                    <a:pt x="2439" y="260"/>
                    <a:pt x="2479" y="483"/>
                    <a:pt x="2479" y="707"/>
                  </a:cubicBezTo>
                  <a:cubicBezTo>
                    <a:pt x="2479" y="970"/>
                    <a:pt x="2439" y="1229"/>
                    <a:pt x="2368" y="1470"/>
                  </a:cubicBezTo>
                  <a:cubicBezTo>
                    <a:pt x="2292" y="1712"/>
                    <a:pt x="2122" y="1975"/>
                    <a:pt x="1863" y="2011"/>
                  </a:cubicBezTo>
                  <a:cubicBezTo>
                    <a:pt x="1751" y="2011"/>
                    <a:pt x="1622" y="1975"/>
                    <a:pt x="1510" y="1953"/>
                  </a:cubicBezTo>
                  <a:cubicBezTo>
                    <a:pt x="1484" y="1949"/>
                    <a:pt x="1457" y="1946"/>
                    <a:pt x="1430" y="1946"/>
                  </a:cubicBezTo>
                  <a:cubicBezTo>
                    <a:pt x="1341" y="1946"/>
                    <a:pt x="1251" y="1971"/>
                    <a:pt x="1193" y="2029"/>
                  </a:cubicBezTo>
                  <a:cubicBezTo>
                    <a:pt x="1099" y="2140"/>
                    <a:pt x="1139" y="2288"/>
                    <a:pt x="1193" y="2422"/>
                  </a:cubicBezTo>
                  <a:cubicBezTo>
                    <a:pt x="1251" y="2534"/>
                    <a:pt x="1340" y="2645"/>
                    <a:pt x="1362" y="2775"/>
                  </a:cubicBezTo>
                  <a:cubicBezTo>
                    <a:pt x="1398" y="2998"/>
                    <a:pt x="1211" y="3221"/>
                    <a:pt x="1005" y="3275"/>
                  </a:cubicBezTo>
                  <a:cubicBezTo>
                    <a:pt x="953" y="3289"/>
                    <a:pt x="901" y="3295"/>
                    <a:pt x="850" y="3295"/>
                  </a:cubicBezTo>
                  <a:cubicBezTo>
                    <a:pt x="680" y="3295"/>
                    <a:pt x="516" y="3227"/>
                    <a:pt x="375" y="3128"/>
                  </a:cubicBezTo>
                  <a:cubicBezTo>
                    <a:pt x="317" y="3070"/>
                    <a:pt x="246" y="3016"/>
                    <a:pt x="188" y="2958"/>
                  </a:cubicBezTo>
                  <a:cubicBezTo>
                    <a:pt x="134" y="2998"/>
                    <a:pt x="76" y="3034"/>
                    <a:pt x="58" y="3110"/>
                  </a:cubicBezTo>
                  <a:cubicBezTo>
                    <a:pt x="0" y="3221"/>
                    <a:pt x="40" y="3369"/>
                    <a:pt x="112" y="3463"/>
                  </a:cubicBezTo>
                  <a:cubicBezTo>
                    <a:pt x="188" y="3556"/>
                    <a:pt x="299" y="3628"/>
                    <a:pt x="411" y="3686"/>
                  </a:cubicBezTo>
                  <a:cubicBezTo>
                    <a:pt x="987" y="4021"/>
                    <a:pt x="1586" y="4320"/>
                    <a:pt x="2198" y="4562"/>
                  </a:cubicBezTo>
                  <a:cubicBezTo>
                    <a:pt x="2216" y="4562"/>
                    <a:pt x="2234" y="4562"/>
                    <a:pt x="2234" y="4579"/>
                  </a:cubicBezTo>
                  <a:cubicBezTo>
                    <a:pt x="2292" y="4544"/>
                    <a:pt x="2345" y="4503"/>
                    <a:pt x="2385" y="4468"/>
                  </a:cubicBezTo>
                  <a:cubicBezTo>
                    <a:pt x="2533" y="4356"/>
                    <a:pt x="2662" y="4244"/>
                    <a:pt x="2774" y="4115"/>
                  </a:cubicBezTo>
                  <a:cubicBezTo>
                    <a:pt x="2738" y="4021"/>
                    <a:pt x="2703" y="3927"/>
                    <a:pt x="2662" y="3833"/>
                  </a:cubicBezTo>
                  <a:cubicBezTo>
                    <a:pt x="2457" y="3110"/>
                    <a:pt x="2439" y="2310"/>
                    <a:pt x="2645" y="1564"/>
                  </a:cubicBezTo>
                  <a:cubicBezTo>
                    <a:pt x="2720" y="1265"/>
                    <a:pt x="2850" y="948"/>
                    <a:pt x="2814" y="635"/>
                  </a:cubicBezTo>
                  <a:cubicBezTo>
                    <a:pt x="2792" y="354"/>
                    <a:pt x="2609" y="77"/>
                    <a:pt x="2345"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roupe 22">
            <a:extLst>
              <a:ext uri="{FF2B5EF4-FFF2-40B4-BE49-F238E27FC236}">
                <a16:creationId xmlns:a16="http://schemas.microsoft.com/office/drawing/2014/main" xmlns="" id="{4C1A616F-75D8-5F14-424E-93D48C2E5332}"/>
              </a:ext>
            </a:extLst>
          </p:cNvPr>
          <p:cNvGrpSpPr/>
          <p:nvPr/>
        </p:nvGrpSpPr>
        <p:grpSpPr>
          <a:xfrm>
            <a:off x="617670" y="-316977"/>
            <a:ext cx="6187166" cy="1906856"/>
            <a:chOff x="617670" y="-316977"/>
            <a:chExt cx="6187166" cy="1906856"/>
          </a:xfrm>
        </p:grpSpPr>
        <p:sp>
          <p:nvSpPr>
            <p:cNvPr id="24" name="ZoneTexte 23">
              <a:extLst>
                <a:ext uri="{FF2B5EF4-FFF2-40B4-BE49-F238E27FC236}">
                  <a16:creationId xmlns:a16="http://schemas.microsoft.com/office/drawing/2014/main" xmlns="" id="{15893106-DB14-F110-831B-8610D6978DB8}"/>
                </a:ext>
              </a:extLst>
            </p:cNvPr>
            <p:cNvSpPr txBox="1"/>
            <p:nvPr/>
          </p:nvSpPr>
          <p:spPr>
            <a:xfrm>
              <a:off x="1948477" y="299454"/>
              <a:ext cx="4856359" cy="553998"/>
            </a:xfrm>
            <a:prstGeom prst="rect">
              <a:avLst/>
            </a:prstGeom>
            <a:noFill/>
          </p:spPr>
          <p:txBody>
            <a:bodyPr wrap="square" rtlCol="0">
              <a:spAutoFit/>
            </a:bodyPr>
            <a:lstStyle/>
            <a:p>
              <a:r>
                <a:rPr kumimoji="0" lang="fr-FR" sz="3000" b="1" i="0" u="none" strike="noStrike" kern="0" cap="none" spc="0" normalizeH="0" baseline="0" noProof="0" dirty="0">
                  <a:ln>
                    <a:noFill/>
                  </a:ln>
                  <a:solidFill>
                    <a:schemeClr val="accent6"/>
                  </a:solidFill>
                  <a:effectLst/>
                  <a:uLnTx/>
                  <a:uFillTx/>
                  <a:latin typeface="Alfa Slab One" charset="0"/>
                </a:rPr>
                <a:t>Généralités sur le lait :</a:t>
              </a:r>
              <a:endParaRPr lang="x-none" sz="3000" dirty="0">
                <a:solidFill>
                  <a:schemeClr val="accent6"/>
                </a:solidFill>
                <a:latin typeface="Alfa Slab One" charset="0"/>
              </a:endParaRPr>
            </a:p>
          </p:txBody>
        </p:sp>
        <p:grpSp>
          <p:nvGrpSpPr>
            <p:cNvPr id="25" name="Groupe 24">
              <a:extLst>
                <a:ext uri="{FF2B5EF4-FFF2-40B4-BE49-F238E27FC236}">
                  <a16:creationId xmlns:a16="http://schemas.microsoft.com/office/drawing/2014/main" xmlns="" id="{05A0E0B0-E593-F377-11A3-47A49C67ED00}"/>
                </a:ext>
              </a:extLst>
            </p:cNvPr>
            <p:cNvGrpSpPr/>
            <p:nvPr/>
          </p:nvGrpSpPr>
          <p:grpSpPr>
            <a:xfrm>
              <a:off x="617670" y="-316977"/>
              <a:ext cx="1297474" cy="1906856"/>
              <a:chOff x="617670" y="-316977"/>
              <a:chExt cx="1297474" cy="1906856"/>
            </a:xfrm>
          </p:grpSpPr>
          <p:sp>
            <p:nvSpPr>
              <p:cNvPr id="26" name="Google Shape;1030;p48">
                <a:extLst>
                  <a:ext uri="{FF2B5EF4-FFF2-40B4-BE49-F238E27FC236}">
                    <a16:creationId xmlns:a16="http://schemas.microsoft.com/office/drawing/2014/main" xmlns="" id="{E7E0E3D1-E7C9-0896-B57B-86C19AF21453}"/>
                  </a:ext>
                </a:extLst>
              </p:cNvPr>
              <p:cNvSpPr/>
              <p:nvPr/>
            </p:nvSpPr>
            <p:spPr>
              <a:xfrm rot="7711143">
                <a:off x="310444" y="-9751"/>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ZoneTexte 26">
                <a:extLst>
                  <a:ext uri="{FF2B5EF4-FFF2-40B4-BE49-F238E27FC236}">
                    <a16:creationId xmlns:a16="http://schemas.microsoft.com/office/drawing/2014/main" xmlns="" id="{CFDB160D-8D3E-F765-FC38-583657923F72}"/>
                  </a:ext>
                </a:extLst>
              </p:cNvPr>
              <p:cNvSpPr txBox="1"/>
              <p:nvPr/>
            </p:nvSpPr>
            <p:spPr>
              <a:xfrm>
                <a:off x="620535" y="251573"/>
                <a:ext cx="1294609" cy="830997"/>
              </a:xfrm>
              <a:prstGeom prst="rect">
                <a:avLst/>
              </a:prstGeom>
              <a:noFill/>
              <a:ln>
                <a:noFill/>
              </a:ln>
            </p:spPr>
            <p:txBody>
              <a:bodyPr wrap="square" rtlCol="0">
                <a:spAutoFit/>
              </a:bodyPr>
              <a:lstStyle/>
              <a:p>
                <a:r>
                  <a:rPr lang="fr-FR" sz="4800" b="1" dirty="0">
                    <a:solidFill>
                      <a:srgbClr val="92D050"/>
                    </a:solidFill>
                    <a:latin typeface="Georgia" panose="02040502050405020303" pitchFamily="18" charset="0"/>
                  </a:rPr>
                  <a:t>02</a:t>
                </a:r>
                <a:endParaRPr lang="x-none" sz="4800" b="1" dirty="0">
                  <a:solidFill>
                    <a:srgbClr val="92D050"/>
                  </a:solidFill>
                  <a:latin typeface="Georgia" panose="02040502050405020303" pitchFamily="18" charset="0"/>
                </a:endParaRPr>
              </a:p>
            </p:txBody>
          </p:sp>
        </p:grpSp>
      </p:grpSp>
      <p:sp>
        <p:nvSpPr>
          <p:cNvPr id="4" name="ZoneTexte 3"/>
          <p:cNvSpPr txBox="1"/>
          <p:nvPr/>
        </p:nvSpPr>
        <p:spPr>
          <a:xfrm>
            <a:off x="255181" y="1442448"/>
            <a:ext cx="3785190" cy="461665"/>
          </a:xfrm>
          <a:prstGeom prst="rect">
            <a:avLst/>
          </a:prstGeom>
          <a:noFill/>
        </p:spPr>
        <p:txBody>
          <a:bodyPr wrap="square" rtlCol="0">
            <a:spAutoFit/>
          </a:bodyPr>
          <a:lstStyle/>
          <a:p>
            <a:r>
              <a:rPr lang="fr-FR" sz="2400" b="1" dirty="0">
                <a:solidFill>
                  <a:schemeClr val="accent6">
                    <a:lumMod val="50000"/>
                  </a:schemeClr>
                </a:solidFill>
                <a:latin typeface="Georgia" pitchFamily="18" charset="0"/>
              </a:rPr>
              <a:t>C. Propriétés du lait  : </a:t>
            </a:r>
          </a:p>
        </p:txBody>
      </p:sp>
      <p:sp>
        <p:nvSpPr>
          <p:cNvPr id="6" name="Ellipse 5"/>
          <p:cNvSpPr/>
          <p:nvPr/>
        </p:nvSpPr>
        <p:spPr>
          <a:xfrm>
            <a:off x="255181" y="1955000"/>
            <a:ext cx="2792924" cy="712381"/>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6"/>
                </a:solidFill>
                <a:latin typeface="Georgia" pitchFamily="18" charset="0"/>
              </a:rPr>
              <a:t> </a:t>
            </a:r>
            <a:r>
              <a:rPr lang="fr-FR" sz="1600" b="1" dirty="0" err="1">
                <a:solidFill>
                  <a:schemeClr val="accent6"/>
                </a:solidFill>
                <a:latin typeface="Georgia" pitchFamily="18" charset="0"/>
              </a:rPr>
              <a:t>physiquo</a:t>
            </a:r>
            <a:r>
              <a:rPr lang="fr-FR" sz="1600" b="1" dirty="0">
                <a:solidFill>
                  <a:schemeClr val="accent6"/>
                </a:solidFill>
                <a:latin typeface="Georgia" pitchFamily="18" charset="0"/>
              </a:rPr>
              <a:t>-chimique</a:t>
            </a:r>
          </a:p>
        </p:txBody>
      </p:sp>
      <p:sp>
        <p:nvSpPr>
          <p:cNvPr id="33" name="Ellipse 32"/>
          <p:cNvSpPr/>
          <p:nvPr/>
        </p:nvSpPr>
        <p:spPr>
          <a:xfrm>
            <a:off x="5975497" y="2393251"/>
            <a:ext cx="2814363" cy="712381"/>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6"/>
                </a:solidFill>
                <a:latin typeface="Georgia" pitchFamily="18" charset="0"/>
              </a:rPr>
              <a:t>microbiologique</a:t>
            </a:r>
          </a:p>
        </p:txBody>
      </p:sp>
      <p:sp>
        <p:nvSpPr>
          <p:cNvPr id="34" name="Ellipse 33"/>
          <p:cNvSpPr/>
          <p:nvPr/>
        </p:nvSpPr>
        <p:spPr>
          <a:xfrm>
            <a:off x="3487477" y="4077169"/>
            <a:ext cx="2690038" cy="885236"/>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6"/>
                </a:solidFill>
                <a:latin typeface="Georgia" pitchFamily="18" charset="0"/>
              </a:rPr>
              <a:t>organoleptiques</a:t>
            </a:r>
          </a:p>
        </p:txBody>
      </p:sp>
      <p:graphicFrame>
        <p:nvGraphicFramePr>
          <p:cNvPr id="7" name="Tableau 6"/>
          <p:cNvGraphicFramePr>
            <a:graphicFrameLocks noGrp="1"/>
          </p:cNvGraphicFramePr>
          <p:nvPr>
            <p:extLst>
              <p:ext uri="{D42A27DB-BD31-4B8C-83A1-F6EECF244321}">
                <p14:modId xmlns:p14="http://schemas.microsoft.com/office/powerpoint/2010/main" xmlns="" val="4235211459"/>
              </p:ext>
            </p:extLst>
          </p:nvPr>
        </p:nvGraphicFramePr>
        <p:xfrm>
          <a:off x="141820" y="2702519"/>
          <a:ext cx="3164906" cy="2345147"/>
        </p:xfrm>
        <a:graphic>
          <a:graphicData uri="http://schemas.openxmlformats.org/drawingml/2006/table">
            <a:tbl>
              <a:tblPr firstRow="1" firstCol="1" lastRow="1" lastCol="1" bandRow="1" bandCol="1">
                <a:tableStyleId>{775DCB02-9BB8-47FD-8907-85C794F793BA}</a:tableStyleId>
              </a:tblPr>
              <a:tblGrid>
                <a:gridCol w="2215967">
                  <a:extLst>
                    <a:ext uri="{9D8B030D-6E8A-4147-A177-3AD203B41FA5}">
                      <a16:colId xmlns:a16="http://schemas.microsoft.com/office/drawing/2014/main" xmlns="" val="20000"/>
                    </a:ext>
                  </a:extLst>
                </a:gridCol>
                <a:gridCol w="948939">
                  <a:extLst>
                    <a:ext uri="{9D8B030D-6E8A-4147-A177-3AD203B41FA5}">
                      <a16:colId xmlns:a16="http://schemas.microsoft.com/office/drawing/2014/main" xmlns="" val="20001"/>
                    </a:ext>
                  </a:extLst>
                </a:gridCol>
              </a:tblGrid>
              <a:tr h="200369">
                <a:tc>
                  <a:txBody>
                    <a:bodyPr/>
                    <a:lstStyle/>
                    <a:p>
                      <a:pPr algn="ctr">
                        <a:lnSpc>
                          <a:spcPct val="150000"/>
                        </a:lnSpc>
                        <a:spcAft>
                          <a:spcPts val="0"/>
                        </a:spcAft>
                        <a:tabLst>
                          <a:tab pos="657225" algn="l"/>
                        </a:tabLst>
                      </a:pPr>
                      <a:r>
                        <a:rPr lang="fr-FR" sz="1200" dirty="0">
                          <a:effectLst/>
                        </a:rPr>
                        <a:t>Constantes</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Valeurs</a:t>
                      </a:r>
                      <a:endParaRPr lang="fr-FR" sz="1100" dirty="0">
                        <a:effectLst/>
                        <a:latin typeface="Calibri"/>
                        <a:ea typeface="Calibri"/>
                        <a:cs typeface="Arial"/>
                      </a:endParaRPr>
                    </a:p>
                  </a:txBody>
                  <a:tcPr marL="68580" marR="68580" marT="0" marB="0"/>
                </a:tc>
                <a:extLst>
                  <a:ext uri="{0D108BD9-81ED-4DB2-BD59-A6C34878D82A}">
                    <a16:rowId xmlns:a16="http://schemas.microsoft.com/office/drawing/2014/main" xmlns="" val="10000"/>
                  </a:ext>
                </a:extLst>
              </a:tr>
              <a:tr h="200369">
                <a:tc>
                  <a:txBody>
                    <a:bodyPr/>
                    <a:lstStyle/>
                    <a:p>
                      <a:pPr algn="ctr">
                        <a:lnSpc>
                          <a:spcPct val="150000"/>
                        </a:lnSpc>
                        <a:spcAft>
                          <a:spcPts val="0"/>
                        </a:spcAft>
                        <a:tabLst>
                          <a:tab pos="657225" algn="l"/>
                        </a:tabLst>
                      </a:pPr>
                      <a:r>
                        <a:rPr lang="fr-FR" sz="1200" dirty="0">
                          <a:effectLst/>
                        </a:rPr>
                        <a:t>pH</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a:effectLst/>
                        </a:rPr>
                        <a:t>6.6 à 6.8</a:t>
                      </a:r>
                      <a:endParaRPr lang="fr-FR" sz="1100">
                        <a:effectLst/>
                        <a:latin typeface="Calibri"/>
                        <a:ea typeface="Calibri"/>
                        <a:cs typeface="Arial"/>
                      </a:endParaRPr>
                    </a:p>
                  </a:txBody>
                  <a:tcPr marL="68580" marR="68580" marT="0" marB="0"/>
                </a:tc>
                <a:extLst>
                  <a:ext uri="{0D108BD9-81ED-4DB2-BD59-A6C34878D82A}">
                    <a16:rowId xmlns:a16="http://schemas.microsoft.com/office/drawing/2014/main" xmlns="" val="10001"/>
                  </a:ext>
                </a:extLst>
              </a:tr>
              <a:tr h="424907">
                <a:tc>
                  <a:txBody>
                    <a:bodyPr/>
                    <a:lstStyle/>
                    <a:p>
                      <a:pPr algn="ctr">
                        <a:lnSpc>
                          <a:spcPct val="150000"/>
                        </a:lnSpc>
                        <a:spcAft>
                          <a:spcPts val="0"/>
                        </a:spcAft>
                        <a:tabLst>
                          <a:tab pos="657225" algn="l"/>
                        </a:tabLst>
                      </a:pPr>
                      <a:r>
                        <a:rPr lang="fr-FR" sz="1200" dirty="0">
                          <a:effectLst/>
                        </a:rPr>
                        <a:t>Acidité </a:t>
                      </a:r>
                      <a:r>
                        <a:rPr lang="fr-FR" sz="1200" dirty="0" err="1">
                          <a:effectLst/>
                        </a:rPr>
                        <a:t>titrable</a:t>
                      </a:r>
                      <a:endParaRPr lang="fr-FR" sz="1100" dirty="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a:effectLst/>
                        </a:rPr>
                        <a:t>13 à 17 °D</a:t>
                      </a:r>
                      <a:endParaRPr lang="fr-FR" sz="1100">
                        <a:effectLst/>
                        <a:latin typeface="Calibri"/>
                        <a:ea typeface="Calibri"/>
                        <a:cs typeface="Arial"/>
                      </a:endParaRPr>
                    </a:p>
                  </a:txBody>
                  <a:tcPr marL="68580" marR="68580" marT="0" marB="0"/>
                </a:tc>
                <a:extLst>
                  <a:ext uri="{0D108BD9-81ED-4DB2-BD59-A6C34878D82A}">
                    <a16:rowId xmlns:a16="http://schemas.microsoft.com/office/drawing/2014/main" xmlns="" val="10002"/>
                  </a:ext>
                </a:extLst>
              </a:tr>
              <a:tr h="424907">
                <a:tc>
                  <a:txBody>
                    <a:bodyPr/>
                    <a:lstStyle/>
                    <a:p>
                      <a:pPr algn="ctr">
                        <a:lnSpc>
                          <a:spcPct val="150000"/>
                        </a:lnSpc>
                        <a:spcAft>
                          <a:spcPts val="0"/>
                        </a:spcAft>
                        <a:tabLst>
                          <a:tab pos="657225" algn="l"/>
                        </a:tabLst>
                      </a:pPr>
                      <a:r>
                        <a:rPr lang="fr-FR" sz="1200">
                          <a:effectLst/>
                        </a:rPr>
                        <a:t>Densité</a:t>
                      </a:r>
                      <a:endParaRPr lang="fr-FR" sz="110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1.028 à 1.036</a:t>
                      </a:r>
                      <a:endParaRPr lang="fr-FR" sz="1100" dirty="0">
                        <a:effectLst/>
                        <a:latin typeface="Calibri"/>
                        <a:ea typeface="Calibri"/>
                        <a:cs typeface="Arial"/>
                      </a:endParaRPr>
                    </a:p>
                  </a:txBody>
                  <a:tcPr marL="68580" marR="68580" marT="0" marB="0"/>
                </a:tc>
                <a:extLst>
                  <a:ext uri="{0D108BD9-81ED-4DB2-BD59-A6C34878D82A}">
                    <a16:rowId xmlns:a16="http://schemas.microsoft.com/office/drawing/2014/main" xmlns="" val="10003"/>
                  </a:ext>
                </a:extLst>
              </a:tr>
              <a:tr h="424907">
                <a:tc>
                  <a:txBody>
                    <a:bodyPr/>
                    <a:lstStyle/>
                    <a:p>
                      <a:pPr algn="ctr">
                        <a:lnSpc>
                          <a:spcPct val="150000"/>
                        </a:lnSpc>
                        <a:spcAft>
                          <a:spcPts val="0"/>
                        </a:spcAft>
                        <a:tabLst>
                          <a:tab pos="657225" algn="l"/>
                        </a:tabLst>
                      </a:pPr>
                      <a:r>
                        <a:rPr lang="fr-FR" sz="1200">
                          <a:effectLst/>
                        </a:rPr>
                        <a:t>Point de congélation</a:t>
                      </a:r>
                      <a:endParaRPr lang="fr-FR" sz="110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-0.530 à -0.575 °C</a:t>
                      </a:r>
                      <a:endParaRPr lang="fr-FR" sz="1100" dirty="0">
                        <a:effectLst/>
                        <a:latin typeface="Calibri"/>
                        <a:ea typeface="Calibri"/>
                        <a:cs typeface="Arial"/>
                      </a:endParaRPr>
                    </a:p>
                  </a:txBody>
                  <a:tcPr marL="68580" marR="68580" marT="0" marB="0"/>
                </a:tc>
                <a:extLst>
                  <a:ext uri="{0D108BD9-81ED-4DB2-BD59-A6C34878D82A}">
                    <a16:rowId xmlns:a16="http://schemas.microsoft.com/office/drawing/2014/main" xmlns="" val="10004"/>
                  </a:ext>
                </a:extLst>
              </a:tr>
              <a:tr h="200369">
                <a:tc>
                  <a:txBody>
                    <a:bodyPr/>
                    <a:lstStyle/>
                    <a:p>
                      <a:pPr algn="ctr">
                        <a:lnSpc>
                          <a:spcPct val="150000"/>
                        </a:lnSpc>
                        <a:spcAft>
                          <a:spcPts val="0"/>
                        </a:spcAft>
                        <a:tabLst>
                          <a:tab pos="657225" algn="l"/>
                        </a:tabLst>
                      </a:pPr>
                      <a:r>
                        <a:rPr lang="fr-FR" sz="1200">
                          <a:effectLst/>
                        </a:rPr>
                        <a:t>Point d’ébullition</a:t>
                      </a:r>
                      <a:endParaRPr lang="fr-FR" sz="1100">
                        <a:effectLst/>
                        <a:latin typeface="Calibri"/>
                        <a:ea typeface="Calibri"/>
                        <a:cs typeface="Arial"/>
                      </a:endParaRPr>
                    </a:p>
                  </a:txBody>
                  <a:tcPr marL="68580" marR="68580" marT="0" marB="0"/>
                </a:tc>
                <a:tc>
                  <a:txBody>
                    <a:bodyPr/>
                    <a:lstStyle/>
                    <a:p>
                      <a:pPr algn="ctr">
                        <a:lnSpc>
                          <a:spcPct val="150000"/>
                        </a:lnSpc>
                        <a:spcAft>
                          <a:spcPts val="0"/>
                        </a:spcAft>
                        <a:tabLst>
                          <a:tab pos="657225" algn="l"/>
                        </a:tabLst>
                      </a:pPr>
                      <a:r>
                        <a:rPr lang="fr-FR" sz="1200" dirty="0">
                          <a:effectLst/>
                        </a:rPr>
                        <a:t>100.5 °C</a:t>
                      </a:r>
                      <a:endParaRPr lang="fr-FR" sz="1100" dirty="0">
                        <a:effectLst/>
                        <a:latin typeface="Calibri"/>
                        <a:ea typeface="Calibri"/>
                        <a:cs typeface="Arial"/>
                      </a:endParaRPr>
                    </a:p>
                  </a:txBody>
                  <a:tcPr marL="68580" marR="68580" marT="0" marB="0"/>
                </a:tc>
                <a:extLst>
                  <a:ext uri="{0D108BD9-81ED-4DB2-BD59-A6C34878D82A}">
                    <a16:rowId xmlns:a16="http://schemas.microsoft.com/office/drawing/2014/main" xmlns="" val="10005"/>
                  </a:ext>
                </a:extLst>
              </a:tr>
            </a:tbl>
          </a:graphicData>
        </a:graphic>
      </p:graphicFrame>
      <p:graphicFrame>
        <p:nvGraphicFramePr>
          <p:cNvPr id="8" name="Diagramme 7"/>
          <p:cNvGraphicFramePr/>
          <p:nvPr>
            <p:extLst>
              <p:ext uri="{D42A27DB-BD31-4B8C-83A1-F6EECF244321}">
                <p14:modId xmlns:p14="http://schemas.microsoft.com/office/powerpoint/2010/main" xmlns="" val="2105558103"/>
              </p:ext>
            </p:extLst>
          </p:nvPr>
        </p:nvGraphicFramePr>
        <p:xfrm>
          <a:off x="2860156" y="775855"/>
          <a:ext cx="3540643" cy="3189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335548" y="3274828"/>
            <a:ext cx="2251463" cy="169064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11" name="Groupe 10"/>
          <p:cNvGrpSpPr/>
          <p:nvPr/>
        </p:nvGrpSpPr>
        <p:grpSpPr>
          <a:xfrm>
            <a:off x="7674817" y="285540"/>
            <a:ext cx="1427463" cy="1383924"/>
            <a:chOff x="7674817" y="285540"/>
            <a:chExt cx="1427463" cy="1383924"/>
          </a:xfrm>
        </p:grpSpPr>
        <p:grpSp>
          <p:nvGrpSpPr>
            <p:cNvPr id="1006" name="Google Shape;1006;p47"/>
            <p:cNvGrpSpPr/>
            <p:nvPr/>
          </p:nvGrpSpPr>
          <p:grpSpPr>
            <a:xfrm rot="18324253">
              <a:off x="7696587" y="263770"/>
              <a:ext cx="1383924" cy="1427463"/>
              <a:chOff x="-1495212" y="1771546"/>
              <a:chExt cx="1201218" cy="2521915"/>
            </a:xfrm>
          </p:grpSpPr>
          <p:sp>
            <p:nvSpPr>
              <p:cNvPr id="1007" name="Google Shape;1007;p47"/>
              <p:cNvSpPr/>
              <p:nvPr/>
            </p:nvSpPr>
            <p:spPr>
              <a:xfrm>
                <a:off x="-1495212" y="1941439"/>
                <a:ext cx="1177507" cy="2352022"/>
              </a:xfrm>
              <a:custGeom>
                <a:avLst/>
                <a:gdLst/>
                <a:ahLst/>
                <a:cxnLst/>
                <a:rect l="l" t="t" r="r" b="b"/>
                <a:pathLst>
                  <a:path w="4616" h="9220" extrusionOk="0">
                    <a:moveTo>
                      <a:pt x="2882" y="0"/>
                    </a:moveTo>
                    <a:cubicBezTo>
                      <a:pt x="2882" y="0"/>
                      <a:pt x="2659" y="1005"/>
                      <a:pt x="1988" y="1787"/>
                    </a:cubicBezTo>
                    <a:cubicBezTo>
                      <a:pt x="1318" y="2551"/>
                      <a:pt x="1171" y="3516"/>
                      <a:pt x="1171" y="3516"/>
                    </a:cubicBezTo>
                    <a:lnTo>
                      <a:pt x="112" y="7853"/>
                    </a:lnTo>
                    <a:cubicBezTo>
                      <a:pt x="1" y="8264"/>
                      <a:pt x="260" y="8693"/>
                      <a:pt x="689" y="8805"/>
                    </a:cubicBezTo>
                    <a:lnTo>
                      <a:pt x="1452" y="8988"/>
                    </a:lnTo>
                    <a:lnTo>
                      <a:pt x="1524" y="9006"/>
                    </a:lnTo>
                    <a:lnTo>
                      <a:pt x="2288" y="9193"/>
                    </a:lnTo>
                    <a:cubicBezTo>
                      <a:pt x="2355" y="9211"/>
                      <a:pt x="2423" y="9219"/>
                      <a:pt x="2489" y="9219"/>
                    </a:cubicBezTo>
                    <a:cubicBezTo>
                      <a:pt x="2843" y="9219"/>
                      <a:pt x="3160" y="8978"/>
                      <a:pt x="3239" y="8617"/>
                    </a:cubicBezTo>
                    <a:lnTo>
                      <a:pt x="4316" y="4297"/>
                    </a:lnTo>
                    <a:cubicBezTo>
                      <a:pt x="4316" y="4297"/>
                      <a:pt x="4615" y="3368"/>
                      <a:pt x="4392" y="2381"/>
                    </a:cubicBezTo>
                    <a:cubicBezTo>
                      <a:pt x="4151" y="1376"/>
                      <a:pt x="4427" y="371"/>
                      <a:pt x="4427" y="371"/>
                    </a:cubicBezTo>
                    <a:lnTo>
                      <a:pt x="3704" y="206"/>
                    </a:lnTo>
                    <a:lnTo>
                      <a:pt x="3628" y="183"/>
                    </a:lnTo>
                    <a:lnTo>
                      <a:pt x="2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7"/>
              <p:cNvSpPr/>
              <p:nvPr/>
            </p:nvSpPr>
            <p:spPr>
              <a:xfrm>
                <a:off x="-1495212" y="2681981"/>
                <a:ext cx="1144345" cy="1611467"/>
              </a:xfrm>
              <a:custGeom>
                <a:avLst/>
                <a:gdLst/>
                <a:ahLst/>
                <a:cxnLst/>
                <a:rect l="l" t="t" r="r" b="b"/>
                <a:pathLst>
                  <a:path w="4486" h="6317" extrusionOk="0">
                    <a:moveTo>
                      <a:pt x="1359" y="1"/>
                    </a:moveTo>
                    <a:cubicBezTo>
                      <a:pt x="1207" y="354"/>
                      <a:pt x="1171" y="613"/>
                      <a:pt x="1171" y="613"/>
                    </a:cubicBezTo>
                    <a:lnTo>
                      <a:pt x="112" y="4950"/>
                    </a:lnTo>
                    <a:cubicBezTo>
                      <a:pt x="1" y="5361"/>
                      <a:pt x="260" y="5790"/>
                      <a:pt x="689" y="5902"/>
                    </a:cubicBezTo>
                    <a:lnTo>
                      <a:pt x="1452" y="6085"/>
                    </a:lnTo>
                    <a:lnTo>
                      <a:pt x="1524" y="6103"/>
                    </a:lnTo>
                    <a:lnTo>
                      <a:pt x="2288" y="6290"/>
                    </a:lnTo>
                    <a:cubicBezTo>
                      <a:pt x="2355" y="6308"/>
                      <a:pt x="2423" y="6316"/>
                      <a:pt x="2489" y="6316"/>
                    </a:cubicBezTo>
                    <a:cubicBezTo>
                      <a:pt x="2843" y="6316"/>
                      <a:pt x="3160" y="6075"/>
                      <a:pt x="3239" y="5714"/>
                    </a:cubicBezTo>
                    <a:lnTo>
                      <a:pt x="4316" y="1394"/>
                    </a:lnTo>
                    <a:cubicBezTo>
                      <a:pt x="4316" y="1394"/>
                      <a:pt x="4486" y="854"/>
                      <a:pt x="4468" y="166"/>
                    </a:cubicBezTo>
                    <a:cubicBezTo>
                      <a:pt x="4415" y="153"/>
                      <a:pt x="4358" y="148"/>
                      <a:pt x="4300" y="148"/>
                    </a:cubicBezTo>
                    <a:cubicBezTo>
                      <a:pt x="4192" y="148"/>
                      <a:pt x="4080" y="168"/>
                      <a:pt x="3981" y="206"/>
                    </a:cubicBezTo>
                    <a:cubicBezTo>
                      <a:pt x="3757" y="295"/>
                      <a:pt x="3592" y="465"/>
                      <a:pt x="3405" y="595"/>
                    </a:cubicBezTo>
                    <a:cubicBezTo>
                      <a:pt x="3241" y="708"/>
                      <a:pt x="3050" y="807"/>
                      <a:pt x="2856" y="807"/>
                    </a:cubicBezTo>
                    <a:cubicBezTo>
                      <a:pt x="2828" y="807"/>
                      <a:pt x="2799" y="805"/>
                      <a:pt x="2770" y="800"/>
                    </a:cubicBezTo>
                    <a:cubicBezTo>
                      <a:pt x="2435" y="742"/>
                      <a:pt x="2234" y="407"/>
                      <a:pt x="1971" y="224"/>
                    </a:cubicBezTo>
                    <a:cubicBezTo>
                      <a:pt x="1805" y="72"/>
                      <a:pt x="1582" y="1"/>
                      <a:pt x="1359"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7"/>
              <p:cNvSpPr/>
              <p:nvPr/>
            </p:nvSpPr>
            <p:spPr>
              <a:xfrm>
                <a:off x="-1443939" y="1941439"/>
                <a:ext cx="1126233" cy="2352022"/>
              </a:xfrm>
              <a:custGeom>
                <a:avLst/>
                <a:gdLst/>
                <a:ahLst/>
                <a:cxnLst/>
                <a:rect l="l" t="t" r="r" b="b"/>
                <a:pathLst>
                  <a:path w="4415" h="9220" extrusionOk="0">
                    <a:moveTo>
                      <a:pt x="2681" y="0"/>
                    </a:moveTo>
                    <a:cubicBezTo>
                      <a:pt x="2681" y="0"/>
                      <a:pt x="2681" y="54"/>
                      <a:pt x="2663" y="130"/>
                    </a:cubicBezTo>
                    <a:cubicBezTo>
                      <a:pt x="2703" y="148"/>
                      <a:pt x="2739" y="165"/>
                      <a:pt x="2775" y="183"/>
                    </a:cubicBezTo>
                    <a:cubicBezTo>
                      <a:pt x="3110" y="353"/>
                      <a:pt x="3445" y="465"/>
                      <a:pt x="3650" y="818"/>
                    </a:cubicBezTo>
                    <a:cubicBezTo>
                      <a:pt x="3780" y="1041"/>
                      <a:pt x="3820" y="1322"/>
                      <a:pt x="3838" y="1581"/>
                    </a:cubicBezTo>
                    <a:cubicBezTo>
                      <a:pt x="4043" y="3480"/>
                      <a:pt x="3780" y="5414"/>
                      <a:pt x="3110" y="7201"/>
                    </a:cubicBezTo>
                    <a:cubicBezTo>
                      <a:pt x="2962" y="7576"/>
                      <a:pt x="2793" y="7947"/>
                      <a:pt x="2516" y="8224"/>
                    </a:cubicBezTo>
                    <a:cubicBezTo>
                      <a:pt x="2164" y="8546"/>
                      <a:pt x="1674" y="8691"/>
                      <a:pt x="1192" y="8691"/>
                    </a:cubicBezTo>
                    <a:cubicBezTo>
                      <a:pt x="1086" y="8691"/>
                      <a:pt x="980" y="8684"/>
                      <a:pt x="876" y="8671"/>
                    </a:cubicBezTo>
                    <a:cubicBezTo>
                      <a:pt x="581" y="8635"/>
                      <a:pt x="282" y="8541"/>
                      <a:pt x="1" y="8429"/>
                    </a:cubicBezTo>
                    <a:lnTo>
                      <a:pt x="1" y="8429"/>
                    </a:lnTo>
                    <a:cubicBezTo>
                      <a:pt x="94" y="8617"/>
                      <a:pt x="264" y="8746"/>
                      <a:pt x="488" y="8805"/>
                    </a:cubicBezTo>
                    <a:lnTo>
                      <a:pt x="1251" y="8988"/>
                    </a:lnTo>
                    <a:lnTo>
                      <a:pt x="1323" y="9006"/>
                    </a:lnTo>
                    <a:lnTo>
                      <a:pt x="2087" y="9193"/>
                    </a:lnTo>
                    <a:cubicBezTo>
                      <a:pt x="2154" y="9211"/>
                      <a:pt x="2222" y="9219"/>
                      <a:pt x="2288" y="9219"/>
                    </a:cubicBezTo>
                    <a:cubicBezTo>
                      <a:pt x="2642" y="9219"/>
                      <a:pt x="2959" y="8978"/>
                      <a:pt x="3038" y="8617"/>
                    </a:cubicBezTo>
                    <a:lnTo>
                      <a:pt x="4115" y="4297"/>
                    </a:lnTo>
                    <a:cubicBezTo>
                      <a:pt x="4115" y="4297"/>
                      <a:pt x="4414" y="3368"/>
                      <a:pt x="4191" y="2381"/>
                    </a:cubicBezTo>
                    <a:cubicBezTo>
                      <a:pt x="3950" y="1376"/>
                      <a:pt x="4226" y="371"/>
                      <a:pt x="4226" y="371"/>
                    </a:cubicBezTo>
                    <a:lnTo>
                      <a:pt x="3503" y="206"/>
                    </a:lnTo>
                    <a:lnTo>
                      <a:pt x="3427" y="183"/>
                    </a:lnTo>
                    <a:lnTo>
                      <a:pt x="2681"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7"/>
              <p:cNvSpPr/>
              <p:nvPr/>
            </p:nvSpPr>
            <p:spPr>
              <a:xfrm>
                <a:off x="-783006" y="1777158"/>
                <a:ext cx="489012" cy="256886"/>
              </a:xfrm>
              <a:custGeom>
                <a:avLst/>
                <a:gdLst/>
                <a:ahLst/>
                <a:cxnLst/>
                <a:rect l="l" t="t" r="r" b="b"/>
                <a:pathLst>
                  <a:path w="1917" h="1007" extrusionOk="0">
                    <a:moveTo>
                      <a:pt x="305" y="1"/>
                    </a:moveTo>
                    <a:cubicBezTo>
                      <a:pt x="200" y="1"/>
                      <a:pt x="105" y="69"/>
                      <a:pt x="72" y="180"/>
                    </a:cubicBezTo>
                    <a:lnTo>
                      <a:pt x="18" y="381"/>
                    </a:lnTo>
                    <a:cubicBezTo>
                      <a:pt x="1" y="515"/>
                      <a:pt x="72" y="644"/>
                      <a:pt x="202" y="662"/>
                    </a:cubicBezTo>
                    <a:lnTo>
                      <a:pt x="1542" y="997"/>
                    </a:lnTo>
                    <a:cubicBezTo>
                      <a:pt x="1565" y="1003"/>
                      <a:pt x="1588" y="1006"/>
                      <a:pt x="1610" y="1006"/>
                    </a:cubicBezTo>
                    <a:cubicBezTo>
                      <a:pt x="1718" y="1006"/>
                      <a:pt x="1811" y="938"/>
                      <a:pt x="1841" y="827"/>
                    </a:cubicBezTo>
                    <a:lnTo>
                      <a:pt x="1877" y="626"/>
                    </a:lnTo>
                    <a:cubicBezTo>
                      <a:pt x="1917" y="492"/>
                      <a:pt x="1841" y="363"/>
                      <a:pt x="1711" y="327"/>
                    </a:cubicBezTo>
                    <a:lnTo>
                      <a:pt x="371" y="10"/>
                    </a:lnTo>
                    <a:cubicBezTo>
                      <a:pt x="349" y="4"/>
                      <a:pt x="327" y="1"/>
                      <a:pt x="305" y="1"/>
                    </a:cubicBezTo>
                    <a:close/>
                  </a:path>
                </a:pathLst>
              </a:custGeom>
              <a:solidFill>
                <a:srgbClr val="34A5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7"/>
              <p:cNvSpPr/>
              <p:nvPr/>
            </p:nvSpPr>
            <p:spPr>
              <a:xfrm>
                <a:off x="-646279" y="1798841"/>
                <a:ext cx="76528" cy="175764"/>
              </a:xfrm>
              <a:custGeom>
                <a:avLst/>
                <a:gdLst/>
                <a:ahLst/>
                <a:cxnLst/>
                <a:rect l="l" t="t" r="r" b="b"/>
                <a:pathLst>
                  <a:path w="300" h="689" extrusionOk="0">
                    <a:moveTo>
                      <a:pt x="188" y="1"/>
                    </a:moveTo>
                    <a:lnTo>
                      <a:pt x="1" y="671"/>
                    </a:lnTo>
                    <a:lnTo>
                      <a:pt x="112" y="689"/>
                    </a:lnTo>
                    <a:lnTo>
                      <a:pt x="300" y="36"/>
                    </a:lnTo>
                    <a:lnTo>
                      <a:pt x="188" y="1"/>
                    </a:ln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7"/>
              <p:cNvSpPr/>
              <p:nvPr/>
            </p:nvSpPr>
            <p:spPr>
              <a:xfrm>
                <a:off x="-769231" y="1771546"/>
                <a:ext cx="71936" cy="174488"/>
              </a:xfrm>
              <a:custGeom>
                <a:avLst/>
                <a:gdLst/>
                <a:ahLst/>
                <a:cxnLst/>
                <a:rect l="l" t="t" r="r" b="b"/>
                <a:pathLst>
                  <a:path w="282" h="684" extrusionOk="0">
                    <a:moveTo>
                      <a:pt x="212" y="1"/>
                    </a:moveTo>
                    <a:cubicBezTo>
                      <a:pt x="201" y="1"/>
                      <a:pt x="188" y="5"/>
                      <a:pt x="170" y="14"/>
                    </a:cubicBezTo>
                    <a:lnTo>
                      <a:pt x="0" y="626"/>
                    </a:lnTo>
                    <a:cubicBezTo>
                      <a:pt x="18" y="648"/>
                      <a:pt x="58" y="666"/>
                      <a:pt x="76" y="684"/>
                    </a:cubicBezTo>
                    <a:lnTo>
                      <a:pt x="112" y="684"/>
                    </a:lnTo>
                    <a:lnTo>
                      <a:pt x="282" y="14"/>
                    </a:lnTo>
                    <a:lnTo>
                      <a:pt x="241" y="14"/>
                    </a:lnTo>
                    <a:cubicBezTo>
                      <a:pt x="232" y="5"/>
                      <a:pt x="223" y="1"/>
                      <a:pt x="212"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7"/>
              <p:cNvSpPr/>
              <p:nvPr/>
            </p:nvSpPr>
            <p:spPr>
              <a:xfrm>
                <a:off x="-697551" y="1784046"/>
                <a:ext cx="61732" cy="181376"/>
              </a:xfrm>
              <a:custGeom>
                <a:avLst/>
                <a:gdLst/>
                <a:ahLst/>
                <a:cxnLst/>
                <a:rect l="l" t="t" r="r" b="b"/>
                <a:pathLst>
                  <a:path w="242" h="711" extrusionOk="0">
                    <a:moveTo>
                      <a:pt x="130" y="1"/>
                    </a:moveTo>
                    <a:lnTo>
                      <a:pt x="1" y="671"/>
                    </a:lnTo>
                    <a:lnTo>
                      <a:pt x="90" y="711"/>
                    </a:lnTo>
                    <a:lnTo>
                      <a:pt x="242" y="19"/>
                    </a:lnTo>
                    <a:lnTo>
                      <a:pt x="130" y="1"/>
                    </a:ln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7"/>
              <p:cNvSpPr/>
              <p:nvPr/>
            </p:nvSpPr>
            <p:spPr>
              <a:xfrm>
                <a:off x="-570007" y="1817208"/>
                <a:ext cx="66324" cy="176784"/>
              </a:xfrm>
              <a:custGeom>
                <a:avLst/>
                <a:gdLst/>
                <a:ahLst/>
                <a:cxnLst/>
                <a:rect l="l" t="t" r="r" b="b"/>
                <a:pathLst>
                  <a:path w="260" h="693" extrusionOk="0">
                    <a:moveTo>
                      <a:pt x="171" y="0"/>
                    </a:moveTo>
                    <a:lnTo>
                      <a:pt x="1" y="670"/>
                    </a:lnTo>
                    <a:lnTo>
                      <a:pt x="113" y="693"/>
                    </a:lnTo>
                    <a:lnTo>
                      <a:pt x="260" y="23"/>
                    </a:lnTo>
                    <a:lnTo>
                      <a:pt x="171" y="0"/>
                    </a:ln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7"/>
              <p:cNvSpPr/>
              <p:nvPr/>
            </p:nvSpPr>
            <p:spPr>
              <a:xfrm>
                <a:off x="-384303" y="1864911"/>
                <a:ext cx="70916" cy="171172"/>
              </a:xfrm>
              <a:custGeom>
                <a:avLst/>
                <a:gdLst/>
                <a:ahLst/>
                <a:cxnLst/>
                <a:rect l="l" t="t" r="r" b="b"/>
                <a:pathLst>
                  <a:path w="278" h="671" extrusionOk="0">
                    <a:moveTo>
                      <a:pt x="166" y="1"/>
                    </a:moveTo>
                    <a:lnTo>
                      <a:pt x="1" y="671"/>
                    </a:lnTo>
                    <a:lnTo>
                      <a:pt x="113" y="671"/>
                    </a:lnTo>
                    <a:lnTo>
                      <a:pt x="278" y="37"/>
                    </a:lnTo>
                    <a:cubicBezTo>
                      <a:pt x="260" y="19"/>
                      <a:pt x="224" y="19"/>
                      <a:pt x="202"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7"/>
              <p:cNvSpPr/>
              <p:nvPr/>
            </p:nvSpPr>
            <p:spPr>
              <a:xfrm>
                <a:off x="-436596" y="1845524"/>
                <a:ext cx="61732" cy="181631"/>
              </a:xfrm>
              <a:custGeom>
                <a:avLst/>
                <a:gdLst/>
                <a:ahLst/>
                <a:cxnLst/>
                <a:rect l="l" t="t" r="r" b="b"/>
                <a:pathLst>
                  <a:path w="242" h="712" extrusionOk="0">
                    <a:moveTo>
                      <a:pt x="130" y="1"/>
                    </a:moveTo>
                    <a:lnTo>
                      <a:pt x="1" y="693"/>
                    </a:lnTo>
                    <a:lnTo>
                      <a:pt x="112" y="711"/>
                    </a:lnTo>
                    <a:lnTo>
                      <a:pt x="242" y="41"/>
                    </a:lnTo>
                    <a:lnTo>
                      <a:pt x="130" y="1"/>
                    </a:ln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508276" y="1832004"/>
                <a:ext cx="71936" cy="175764"/>
              </a:xfrm>
              <a:custGeom>
                <a:avLst/>
                <a:gdLst/>
                <a:ahLst/>
                <a:cxnLst/>
                <a:rect l="l" t="t" r="r" b="b"/>
                <a:pathLst>
                  <a:path w="282" h="689" extrusionOk="0">
                    <a:moveTo>
                      <a:pt x="188" y="0"/>
                    </a:moveTo>
                    <a:lnTo>
                      <a:pt x="0" y="670"/>
                    </a:lnTo>
                    <a:lnTo>
                      <a:pt x="112" y="688"/>
                    </a:lnTo>
                    <a:lnTo>
                      <a:pt x="282" y="36"/>
                    </a:lnTo>
                    <a:lnTo>
                      <a:pt x="188" y="0"/>
                    </a:ln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1179668" y="2349082"/>
                <a:ext cx="445136" cy="661474"/>
              </a:xfrm>
              <a:custGeom>
                <a:avLst/>
                <a:gdLst/>
                <a:ahLst/>
                <a:cxnLst/>
                <a:rect l="l" t="t" r="r" b="b"/>
                <a:pathLst>
                  <a:path w="1745" h="2593" extrusionOk="0">
                    <a:moveTo>
                      <a:pt x="1373" y="0"/>
                    </a:moveTo>
                    <a:cubicBezTo>
                      <a:pt x="1324" y="0"/>
                      <a:pt x="1272" y="18"/>
                      <a:pt x="1221" y="59"/>
                    </a:cubicBezTo>
                    <a:cubicBezTo>
                      <a:pt x="510" y="595"/>
                      <a:pt x="215" y="1417"/>
                      <a:pt x="46" y="2253"/>
                    </a:cubicBezTo>
                    <a:cubicBezTo>
                      <a:pt x="1" y="2461"/>
                      <a:pt x="170" y="2593"/>
                      <a:pt x="333" y="2593"/>
                    </a:cubicBezTo>
                    <a:cubicBezTo>
                      <a:pt x="446" y="2593"/>
                      <a:pt x="555" y="2529"/>
                      <a:pt x="586" y="2382"/>
                    </a:cubicBezTo>
                    <a:cubicBezTo>
                      <a:pt x="716" y="1694"/>
                      <a:pt x="939" y="971"/>
                      <a:pt x="1515" y="524"/>
                    </a:cubicBezTo>
                    <a:cubicBezTo>
                      <a:pt x="1745" y="342"/>
                      <a:pt x="1589" y="0"/>
                      <a:pt x="1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Image 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rot="19380212">
              <a:off x="8109151" y="886461"/>
              <a:ext cx="940864" cy="57327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ppt_x"/>
                                          </p:val>
                                        </p:tav>
                                        <p:tav tm="100000">
                                          <p:val>
                                            <p:strVal val="#ppt_x"/>
                                          </p:val>
                                        </p:tav>
                                      </p:tavLst>
                                    </p:anim>
                                    <p:anim calcmode="lin" valueType="num">
                                      <p:cBhvr additive="base">
                                        <p:cTn id="25"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graphicEl>
                                              <a:dgm id="{95F1B1A3-18BF-4D4F-9AB7-11990936111D}"/>
                                            </p:graphicEl>
                                          </p:spTgt>
                                        </p:tgtEl>
                                        <p:attrNameLst>
                                          <p:attrName>style.visibility</p:attrName>
                                        </p:attrNameLst>
                                      </p:cBhvr>
                                      <p:to>
                                        <p:strVal val="visible"/>
                                      </p:to>
                                    </p:set>
                                    <p:anim calcmode="lin" valueType="num">
                                      <p:cBhvr>
                                        <p:cTn id="30" dur="500" fill="hold"/>
                                        <p:tgtEl>
                                          <p:spTgt spid="8">
                                            <p:graphicEl>
                                              <a:dgm id="{95F1B1A3-18BF-4D4F-9AB7-11990936111D}"/>
                                            </p:graphicEl>
                                          </p:spTgt>
                                        </p:tgtEl>
                                        <p:attrNameLst>
                                          <p:attrName>ppt_w</p:attrName>
                                        </p:attrNameLst>
                                      </p:cBhvr>
                                      <p:tavLst>
                                        <p:tav tm="0">
                                          <p:val>
                                            <p:fltVal val="0"/>
                                          </p:val>
                                        </p:tav>
                                        <p:tav tm="100000">
                                          <p:val>
                                            <p:strVal val="#ppt_w"/>
                                          </p:val>
                                        </p:tav>
                                      </p:tavLst>
                                    </p:anim>
                                    <p:anim calcmode="lin" valueType="num">
                                      <p:cBhvr>
                                        <p:cTn id="31" dur="500" fill="hold"/>
                                        <p:tgtEl>
                                          <p:spTgt spid="8">
                                            <p:graphicEl>
                                              <a:dgm id="{95F1B1A3-18BF-4D4F-9AB7-11990936111D}"/>
                                            </p:graphicEl>
                                          </p:spTgt>
                                        </p:tgtEl>
                                        <p:attrNameLst>
                                          <p:attrName>ppt_h</p:attrName>
                                        </p:attrNameLst>
                                      </p:cBhvr>
                                      <p:tavLst>
                                        <p:tav tm="0">
                                          <p:val>
                                            <p:fltVal val="0"/>
                                          </p:val>
                                        </p:tav>
                                        <p:tav tm="100000">
                                          <p:val>
                                            <p:strVal val="#ppt_h"/>
                                          </p:val>
                                        </p:tav>
                                      </p:tavLst>
                                    </p:anim>
                                    <p:animEffect transition="in" filter="fade">
                                      <p:cBhvr>
                                        <p:cTn id="32" dur="500"/>
                                        <p:tgtEl>
                                          <p:spTgt spid="8">
                                            <p:graphicEl>
                                              <a:dgm id="{95F1B1A3-18BF-4D4F-9AB7-11990936111D}"/>
                                            </p:graphic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graphicEl>
                                              <a:dgm id="{85F3439C-04F0-42E1-A6D2-5DA6601BBCB7}"/>
                                            </p:graphicEl>
                                          </p:spTgt>
                                        </p:tgtEl>
                                        <p:attrNameLst>
                                          <p:attrName>style.visibility</p:attrName>
                                        </p:attrNameLst>
                                      </p:cBhvr>
                                      <p:to>
                                        <p:strVal val="visible"/>
                                      </p:to>
                                    </p:set>
                                    <p:anim calcmode="lin" valueType="num">
                                      <p:cBhvr>
                                        <p:cTn id="35" dur="500" fill="hold"/>
                                        <p:tgtEl>
                                          <p:spTgt spid="8">
                                            <p:graphicEl>
                                              <a:dgm id="{85F3439C-04F0-42E1-A6D2-5DA6601BBCB7}"/>
                                            </p:graphicEl>
                                          </p:spTgt>
                                        </p:tgtEl>
                                        <p:attrNameLst>
                                          <p:attrName>ppt_w</p:attrName>
                                        </p:attrNameLst>
                                      </p:cBhvr>
                                      <p:tavLst>
                                        <p:tav tm="0">
                                          <p:val>
                                            <p:fltVal val="0"/>
                                          </p:val>
                                        </p:tav>
                                        <p:tav tm="100000">
                                          <p:val>
                                            <p:strVal val="#ppt_w"/>
                                          </p:val>
                                        </p:tav>
                                      </p:tavLst>
                                    </p:anim>
                                    <p:anim calcmode="lin" valueType="num">
                                      <p:cBhvr>
                                        <p:cTn id="36" dur="500" fill="hold"/>
                                        <p:tgtEl>
                                          <p:spTgt spid="8">
                                            <p:graphicEl>
                                              <a:dgm id="{85F3439C-04F0-42E1-A6D2-5DA6601BBCB7}"/>
                                            </p:graphicEl>
                                          </p:spTgt>
                                        </p:tgtEl>
                                        <p:attrNameLst>
                                          <p:attrName>ppt_h</p:attrName>
                                        </p:attrNameLst>
                                      </p:cBhvr>
                                      <p:tavLst>
                                        <p:tav tm="0">
                                          <p:val>
                                            <p:fltVal val="0"/>
                                          </p:val>
                                        </p:tav>
                                        <p:tav tm="100000">
                                          <p:val>
                                            <p:strVal val="#ppt_h"/>
                                          </p:val>
                                        </p:tav>
                                      </p:tavLst>
                                    </p:anim>
                                    <p:animEffect transition="in" filter="fade">
                                      <p:cBhvr>
                                        <p:cTn id="37" dur="500"/>
                                        <p:tgtEl>
                                          <p:spTgt spid="8">
                                            <p:graphicEl>
                                              <a:dgm id="{85F3439C-04F0-42E1-A6D2-5DA6601BBCB7}"/>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graphicEl>
                                              <a:dgm id="{56F76016-113A-42AB-9C2E-1121D63B9EC5}"/>
                                            </p:graphicEl>
                                          </p:spTgt>
                                        </p:tgtEl>
                                        <p:attrNameLst>
                                          <p:attrName>style.visibility</p:attrName>
                                        </p:attrNameLst>
                                      </p:cBhvr>
                                      <p:to>
                                        <p:strVal val="visible"/>
                                      </p:to>
                                    </p:set>
                                    <p:anim calcmode="lin" valueType="num">
                                      <p:cBhvr>
                                        <p:cTn id="42" dur="500" fill="hold"/>
                                        <p:tgtEl>
                                          <p:spTgt spid="8">
                                            <p:graphicEl>
                                              <a:dgm id="{56F76016-113A-42AB-9C2E-1121D63B9EC5}"/>
                                            </p:graphicEl>
                                          </p:spTgt>
                                        </p:tgtEl>
                                        <p:attrNameLst>
                                          <p:attrName>ppt_w</p:attrName>
                                        </p:attrNameLst>
                                      </p:cBhvr>
                                      <p:tavLst>
                                        <p:tav tm="0">
                                          <p:val>
                                            <p:fltVal val="0"/>
                                          </p:val>
                                        </p:tav>
                                        <p:tav tm="100000">
                                          <p:val>
                                            <p:strVal val="#ppt_w"/>
                                          </p:val>
                                        </p:tav>
                                      </p:tavLst>
                                    </p:anim>
                                    <p:anim calcmode="lin" valueType="num">
                                      <p:cBhvr>
                                        <p:cTn id="43" dur="500" fill="hold"/>
                                        <p:tgtEl>
                                          <p:spTgt spid="8">
                                            <p:graphicEl>
                                              <a:dgm id="{56F76016-113A-42AB-9C2E-1121D63B9EC5}"/>
                                            </p:graphicEl>
                                          </p:spTgt>
                                        </p:tgtEl>
                                        <p:attrNameLst>
                                          <p:attrName>ppt_h</p:attrName>
                                        </p:attrNameLst>
                                      </p:cBhvr>
                                      <p:tavLst>
                                        <p:tav tm="0">
                                          <p:val>
                                            <p:fltVal val="0"/>
                                          </p:val>
                                        </p:tav>
                                        <p:tav tm="100000">
                                          <p:val>
                                            <p:strVal val="#ppt_h"/>
                                          </p:val>
                                        </p:tav>
                                      </p:tavLst>
                                    </p:anim>
                                    <p:animEffect transition="in" filter="fade">
                                      <p:cBhvr>
                                        <p:cTn id="44" dur="500"/>
                                        <p:tgtEl>
                                          <p:spTgt spid="8">
                                            <p:graphicEl>
                                              <a:dgm id="{56F76016-113A-42AB-9C2E-1121D63B9EC5}"/>
                                            </p:graphic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
                                            <p:graphicEl>
                                              <a:dgm id="{142E7392-D970-417E-B192-5F3511706631}"/>
                                            </p:graphicEl>
                                          </p:spTgt>
                                        </p:tgtEl>
                                        <p:attrNameLst>
                                          <p:attrName>style.visibility</p:attrName>
                                        </p:attrNameLst>
                                      </p:cBhvr>
                                      <p:to>
                                        <p:strVal val="visible"/>
                                      </p:to>
                                    </p:set>
                                    <p:anim calcmode="lin" valueType="num">
                                      <p:cBhvr>
                                        <p:cTn id="47" dur="500" fill="hold"/>
                                        <p:tgtEl>
                                          <p:spTgt spid="8">
                                            <p:graphicEl>
                                              <a:dgm id="{142E7392-D970-417E-B192-5F3511706631}"/>
                                            </p:graphicEl>
                                          </p:spTgt>
                                        </p:tgtEl>
                                        <p:attrNameLst>
                                          <p:attrName>ppt_w</p:attrName>
                                        </p:attrNameLst>
                                      </p:cBhvr>
                                      <p:tavLst>
                                        <p:tav tm="0">
                                          <p:val>
                                            <p:fltVal val="0"/>
                                          </p:val>
                                        </p:tav>
                                        <p:tav tm="100000">
                                          <p:val>
                                            <p:strVal val="#ppt_w"/>
                                          </p:val>
                                        </p:tav>
                                      </p:tavLst>
                                    </p:anim>
                                    <p:anim calcmode="lin" valueType="num">
                                      <p:cBhvr>
                                        <p:cTn id="48" dur="500" fill="hold"/>
                                        <p:tgtEl>
                                          <p:spTgt spid="8">
                                            <p:graphicEl>
                                              <a:dgm id="{142E7392-D970-417E-B192-5F3511706631}"/>
                                            </p:graphicEl>
                                          </p:spTgt>
                                        </p:tgtEl>
                                        <p:attrNameLst>
                                          <p:attrName>ppt_h</p:attrName>
                                        </p:attrNameLst>
                                      </p:cBhvr>
                                      <p:tavLst>
                                        <p:tav tm="0">
                                          <p:val>
                                            <p:fltVal val="0"/>
                                          </p:val>
                                        </p:tav>
                                        <p:tav tm="100000">
                                          <p:val>
                                            <p:strVal val="#ppt_h"/>
                                          </p:val>
                                        </p:tav>
                                      </p:tavLst>
                                    </p:anim>
                                    <p:animEffect transition="in" filter="fade">
                                      <p:cBhvr>
                                        <p:cTn id="49" dur="500"/>
                                        <p:tgtEl>
                                          <p:spTgt spid="8">
                                            <p:graphicEl>
                                              <a:dgm id="{142E7392-D970-417E-B192-5F3511706631}"/>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8">
                                            <p:graphicEl>
                                              <a:dgm id="{46F9B184-31B4-4547-A3CF-36E4D7F43D79}"/>
                                            </p:graphicEl>
                                          </p:spTgt>
                                        </p:tgtEl>
                                        <p:attrNameLst>
                                          <p:attrName>style.visibility</p:attrName>
                                        </p:attrNameLst>
                                      </p:cBhvr>
                                      <p:to>
                                        <p:strVal val="visible"/>
                                      </p:to>
                                    </p:set>
                                    <p:anim calcmode="lin" valueType="num">
                                      <p:cBhvr>
                                        <p:cTn id="54" dur="500" fill="hold"/>
                                        <p:tgtEl>
                                          <p:spTgt spid="8">
                                            <p:graphicEl>
                                              <a:dgm id="{46F9B184-31B4-4547-A3CF-36E4D7F43D79}"/>
                                            </p:graphicEl>
                                          </p:spTgt>
                                        </p:tgtEl>
                                        <p:attrNameLst>
                                          <p:attrName>ppt_w</p:attrName>
                                        </p:attrNameLst>
                                      </p:cBhvr>
                                      <p:tavLst>
                                        <p:tav tm="0">
                                          <p:val>
                                            <p:fltVal val="0"/>
                                          </p:val>
                                        </p:tav>
                                        <p:tav tm="100000">
                                          <p:val>
                                            <p:strVal val="#ppt_w"/>
                                          </p:val>
                                        </p:tav>
                                      </p:tavLst>
                                    </p:anim>
                                    <p:anim calcmode="lin" valueType="num">
                                      <p:cBhvr>
                                        <p:cTn id="55" dur="500" fill="hold"/>
                                        <p:tgtEl>
                                          <p:spTgt spid="8">
                                            <p:graphicEl>
                                              <a:dgm id="{46F9B184-31B4-4547-A3CF-36E4D7F43D79}"/>
                                            </p:graphicEl>
                                          </p:spTgt>
                                        </p:tgtEl>
                                        <p:attrNameLst>
                                          <p:attrName>ppt_h</p:attrName>
                                        </p:attrNameLst>
                                      </p:cBhvr>
                                      <p:tavLst>
                                        <p:tav tm="0">
                                          <p:val>
                                            <p:fltVal val="0"/>
                                          </p:val>
                                        </p:tav>
                                        <p:tav tm="100000">
                                          <p:val>
                                            <p:strVal val="#ppt_h"/>
                                          </p:val>
                                        </p:tav>
                                      </p:tavLst>
                                    </p:anim>
                                    <p:animEffect transition="in" filter="fade">
                                      <p:cBhvr>
                                        <p:cTn id="56" dur="500"/>
                                        <p:tgtEl>
                                          <p:spTgt spid="8">
                                            <p:graphicEl>
                                              <a:dgm id="{46F9B184-31B4-4547-A3CF-36E4D7F43D79}"/>
                                            </p:graphic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8">
                                            <p:graphicEl>
                                              <a:dgm id="{03F5999C-F9D2-4424-821F-0ADBF66861F5}"/>
                                            </p:graphicEl>
                                          </p:spTgt>
                                        </p:tgtEl>
                                        <p:attrNameLst>
                                          <p:attrName>style.visibility</p:attrName>
                                        </p:attrNameLst>
                                      </p:cBhvr>
                                      <p:to>
                                        <p:strVal val="visible"/>
                                      </p:to>
                                    </p:set>
                                    <p:anim calcmode="lin" valueType="num">
                                      <p:cBhvr>
                                        <p:cTn id="59" dur="500" fill="hold"/>
                                        <p:tgtEl>
                                          <p:spTgt spid="8">
                                            <p:graphicEl>
                                              <a:dgm id="{03F5999C-F9D2-4424-821F-0ADBF66861F5}"/>
                                            </p:graphicEl>
                                          </p:spTgt>
                                        </p:tgtEl>
                                        <p:attrNameLst>
                                          <p:attrName>ppt_w</p:attrName>
                                        </p:attrNameLst>
                                      </p:cBhvr>
                                      <p:tavLst>
                                        <p:tav tm="0">
                                          <p:val>
                                            <p:fltVal val="0"/>
                                          </p:val>
                                        </p:tav>
                                        <p:tav tm="100000">
                                          <p:val>
                                            <p:strVal val="#ppt_w"/>
                                          </p:val>
                                        </p:tav>
                                      </p:tavLst>
                                    </p:anim>
                                    <p:anim calcmode="lin" valueType="num">
                                      <p:cBhvr>
                                        <p:cTn id="60" dur="500" fill="hold"/>
                                        <p:tgtEl>
                                          <p:spTgt spid="8">
                                            <p:graphicEl>
                                              <a:dgm id="{03F5999C-F9D2-4424-821F-0ADBF66861F5}"/>
                                            </p:graphicEl>
                                          </p:spTgt>
                                        </p:tgtEl>
                                        <p:attrNameLst>
                                          <p:attrName>ppt_h</p:attrName>
                                        </p:attrNameLst>
                                      </p:cBhvr>
                                      <p:tavLst>
                                        <p:tav tm="0">
                                          <p:val>
                                            <p:fltVal val="0"/>
                                          </p:val>
                                        </p:tav>
                                        <p:tav tm="100000">
                                          <p:val>
                                            <p:strVal val="#ppt_h"/>
                                          </p:val>
                                        </p:tav>
                                      </p:tavLst>
                                    </p:anim>
                                    <p:animEffect transition="in" filter="fade">
                                      <p:cBhvr>
                                        <p:cTn id="61" dur="500"/>
                                        <p:tgtEl>
                                          <p:spTgt spid="8">
                                            <p:graphicEl>
                                              <a:dgm id="{03F5999C-F9D2-4424-821F-0ADBF66861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fill="hold"/>
                                        <p:tgtEl>
                                          <p:spTgt spid="33"/>
                                        </p:tgtEl>
                                        <p:attrNameLst>
                                          <p:attrName>ppt_x</p:attrName>
                                        </p:attrNameLst>
                                      </p:cBhvr>
                                      <p:tavLst>
                                        <p:tav tm="0">
                                          <p:val>
                                            <p:strVal val="#ppt_x"/>
                                          </p:val>
                                        </p:tav>
                                        <p:tav tm="100000">
                                          <p:val>
                                            <p:strVal val="#ppt_x"/>
                                          </p:val>
                                        </p:tav>
                                      </p:tavLst>
                                    </p:anim>
                                    <p:anim calcmode="lin" valueType="num">
                                      <p:cBhvr additive="base">
                                        <p:cTn id="6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3" grpId="0" animBg="1"/>
      <p:bldP spid="34" grpId="0" animBg="1"/>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grpSp>
        <p:nvGrpSpPr>
          <p:cNvPr id="20" name="Groupe 19">
            <a:extLst>
              <a:ext uri="{FF2B5EF4-FFF2-40B4-BE49-F238E27FC236}">
                <a16:creationId xmlns:a16="http://schemas.microsoft.com/office/drawing/2014/main" xmlns="" id="{4C1A616F-75D8-5F14-424E-93D48C2E5332}"/>
              </a:ext>
            </a:extLst>
          </p:cNvPr>
          <p:cNvGrpSpPr/>
          <p:nvPr/>
        </p:nvGrpSpPr>
        <p:grpSpPr>
          <a:xfrm>
            <a:off x="617670" y="-316977"/>
            <a:ext cx="6050870" cy="1906856"/>
            <a:chOff x="617670" y="-316977"/>
            <a:chExt cx="6050870" cy="1906856"/>
          </a:xfrm>
        </p:grpSpPr>
        <p:sp>
          <p:nvSpPr>
            <p:cNvPr id="21" name="ZoneTexte 20">
              <a:extLst>
                <a:ext uri="{FF2B5EF4-FFF2-40B4-BE49-F238E27FC236}">
                  <a16:creationId xmlns:a16="http://schemas.microsoft.com/office/drawing/2014/main" xmlns="" id="{15893106-DB14-F110-831B-8610D6978DB8}"/>
                </a:ext>
              </a:extLst>
            </p:cNvPr>
            <p:cNvSpPr txBox="1"/>
            <p:nvPr/>
          </p:nvSpPr>
          <p:spPr>
            <a:xfrm>
              <a:off x="1948478" y="299454"/>
              <a:ext cx="4720062" cy="553998"/>
            </a:xfrm>
            <a:prstGeom prst="rect">
              <a:avLst/>
            </a:prstGeom>
            <a:noFill/>
          </p:spPr>
          <p:txBody>
            <a:bodyPr wrap="square" rtlCol="0">
              <a:spAutoFit/>
            </a:bodyPr>
            <a:lstStyle/>
            <a:p>
              <a:endParaRPr lang="x-none" sz="3000" dirty="0"/>
            </a:p>
          </p:txBody>
        </p:sp>
        <p:grpSp>
          <p:nvGrpSpPr>
            <p:cNvPr id="22" name="Groupe 21">
              <a:extLst>
                <a:ext uri="{FF2B5EF4-FFF2-40B4-BE49-F238E27FC236}">
                  <a16:creationId xmlns:a16="http://schemas.microsoft.com/office/drawing/2014/main" xmlns="" id="{05A0E0B0-E593-F377-11A3-47A49C67ED00}"/>
                </a:ext>
              </a:extLst>
            </p:cNvPr>
            <p:cNvGrpSpPr/>
            <p:nvPr/>
          </p:nvGrpSpPr>
          <p:grpSpPr>
            <a:xfrm>
              <a:off x="617670" y="-316977"/>
              <a:ext cx="1297474" cy="1906856"/>
              <a:chOff x="617670" y="-316977"/>
              <a:chExt cx="1297474" cy="1906856"/>
            </a:xfrm>
          </p:grpSpPr>
          <p:sp>
            <p:nvSpPr>
              <p:cNvPr id="23" name="Google Shape;1030;p48">
                <a:extLst>
                  <a:ext uri="{FF2B5EF4-FFF2-40B4-BE49-F238E27FC236}">
                    <a16:creationId xmlns:a16="http://schemas.microsoft.com/office/drawing/2014/main" xmlns="" id="{E7E0E3D1-E7C9-0896-B57B-86C19AF21453}"/>
                  </a:ext>
                </a:extLst>
              </p:cNvPr>
              <p:cNvSpPr/>
              <p:nvPr/>
            </p:nvSpPr>
            <p:spPr>
              <a:xfrm rot="7711143">
                <a:off x="310444" y="-9751"/>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D600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ZoneTexte 23">
                <a:extLst>
                  <a:ext uri="{FF2B5EF4-FFF2-40B4-BE49-F238E27FC236}">
                    <a16:creationId xmlns:a16="http://schemas.microsoft.com/office/drawing/2014/main" xmlns="" id="{CFDB160D-8D3E-F765-FC38-583657923F72}"/>
                  </a:ext>
                </a:extLst>
              </p:cNvPr>
              <p:cNvSpPr txBox="1"/>
              <p:nvPr/>
            </p:nvSpPr>
            <p:spPr>
              <a:xfrm>
                <a:off x="620535" y="251573"/>
                <a:ext cx="1294609" cy="830997"/>
              </a:xfrm>
              <a:prstGeom prst="rect">
                <a:avLst/>
              </a:prstGeom>
              <a:noFill/>
              <a:ln>
                <a:noFill/>
              </a:ln>
            </p:spPr>
            <p:txBody>
              <a:bodyPr wrap="square" rtlCol="0">
                <a:spAutoFit/>
              </a:bodyPr>
              <a:lstStyle/>
              <a:p>
                <a:r>
                  <a:rPr lang="fr-FR" sz="4800" b="1" dirty="0">
                    <a:solidFill>
                      <a:srgbClr val="00B0F0"/>
                    </a:solidFill>
                    <a:latin typeface="Georgia" panose="02040502050405020303" pitchFamily="18" charset="0"/>
                  </a:rPr>
                  <a:t>03</a:t>
                </a:r>
                <a:endParaRPr lang="x-none" sz="4800" b="1" dirty="0">
                  <a:solidFill>
                    <a:srgbClr val="00B0F0"/>
                  </a:solidFill>
                  <a:latin typeface="Georgia" panose="02040502050405020303" pitchFamily="18" charset="0"/>
                </a:endParaRPr>
              </a:p>
            </p:txBody>
          </p:sp>
        </p:grpSp>
      </p:grpSp>
      <p:sp>
        <p:nvSpPr>
          <p:cNvPr id="4" name="Rectangle 3"/>
          <p:cNvSpPr/>
          <p:nvPr/>
        </p:nvSpPr>
        <p:spPr>
          <a:xfrm>
            <a:off x="2022509" y="313284"/>
            <a:ext cx="5696728" cy="954107"/>
          </a:xfrm>
          <a:prstGeom prst="rect">
            <a:avLst/>
          </a:prstGeom>
        </p:spPr>
        <p:txBody>
          <a:bodyPr wrap="square">
            <a:spAutoFit/>
          </a:bodyPr>
          <a:lstStyle/>
          <a:p>
            <a:pPr lvl="0">
              <a:buClrTx/>
              <a:defRPr/>
            </a:pPr>
            <a:r>
              <a:rPr lang="fr-FR" sz="2800" b="1" dirty="0">
                <a:solidFill>
                  <a:schemeClr val="accent6"/>
                </a:solidFill>
                <a:latin typeface="Alfa Slab One" charset="0"/>
              </a:rPr>
              <a:t>Technologie de fabrication du lait UHT:</a:t>
            </a:r>
          </a:p>
        </p:txBody>
      </p:sp>
      <p:grpSp>
        <p:nvGrpSpPr>
          <p:cNvPr id="7" name="Groupe 6"/>
          <p:cNvGrpSpPr/>
          <p:nvPr/>
        </p:nvGrpSpPr>
        <p:grpSpPr>
          <a:xfrm>
            <a:off x="6889897" y="1424097"/>
            <a:ext cx="2237299" cy="2774375"/>
            <a:chOff x="6889897" y="1424097"/>
            <a:chExt cx="2237299" cy="2774375"/>
          </a:xfrm>
        </p:grpSpPr>
        <p:grpSp>
          <p:nvGrpSpPr>
            <p:cNvPr id="1050" name="Google Shape;1050;p49"/>
            <p:cNvGrpSpPr/>
            <p:nvPr/>
          </p:nvGrpSpPr>
          <p:grpSpPr>
            <a:xfrm>
              <a:off x="6889897" y="1424097"/>
              <a:ext cx="2201553" cy="2774375"/>
              <a:chOff x="5944125" y="1519204"/>
              <a:chExt cx="2456160" cy="3039790"/>
            </a:xfrm>
          </p:grpSpPr>
          <p:sp>
            <p:nvSpPr>
              <p:cNvPr id="1051" name="Google Shape;1051;p49"/>
              <p:cNvSpPr/>
              <p:nvPr/>
            </p:nvSpPr>
            <p:spPr>
              <a:xfrm>
                <a:off x="5944125" y="4117295"/>
                <a:ext cx="2456160" cy="441699"/>
              </a:xfrm>
              <a:custGeom>
                <a:avLst/>
                <a:gdLst/>
                <a:ahLst/>
                <a:cxnLst/>
                <a:rect l="l" t="t" r="r" b="b"/>
                <a:pathLst>
                  <a:path w="30100" h="1658" extrusionOk="0">
                    <a:moveTo>
                      <a:pt x="15059" y="0"/>
                    </a:moveTo>
                    <a:cubicBezTo>
                      <a:pt x="6742" y="0"/>
                      <a:pt x="1" y="376"/>
                      <a:pt x="1" y="822"/>
                    </a:cubicBezTo>
                    <a:cubicBezTo>
                      <a:pt x="1" y="1287"/>
                      <a:pt x="6742" y="1658"/>
                      <a:pt x="15059" y="1658"/>
                    </a:cubicBezTo>
                    <a:cubicBezTo>
                      <a:pt x="23359" y="1658"/>
                      <a:pt x="30100" y="1287"/>
                      <a:pt x="30100" y="822"/>
                    </a:cubicBezTo>
                    <a:cubicBezTo>
                      <a:pt x="30100" y="376"/>
                      <a:pt x="23359" y="0"/>
                      <a:pt x="15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9"/>
              <p:cNvSpPr/>
              <p:nvPr/>
            </p:nvSpPr>
            <p:spPr>
              <a:xfrm>
                <a:off x="6325205" y="2260098"/>
                <a:ext cx="1694011" cy="2205400"/>
              </a:xfrm>
              <a:custGeom>
                <a:avLst/>
                <a:gdLst/>
                <a:ahLst/>
                <a:cxnLst/>
                <a:rect l="l" t="t" r="r" b="b"/>
                <a:pathLst>
                  <a:path w="6907" h="8992" extrusionOk="0">
                    <a:moveTo>
                      <a:pt x="3454" y="0"/>
                    </a:moveTo>
                    <a:cubicBezTo>
                      <a:pt x="1727" y="0"/>
                      <a:pt x="1" y="154"/>
                      <a:pt x="1" y="463"/>
                    </a:cubicBezTo>
                    <a:lnTo>
                      <a:pt x="1" y="7721"/>
                    </a:lnTo>
                    <a:cubicBezTo>
                      <a:pt x="1" y="8568"/>
                      <a:pt x="1727" y="8991"/>
                      <a:pt x="3454" y="8991"/>
                    </a:cubicBezTo>
                    <a:cubicBezTo>
                      <a:pt x="5180" y="8991"/>
                      <a:pt x="6907" y="8568"/>
                      <a:pt x="6907" y="7721"/>
                    </a:cubicBezTo>
                    <a:lnTo>
                      <a:pt x="6907" y="463"/>
                    </a:lnTo>
                    <a:cubicBezTo>
                      <a:pt x="6907" y="154"/>
                      <a:pt x="5180" y="0"/>
                      <a:pt x="3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9"/>
              <p:cNvSpPr/>
              <p:nvPr/>
            </p:nvSpPr>
            <p:spPr>
              <a:xfrm>
                <a:off x="6416200" y="2314300"/>
                <a:ext cx="1493378" cy="140550"/>
              </a:xfrm>
              <a:custGeom>
                <a:avLst/>
                <a:gdLst/>
                <a:ahLst/>
                <a:cxnLst/>
                <a:rect l="l" t="t" r="r" b="b"/>
                <a:pathLst>
                  <a:path w="5679" h="372" extrusionOk="0">
                    <a:moveTo>
                      <a:pt x="2846" y="0"/>
                    </a:moveTo>
                    <a:cubicBezTo>
                      <a:pt x="1265" y="0"/>
                      <a:pt x="1" y="94"/>
                      <a:pt x="1" y="184"/>
                    </a:cubicBezTo>
                    <a:cubicBezTo>
                      <a:pt x="1" y="295"/>
                      <a:pt x="1265" y="371"/>
                      <a:pt x="2846" y="371"/>
                    </a:cubicBezTo>
                    <a:cubicBezTo>
                      <a:pt x="4410" y="371"/>
                      <a:pt x="5678" y="295"/>
                      <a:pt x="5678" y="184"/>
                    </a:cubicBezTo>
                    <a:cubicBezTo>
                      <a:pt x="5678" y="94"/>
                      <a:pt x="4410" y="0"/>
                      <a:pt x="284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9"/>
              <p:cNvSpPr/>
              <p:nvPr/>
            </p:nvSpPr>
            <p:spPr>
              <a:xfrm>
                <a:off x="6462061" y="2715310"/>
                <a:ext cx="1447525" cy="1626090"/>
              </a:xfrm>
              <a:custGeom>
                <a:avLst/>
                <a:gdLst/>
                <a:ahLst/>
                <a:cxnLst/>
                <a:rect l="l" t="t" r="r" b="b"/>
                <a:pathLst>
                  <a:path w="5902" h="6630" extrusionOk="0">
                    <a:moveTo>
                      <a:pt x="1" y="0"/>
                    </a:moveTo>
                    <a:lnTo>
                      <a:pt x="1" y="5865"/>
                    </a:lnTo>
                    <a:cubicBezTo>
                      <a:pt x="1" y="5959"/>
                      <a:pt x="206" y="6165"/>
                      <a:pt x="742" y="6348"/>
                    </a:cubicBezTo>
                    <a:cubicBezTo>
                      <a:pt x="1301" y="6518"/>
                      <a:pt x="2123" y="6629"/>
                      <a:pt x="2958" y="6629"/>
                    </a:cubicBezTo>
                    <a:cubicBezTo>
                      <a:pt x="3798" y="6629"/>
                      <a:pt x="4597" y="6518"/>
                      <a:pt x="5174" y="6348"/>
                    </a:cubicBezTo>
                    <a:cubicBezTo>
                      <a:pt x="5714" y="6165"/>
                      <a:pt x="5902" y="5959"/>
                      <a:pt x="5902" y="5865"/>
                    </a:cubicBezTo>
                    <a:lnTo>
                      <a:pt x="5902" y="0"/>
                    </a:lnTo>
                    <a:cubicBezTo>
                      <a:pt x="5902" y="253"/>
                      <a:pt x="4427" y="379"/>
                      <a:pt x="2951" y="379"/>
                    </a:cubicBezTo>
                    <a:cubicBezTo>
                      <a:pt x="1476" y="379"/>
                      <a:pt x="1" y="253"/>
                      <a:pt x="1" y="0"/>
                    </a:cubicBezTo>
                    <a:close/>
                  </a:path>
                </a:pathLst>
              </a:custGeom>
              <a:solidFill>
                <a:srgbClr val="FA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9"/>
              <p:cNvSpPr/>
              <p:nvPr/>
            </p:nvSpPr>
            <p:spPr>
              <a:xfrm>
                <a:off x="6462061" y="3029249"/>
                <a:ext cx="1447525" cy="1312154"/>
              </a:xfrm>
              <a:custGeom>
                <a:avLst/>
                <a:gdLst/>
                <a:ahLst/>
                <a:cxnLst/>
                <a:rect l="l" t="t" r="r" b="b"/>
                <a:pathLst>
                  <a:path w="5902" h="5350" extrusionOk="0">
                    <a:moveTo>
                      <a:pt x="5584" y="1"/>
                    </a:moveTo>
                    <a:cubicBezTo>
                      <a:pt x="5410" y="1"/>
                      <a:pt x="5218" y="31"/>
                      <a:pt x="5138" y="60"/>
                    </a:cubicBezTo>
                    <a:cubicBezTo>
                      <a:pt x="4245" y="417"/>
                      <a:pt x="3925" y="1361"/>
                      <a:pt x="2972" y="1361"/>
                    </a:cubicBezTo>
                    <a:cubicBezTo>
                      <a:pt x="2671" y="1361"/>
                      <a:pt x="2307" y="1267"/>
                      <a:pt x="1841" y="1030"/>
                    </a:cubicBezTo>
                    <a:cubicBezTo>
                      <a:pt x="1199" y="702"/>
                      <a:pt x="724" y="588"/>
                      <a:pt x="375" y="588"/>
                    </a:cubicBezTo>
                    <a:cubicBezTo>
                      <a:pt x="229" y="588"/>
                      <a:pt x="105" y="608"/>
                      <a:pt x="1" y="641"/>
                    </a:cubicBezTo>
                    <a:lnTo>
                      <a:pt x="1" y="4585"/>
                    </a:lnTo>
                    <a:cubicBezTo>
                      <a:pt x="1" y="4679"/>
                      <a:pt x="206" y="4885"/>
                      <a:pt x="742" y="5068"/>
                    </a:cubicBezTo>
                    <a:cubicBezTo>
                      <a:pt x="1301" y="5238"/>
                      <a:pt x="2123" y="5349"/>
                      <a:pt x="2958" y="5349"/>
                    </a:cubicBezTo>
                    <a:cubicBezTo>
                      <a:pt x="3798" y="5349"/>
                      <a:pt x="4597" y="5238"/>
                      <a:pt x="5174" y="5068"/>
                    </a:cubicBezTo>
                    <a:cubicBezTo>
                      <a:pt x="5714" y="4885"/>
                      <a:pt x="5902" y="4679"/>
                      <a:pt x="5902" y="4585"/>
                    </a:cubicBezTo>
                    <a:lnTo>
                      <a:pt x="5902" y="83"/>
                    </a:lnTo>
                    <a:cubicBezTo>
                      <a:pt x="5859" y="22"/>
                      <a:pt x="5728" y="1"/>
                      <a:pt x="5584"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9"/>
              <p:cNvSpPr/>
              <p:nvPr/>
            </p:nvSpPr>
            <p:spPr>
              <a:xfrm>
                <a:off x="6462061" y="3437370"/>
                <a:ext cx="1447525" cy="904038"/>
              </a:xfrm>
              <a:custGeom>
                <a:avLst/>
                <a:gdLst/>
                <a:ahLst/>
                <a:cxnLst/>
                <a:rect l="l" t="t" r="r" b="b"/>
                <a:pathLst>
                  <a:path w="5902" h="3686" extrusionOk="0">
                    <a:moveTo>
                      <a:pt x="5902" y="0"/>
                    </a:moveTo>
                    <a:cubicBezTo>
                      <a:pt x="5122" y="643"/>
                      <a:pt x="4825" y="2636"/>
                      <a:pt x="3644" y="2636"/>
                    </a:cubicBezTo>
                    <a:cubicBezTo>
                      <a:pt x="3357" y="2636"/>
                      <a:pt x="3017" y="2518"/>
                      <a:pt x="2605" y="2234"/>
                    </a:cubicBezTo>
                    <a:cubicBezTo>
                      <a:pt x="1467" y="1417"/>
                      <a:pt x="668" y="1205"/>
                      <a:pt x="143" y="1205"/>
                    </a:cubicBezTo>
                    <a:cubicBezTo>
                      <a:pt x="93" y="1205"/>
                      <a:pt x="46" y="1207"/>
                      <a:pt x="1" y="1211"/>
                    </a:cubicBezTo>
                    <a:lnTo>
                      <a:pt x="1" y="2921"/>
                    </a:lnTo>
                    <a:cubicBezTo>
                      <a:pt x="1" y="3015"/>
                      <a:pt x="206" y="3221"/>
                      <a:pt x="742" y="3404"/>
                    </a:cubicBezTo>
                    <a:cubicBezTo>
                      <a:pt x="1301" y="3574"/>
                      <a:pt x="2123" y="3685"/>
                      <a:pt x="2958" y="3685"/>
                    </a:cubicBezTo>
                    <a:cubicBezTo>
                      <a:pt x="3798" y="3685"/>
                      <a:pt x="4597" y="3574"/>
                      <a:pt x="5174" y="3404"/>
                    </a:cubicBezTo>
                    <a:cubicBezTo>
                      <a:pt x="5714" y="3221"/>
                      <a:pt x="5902" y="3015"/>
                      <a:pt x="5902" y="2921"/>
                    </a:cubicBezTo>
                    <a:lnTo>
                      <a:pt x="5902" y="0"/>
                    </a:ln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9"/>
              <p:cNvSpPr/>
              <p:nvPr/>
            </p:nvSpPr>
            <p:spPr>
              <a:xfrm>
                <a:off x="6462061" y="2976763"/>
                <a:ext cx="1492652" cy="422097"/>
              </a:xfrm>
              <a:custGeom>
                <a:avLst/>
                <a:gdLst/>
                <a:ahLst/>
                <a:cxnLst/>
                <a:rect l="l" t="t" r="r" b="b"/>
                <a:pathLst>
                  <a:path w="6086" h="1721" extrusionOk="0">
                    <a:moveTo>
                      <a:pt x="5483" y="0"/>
                    </a:moveTo>
                    <a:cubicBezTo>
                      <a:pt x="4976" y="0"/>
                      <a:pt x="4040" y="665"/>
                      <a:pt x="3628" y="1056"/>
                    </a:cubicBezTo>
                    <a:cubicBezTo>
                      <a:pt x="3460" y="1225"/>
                      <a:pt x="3248" y="1295"/>
                      <a:pt x="2992" y="1295"/>
                    </a:cubicBezTo>
                    <a:cubicBezTo>
                      <a:pt x="2596" y="1295"/>
                      <a:pt x="2092" y="1127"/>
                      <a:pt x="1471" y="891"/>
                    </a:cubicBezTo>
                    <a:cubicBezTo>
                      <a:pt x="1108" y="751"/>
                      <a:pt x="817" y="706"/>
                      <a:pt x="594" y="706"/>
                    </a:cubicBezTo>
                    <a:cubicBezTo>
                      <a:pt x="187" y="706"/>
                      <a:pt x="1" y="855"/>
                      <a:pt x="1" y="855"/>
                    </a:cubicBezTo>
                    <a:cubicBezTo>
                      <a:pt x="1" y="855"/>
                      <a:pt x="163" y="810"/>
                      <a:pt x="404" y="810"/>
                    </a:cubicBezTo>
                    <a:cubicBezTo>
                      <a:pt x="655" y="810"/>
                      <a:pt x="991" y="858"/>
                      <a:pt x="1323" y="1056"/>
                    </a:cubicBezTo>
                    <a:cubicBezTo>
                      <a:pt x="1766" y="1323"/>
                      <a:pt x="2294" y="1721"/>
                      <a:pt x="2941" y="1721"/>
                    </a:cubicBezTo>
                    <a:cubicBezTo>
                      <a:pt x="3162" y="1721"/>
                      <a:pt x="3396" y="1674"/>
                      <a:pt x="3646" y="1561"/>
                    </a:cubicBezTo>
                    <a:cubicBezTo>
                      <a:pt x="4633" y="1132"/>
                      <a:pt x="5303" y="609"/>
                      <a:pt x="5603" y="574"/>
                    </a:cubicBezTo>
                    <a:cubicBezTo>
                      <a:pt x="5902" y="520"/>
                      <a:pt x="6085" y="163"/>
                      <a:pt x="5603" y="15"/>
                    </a:cubicBezTo>
                    <a:cubicBezTo>
                      <a:pt x="5566" y="5"/>
                      <a:pt x="5526" y="0"/>
                      <a:pt x="5483" y="0"/>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49"/>
              <p:cNvGrpSpPr/>
              <p:nvPr/>
            </p:nvGrpSpPr>
            <p:grpSpPr>
              <a:xfrm>
                <a:off x="6449381" y="1519204"/>
                <a:ext cx="1445635" cy="839321"/>
                <a:chOff x="6632289" y="3197554"/>
                <a:chExt cx="337781" cy="182354"/>
              </a:xfrm>
            </p:grpSpPr>
            <p:sp>
              <p:nvSpPr>
                <p:cNvPr id="1059" name="Google Shape;1059;p49"/>
                <p:cNvSpPr/>
                <p:nvPr/>
              </p:nvSpPr>
              <p:spPr>
                <a:xfrm>
                  <a:off x="6632289" y="3197554"/>
                  <a:ext cx="337781" cy="182353"/>
                </a:xfrm>
                <a:custGeom>
                  <a:avLst/>
                  <a:gdLst/>
                  <a:ahLst/>
                  <a:cxnLst/>
                  <a:rect l="l" t="t" r="r" b="b"/>
                  <a:pathLst>
                    <a:path w="6461" h="3488" extrusionOk="0">
                      <a:moveTo>
                        <a:pt x="2583" y="1"/>
                      </a:moveTo>
                      <a:cubicBezTo>
                        <a:pt x="1790" y="1"/>
                        <a:pt x="1818" y="2116"/>
                        <a:pt x="1511" y="2241"/>
                      </a:cubicBezTo>
                      <a:cubicBezTo>
                        <a:pt x="1485" y="2254"/>
                        <a:pt x="1457" y="2259"/>
                        <a:pt x="1428" y="2259"/>
                      </a:cubicBezTo>
                      <a:cubicBezTo>
                        <a:pt x="1166" y="2259"/>
                        <a:pt x="763" y="1810"/>
                        <a:pt x="399" y="1810"/>
                      </a:cubicBezTo>
                      <a:cubicBezTo>
                        <a:pt x="327" y="1810"/>
                        <a:pt x="256" y="1828"/>
                        <a:pt x="188" y="1870"/>
                      </a:cubicBezTo>
                      <a:cubicBezTo>
                        <a:pt x="19" y="1982"/>
                        <a:pt x="1" y="2388"/>
                        <a:pt x="188" y="2741"/>
                      </a:cubicBezTo>
                      <a:cubicBezTo>
                        <a:pt x="376" y="3134"/>
                        <a:pt x="617" y="3487"/>
                        <a:pt x="617" y="3487"/>
                      </a:cubicBezTo>
                      <a:lnTo>
                        <a:pt x="5491" y="3487"/>
                      </a:lnTo>
                      <a:cubicBezTo>
                        <a:pt x="5491" y="3487"/>
                        <a:pt x="6313" y="3376"/>
                        <a:pt x="6424" y="3041"/>
                      </a:cubicBezTo>
                      <a:cubicBezTo>
                        <a:pt x="6460" y="2947"/>
                        <a:pt x="6442" y="2835"/>
                        <a:pt x="6331" y="2706"/>
                      </a:cubicBezTo>
                      <a:cubicBezTo>
                        <a:pt x="6227" y="2576"/>
                        <a:pt x="6115" y="2530"/>
                        <a:pt x="5994" y="2530"/>
                      </a:cubicBezTo>
                      <a:cubicBezTo>
                        <a:pt x="5699" y="2530"/>
                        <a:pt x="5351" y="2803"/>
                        <a:pt x="4954" y="2803"/>
                      </a:cubicBezTo>
                      <a:cubicBezTo>
                        <a:pt x="4929" y="2803"/>
                        <a:pt x="4904" y="2802"/>
                        <a:pt x="4879" y="2799"/>
                      </a:cubicBezTo>
                      <a:cubicBezTo>
                        <a:pt x="4285" y="2741"/>
                        <a:pt x="5196" y="2165"/>
                        <a:pt x="4544" y="1736"/>
                      </a:cubicBezTo>
                      <a:cubicBezTo>
                        <a:pt x="4436" y="1664"/>
                        <a:pt x="4347" y="1635"/>
                        <a:pt x="4270" y="1635"/>
                      </a:cubicBezTo>
                      <a:cubicBezTo>
                        <a:pt x="3928" y="1635"/>
                        <a:pt x="3804" y="2205"/>
                        <a:pt x="3255" y="2205"/>
                      </a:cubicBezTo>
                      <a:cubicBezTo>
                        <a:pt x="3194" y="2205"/>
                        <a:pt x="3128" y="2198"/>
                        <a:pt x="3056" y="2183"/>
                      </a:cubicBezTo>
                      <a:cubicBezTo>
                        <a:pt x="2328" y="2053"/>
                        <a:pt x="3615" y="173"/>
                        <a:pt x="2663" y="8"/>
                      </a:cubicBezTo>
                      <a:cubicBezTo>
                        <a:pt x="2635" y="3"/>
                        <a:pt x="2609" y="1"/>
                        <a:pt x="2583"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9"/>
                <p:cNvSpPr/>
                <p:nvPr/>
              </p:nvSpPr>
              <p:spPr>
                <a:xfrm>
                  <a:off x="6642117" y="3340854"/>
                  <a:ext cx="326070" cy="39053"/>
                </a:xfrm>
                <a:custGeom>
                  <a:avLst/>
                  <a:gdLst/>
                  <a:ahLst/>
                  <a:cxnLst/>
                  <a:rect l="l" t="t" r="r" b="b"/>
                  <a:pathLst>
                    <a:path w="6237" h="747" extrusionOk="0">
                      <a:moveTo>
                        <a:pt x="0" y="0"/>
                      </a:moveTo>
                      <a:cubicBezTo>
                        <a:pt x="188" y="393"/>
                        <a:pt x="429" y="746"/>
                        <a:pt x="429" y="746"/>
                      </a:cubicBezTo>
                      <a:lnTo>
                        <a:pt x="5303" y="746"/>
                      </a:lnTo>
                      <a:cubicBezTo>
                        <a:pt x="5303" y="746"/>
                        <a:pt x="6125" y="635"/>
                        <a:pt x="6236" y="300"/>
                      </a:cubicBezTo>
                      <a:lnTo>
                        <a:pt x="6236" y="300"/>
                      </a:lnTo>
                      <a:cubicBezTo>
                        <a:pt x="6096" y="476"/>
                        <a:pt x="5794" y="570"/>
                        <a:pt x="5348" y="570"/>
                      </a:cubicBezTo>
                      <a:cubicBezTo>
                        <a:pt x="5084" y="570"/>
                        <a:pt x="4770" y="537"/>
                        <a:pt x="4409" y="469"/>
                      </a:cubicBezTo>
                      <a:cubicBezTo>
                        <a:pt x="4023" y="393"/>
                        <a:pt x="3679" y="366"/>
                        <a:pt x="3347" y="366"/>
                      </a:cubicBezTo>
                      <a:cubicBezTo>
                        <a:pt x="2705" y="366"/>
                        <a:pt x="2106" y="467"/>
                        <a:pt x="1323" y="505"/>
                      </a:cubicBezTo>
                      <a:cubicBezTo>
                        <a:pt x="1285" y="507"/>
                        <a:pt x="1249" y="508"/>
                        <a:pt x="1213" y="508"/>
                      </a:cubicBezTo>
                      <a:cubicBezTo>
                        <a:pt x="638" y="508"/>
                        <a:pt x="244" y="248"/>
                        <a:pt x="0" y="0"/>
                      </a:cubicBezTo>
                      <a:close/>
                    </a:path>
                  </a:pathLst>
                </a:custGeom>
                <a:solidFill>
                  <a:srgbClr val="DADADA">
                    <a:alpha val="35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9"/>
                <p:cNvSpPr/>
                <p:nvPr/>
              </p:nvSpPr>
              <p:spPr>
                <a:xfrm>
                  <a:off x="6796711" y="3235823"/>
                  <a:ext cx="42922" cy="38792"/>
                </a:xfrm>
                <a:custGeom>
                  <a:avLst/>
                  <a:gdLst/>
                  <a:ahLst/>
                  <a:cxnLst/>
                  <a:rect l="l" t="t" r="r" b="b"/>
                  <a:pathLst>
                    <a:path w="821" h="742" extrusionOk="0">
                      <a:moveTo>
                        <a:pt x="491" y="1"/>
                      </a:moveTo>
                      <a:cubicBezTo>
                        <a:pt x="419" y="1"/>
                        <a:pt x="348" y="30"/>
                        <a:pt x="300" y="93"/>
                      </a:cubicBezTo>
                      <a:cubicBezTo>
                        <a:pt x="170" y="281"/>
                        <a:pt x="1" y="558"/>
                        <a:pt x="188" y="692"/>
                      </a:cubicBezTo>
                      <a:cubicBezTo>
                        <a:pt x="233" y="727"/>
                        <a:pt x="283" y="742"/>
                        <a:pt x="333" y="742"/>
                      </a:cubicBezTo>
                      <a:cubicBezTo>
                        <a:pt x="569" y="742"/>
                        <a:pt x="821" y="398"/>
                        <a:pt x="729" y="169"/>
                      </a:cubicBezTo>
                      <a:lnTo>
                        <a:pt x="729" y="151"/>
                      </a:lnTo>
                      <a:cubicBezTo>
                        <a:pt x="685" y="54"/>
                        <a:pt x="587" y="1"/>
                        <a:pt x="491"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9"/>
                <p:cNvSpPr/>
                <p:nvPr/>
              </p:nvSpPr>
              <p:spPr>
                <a:xfrm>
                  <a:off x="6887313" y="3312362"/>
                  <a:ext cx="21539" cy="17618"/>
                </a:xfrm>
                <a:custGeom>
                  <a:avLst/>
                  <a:gdLst/>
                  <a:ahLst/>
                  <a:cxnLst/>
                  <a:rect l="l" t="t" r="r" b="b"/>
                  <a:pathLst>
                    <a:path w="412" h="337" extrusionOk="0">
                      <a:moveTo>
                        <a:pt x="280" y="1"/>
                      </a:moveTo>
                      <a:cubicBezTo>
                        <a:pt x="254" y="1"/>
                        <a:pt x="228" y="9"/>
                        <a:pt x="206" y="27"/>
                      </a:cubicBezTo>
                      <a:cubicBezTo>
                        <a:pt x="112" y="81"/>
                        <a:pt x="1" y="192"/>
                        <a:pt x="54" y="286"/>
                      </a:cubicBezTo>
                      <a:cubicBezTo>
                        <a:pt x="80" y="321"/>
                        <a:pt x="118" y="336"/>
                        <a:pt x="159" y="336"/>
                      </a:cubicBezTo>
                      <a:cubicBezTo>
                        <a:pt x="272" y="336"/>
                        <a:pt x="412" y="229"/>
                        <a:pt x="412" y="121"/>
                      </a:cubicBezTo>
                      <a:cubicBezTo>
                        <a:pt x="396" y="44"/>
                        <a:pt x="338" y="1"/>
                        <a:pt x="280"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9"/>
                <p:cNvSpPr/>
                <p:nvPr/>
              </p:nvSpPr>
              <p:spPr>
                <a:xfrm>
                  <a:off x="6683001" y="3274563"/>
                  <a:ext cx="21539" cy="16886"/>
                </a:xfrm>
                <a:custGeom>
                  <a:avLst/>
                  <a:gdLst/>
                  <a:ahLst/>
                  <a:cxnLst/>
                  <a:rect l="l" t="t" r="r" b="b"/>
                  <a:pathLst>
                    <a:path w="412" h="323" extrusionOk="0">
                      <a:moveTo>
                        <a:pt x="181" y="1"/>
                      </a:moveTo>
                      <a:cubicBezTo>
                        <a:pt x="85" y="1"/>
                        <a:pt x="0" y="54"/>
                        <a:pt x="0" y="152"/>
                      </a:cubicBezTo>
                      <a:cubicBezTo>
                        <a:pt x="12" y="249"/>
                        <a:pt x="132" y="323"/>
                        <a:pt x="235" y="323"/>
                      </a:cubicBezTo>
                      <a:cubicBezTo>
                        <a:pt x="293" y="323"/>
                        <a:pt x="345" y="300"/>
                        <a:pt x="371" y="245"/>
                      </a:cubicBezTo>
                      <a:cubicBezTo>
                        <a:pt x="411" y="152"/>
                        <a:pt x="353" y="22"/>
                        <a:pt x="224" y="4"/>
                      </a:cubicBezTo>
                      <a:cubicBezTo>
                        <a:pt x="209" y="2"/>
                        <a:pt x="195" y="1"/>
                        <a:pt x="181" y="1"/>
                      </a:cubicBezTo>
                      <a:close/>
                    </a:path>
                  </a:pathLst>
                </a:custGeom>
                <a:solidFill>
                  <a:srgbClr val="EA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Imag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313036" y="2775673"/>
              <a:ext cx="1814160" cy="811659"/>
            </a:xfrm>
            <a:prstGeom prst="rect">
              <a:avLst/>
            </a:prstGeom>
          </p:spPr>
        </p:pic>
      </p:grpSp>
      <p:sp>
        <p:nvSpPr>
          <p:cNvPr id="8" name="ZoneTexte 7"/>
          <p:cNvSpPr txBox="1"/>
          <p:nvPr/>
        </p:nvSpPr>
        <p:spPr>
          <a:xfrm>
            <a:off x="726860" y="1580285"/>
            <a:ext cx="4344869" cy="461665"/>
          </a:xfrm>
          <a:prstGeom prst="rect">
            <a:avLst/>
          </a:prstGeom>
          <a:noFill/>
        </p:spPr>
        <p:txBody>
          <a:bodyPr wrap="square" rtlCol="0">
            <a:spAutoFit/>
          </a:bodyPr>
          <a:lstStyle/>
          <a:p>
            <a:pPr marL="457200" indent="-457200">
              <a:buClr>
                <a:srgbClr val="FFFF00"/>
              </a:buClr>
              <a:buFont typeface="+mj-lt"/>
              <a:buAutoNum type="alphaUcPeriod"/>
            </a:pPr>
            <a:r>
              <a:rPr lang="fr-FR" sz="2400" b="1" dirty="0">
                <a:solidFill>
                  <a:srgbClr val="FFFF00"/>
                </a:solidFill>
                <a:latin typeface="Georgia" pitchFamily="18" charset="0"/>
              </a:rPr>
              <a:t>Définition du lait UHT :</a:t>
            </a:r>
          </a:p>
        </p:txBody>
      </p:sp>
      <p:sp>
        <p:nvSpPr>
          <p:cNvPr id="9" name="ZoneTexte 8"/>
          <p:cNvSpPr txBox="1"/>
          <p:nvPr/>
        </p:nvSpPr>
        <p:spPr>
          <a:xfrm>
            <a:off x="620535" y="2213909"/>
            <a:ext cx="4250338" cy="1631216"/>
          </a:xfrm>
          <a:prstGeom prst="rect">
            <a:avLst/>
          </a:prstGeom>
          <a:noFill/>
        </p:spPr>
        <p:txBody>
          <a:bodyPr wrap="square" rtlCol="0">
            <a:spAutoFit/>
          </a:bodyPr>
          <a:lstStyle/>
          <a:p>
            <a:pPr algn="just"/>
            <a:r>
              <a:rPr lang="fr-FR" sz="2000" b="1" dirty="0">
                <a:solidFill>
                  <a:schemeClr val="accent6"/>
                </a:solidFill>
              </a:rPr>
              <a:t>Le lait UHT est un lait traité avec un traitement thermique directe par injection de vapeur d’eau qui est réaliser à une température de 135°C pendant  4Sec</a:t>
            </a:r>
          </a:p>
        </p:txBody>
      </p:sp>
      <p:sp>
        <p:nvSpPr>
          <p:cNvPr id="10" name="ZoneTexte 9"/>
          <p:cNvSpPr txBox="1"/>
          <p:nvPr/>
        </p:nvSpPr>
        <p:spPr>
          <a:xfrm>
            <a:off x="1612755" y="1449282"/>
            <a:ext cx="4653214" cy="523220"/>
          </a:xfrm>
          <a:prstGeom prst="rect">
            <a:avLst/>
          </a:prstGeom>
          <a:noFill/>
        </p:spPr>
        <p:txBody>
          <a:bodyPr wrap="square" rtlCol="0">
            <a:spAutoFit/>
          </a:bodyPr>
          <a:lstStyle/>
          <a:p>
            <a:pPr marL="342900" indent="-342900">
              <a:buClr>
                <a:srgbClr val="FFFF00"/>
              </a:buClr>
              <a:buFont typeface="+mj-lt"/>
              <a:buAutoNum type="alphaUcPeriod" startAt="2"/>
            </a:pPr>
            <a:r>
              <a:rPr lang="fr-FR" sz="2800" b="1" dirty="0">
                <a:solidFill>
                  <a:srgbClr val="FFFF00"/>
                </a:solidFill>
                <a:latin typeface="Georgia" pitchFamily="18" charset="0"/>
              </a:rPr>
              <a:t>La matière premiers :</a:t>
            </a:r>
          </a:p>
        </p:txBody>
      </p:sp>
      <p:sp>
        <p:nvSpPr>
          <p:cNvPr id="11" name="Ellipse 10"/>
          <p:cNvSpPr/>
          <p:nvPr/>
        </p:nvSpPr>
        <p:spPr>
          <a:xfrm>
            <a:off x="726860" y="2421313"/>
            <a:ext cx="1771791" cy="9797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800" b="1" dirty="0">
                <a:latin typeface="Georgia" pitchFamily="18" charset="0"/>
              </a:rPr>
              <a:t>L’eau </a:t>
            </a:r>
          </a:p>
        </p:txBody>
      </p:sp>
      <p:sp>
        <p:nvSpPr>
          <p:cNvPr id="33" name="Ellipse 32"/>
          <p:cNvSpPr/>
          <p:nvPr/>
        </p:nvSpPr>
        <p:spPr>
          <a:xfrm>
            <a:off x="4341933" y="2421313"/>
            <a:ext cx="1771791" cy="97977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a:latin typeface="Georgia" pitchFamily="18" charset="0"/>
              </a:rPr>
              <a:t>La poudre de lait</a:t>
            </a:r>
          </a:p>
        </p:txBody>
      </p:sp>
      <p:cxnSp>
        <p:nvCxnSpPr>
          <p:cNvPr id="13" name="Connecteur en angle 12"/>
          <p:cNvCxnSpPr>
            <a:stCxn id="10" idx="2"/>
            <a:endCxn id="11" idx="0"/>
          </p:cNvCxnSpPr>
          <p:nvPr/>
        </p:nvCxnSpPr>
        <p:spPr>
          <a:xfrm rot="5400000">
            <a:off x="2551654" y="1033604"/>
            <a:ext cx="448811" cy="2326606"/>
          </a:xfrm>
          <a:prstGeom prst="bentConnector3">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Connecteur en angle 14"/>
          <p:cNvCxnSpPr>
            <a:stCxn id="10" idx="2"/>
            <a:endCxn id="33" idx="0"/>
          </p:cNvCxnSpPr>
          <p:nvPr/>
        </p:nvCxnSpPr>
        <p:spPr>
          <a:xfrm rot="16200000" flipH="1">
            <a:off x="4359190" y="1552673"/>
            <a:ext cx="448811" cy="1288467"/>
          </a:xfrm>
          <a:prstGeom prst="bentConnector3">
            <a:avLst/>
          </a:prstGeom>
          <a:ln>
            <a:tailEnd type="arrow"/>
          </a:ln>
        </p:spPr>
        <p:style>
          <a:lnRef idx="3">
            <a:schemeClr val="accent4"/>
          </a:lnRef>
          <a:fillRef idx="0">
            <a:schemeClr val="accent4"/>
          </a:fillRef>
          <a:effectRef idx="2">
            <a:schemeClr val="accent4"/>
          </a:effectRef>
          <a:fontRef idx="minor">
            <a:schemeClr val="tx1"/>
          </a:fontRef>
        </p:style>
      </p:cxnSp>
      <p:sp>
        <p:nvSpPr>
          <p:cNvPr id="19" name="Rectangle à coins arrondis 18"/>
          <p:cNvSpPr/>
          <p:nvPr/>
        </p:nvSpPr>
        <p:spPr>
          <a:xfrm>
            <a:off x="3686504" y="3783317"/>
            <a:ext cx="1244010" cy="478949"/>
          </a:xfrm>
          <a:prstGeom prst="roundRect">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fr-FR" b="1" dirty="0">
                <a:solidFill>
                  <a:schemeClr val="accent6"/>
                </a:solidFill>
                <a:latin typeface="Georgia" pitchFamily="18" charset="0"/>
              </a:rPr>
              <a:t> entier (26% MG)</a:t>
            </a:r>
          </a:p>
        </p:txBody>
      </p:sp>
      <p:sp>
        <p:nvSpPr>
          <p:cNvPr id="43" name="Rectangle à coins arrondis 42"/>
          <p:cNvSpPr/>
          <p:nvPr/>
        </p:nvSpPr>
        <p:spPr>
          <a:xfrm>
            <a:off x="5643964" y="3783317"/>
            <a:ext cx="1244010" cy="478949"/>
          </a:xfrm>
          <a:prstGeom prst="roundRect">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fr-FR" b="1" dirty="0">
                <a:solidFill>
                  <a:schemeClr val="accent6"/>
                </a:solidFill>
                <a:latin typeface="Georgia" pitchFamily="18" charset="0"/>
              </a:rPr>
              <a:t> écrémé</a:t>
            </a:r>
          </a:p>
          <a:p>
            <a:pPr algn="ctr"/>
            <a:r>
              <a:rPr lang="fr-FR" b="1" dirty="0">
                <a:solidFill>
                  <a:schemeClr val="accent6"/>
                </a:solidFill>
                <a:latin typeface="Georgia" pitchFamily="18" charset="0"/>
              </a:rPr>
              <a:t>(0% MG) </a:t>
            </a:r>
          </a:p>
        </p:txBody>
      </p:sp>
      <p:cxnSp>
        <p:nvCxnSpPr>
          <p:cNvPr id="30" name="Connecteur en angle 29"/>
          <p:cNvCxnSpPr>
            <a:stCxn id="33" idx="4"/>
            <a:endCxn id="19" idx="0"/>
          </p:cNvCxnSpPr>
          <p:nvPr/>
        </p:nvCxnSpPr>
        <p:spPr>
          <a:xfrm rot="5400000">
            <a:off x="4577054" y="3132542"/>
            <a:ext cx="382230" cy="919320"/>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2" name="Connecteur en angle 31"/>
          <p:cNvCxnSpPr>
            <a:stCxn id="33" idx="4"/>
            <a:endCxn id="43" idx="0"/>
          </p:cNvCxnSpPr>
          <p:nvPr/>
        </p:nvCxnSpPr>
        <p:spPr>
          <a:xfrm rot="16200000" flipH="1">
            <a:off x="5555784" y="3073132"/>
            <a:ext cx="382230" cy="1038140"/>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p:cTn id="2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cTn>
                              </p:par>
                              <p:par>
                                <p:cTn id="34" presetID="42" presetClass="exit" presetSubtype="0" fill="hold" grpId="0" nodeType="withEffect">
                                  <p:stCondLst>
                                    <p:cond delay="0"/>
                                  </p:stCondLst>
                                  <p:childTnLst>
                                    <p:animEffect transition="out" filter="fade">
                                      <p:cBhvr>
                                        <p:cTn id="35" dur="1000"/>
                                        <p:tgtEl>
                                          <p:spTgt spid="9">
                                            <p:txEl>
                                              <p:pRg st="0" end="0"/>
                                            </p:txEl>
                                          </p:spTgt>
                                        </p:tgtEl>
                                      </p:cBhvr>
                                    </p:animEffect>
                                    <p:anim calcmode="lin" valueType="num">
                                      <p:cBhvr>
                                        <p:cTn id="36" dur="1000"/>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p:tgtEl>
                                          <p:spTgt spid="9">
                                            <p:txEl>
                                              <p:pRg st="0" end="0"/>
                                            </p:txEl>
                                          </p:spTgt>
                                        </p:tgtEl>
                                        <p:attrNameLst>
                                          <p:attrName>ppt_y</p:attrName>
                                        </p:attrNameLst>
                                      </p:cBhvr>
                                      <p:tavLst>
                                        <p:tav tm="0">
                                          <p:val>
                                            <p:strVal val="ppt_y"/>
                                          </p:val>
                                        </p:tav>
                                        <p:tav tm="100000">
                                          <p:val>
                                            <p:strVal val="ppt_y+.1"/>
                                          </p:val>
                                        </p:tav>
                                      </p:tavLst>
                                    </p:anim>
                                    <p:set>
                                      <p:cBhvr>
                                        <p:cTn id="38" dur="1" fill="hold">
                                          <p:stCondLst>
                                            <p:cond delay="9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strips(down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strips(downRigh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0"/>
                                        <p:tgtEl>
                                          <p:spTgt spid="33"/>
                                        </p:tgtEl>
                                      </p:cBhvr>
                                    </p:animEffect>
                                    <p:anim calcmode="lin" valueType="num">
                                      <p:cBhvr>
                                        <p:cTn id="68" dur="1000" fill="hold"/>
                                        <p:tgtEl>
                                          <p:spTgt spid="33"/>
                                        </p:tgtEl>
                                        <p:attrNameLst>
                                          <p:attrName>ppt_x</p:attrName>
                                        </p:attrNameLst>
                                      </p:cBhvr>
                                      <p:tavLst>
                                        <p:tav tm="0">
                                          <p:val>
                                            <p:strVal val="#ppt_x"/>
                                          </p:val>
                                        </p:tav>
                                        <p:tav tm="100000">
                                          <p:val>
                                            <p:strVal val="#ppt_x"/>
                                          </p:val>
                                        </p:tav>
                                      </p:tavLst>
                                    </p:anim>
                                    <p:anim calcmode="lin" valueType="num">
                                      <p:cBhvr>
                                        <p:cTn id="6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trips(downLeft)">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6" fill="hold"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strips(downRight)">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 calcmode="lin" valueType="num">
                                      <p:cBhvr>
                                        <p:cTn id="91" dur="500" fill="hold"/>
                                        <p:tgtEl>
                                          <p:spTgt spid="43"/>
                                        </p:tgtEl>
                                        <p:attrNameLst>
                                          <p:attrName>ppt_w</p:attrName>
                                        </p:attrNameLst>
                                      </p:cBhvr>
                                      <p:tavLst>
                                        <p:tav tm="0">
                                          <p:val>
                                            <p:fltVal val="0"/>
                                          </p:val>
                                        </p:tav>
                                        <p:tav tm="100000">
                                          <p:val>
                                            <p:strVal val="#ppt_w"/>
                                          </p:val>
                                        </p:tav>
                                      </p:tavLst>
                                    </p:anim>
                                    <p:anim calcmode="lin" valueType="num">
                                      <p:cBhvr>
                                        <p:cTn id="92" dur="500" fill="hold"/>
                                        <p:tgtEl>
                                          <p:spTgt spid="43"/>
                                        </p:tgtEl>
                                        <p:attrNameLst>
                                          <p:attrName>ppt_h</p:attrName>
                                        </p:attrNameLst>
                                      </p:cBhvr>
                                      <p:tavLst>
                                        <p:tav tm="0">
                                          <p:val>
                                            <p:fltVal val="0"/>
                                          </p:val>
                                        </p:tav>
                                        <p:tav tm="100000">
                                          <p:val>
                                            <p:strVal val="#ppt_h"/>
                                          </p:val>
                                        </p:tav>
                                      </p:tavLst>
                                    </p:anim>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8" grpId="1"/>
      <p:bldP spid="9" grpId="0" build="allAtOnce"/>
      <p:bldP spid="10" grpId="0"/>
      <p:bldP spid="11" grpId="0" animBg="1"/>
      <p:bldP spid="33" grpId="0" animBg="1"/>
      <p:bldP spid="19"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xmlns="" id="{4C1A616F-75D8-5F14-424E-93D48C2E5332}"/>
              </a:ext>
            </a:extLst>
          </p:cNvPr>
          <p:cNvGrpSpPr/>
          <p:nvPr/>
        </p:nvGrpSpPr>
        <p:grpSpPr>
          <a:xfrm>
            <a:off x="617670" y="-316977"/>
            <a:ext cx="6050870" cy="1906856"/>
            <a:chOff x="617670" y="-316977"/>
            <a:chExt cx="6050870" cy="1906856"/>
          </a:xfrm>
        </p:grpSpPr>
        <p:sp>
          <p:nvSpPr>
            <p:cNvPr id="4" name="ZoneTexte 3">
              <a:extLst>
                <a:ext uri="{FF2B5EF4-FFF2-40B4-BE49-F238E27FC236}">
                  <a16:creationId xmlns:a16="http://schemas.microsoft.com/office/drawing/2014/main" xmlns="" id="{15893106-DB14-F110-831B-8610D6978DB8}"/>
                </a:ext>
              </a:extLst>
            </p:cNvPr>
            <p:cNvSpPr txBox="1"/>
            <p:nvPr/>
          </p:nvSpPr>
          <p:spPr>
            <a:xfrm>
              <a:off x="1948478" y="299454"/>
              <a:ext cx="4720062" cy="553998"/>
            </a:xfrm>
            <a:prstGeom prst="rect">
              <a:avLst/>
            </a:prstGeom>
            <a:noFill/>
          </p:spPr>
          <p:txBody>
            <a:bodyPr wrap="square" rtlCol="0">
              <a:spAutoFit/>
            </a:bodyPr>
            <a:lstStyle/>
            <a:p>
              <a:endParaRPr lang="x-none" sz="3000" dirty="0"/>
            </a:p>
          </p:txBody>
        </p:sp>
        <p:grpSp>
          <p:nvGrpSpPr>
            <p:cNvPr id="5" name="Groupe 4">
              <a:extLst>
                <a:ext uri="{FF2B5EF4-FFF2-40B4-BE49-F238E27FC236}">
                  <a16:creationId xmlns:a16="http://schemas.microsoft.com/office/drawing/2014/main" xmlns="" id="{05A0E0B0-E593-F377-11A3-47A49C67ED00}"/>
                </a:ext>
              </a:extLst>
            </p:cNvPr>
            <p:cNvGrpSpPr/>
            <p:nvPr/>
          </p:nvGrpSpPr>
          <p:grpSpPr>
            <a:xfrm>
              <a:off x="617670" y="-316977"/>
              <a:ext cx="1297474" cy="1906856"/>
              <a:chOff x="617670" y="-316977"/>
              <a:chExt cx="1297474" cy="1906856"/>
            </a:xfrm>
          </p:grpSpPr>
          <p:sp>
            <p:nvSpPr>
              <p:cNvPr id="6" name="Google Shape;1030;p48">
                <a:extLst>
                  <a:ext uri="{FF2B5EF4-FFF2-40B4-BE49-F238E27FC236}">
                    <a16:creationId xmlns:a16="http://schemas.microsoft.com/office/drawing/2014/main" xmlns="" id="{E7E0E3D1-E7C9-0896-B57B-86C19AF21453}"/>
                  </a:ext>
                </a:extLst>
              </p:cNvPr>
              <p:cNvSpPr/>
              <p:nvPr/>
            </p:nvSpPr>
            <p:spPr>
              <a:xfrm rot="7711143">
                <a:off x="310444" y="-9751"/>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D600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ZoneTexte 6">
                <a:extLst>
                  <a:ext uri="{FF2B5EF4-FFF2-40B4-BE49-F238E27FC236}">
                    <a16:creationId xmlns:a16="http://schemas.microsoft.com/office/drawing/2014/main" xmlns="" id="{CFDB160D-8D3E-F765-FC38-583657923F72}"/>
                  </a:ext>
                </a:extLst>
              </p:cNvPr>
              <p:cNvSpPr txBox="1"/>
              <p:nvPr/>
            </p:nvSpPr>
            <p:spPr>
              <a:xfrm>
                <a:off x="620535" y="251573"/>
                <a:ext cx="1294609" cy="830997"/>
              </a:xfrm>
              <a:prstGeom prst="rect">
                <a:avLst/>
              </a:prstGeom>
              <a:noFill/>
              <a:ln>
                <a:noFill/>
              </a:ln>
            </p:spPr>
            <p:txBody>
              <a:bodyPr wrap="square" rtlCol="0">
                <a:spAutoFit/>
              </a:bodyPr>
              <a:lstStyle/>
              <a:p>
                <a:r>
                  <a:rPr lang="fr-FR" sz="4800" b="1" dirty="0">
                    <a:solidFill>
                      <a:srgbClr val="00B0F0"/>
                    </a:solidFill>
                    <a:latin typeface="Georgia" panose="02040502050405020303" pitchFamily="18" charset="0"/>
                  </a:rPr>
                  <a:t>03</a:t>
                </a:r>
                <a:endParaRPr lang="x-none" sz="4800" b="1" dirty="0">
                  <a:solidFill>
                    <a:srgbClr val="00B0F0"/>
                  </a:solidFill>
                  <a:latin typeface="Georgia" panose="02040502050405020303" pitchFamily="18" charset="0"/>
                </a:endParaRPr>
              </a:p>
            </p:txBody>
          </p:sp>
        </p:grpSp>
      </p:grpSp>
      <p:sp>
        <p:nvSpPr>
          <p:cNvPr id="8" name="Rectangle 7"/>
          <p:cNvSpPr/>
          <p:nvPr/>
        </p:nvSpPr>
        <p:spPr>
          <a:xfrm>
            <a:off x="1983180" y="376398"/>
            <a:ext cx="5394737" cy="954107"/>
          </a:xfrm>
          <a:prstGeom prst="rect">
            <a:avLst/>
          </a:prstGeom>
        </p:spPr>
        <p:txBody>
          <a:bodyPr wrap="square">
            <a:spAutoFit/>
          </a:bodyPr>
          <a:lstStyle/>
          <a:p>
            <a:pPr lvl="0">
              <a:buClrTx/>
              <a:defRPr/>
            </a:pPr>
            <a:r>
              <a:rPr lang="fr-FR" sz="2800" b="1" dirty="0">
                <a:solidFill>
                  <a:schemeClr val="accent6"/>
                </a:solidFill>
                <a:latin typeface="Alfa Slab One" charset="0"/>
              </a:rPr>
              <a:t>Technologie de fabrication du lait UHT:</a:t>
            </a:r>
          </a:p>
        </p:txBody>
      </p:sp>
      <p:sp>
        <p:nvSpPr>
          <p:cNvPr id="10" name="ZoneTexte 9"/>
          <p:cNvSpPr txBox="1"/>
          <p:nvPr/>
        </p:nvSpPr>
        <p:spPr>
          <a:xfrm>
            <a:off x="524840" y="1588964"/>
            <a:ext cx="4933507" cy="461665"/>
          </a:xfrm>
          <a:prstGeom prst="rect">
            <a:avLst/>
          </a:prstGeom>
          <a:noFill/>
        </p:spPr>
        <p:txBody>
          <a:bodyPr wrap="square" rtlCol="0">
            <a:spAutoFit/>
          </a:bodyPr>
          <a:lstStyle/>
          <a:p>
            <a:pPr marL="342900" indent="-342900">
              <a:buClr>
                <a:srgbClr val="FFFF00"/>
              </a:buClr>
              <a:buFont typeface="+mj-lt"/>
              <a:buAutoNum type="alphaUcPeriod" startAt="3"/>
            </a:pPr>
            <a:r>
              <a:rPr lang="fr-FR" sz="2400" b="1" dirty="0">
                <a:solidFill>
                  <a:srgbClr val="FFFF00"/>
                </a:solidFill>
                <a:latin typeface="Georgia" pitchFamily="18" charset="0"/>
              </a:rPr>
              <a:t>Processus de fabrication :</a:t>
            </a:r>
          </a:p>
        </p:txBody>
      </p:sp>
      <p:graphicFrame>
        <p:nvGraphicFramePr>
          <p:cNvPr id="12" name="Diagramme 11"/>
          <p:cNvGraphicFramePr/>
          <p:nvPr>
            <p:extLst>
              <p:ext uri="{D42A27DB-BD31-4B8C-83A1-F6EECF244321}">
                <p14:modId xmlns:p14="http://schemas.microsoft.com/office/powerpoint/2010/main" xmlns="" val="3280361046"/>
              </p:ext>
            </p:extLst>
          </p:nvPr>
        </p:nvGraphicFramePr>
        <p:xfrm>
          <a:off x="797442" y="2137144"/>
          <a:ext cx="6762308" cy="2780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5484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graphicEl>
                                              <a:dgm id="{0A3AD19D-A426-433E-AC46-3CD9EEC26575}"/>
                                            </p:graphicEl>
                                          </p:spTgt>
                                        </p:tgtEl>
                                        <p:attrNameLst>
                                          <p:attrName>style.visibility</p:attrName>
                                        </p:attrNameLst>
                                      </p:cBhvr>
                                      <p:to>
                                        <p:strVal val="visible"/>
                                      </p:to>
                                    </p:set>
                                    <p:anim calcmode="lin" valueType="num">
                                      <p:cBhvr>
                                        <p:cTn id="21" dur="500" fill="hold"/>
                                        <p:tgtEl>
                                          <p:spTgt spid="12">
                                            <p:graphicEl>
                                              <a:dgm id="{0A3AD19D-A426-433E-AC46-3CD9EEC26575}"/>
                                            </p:graphicEl>
                                          </p:spTgt>
                                        </p:tgtEl>
                                        <p:attrNameLst>
                                          <p:attrName>ppt_w</p:attrName>
                                        </p:attrNameLst>
                                      </p:cBhvr>
                                      <p:tavLst>
                                        <p:tav tm="0">
                                          <p:val>
                                            <p:fltVal val="0"/>
                                          </p:val>
                                        </p:tav>
                                        <p:tav tm="100000">
                                          <p:val>
                                            <p:strVal val="#ppt_w"/>
                                          </p:val>
                                        </p:tav>
                                      </p:tavLst>
                                    </p:anim>
                                    <p:anim calcmode="lin" valueType="num">
                                      <p:cBhvr>
                                        <p:cTn id="22" dur="500" fill="hold"/>
                                        <p:tgtEl>
                                          <p:spTgt spid="12">
                                            <p:graphicEl>
                                              <a:dgm id="{0A3AD19D-A426-433E-AC46-3CD9EEC26575}"/>
                                            </p:graphicEl>
                                          </p:spTgt>
                                        </p:tgtEl>
                                        <p:attrNameLst>
                                          <p:attrName>ppt_h</p:attrName>
                                        </p:attrNameLst>
                                      </p:cBhvr>
                                      <p:tavLst>
                                        <p:tav tm="0">
                                          <p:val>
                                            <p:fltVal val="0"/>
                                          </p:val>
                                        </p:tav>
                                        <p:tav tm="100000">
                                          <p:val>
                                            <p:strVal val="#ppt_h"/>
                                          </p:val>
                                        </p:tav>
                                      </p:tavLst>
                                    </p:anim>
                                    <p:animEffect transition="in" filter="fade">
                                      <p:cBhvr>
                                        <p:cTn id="23" dur="500"/>
                                        <p:tgtEl>
                                          <p:spTgt spid="12">
                                            <p:graphicEl>
                                              <a:dgm id="{0A3AD19D-A426-433E-AC46-3CD9EEC2657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graphicEl>
                                              <a:dgm id="{EED7A0CF-465B-415F-BFB6-05E9696D6F54}"/>
                                            </p:graphicEl>
                                          </p:spTgt>
                                        </p:tgtEl>
                                        <p:attrNameLst>
                                          <p:attrName>style.visibility</p:attrName>
                                        </p:attrNameLst>
                                      </p:cBhvr>
                                      <p:to>
                                        <p:strVal val="visible"/>
                                      </p:to>
                                    </p:set>
                                    <p:anim calcmode="lin" valueType="num">
                                      <p:cBhvr>
                                        <p:cTn id="28" dur="500" fill="hold"/>
                                        <p:tgtEl>
                                          <p:spTgt spid="12">
                                            <p:graphicEl>
                                              <a:dgm id="{EED7A0CF-465B-415F-BFB6-05E9696D6F54}"/>
                                            </p:graphicEl>
                                          </p:spTgt>
                                        </p:tgtEl>
                                        <p:attrNameLst>
                                          <p:attrName>ppt_w</p:attrName>
                                        </p:attrNameLst>
                                      </p:cBhvr>
                                      <p:tavLst>
                                        <p:tav tm="0">
                                          <p:val>
                                            <p:fltVal val="0"/>
                                          </p:val>
                                        </p:tav>
                                        <p:tav tm="100000">
                                          <p:val>
                                            <p:strVal val="#ppt_w"/>
                                          </p:val>
                                        </p:tav>
                                      </p:tavLst>
                                    </p:anim>
                                    <p:anim calcmode="lin" valueType="num">
                                      <p:cBhvr>
                                        <p:cTn id="29" dur="500" fill="hold"/>
                                        <p:tgtEl>
                                          <p:spTgt spid="12">
                                            <p:graphicEl>
                                              <a:dgm id="{EED7A0CF-465B-415F-BFB6-05E9696D6F54}"/>
                                            </p:graphicEl>
                                          </p:spTgt>
                                        </p:tgtEl>
                                        <p:attrNameLst>
                                          <p:attrName>ppt_h</p:attrName>
                                        </p:attrNameLst>
                                      </p:cBhvr>
                                      <p:tavLst>
                                        <p:tav tm="0">
                                          <p:val>
                                            <p:fltVal val="0"/>
                                          </p:val>
                                        </p:tav>
                                        <p:tav tm="100000">
                                          <p:val>
                                            <p:strVal val="#ppt_h"/>
                                          </p:val>
                                        </p:tav>
                                      </p:tavLst>
                                    </p:anim>
                                    <p:animEffect transition="in" filter="fade">
                                      <p:cBhvr>
                                        <p:cTn id="30" dur="500"/>
                                        <p:tgtEl>
                                          <p:spTgt spid="12">
                                            <p:graphicEl>
                                              <a:dgm id="{EED7A0CF-465B-415F-BFB6-05E9696D6F54}"/>
                                            </p:graphic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graphicEl>
                                              <a:dgm id="{5A7F2C5E-C662-4307-A6F7-D4902AA82453}"/>
                                            </p:graphicEl>
                                          </p:spTgt>
                                        </p:tgtEl>
                                        <p:attrNameLst>
                                          <p:attrName>style.visibility</p:attrName>
                                        </p:attrNameLst>
                                      </p:cBhvr>
                                      <p:to>
                                        <p:strVal val="visible"/>
                                      </p:to>
                                    </p:set>
                                    <p:anim calcmode="lin" valueType="num">
                                      <p:cBhvr>
                                        <p:cTn id="33" dur="500" fill="hold"/>
                                        <p:tgtEl>
                                          <p:spTgt spid="12">
                                            <p:graphicEl>
                                              <a:dgm id="{5A7F2C5E-C662-4307-A6F7-D4902AA82453}"/>
                                            </p:graphicEl>
                                          </p:spTgt>
                                        </p:tgtEl>
                                        <p:attrNameLst>
                                          <p:attrName>ppt_w</p:attrName>
                                        </p:attrNameLst>
                                      </p:cBhvr>
                                      <p:tavLst>
                                        <p:tav tm="0">
                                          <p:val>
                                            <p:fltVal val="0"/>
                                          </p:val>
                                        </p:tav>
                                        <p:tav tm="100000">
                                          <p:val>
                                            <p:strVal val="#ppt_w"/>
                                          </p:val>
                                        </p:tav>
                                      </p:tavLst>
                                    </p:anim>
                                    <p:anim calcmode="lin" valueType="num">
                                      <p:cBhvr>
                                        <p:cTn id="34" dur="500" fill="hold"/>
                                        <p:tgtEl>
                                          <p:spTgt spid="12">
                                            <p:graphicEl>
                                              <a:dgm id="{5A7F2C5E-C662-4307-A6F7-D4902AA82453}"/>
                                            </p:graphicEl>
                                          </p:spTgt>
                                        </p:tgtEl>
                                        <p:attrNameLst>
                                          <p:attrName>ppt_h</p:attrName>
                                        </p:attrNameLst>
                                      </p:cBhvr>
                                      <p:tavLst>
                                        <p:tav tm="0">
                                          <p:val>
                                            <p:fltVal val="0"/>
                                          </p:val>
                                        </p:tav>
                                        <p:tav tm="100000">
                                          <p:val>
                                            <p:strVal val="#ppt_h"/>
                                          </p:val>
                                        </p:tav>
                                      </p:tavLst>
                                    </p:anim>
                                    <p:animEffect transition="in" filter="fade">
                                      <p:cBhvr>
                                        <p:cTn id="35" dur="500"/>
                                        <p:tgtEl>
                                          <p:spTgt spid="12">
                                            <p:graphicEl>
                                              <a:dgm id="{5A7F2C5E-C662-4307-A6F7-D4902AA82453}"/>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graphicEl>
                                              <a:dgm id="{12D3AAEE-C065-4250-AD3E-9DBC1EE24F2E}"/>
                                            </p:graphicEl>
                                          </p:spTgt>
                                        </p:tgtEl>
                                        <p:attrNameLst>
                                          <p:attrName>style.visibility</p:attrName>
                                        </p:attrNameLst>
                                      </p:cBhvr>
                                      <p:to>
                                        <p:strVal val="visible"/>
                                      </p:to>
                                    </p:set>
                                    <p:anim calcmode="lin" valueType="num">
                                      <p:cBhvr>
                                        <p:cTn id="40" dur="500" fill="hold"/>
                                        <p:tgtEl>
                                          <p:spTgt spid="12">
                                            <p:graphicEl>
                                              <a:dgm id="{12D3AAEE-C065-4250-AD3E-9DBC1EE24F2E}"/>
                                            </p:graphicEl>
                                          </p:spTgt>
                                        </p:tgtEl>
                                        <p:attrNameLst>
                                          <p:attrName>ppt_w</p:attrName>
                                        </p:attrNameLst>
                                      </p:cBhvr>
                                      <p:tavLst>
                                        <p:tav tm="0">
                                          <p:val>
                                            <p:fltVal val="0"/>
                                          </p:val>
                                        </p:tav>
                                        <p:tav tm="100000">
                                          <p:val>
                                            <p:strVal val="#ppt_w"/>
                                          </p:val>
                                        </p:tav>
                                      </p:tavLst>
                                    </p:anim>
                                    <p:anim calcmode="lin" valueType="num">
                                      <p:cBhvr>
                                        <p:cTn id="41" dur="500" fill="hold"/>
                                        <p:tgtEl>
                                          <p:spTgt spid="12">
                                            <p:graphicEl>
                                              <a:dgm id="{12D3AAEE-C065-4250-AD3E-9DBC1EE24F2E}"/>
                                            </p:graphicEl>
                                          </p:spTgt>
                                        </p:tgtEl>
                                        <p:attrNameLst>
                                          <p:attrName>ppt_h</p:attrName>
                                        </p:attrNameLst>
                                      </p:cBhvr>
                                      <p:tavLst>
                                        <p:tav tm="0">
                                          <p:val>
                                            <p:fltVal val="0"/>
                                          </p:val>
                                        </p:tav>
                                        <p:tav tm="100000">
                                          <p:val>
                                            <p:strVal val="#ppt_h"/>
                                          </p:val>
                                        </p:tav>
                                      </p:tavLst>
                                    </p:anim>
                                    <p:animEffect transition="in" filter="fade">
                                      <p:cBhvr>
                                        <p:cTn id="42" dur="500"/>
                                        <p:tgtEl>
                                          <p:spTgt spid="12">
                                            <p:graphicEl>
                                              <a:dgm id="{12D3AAEE-C065-4250-AD3E-9DBC1EE24F2E}"/>
                                            </p:graphicEl>
                                          </p:spTgt>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2">
                                            <p:graphicEl>
                                              <a:dgm id="{C7040484-D642-41E6-A035-A5F0AC70499B}"/>
                                            </p:graphicEl>
                                          </p:spTgt>
                                        </p:tgtEl>
                                        <p:attrNameLst>
                                          <p:attrName>style.visibility</p:attrName>
                                        </p:attrNameLst>
                                      </p:cBhvr>
                                      <p:to>
                                        <p:strVal val="visible"/>
                                      </p:to>
                                    </p:set>
                                    <p:anim calcmode="lin" valueType="num">
                                      <p:cBhvr>
                                        <p:cTn id="45" dur="500" fill="hold"/>
                                        <p:tgtEl>
                                          <p:spTgt spid="12">
                                            <p:graphicEl>
                                              <a:dgm id="{C7040484-D642-41E6-A035-A5F0AC70499B}"/>
                                            </p:graphicEl>
                                          </p:spTgt>
                                        </p:tgtEl>
                                        <p:attrNameLst>
                                          <p:attrName>ppt_w</p:attrName>
                                        </p:attrNameLst>
                                      </p:cBhvr>
                                      <p:tavLst>
                                        <p:tav tm="0">
                                          <p:val>
                                            <p:fltVal val="0"/>
                                          </p:val>
                                        </p:tav>
                                        <p:tav tm="100000">
                                          <p:val>
                                            <p:strVal val="#ppt_w"/>
                                          </p:val>
                                        </p:tav>
                                      </p:tavLst>
                                    </p:anim>
                                    <p:anim calcmode="lin" valueType="num">
                                      <p:cBhvr>
                                        <p:cTn id="46" dur="500" fill="hold"/>
                                        <p:tgtEl>
                                          <p:spTgt spid="12">
                                            <p:graphicEl>
                                              <a:dgm id="{C7040484-D642-41E6-A035-A5F0AC70499B}"/>
                                            </p:graphicEl>
                                          </p:spTgt>
                                        </p:tgtEl>
                                        <p:attrNameLst>
                                          <p:attrName>ppt_h</p:attrName>
                                        </p:attrNameLst>
                                      </p:cBhvr>
                                      <p:tavLst>
                                        <p:tav tm="0">
                                          <p:val>
                                            <p:fltVal val="0"/>
                                          </p:val>
                                        </p:tav>
                                        <p:tav tm="100000">
                                          <p:val>
                                            <p:strVal val="#ppt_h"/>
                                          </p:val>
                                        </p:tav>
                                      </p:tavLst>
                                    </p:anim>
                                    <p:animEffect transition="in" filter="fade">
                                      <p:cBhvr>
                                        <p:cTn id="47" dur="500"/>
                                        <p:tgtEl>
                                          <p:spTgt spid="12">
                                            <p:graphicEl>
                                              <a:dgm id="{C7040484-D642-41E6-A035-A5F0AC70499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
                                            <p:graphicEl>
                                              <a:dgm id="{19A573E2-3B80-413A-98C7-5D22D0928405}"/>
                                            </p:graphicEl>
                                          </p:spTgt>
                                        </p:tgtEl>
                                        <p:attrNameLst>
                                          <p:attrName>style.visibility</p:attrName>
                                        </p:attrNameLst>
                                      </p:cBhvr>
                                      <p:to>
                                        <p:strVal val="visible"/>
                                      </p:to>
                                    </p:set>
                                    <p:anim calcmode="lin" valueType="num">
                                      <p:cBhvr>
                                        <p:cTn id="52" dur="500" fill="hold"/>
                                        <p:tgtEl>
                                          <p:spTgt spid="12">
                                            <p:graphicEl>
                                              <a:dgm id="{19A573E2-3B80-413A-98C7-5D22D0928405}"/>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19A573E2-3B80-413A-98C7-5D22D0928405}"/>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19A573E2-3B80-413A-98C7-5D22D0928405}"/>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35E87D2A-9C0F-479A-8113-6413A5A9D802}"/>
                                            </p:graphicEl>
                                          </p:spTgt>
                                        </p:tgtEl>
                                        <p:attrNameLst>
                                          <p:attrName>style.visibility</p:attrName>
                                        </p:attrNameLst>
                                      </p:cBhvr>
                                      <p:to>
                                        <p:strVal val="visible"/>
                                      </p:to>
                                    </p:set>
                                    <p:anim calcmode="lin" valueType="num">
                                      <p:cBhvr>
                                        <p:cTn id="57" dur="500" fill="hold"/>
                                        <p:tgtEl>
                                          <p:spTgt spid="12">
                                            <p:graphicEl>
                                              <a:dgm id="{35E87D2A-9C0F-479A-8113-6413A5A9D802}"/>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35E87D2A-9C0F-479A-8113-6413A5A9D802}"/>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35E87D2A-9C0F-479A-8113-6413A5A9D802}"/>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2">
                                            <p:graphicEl>
                                              <a:dgm id="{FD329674-5A8A-41A1-92B5-53C3931CE7E5}"/>
                                            </p:graphicEl>
                                          </p:spTgt>
                                        </p:tgtEl>
                                        <p:attrNameLst>
                                          <p:attrName>style.visibility</p:attrName>
                                        </p:attrNameLst>
                                      </p:cBhvr>
                                      <p:to>
                                        <p:strVal val="visible"/>
                                      </p:to>
                                    </p:set>
                                    <p:anim calcmode="lin" valueType="num">
                                      <p:cBhvr>
                                        <p:cTn id="64" dur="500" fill="hold"/>
                                        <p:tgtEl>
                                          <p:spTgt spid="12">
                                            <p:graphicEl>
                                              <a:dgm id="{FD329674-5A8A-41A1-92B5-53C3931CE7E5}"/>
                                            </p:graphicEl>
                                          </p:spTgt>
                                        </p:tgtEl>
                                        <p:attrNameLst>
                                          <p:attrName>ppt_w</p:attrName>
                                        </p:attrNameLst>
                                      </p:cBhvr>
                                      <p:tavLst>
                                        <p:tav tm="0">
                                          <p:val>
                                            <p:fltVal val="0"/>
                                          </p:val>
                                        </p:tav>
                                        <p:tav tm="100000">
                                          <p:val>
                                            <p:strVal val="#ppt_w"/>
                                          </p:val>
                                        </p:tav>
                                      </p:tavLst>
                                    </p:anim>
                                    <p:anim calcmode="lin" valueType="num">
                                      <p:cBhvr>
                                        <p:cTn id="65" dur="500" fill="hold"/>
                                        <p:tgtEl>
                                          <p:spTgt spid="12">
                                            <p:graphicEl>
                                              <a:dgm id="{FD329674-5A8A-41A1-92B5-53C3931CE7E5}"/>
                                            </p:graphicEl>
                                          </p:spTgt>
                                        </p:tgtEl>
                                        <p:attrNameLst>
                                          <p:attrName>ppt_h</p:attrName>
                                        </p:attrNameLst>
                                      </p:cBhvr>
                                      <p:tavLst>
                                        <p:tav tm="0">
                                          <p:val>
                                            <p:fltVal val="0"/>
                                          </p:val>
                                        </p:tav>
                                        <p:tav tm="100000">
                                          <p:val>
                                            <p:strVal val="#ppt_h"/>
                                          </p:val>
                                        </p:tav>
                                      </p:tavLst>
                                    </p:anim>
                                    <p:animEffect transition="in" filter="fade">
                                      <p:cBhvr>
                                        <p:cTn id="66" dur="500"/>
                                        <p:tgtEl>
                                          <p:spTgt spid="12">
                                            <p:graphicEl>
                                              <a:dgm id="{FD329674-5A8A-41A1-92B5-53C3931CE7E5}"/>
                                            </p:graphicEl>
                                          </p:spTgt>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2">
                                            <p:graphicEl>
                                              <a:dgm id="{E75FEF93-E4CF-468E-BAEF-5209DD0C95EC}"/>
                                            </p:graphicEl>
                                          </p:spTgt>
                                        </p:tgtEl>
                                        <p:attrNameLst>
                                          <p:attrName>style.visibility</p:attrName>
                                        </p:attrNameLst>
                                      </p:cBhvr>
                                      <p:to>
                                        <p:strVal val="visible"/>
                                      </p:to>
                                    </p:set>
                                    <p:anim calcmode="lin" valueType="num">
                                      <p:cBhvr>
                                        <p:cTn id="69" dur="500" fill="hold"/>
                                        <p:tgtEl>
                                          <p:spTgt spid="12">
                                            <p:graphicEl>
                                              <a:dgm id="{E75FEF93-E4CF-468E-BAEF-5209DD0C95EC}"/>
                                            </p:graphicEl>
                                          </p:spTgt>
                                        </p:tgtEl>
                                        <p:attrNameLst>
                                          <p:attrName>ppt_w</p:attrName>
                                        </p:attrNameLst>
                                      </p:cBhvr>
                                      <p:tavLst>
                                        <p:tav tm="0">
                                          <p:val>
                                            <p:fltVal val="0"/>
                                          </p:val>
                                        </p:tav>
                                        <p:tav tm="100000">
                                          <p:val>
                                            <p:strVal val="#ppt_w"/>
                                          </p:val>
                                        </p:tav>
                                      </p:tavLst>
                                    </p:anim>
                                    <p:anim calcmode="lin" valueType="num">
                                      <p:cBhvr>
                                        <p:cTn id="70" dur="500" fill="hold"/>
                                        <p:tgtEl>
                                          <p:spTgt spid="12">
                                            <p:graphicEl>
                                              <a:dgm id="{E75FEF93-E4CF-468E-BAEF-5209DD0C95EC}"/>
                                            </p:graphicEl>
                                          </p:spTgt>
                                        </p:tgtEl>
                                        <p:attrNameLst>
                                          <p:attrName>ppt_h</p:attrName>
                                        </p:attrNameLst>
                                      </p:cBhvr>
                                      <p:tavLst>
                                        <p:tav tm="0">
                                          <p:val>
                                            <p:fltVal val="0"/>
                                          </p:val>
                                        </p:tav>
                                        <p:tav tm="100000">
                                          <p:val>
                                            <p:strVal val="#ppt_h"/>
                                          </p:val>
                                        </p:tav>
                                      </p:tavLst>
                                    </p:anim>
                                    <p:animEffect transition="in" filter="fade">
                                      <p:cBhvr>
                                        <p:cTn id="71" dur="500"/>
                                        <p:tgtEl>
                                          <p:spTgt spid="12">
                                            <p:graphicEl>
                                              <a:dgm id="{E75FEF93-E4CF-468E-BAEF-5209DD0C95EC}"/>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2">
                                            <p:graphicEl>
                                              <a:dgm id="{0BA4B913-D204-41CD-8645-4F4D4B29E9B0}"/>
                                            </p:graphicEl>
                                          </p:spTgt>
                                        </p:tgtEl>
                                        <p:attrNameLst>
                                          <p:attrName>style.visibility</p:attrName>
                                        </p:attrNameLst>
                                      </p:cBhvr>
                                      <p:to>
                                        <p:strVal val="visible"/>
                                      </p:to>
                                    </p:set>
                                    <p:anim calcmode="lin" valueType="num">
                                      <p:cBhvr>
                                        <p:cTn id="76" dur="500" fill="hold"/>
                                        <p:tgtEl>
                                          <p:spTgt spid="12">
                                            <p:graphicEl>
                                              <a:dgm id="{0BA4B913-D204-41CD-8645-4F4D4B29E9B0}"/>
                                            </p:graphicEl>
                                          </p:spTgt>
                                        </p:tgtEl>
                                        <p:attrNameLst>
                                          <p:attrName>ppt_w</p:attrName>
                                        </p:attrNameLst>
                                      </p:cBhvr>
                                      <p:tavLst>
                                        <p:tav tm="0">
                                          <p:val>
                                            <p:fltVal val="0"/>
                                          </p:val>
                                        </p:tav>
                                        <p:tav tm="100000">
                                          <p:val>
                                            <p:strVal val="#ppt_w"/>
                                          </p:val>
                                        </p:tav>
                                      </p:tavLst>
                                    </p:anim>
                                    <p:anim calcmode="lin" valueType="num">
                                      <p:cBhvr>
                                        <p:cTn id="77" dur="500" fill="hold"/>
                                        <p:tgtEl>
                                          <p:spTgt spid="12">
                                            <p:graphicEl>
                                              <a:dgm id="{0BA4B913-D204-41CD-8645-4F4D4B29E9B0}"/>
                                            </p:graphicEl>
                                          </p:spTgt>
                                        </p:tgtEl>
                                        <p:attrNameLst>
                                          <p:attrName>ppt_h</p:attrName>
                                        </p:attrNameLst>
                                      </p:cBhvr>
                                      <p:tavLst>
                                        <p:tav tm="0">
                                          <p:val>
                                            <p:fltVal val="0"/>
                                          </p:val>
                                        </p:tav>
                                        <p:tav tm="100000">
                                          <p:val>
                                            <p:strVal val="#ppt_h"/>
                                          </p:val>
                                        </p:tav>
                                      </p:tavLst>
                                    </p:anim>
                                    <p:animEffect transition="in" filter="fade">
                                      <p:cBhvr>
                                        <p:cTn id="78" dur="500"/>
                                        <p:tgtEl>
                                          <p:spTgt spid="12">
                                            <p:graphicEl>
                                              <a:dgm id="{0BA4B913-D204-41CD-8645-4F4D4B29E9B0}"/>
                                            </p:graphic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2">
                                            <p:graphicEl>
                                              <a:dgm id="{C3F24088-153A-46ED-945A-90B68D0F5E1B}"/>
                                            </p:graphicEl>
                                          </p:spTgt>
                                        </p:tgtEl>
                                        <p:attrNameLst>
                                          <p:attrName>style.visibility</p:attrName>
                                        </p:attrNameLst>
                                      </p:cBhvr>
                                      <p:to>
                                        <p:strVal val="visible"/>
                                      </p:to>
                                    </p:set>
                                    <p:anim calcmode="lin" valueType="num">
                                      <p:cBhvr>
                                        <p:cTn id="81" dur="500" fill="hold"/>
                                        <p:tgtEl>
                                          <p:spTgt spid="12">
                                            <p:graphicEl>
                                              <a:dgm id="{C3F24088-153A-46ED-945A-90B68D0F5E1B}"/>
                                            </p:graphicEl>
                                          </p:spTgt>
                                        </p:tgtEl>
                                        <p:attrNameLst>
                                          <p:attrName>ppt_w</p:attrName>
                                        </p:attrNameLst>
                                      </p:cBhvr>
                                      <p:tavLst>
                                        <p:tav tm="0">
                                          <p:val>
                                            <p:fltVal val="0"/>
                                          </p:val>
                                        </p:tav>
                                        <p:tav tm="100000">
                                          <p:val>
                                            <p:strVal val="#ppt_w"/>
                                          </p:val>
                                        </p:tav>
                                      </p:tavLst>
                                    </p:anim>
                                    <p:anim calcmode="lin" valueType="num">
                                      <p:cBhvr>
                                        <p:cTn id="82" dur="500" fill="hold"/>
                                        <p:tgtEl>
                                          <p:spTgt spid="12">
                                            <p:graphicEl>
                                              <a:dgm id="{C3F24088-153A-46ED-945A-90B68D0F5E1B}"/>
                                            </p:graphicEl>
                                          </p:spTgt>
                                        </p:tgtEl>
                                        <p:attrNameLst>
                                          <p:attrName>ppt_h</p:attrName>
                                        </p:attrNameLst>
                                      </p:cBhvr>
                                      <p:tavLst>
                                        <p:tav tm="0">
                                          <p:val>
                                            <p:fltVal val="0"/>
                                          </p:val>
                                        </p:tav>
                                        <p:tav tm="100000">
                                          <p:val>
                                            <p:strVal val="#ppt_h"/>
                                          </p:val>
                                        </p:tav>
                                      </p:tavLst>
                                    </p:anim>
                                    <p:animEffect transition="in" filter="fade">
                                      <p:cBhvr>
                                        <p:cTn id="83" dur="500"/>
                                        <p:tgtEl>
                                          <p:spTgt spid="12">
                                            <p:graphicEl>
                                              <a:dgm id="{C3F24088-153A-46ED-945A-90B68D0F5E1B}"/>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2">
                                            <p:graphicEl>
                                              <a:dgm id="{DF8F7D81-ADE6-4152-9C44-B2305918E542}"/>
                                            </p:graphicEl>
                                          </p:spTgt>
                                        </p:tgtEl>
                                        <p:attrNameLst>
                                          <p:attrName>style.visibility</p:attrName>
                                        </p:attrNameLst>
                                      </p:cBhvr>
                                      <p:to>
                                        <p:strVal val="visible"/>
                                      </p:to>
                                    </p:set>
                                    <p:anim calcmode="lin" valueType="num">
                                      <p:cBhvr>
                                        <p:cTn id="88" dur="500" fill="hold"/>
                                        <p:tgtEl>
                                          <p:spTgt spid="12">
                                            <p:graphicEl>
                                              <a:dgm id="{DF8F7D81-ADE6-4152-9C44-B2305918E542}"/>
                                            </p:graphicEl>
                                          </p:spTgt>
                                        </p:tgtEl>
                                        <p:attrNameLst>
                                          <p:attrName>ppt_w</p:attrName>
                                        </p:attrNameLst>
                                      </p:cBhvr>
                                      <p:tavLst>
                                        <p:tav tm="0">
                                          <p:val>
                                            <p:fltVal val="0"/>
                                          </p:val>
                                        </p:tav>
                                        <p:tav tm="100000">
                                          <p:val>
                                            <p:strVal val="#ppt_w"/>
                                          </p:val>
                                        </p:tav>
                                      </p:tavLst>
                                    </p:anim>
                                    <p:anim calcmode="lin" valueType="num">
                                      <p:cBhvr>
                                        <p:cTn id="89" dur="500" fill="hold"/>
                                        <p:tgtEl>
                                          <p:spTgt spid="12">
                                            <p:graphicEl>
                                              <a:dgm id="{DF8F7D81-ADE6-4152-9C44-B2305918E542}"/>
                                            </p:graphicEl>
                                          </p:spTgt>
                                        </p:tgtEl>
                                        <p:attrNameLst>
                                          <p:attrName>ppt_h</p:attrName>
                                        </p:attrNameLst>
                                      </p:cBhvr>
                                      <p:tavLst>
                                        <p:tav tm="0">
                                          <p:val>
                                            <p:fltVal val="0"/>
                                          </p:val>
                                        </p:tav>
                                        <p:tav tm="100000">
                                          <p:val>
                                            <p:strVal val="#ppt_h"/>
                                          </p:val>
                                        </p:tav>
                                      </p:tavLst>
                                    </p:anim>
                                    <p:animEffect transition="in" filter="fade">
                                      <p:cBhvr>
                                        <p:cTn id="90" dur="500"/>
                                        <p:tgtEl>
                                          <p:spTgt spid="12">
                                            <p:graphicEl>
                                              <a:dgm id="{DF8F7D81-ADE6-4152-9C44-B2305918E542}"/>
                                            </p:graphicEl>
                                          </p:spTgt>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12">
                                            <p:graphicEl>
                                              <a:dgm id="{392CA87D-12D6-4FF1-AF9F-7C3A2FF8FA2A}"/>
                                            </p:graphicEl>
                                          </p:spTgt>
                                        </p:tgtEl>
                                        <p:attrNameLst>
                                          <p:attrName>style.visibility</p:attrName>
                                        </p:attrNameLst>
                                      </p:cBhvr>
                                      <p:to>
                                        <p:strVal val="visible"/>
                                      </p:to>
                                    </p:set>
                                    <p:anim calcmode="lin" valueType="num">
                                      <p:cBhvr>
                                        <p:cTn id="93" dur="500" fill="hold"/>
                                        <p:tgtEl>
                                          <p:spTgt spid="12">
                                            <p:graphicEl>
                                              <a:dgm id="{392CA87D-12D6-4FF1-AF9F-7C3A2FF8FA2A}"/>
                                            </p:graphicEl>
                                          </p:spTgt>
                                        </p:tgtEl>
                                        <p:attrNameLst>
                                          <p:attrName>ppt_w</p:attrName>
                                        </p:attrNameLst>
                                      </p:cBhvr>
                                      <p:tavLst>
                                        <p:tav tm="0">
                                          <p:val>
                                            <p:fltVal val="0"/>
                                          </p:val>
                                        </p:tav>
                                        <p:tav tm="100000">
                                          <p:val>
                                            <p:strVal val="#ppt_w"/>
                                          </p:val>
                                        </p:tav>
                                      </p:tavLst>
                                    </p:anim>
                                    <p:anim calcmode="lin" valueType="num">
                                      <p:cBhvr>
                                        <p:cTn id="94" dur="500" fill="hold"/>
                                        <p:tgtEl>
                                          <p:spTgt spid="12">
                                            <p:graphicEl>
                                              <a:dgm id="{392CA87D-12D6-4FF1-AF9F-7C3A2FF8FA2A}"/>
                                            </p:graphicEl>
                                          </p:spTgt>
                                        </p:tgtEl>
                                        <p:attrNameLst>
                                          <p:attrName>ppt_h</p:attrName>
                                        </p:attrNameLst>
                                      </p:cBhvr>
                                      <p:tavLst>
                                        <p:tav tm="0">
                                          <p:val>
                                            <p:fltVal val="0"/>
                                          </p:val>
                                        </p:tav>
                                        <p:tav tm="100000">
                                          <p:val>
                                            <p:strVal val="#ppt_h"/>
                                          </p:val>
                                        </p:tav>
                                      </p:tavLst>
                                    </p:anim>
                                    <p:animEffect transition="in" filter="fade">
                                      <p:cBhvr>
                                        <p:cTn id="95" dur="500"/>
                                        <p:tgtEl>
                                          <p:spTgt spid="12">
                                            <p:graphicEl>
                                              <a:dgm id="{392CA87D-12D6-4FF1-AF9F-7C3A2FF8FA2A}"/>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12">
                                            <p:graphicEl>
                                              <a:dgm id="{8C0112E1-78BF-4865-8629-B14408A4CAEF}"/>
                                            </p:graphicEl>
                                          </p:spTgt>
                                        </p:tgtEl>
                                        <p:attrNameLst>
                                          <p:attrName>style.visibility</p:attrName>
                                        </p:attrNameLst>
                                      </p:cBhvr>
                                      <p:to>
                                        <p:strVal val="visible"/>
                                      </p:to>
                                    </p:set>
                                    <p:anim calcmode="lin" valueType="num">
                                      <p:cBhvr>
                                        <p:cTn id="100" dur="500" fill="hold"/>
                                        <p:tgtEl>
                                          <p:spTgt spid="12">
                                            <p:graphicEl>
                                              <a:dgm id="{8C0112E1-78BF-4865-8629-B14408A4CAEF}"/>
                                            </p:graphicEl>
                                          </p:spTgt>
                                        </p:tgtEl>
                                        <p:attrNameLst>
                                          <p:attrName>ppt_w</p:attrName>
                                        </p:attrNameLst>
                                      </p:cBhvr>
                                      <p:tavLst>
                                        <p:tav tm="0">
                                          <p:val>
                                            <p:fltVal val="0"/>
                                          </p:val>
                                        </p:tav>
                                        <p:tav tm="100000">
                                          <p:val>
                                            <p:strVal val="#ppt_w"/>
                                          </p:val>
                                        </p:tav>
                                      </p:tavLst>
                                    </p:anim>
                                    <p:anim calcmode="lin" valueType="num">
                                      <p:cBhvr>
                                        <p:cTn id="101" dur="500" fill="hold"/>
                                        <p:tgtEl>
                                          <p:spTgt spid="12">
                                            <p:graphicEl>
                                              <a:dgm id="{8C0112E1-78BF-4865-8629-B14408A4CAEF}"/>
                                            </p:graphicEl>
                                          </p:spTgt>
                                        </p:tgtEl>
                                        <p:attrNameLst>
                                          <p:attrName>ppt_h</p:attrName>
                                        </p:attrNameLst>
                                      </p:cBhvr>
                                      <p:tavLst>
                                        <p:tav tm="0">
                                          <p:val>
                                            <p:fltVal val="0"/>
                                          </p:val>
                                        </p:tav>
                                        <p:tav tm="100000">
                                          <p:val>
                                            <p:strVal val="#ppt_h"/>
                                          </p:val>
                                        </p:tav>
                                      </p:tavLst>
                                    </p:anim>
                                    <p:animEffect transition="in" filter="fade">
                                      <p:cBhvr>
                                        <p:cTn id="102" dur="500"/>
                                        <p:tgtEl>
                                          <p:spTgt spid="12">
                                            <p:graphicEl>
                                              <a:dgm id="{8C0112E1-78BF-4865-8629-B14408A4CAEF}"/>
                                            </p:graphicEl>
                                          </p:spTgt>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12">
                                            <p:graphicEl>
                                              <a:dgm id="{3CAA1349-3993-4CC4-8DFE-ED2985FFF654}"/>
                                            </p:graphicEl>
                                          </p:spTgt>
                                        </p:tgtEl>
                                        <p:attrNameLst>
                                          <p:attrName>style.visibility</p:attrName>
                                        </p:attrNameLst>
                                      </p:cBhvr>
                                      <p:to>
                                        <p:strVal val="visible"/>
                                      </p:to>
                                    </p:set>
                                    <p:anim calcmode="lin" valueType="num">
                                      <p:cBhvr>
                                        <p:cTn id="105" dur="500" fill="hold"/>
                                        <p:tgtEl>
                                          <p:spTgt spid="12">
                                            <p:graphicEl>
                                              <a:dgm id="{3CAA1349-3993-4CC4-8DFE-ED2985FFF654}"/>
                                            </p:graphicEl>
                                          </p:spTgt>
                                        </p:tgtEl>
                                        <p:attrNameLst>
                                          <p:attrName>ppt_w</p:attrName>
                                        </p:attrNameLst>
                                      </p:cBhvr>
                                      <p:tavLst>
                                        <p:tav tm="0">
                                          <p:val>
                                            <p:fltVal val="0"/>
                                          </p:val>
                                        </p:tav>
                                        <p:tav tm="100000">
                                          <p:val>
                                            <p:strVal val="#ppt_w"/>
                                          </p:val>
                                        </p:tav>
                                      </p:tavLst>
                                    </p:anim>
                                    <p:anim calcmode="lin" valueType="num">
                                      <p:cBhvr>
                                        <p:cTn id="106" dur="500" fill="hold"/>
                                        <p:tgtEl>
                                          <p:spTgt spid="12">
                                            <p:graphicEl>
                                              <a:dgm id="{3CAA1349-3993-4CC4-8DFE-ED2985FFF654}"/>
                                            </p:graphicEl>
                                          </p:spTgt>
                                        </p:tgtEl>
                                        <p:attrNameLst>
                                          <p:attrName>ppt_h</p:attrName>
                                        </p:attrNameLst>
                                      </p:cBhvr>
                                      <p:tavLst>
                                        <p:tav tm="0">
                                          <p:val>
                                            <p:fltVal val="0"/>
                                          </p:val>
                                        </p:tav>
                                        <p:tav tm="100000">
                                          <p:val>
                                            <p:strVal val="#ppt_h"/>
                                          </p:val>
                                        </p:tav>
                                      </p:tavLst>
                                    </p:anim>
                                    <p:animEffect transition="in" filter="fade">
                                      <p:cBhvr>
                                        <p:cTn id="107" dur="500"/>
                                        <p:tgtEl>
                                          <p:spTgt spid="12">
                                            <p:graphicEl>
                                              <a:dgm id="{3CAA1349-3993-4CC4-8DFE-ED2985FFF6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2"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xmlns="" id="{4C1A616F-75D8-5F14-424E-93D48C2E5332}"/>
              </a:ext>
            </a:extLst>
          </p:cNvPr>
          <p:cNvGrpSpPr/>
          <p:nvPr/>
        </p:nvGrpSpPr>
        <p:grpSpPr>
          <a:xfrm>
            <a:off x="451851" y="-134122"/>
            <a:ext cx="8064828" cy="1906856"/>
            <a:chOff x="621636" y="-286356"/>
            <a:chExt cx="8064828" cy="1906856"/>
          </a:xfrm>
        </p:grpSpPr>
        <p:sp>
          <p:nvSpPr>
            <p:cNvPr id="5" name="ZoneTexte 4">
              <a:extLst>
                <a:ext uri="{FF2B5EF4-FFF2-40B4-BE49-F238E27FC236}">
                  <a16:creationId xmlns:a16="http://schemas.microsoft.com/office/drawing/2014/main" xmlns="" id="{15893106-DB14-F110-831B-8610D6978DB8}"/>
                </a:ext>
              </a:extLst>
            </p:cNvPr>
            <p:cNvSpPr txBox="1"/>
            <p:nvPr/>
          </p:nvSpPr>
          <p:spPr>
            <a:xfrm>
              <a:off x="2033537" y="128462"/>
              <a:ext cx="6652927" cy="1077218"/>
            </a:xfrm>
            <a:prstGeom prst="rect">
              <a:avLst/>
            </a:prstGeom>
            <a:noFill/>
          </p:spPr>
          <p:txBody>
            <a:bodyPr wrap="square" rtlCol="0">
              <a:spAutoFit/>
            </a:bodyPr>
            <a:lstStyle/>
            <a:p>
              <a:pPr lvl="0">
                <a:buClrTx/>
                <a:defRPr/>
              </a:pPr>
              <a:r>
                <a:rPr lang="fr-FR" sz="3200" b="1" dirty="0">
                  <a:solidFill>
                    <a:schemeClr val="accent5">
                      <a:lumMod val="10000"/>
                    </a:schemeClr>
                  </a:solidFill>
                  <a:latin typeface="Alfa Slab One" charset="0"/>
                </a:rPr>
                <a:t>Analyses effectués au niveau de </a:t>
              </a:r>
              <a:r>
                <a:rPr lang="fr-FR" sz="3200" b="1" dirty="0" err="1">
                  <a:solidFill>
                    <a:schemeClr val="accent5">
                      <a:lumMod val="10000"/>
                    </a:schemeClr>
                  </a:solidFill>
                  <a:latin typeface="Alfa Slab One" charset="0"/>
                </a:rPr>
                <a:t>Tchin</a:t>
              </a:r>
              <a:r>
                <a:rPr lang="fr-FR" sz="3200" b="1" dirty="0">
                  <a:solidFill>
                    <a:schemeClr val="accent5">
                      <a:lumMod val="10000"/>
                    </a:schemeClr>
                  </a:solidFill>
                  <a:latin typeface="Alfa Slab One" charset="0"/>
                </a:rPr>
                <a:t>-lait :</a:t>
              </a:r>
            </a:p>
          </p:txBody>
        </p:sp>
        <p:grpSp>
          <p:nvGrpSpPr>
            <p:cNvPr id="6" name="Groupe 5">
              <a:extLst>
                <a:ext uri="{FF2B5EF4-FFF2-40B4-BE49-F238E27FC236}">
                  <a16:creationId xmlns:a16="http://schemas.microsoft.com/office/drawing/2014/main" xmlns="" id="{05A0E0B0-E593-F377-11A3-47A49C67ED00}"/>
                </a:ext>
              </a:extLst>
            </p:cNvPr>
            <p:cNvGrpSpPr/>
            <p:nvPr/>
          </p:nvGrpSpPr>
          <p:grpSpPr>
            <a:xfrm>
              <a:off x="621636" y="-286356"/>
              <a:ext cx="1326842" cy="1906856"/>
              <a:chOff x="621636" y="-286356"/>
              <a:chExt cx="1326842" cy="1906856"/>
            </a:xfrm>
          </p:grpSpPr>
          <p:sp>
            <p:nvSpPr>
              <p:cNvPr id="7" name="Google Shape;1030;p48">
                <a:extLst>
                  <a:ext uri="{FF2B5EF4-FFF2-40B4-BE49-F238E27FC236}">
                    <a16:creationId xmlns:a16="http://schemas.microsoft.com/office/drawing/2014/main" xmlns="" id="{E7E0E3D1-E7C9-0896-B57B-86C19AF21453}"/>
                  </a:ext>
                </a:extLst>
              </p:cNvPr>
              <p:cNvSpPr/>
              <p:nvPr/>
            </p:nvSpPr>
            <p:spPr>
              <a:xfrm rot="7711143">
                <a:off x="314410" y="20870"/>
                <a:ext cx="1906856" cy="1292403"/>
              </a:xfrm>
              <a:custGeom>
                <a:avLst/>
                <a:gdLst/>
                <a:ahLst/>
                <a:cxnLst/>
                <a:rect l="l" t="t" r="r" b="b"/>
                <a:pathLst>
                  <a:path w="2858" h="1937" extrusionOk="0">
                    <a:moveTo>
                      <a:pt x="1336" y="0"/>
                    </a:moveTo>
                    <a:cubicBezTo>
                      <a:pt x="1094" y="0"/>
                      <a:pt x="858" y="87"/>
                      <a:pt x="664" y="316"/>
                    </a:cubicBezTo>
                    <a:cubicBezTo>
                      <a:pt x="1" y="1126"/>
                      <a:pt x="1135" y="1936"/>
                      <a:pt x="1969" y="1936"/>
                    </a:cubicBezTo>
                    <a:cubicBezTo>
                      <a:pt x="2073" y="1936"/>
                      <a:pt x="2173" y="1924"/>
                      <a:pt x="2263" y="1897"/>
                    </a:cubicBezTo>
                    <a:cubicBezTo>
                      <a:pt x="2857" y="1709"/>
                      <a:pt x="2857" y="1039"/>
                      <a:pt x="2652" y="722"/>
                    </a:cubicBezTo>
                    <a:cubicBezTo>
                      <a:pt x="2495" y="475"/>
                      <a:pt x="1901" y="0"/>
                      <a:pt x="1336" y="0"/>
                    </a:cubicBezTo>
                    <a:close/>
                  </a:path>
                </a:pathLst>
              </a:custGeom>
              <a:solidFill>
                <a:srgbClr val="086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860BF"/>
                  </a:solidFill>
                </a:endParaRPr>
              </a:p>
            </p:txBody>
          </p:sp>
          <p:sp>
            <p:nvSpPr>
              <p:cNvPr id="8" name="ZoneTexte 7">
                <a:extLst>
                  <a:ext uri="{FF2B5EF4-FFF2-40B4-BE49-F238E27FC236}">
                    <a16:creationId xmlns:a16="http://schemas.microsoft.com/office/drawing/2014/main" xmlns="" id="{CFDB160D-8D3E-F765-FC38-583657923F72}"/>
                  </a:ext>
                </a:extLst>
              </p:cNvPr>
              <p:cNvSpPr txBox="1"/>
              <p:nvPr/>
            </p:nvSpPr>
            <p:spPr>
              <a:xfrm>
                <a:off x="653869" y="299454"/>
                <a:ext cx="1294609" cy="830997"/>
              </a:xfrm>
              <a:prstGeom prst="rect">
                <a:avLst/>
              </a:prstGeom>
              <a:noFill/>
              <a:ln>
                <a:noFill/>
              </a:ln>
            </p:spPr>
            <p:txBody>
              <a:bodyPr wrap="square" rtlCol="0">
                <a:spAutoFit/>
              </a:bodyPr>
              <a:lstStyle/>
              <a:p>
                <a:r>
                  <a:rPr lang="fr-FR" sz="4800" b="1" dirty="0">
                    <a:solidFill>
                      <a:srgbClr val="D60093"/>
                    </a:solidFill>
                    <a:latin typeface="Georgia" panose="02040502050405020303" pitchFamily="18" charset="0"/>
                  </a:rPr>
                  <a:t>04</a:t>
                </a:r>
                <a:endParaRPr lang="x-none" sz="4800" b="1" dirty="0">
                  <a:solidFill>
                    <a:srgbClr val="D60093"/>
                  </a:solidFill>
                  <a:latin typeface="Georgia" panose="02040502050405020303" pitchFamily="18" charset="0"/>
                </a:endParaRPr>
              </a:p>
            </p:txBody>
          </p:sp>
        </p:grpSp>
      </p:grpSp>
      <p:sp>
        <p:nvSpPr>
          <p:cNvPr id="11" name="Rectangle à coins arrondis 10"/>
          <p:cNvSpPr/>
          <p:nvPr/>
        </p:nvSpPr>
        <p:spPr>
          <a:xfrm>
            <a:off x="324595" y="2070628"/>
            <a:ext cx="2317899" cy="59542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001">
            <a:schemeClr val="lt1"/>
          </a:fillRef>
          <a:effectRef idx="1">
            <a:schemeClr val="dk1"/>
          </a:effectRef>
          <a:fontRef idx="minor">
            <a:schemeClr val="lt1"/>
          </a:fontRef>
        </p:style>
        <p:txBody>
          <a:bodyPr rtlCol="0" anchor="ctr"/>
          <a:lstStyle/>
          <a:p>
            <a:pPr algn="ctr"/>
            <a:r>
              <a:rPr lang="fr-FR" sz="1800" b="1" dirty="0">
                <a:solidFill>
                  <a:schemeClr val="accent6"/>
                </a:solidFill>
                <a:latin typeface="Georgia" pitchFamily="18" charset="0"/>
              </a:rPr>
              <a:t>Test de la </a:t>
            </a:r>
            <a:r>
              <a:rPr lang="fr-FR" sz="1800" b="1" dirty="0" err="1">
                <a:solidFill>
                  <a:schemeClr val="accent6"/>
                </a:solidFill>
                <a:latin typeface="Georgia" pitchFamily="18" charset="0"/>
              </a:rPr>
              <a:t>Resazurine</a:t>
            </a:r>
            <a:r>
              <a:rPr lang="fr-FR" sz="1800" b="1" dirty="0">
                <a:solidFill>
                  <a:schemeClr val="accent6"/>
                </a:solidFill>
                <a:latin typeface="Georgia" pitchFamily="18" charset="0"/>
              </a:rPr>
              <a:t> </a:t>
            </a:r>
          </a:p>
        </p:txBody>
      </p:sp>
      <p:cxnSp>
        <p:nvCxnSpPr>
          <p:cNvPr id="14" name="Connecteur droit avec flèche 13"/>
          <p:cNvCxnSpPr>
            <a:stCxn id="11" idx="3"/>
          </p:cNvCxnSpPr>
          <p:nvPr/>
        </p:nvCxnSpPr>
        <p:spPr>
          <a:xfrm>
            <a:off x="2642494" y="2368340"/>
            <a:ext cx="68170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18" name="Groupe 17"/>
          <p:cNvGrpSpPr/>
          <p:nvPr/>
        </p:nvGrpSpPr>
        <p:grpSpPr>
          <a:xfrm>
            <a:off x="3366732" y="1282685"/>
            <a:ext cx="4114800" cy="2020851"/>
            <a:chOff x="3324201" y="1357914"/>
            <a:chExt cx="4114800" cy="2020851"/>
          </a:xfrm>
        </p:grpSpPr>
        <p:pic>
          <p:nvPicPr>
            <p:cNvPr id="12" name="Image 11"/>
            <p:cNvPicPr>
              <a:picLocks noChangeAspect="1"/>
            </p:cNvPicPr>
            <p:nvPr/>
          </p:nvPicPr>
          <p:blipFill>
            <a:blip r:embed="rId3">
              <a:extLst>
                <a:ext uri="{BEBA8EAE-BF5A-486C-A8C5-ECC9F3942E4B}">
                  <a14:imgProps xmlns:a14="http://schemas.microsoft.com/office/drawing/2010/main" xmlns="">
                    <a14:imgLayer r:embed="rId4">
                      <a14:imgEffect>
                        <a14:saturation sat="200000"/>
                      </a14:imgEffect>
                    </a14:imgLayer>
                  </a14:imgProps>
                </a:ext>
                <a:ext uri="{28A0092B-C50C-407E-A947-70E740481C1C}">
                  <a14:useLocalDpi xmlns:a14="http://schemas.microsoft.com/office/drawing/2010/main" xmlns="" val="0"/>
                </a:ext>
              </a:extLst>
            </a:blip>
            <a:stretch>
              <a:fillRect/>
            </a:stretch>
          </p:blipFill>
          <p:spPr>
            <a:xfrm>
              <a:off x="3324201" y="1357914"/>
              <a:ext cx="4114800" cy="2020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ZoneTexte 16"/>
            <p:cNvSpPr txBox="1"/>
            <p:nvPr/>
          </p:nvSpPr>
          <p:spPr>
            <a:xfrm>
              <a:off x="3324201" y="2070627"/>
              <a:ext cx="1109576" cy="276999"/>
            </a:xfrm>
            <a:prstGeom prst="rect">
              <a:avLst/>
            </a:prstGeom>
            <a:noFill/>
          </p:spPr>
          <p:txBody>
            <a:bodyPr wrap="square" rtlCol="0">
              <a:spAutoFit/>
            </a:bodyPr>
            <a:lstStyle/>
            <a:p>
              <a:r>
                <a:rPr lang="fr-FR" sz="1200" b="1" dirty="0"/>
                <a:t>Brick de lait</a:t>
              </a:r>
            </a:p>
          </p:txBody>
        </p:sp>
      </p:grpSp>
      <p:grpSp>
        <p:nvGrpSpPr>
          <p:cNvPr id="23" name="Groupe 22"/>
          <p:cNvGrpSpPr/>
          <p:nvPr/>
        </p:nvGrpSpPr>
        <p:grpSpPr>
          <a:xfrm>
            <a:off x="3668233" y="1375738"/>
            <a:ext cx="3972786" cy="1567313"/>
            <a:chOff x="3668233" y="1375738"/>
            <a:chExt cx="3972786" cy="1567313"/>
          </a:xfrm>
        </p:grpSpPr>
        <p:sp>
          <p:nvSpPr>
            <p:cNvPr id="19" name="ZoneTexte 18"/>
            <p:cNvSpPr txBox="1"/>
            <p:nvPr/>
          </p:nvSpPr>
          <p:spPr>
            <a:xfrm>
              <a:off x="3668233" y="2666052"/>
              <a:ext cx="1127051" cy="276999"/>
            </a:xfrm>
            <a:prstGeom prst="rect">
              <a:avLst/>
            </a:prstGeom>
            <a:noFill/>
          </p:spPr>
          <p:txBody>
            <a:bodyPr wrap="square" rtlCol="0">
              <a:spAutoFit/>
            </a:bodyPr>
            <a:lstStyle/>
            <a:p>
              <a:r>
                <a:rPr lang="fr-FR" sz="1200" b="1" dirty="0"/>
                <a:t>Microplaque</a:t>
              </a:r>
            </a:p>
          </p:txBody>
        </p:sp>
        <p:sp>
          <p:nvSpPr>
            <p:cNvPr id="20" name="ZoneTexte 19"/>
            <p:cNvSpPr txBox="1"/>
            <p:nvPr/>
          </p:nvSpPr>
          <p:spPr>
            <a:xfrm>
              <a:off x="4513521" y="1420194"/>
              <a:ext cx="676694" cy="276999"/>
            </a:xfrm>
            <a:prstGeom prst="rect">
              <a:avLst/>
            </a:prstGeom>
            <a:noFill/>
          </p:spPr>
          <p:txBody>
            <a:bodyPr wrap="square" rtlCol="0">
              <a:spAutoFit/>
            </a:bodyPr>
            <a:lstStyle/>
            <a:p>
              <a:r>
                <a:rPr lang="fr-FR" sz="1200" b="1" dirty="0"/>
                <a:t>200ul</a:t>
              </a:r>
            </a:p>
          </p:txBody>
        </p:sp>
        <p:sp>
          <p:nvSpPr>
            <p:cNvPr id="21" name="ZoneTexte 20"/>
            <p:cNvSpPr txBox="1"/>
            <p:nvPr/>
          </p:nvSpPr>
          <p:spPr>
            <a:xfrm>
              <a:off x="5709685" y="1375738"/>
              <a:ext cx="595422" cy="276999"/>
            </a:xfrm>
            <a:prstGeom prst="rect">
              <a:avLst/>
            </a:prstGeom>
            <a:noFill/>
          </p:spPr>
          <p:txBody>
            <a:bodyPr wrap="square" rtlCol="0">
              <a:spAutoFit/>
            </a:bodyPr>
            <a:lstStyle/>
            <a:p>
              <a:r>
                <a:rPr lang="fr-FR" sz="1200" b="1" dirty="0"/>
                <a:t>20ul</a:t>
              </a:r>
            </a:p>
          </p:txBody>
        </p:sp>
        <p:sp>
          <p:nvSpPr>
            <p:cNvPr id="22" name="ZoneTexte 21"/>
            <p:cNvSpPr txBox="1"/>
            <p:nvPr/>
          </p:nvSpPr>
          <p:spPr>
            <a:xfrm>
              <a:off x="6390167" y="1793629"/>
              <a:ext cx="1250852" cy="276999"/>
            </a:xfrm>
            <a:prstGeom prst="rect">
              <a:avLst/>
            </a:prstGeom>
            <a:noFill/>
          </p:spPr>
          <p:txBody>
            <a:bodyPr wrap="square" rtlCol="0">
              <a:spAutoFit/>
            </a:bodyPr>
            <a:lstStyle/>
            <a:p>
              <a:r>
                <a:rPr lang="fr-FR" sz="1200" b="1" dirty="0" err="1"/>
                <a:t>S.Résazurine</a:t>
              </a:r>
              <a:endParaRPr lang="fr-FR" sz="1200" b="1" dirty="0"/>
            </a:p>
          </p:txBody>
        </p:sp>
      </p:grpSp>
      <p:sp>
        <p:nvSpPr>
          <p:cNvPr id="24" name="ZoneTexte 23"/>
          <p:cNvSpPr txBox="1"/>
          <p:nvPr/>
        </p:nvSpPr>
        <p:spPr>
          <a:xfrm>
            <a:off x="669850" y="3303536"/>
            <a:ext cx="7400261" cy="1231106"/>
          </a:xfrm>
          <a:prstGeom prst="rect">
            <a:avLst/>
          </a:prstGeom>
          <a:noFill/>
        </p:spPr>
        <p:txBody>
          <a:bodyPr wrap="square" rtlCol="0">
            <a:spAutoFit/>
          </a:bodyPr>
          <a:lstStyle/>
          <a:p>
            <a:pPr algn="just"/>
            <a:r>
              <a:rPr lang="fr-FR" sz="2000" b="1" dirty="0">
                <a:latin typeface="Georgia" pitchFamily="18" charset="0"/>
              </a:rPr>
              <a:t>Principe : </a:t>
            </a:r>
            <a:r>
              <a:rPr lang="fr-FR" sz="1800" dirty="0"/>
              <a:t>Il consiste à évaluer par colorimétrie le potentiel redox du lait UHT, en utilisant l’indicateur coloré la </a:t>
            </a:r>
            <a:r>
              <a:rPr lang="fr-FR" sz="1800" dirty="0" err="1"/>
              <a:t>rézasurine</a:t>
            </a:r>
            <a:r>
              <a:rPr lang="fr-FR" sz="1800" dirty="0"/>
              <a:t>. En fonction du degré de réduction la </a:t>
            </a:r>
            <a:r>
              <a:rPr lang="fr-FR" sz="1800" dirty="0" err="1"/>
              <a:t>rézasurine</a:t>
            </a:r>
            <a:r>
              <a:rPr lang="fr-FR" sz="1800" dirty="0"/>
              <a:t> se transforme à la fin en </a:t>
            </a:r>
            <a:r>
              <a:rPr lang="fr-FR" sz="1800" dirty="0" err="1"/>
              <a:t>hydrorésafurine</a:t>
            </a:r>
            <a:r>
              <a:rPr lang="fr-FR" sz="1800" dirty="0"/>
              <a:t> (la forme réduite</a:t>
            </a:r>
            <a:r>
              <a:rPr lang="fr-FR" sz="1800" b="1" dirty="0"/>
              <a:t>). </a:t>
            </a:r>
            <a:endParaRPr lang="fr-FR" sz="1800" b="1" dirty="0">
              <a:latin typeface="Georgia" pitchFamily="18" charset="0"/>
            </a:endParaRPr>
          </a:p>
        </p:txBody>
      </p:sp>
    </p:spTree>
    <p:extLst>
      <p:ext uri="{BB962C8B-B14F-4D97-AF65-F5344CB8AC3E}">
        <p14:creationId xmlns:p14="http://schemas.microsoft.com/office/powerpoint/2010/main" xmlns="" val="10741560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strips(downRigh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wipe(left)">
                                      <p:cBhvr>
                                        <p:cTn id="3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Happy World Milk Day! by Slidesgo">
  <a:themeElements>
    <a:clrScheme name="Simple Light">
      <a:dk1>
        <a:srgbClr val="132C4C"/>
      </a:dk1>
      <a:lt1>
        <a:srgbClr val="00266D"/>
      </a:lt1>
      <a:dk2>
        <a:srgbClr val="033E8C"/>
      </a:dk2>
      <a:lt2>
        <a:srgbClr val="0860BF"/>
      </a:lt2>
      <a:accent1>
        <a:srgbClr val="2B7FEE"/>
      </a:accent1>
      <a:accent2>
        <a:srgbClr val="34A5CF"/>
      </a:accent2>
      <a:accent3>
        <a:srgbClr val="A5BFEB"/>
      </a:accent3>
      <a:accent4>
        <a:srgbClr val="7AE1FF"/>
      </a:accent4>
      <a:accent5>
        <a:srgbClr val="EAEDEF"/>
      </a:accent5>
      <a:accent6>
        <a:srgbClr val="FAFFF9"/>
      </a:accent6>
      <a:hlink>
        <a:srgbClr val="FAFFF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1335</TotalTime>
  <Words>1328</Words>
  <Application>Microsoft Office PowerPoint</Application>
  <PresentationFormat>Affichage à l'écran (16:9)</PresentationFormat>
  <Paragraphs>157</Paragraphs>
  <Slides>14</Slides>
  <Notes>13</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14</vt:i4>
      </vt:variant>
    </vt:vector>
  </HeadingPairs>
  <TitlesOfParts>
    <vt:vector size="23" baseType="lpstr">
      <vt:lpstr>Arial</vt:lpstr>
      <vt:lpstr>Times New Roman</vt:lpstr>
      <vt:lpstr>Calibri</vt:lpstr>
      <vt:lpstr>Georgia</vt:lpstr>
      <vt:lpstr>Wingdings</vt:lpstr>
      <vt:lpstr>Alfa Slab One</vt:lpstr>
      <vt:lpstr>Lato</vt:lpstr>
      <vt:lpstr>Roboto</vt:lpstr>
      <vt:lpstr>Happy World Milk Day! by Slidesgo</vt:lpstr>
      <vt:lpstr>Diapositive 1</vt:lpstr>
      <vt:lpstr>Diapositive 2</vt:lpstr>
      <vt:lpstr>Diapositive 3</vt:lpstr>
      <vt:lpstr>Introduction</vt:lpstr>
      <vt:lpstr>Diapositive 5</vt:lpstr>
      <vt:lpstr>Diapositive 6</vt:lpstr>
      <vt:lpstr>Diapositive 7</vt:lpstr>
      <vt:lpstr>Diapositive 8</vt:lpstr>
      <vt:lpstr>Diapositive 9</vt:lpstr>
      <vt:lpstr>Diapositive 10</vt:lpstr>
      <vt:lpstr>05</vt:lpstr>
      <vt:lpstr>Diapositive 12</vt:lpstr>
      <vt:lpstr>Conclusion</vt:lpstr>
      <vt:lpstr>Diapositive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sib</dc:creator>
  <cp:lastModifiedBy>sib</cp:lastModifiedBy>
  <cp:revision>64</cp:revision>
  <dcterms:modified xsi:type="dcterms:W3CDTF">2024-05-13T08:24:41Z</dcterms:modified>
</cp:coreProperties>
</file>