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C533C-D1FD-4B40-B959-66C4D555046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73F29618-0711-44FA-9298-76DA420A6C34}">
      <dgm:prSet/>
      <dgm:spPr/>
      <dgm:t>
        <a:bodyPr/>
        <a:lstStyle/>
        <a:p>
          <a:r>
            <a:rPr lang="ar-DZ" dirty="0"/>
            <a:t>الملكات اللغوية (</a:t>
          </a:r>
          <a:r>
            <a:rPr lang="ar-DZ" dirty="0" err="1"/>
            <a:t>المتابة</a:t>
          </a:r>
          <a:r>
            <a:rPr lang="ar-DZ" dirty="0"/>
            <a:t> و القراءة)</a:t>
          </a:r>
          <a:endParaRPr lang="fr-DZ" dirty="0"/>
        </a:p>
      </dgm:t>
    </dgm:pt>
    <dgm:pt modelId="{0D293AF7-75C5-40EA-B66A-73C4A17C05F1}" type="parTrans" cxnId="{0E1A2027-8C12-4E09-95E1-C0CAE12E63D5}">
      <dgm:prSet/>
      <dgm:spPr/>
    </dgm:pt>
    <dgm:pt modelId="{6AAEA534-4812-44CE-8782-AEF23FC91736}" type="sibTrans" cxnId="{0E1A2027-8C12-4E09-95E1-C0CAE12E63D5}">
      <dgm:prSet/>
      <dgm:spPr/>
    </dgm:pt>
    <dgm:pt modelId="{2C8958AC-6B5B-4461-B2DB-408578080A6A}">
      <dgm:prSet/>
      <dgm:spPr/>
    </dgm:pt>
    <dgm:pt modelId="{5037F0F0-FF05-4732-99E8-A07815853163}" type="parTrans" cxnId="{A236B43A-35BE-4291-A637-263184EA67EE}">
      <dgm:prSet/>
      <dgm:spPr/>
    </dgm:pt>
    <dgm:pt modelId="{50BB297C-4CCC-4CB7-B206-D02D24F9D63D}" type="sibTrans" cxnId="{A236B43A-35BE-4291-A637-263184EA67EE}">
      <dgm:prSet/>
      <dgm:spPr/>
    </dgm:pt>
    <dgm:pt modelId="{87A97343-8660-4971-843E-706976E8231B}">
      <dgm:prSet/>
      <dgm:spPr/>
    </dgm:pt>
    <dgm:pt modelId="{A27EAAAA-4498-42BC-B8EA-8B43B85411E4}" type="parTrans" cxnId="{F95FB294-9EE5-430C-BE88-429D9CE4CEE4}">
      <dgm:prSet/>
      <dgm:spPr/>
    </dgm:pt>
    <dgm:pt modelId="{051064DD-0DCF-4DC4-A971-2396470CA8C2}" type="sibTrans" cxnId="{F95FB294-9EE5-430C-BE88-429D9CE4CEE4}">
      <dgm:prSet/>
      <dgm:spPr/>
    </dgm:pt>
    <dgm:pt modelId="{25B61B79-446F-4639-AD24-F8F5DC8C23C1}">
      <dgm:prSet/>
      <dgm:spPr/>
    </dgm:pt>
    <dgm:pt modelId="{02FCCD98-0B97-40FB-B523-CA1C31493987}" type="parTrans" cxnId="{109B39C0-AB9F-4BA7-89F1-9379C6ACF798}">
      <dgm:prSet/>
      <dgm:spPr/>
    </dgm:pt>
    <dgm:pt modelId="{09B53ABE-DE7F-4F7B-9752-F0DF9C942A3C}" type="sibTrans" cxnId="{109B39C0-AB9F-4BA7-89F1-9379C6ACF798}">
      <dgm:prSet/>
      <dgm:spPr/>
    </dgm:pt>
    <dgm:pt modelId="{9EDD96A1-BA48-4051-B6F4-0EF20C57036D}">
      <dgm:prSet/>
      <dgm:spPr/>
    </dgm:pt>
    <dgm:pt modelId="{BDEB82ED-2929-4CB8-962F-B214BB69C751}" type="parTrans" cxnId="{6DF4A1E4-7FD4-442C-B9C3-CF0E2C88A4E1}">
      <dgm:prSet/>
      <dgm:spPr/>
    </dgm:pt>
    <dgm:pt modelId="{74D3C7C1-D69D-4B16-8E1B-BE308C9B56CF}" type="sibTrans" cxnId="{6DF4A1E4-7FD4-442C-B9C3-CF0E2C88A4E1}">
      <dgm:prSet/>
      <dgm:spPr/>
    </dgm:pt>
    <dgm:pt modelId="{6F93BB60-8C50-46B3-983B-F1B5424732A3}">
      <dgm:prSet/>
      <dgm:spPr/>
    </dgm:pt>
    <dgm:pt modelId="{FAC7C5C9-51C2-4B69-95C7-7041C85F6A97}" type="parTrans" cxnId="{D8E64304-A69E-429B-A335-C3053DCD4465}">
      <dgm:prSet/>
      <dgm:spPr/>
    </dgm:pt>
    <dgm:pt modelId="{FF31588B-D8C5-42BC-B4AA-F07FD1989070}" type="sibTrans" cxnId="{D8E64304-A69E-429B-A335-C3053DCD4465}">
      <dgm:prSet/>
      <dgm:spPr/>
    </dgm:pt>
    <dgm:pt modelId="{F57992CD-1470-453C-9D6D-9B7523DF0558}">
      <dgm:prSet/>
      <dgm:spPr/>
    </dgm:pt>
    <dgm:pt modelId="{9CC53AB2-74EB-41DE-9D91-50786B0D4A38}" type="parTrans" cxnId="{670C8CDF-732E-4236-B4E4-F242451A8BFC}">
      <dgm:prSet/>
      <dgm:spPr/>
    </dgm:pt>
    <dgm:pt modelId="{88700CFA-76F9-4B89-9418-6EE822BC7C09}" type="sibTrans" cxnId="{670C8CDF-732E-4236-B4E4-F242451A8BFC}">
      <dgm:prSet/>
      <dgm:spPr/>
    </dgm:pt>
    <dgm:pt modelId="{04AD8133-018C-4B26-B552-010D33C13AA7}">
      <dgm:prSet/>
      <dgm:spPr/>
    </dgm:pt>
    <dgm:pt modelId="{4BBF24A9-5B90-471A-A9AC-5A6530687875}" type="parTrans" cxnId="{2F5D8C87-C4ED-42AE-8222-E5F94D7039D6}">
      <dgm:prSet/>
      <dgm:spPr/>
    </dgm:pt>
    <dgm:pt modelId="{DCD12638-98DD-4E2A-8367-109E29063D26}" type="sibTrans" cxnId="{2F5D8C87-C4ED-42AE-8222-E5F94D7039D6}">
      <dgm:prSet/>
      <dgm:spPr/>
    </dgm:pt>
    <dgm:pt modelId="{FC1EB1E1-7EED-4A5B-8210-AD08E77814F1}" type="pres">
      <dgm:prSet presAssocID="{54FC533C-D1FD-4B40-B959-66C4D555046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60B879E-F214-4D6E-AE15-485D17AB5AD4}" type="pres">
      <dgm:prSet presAssocID="{73F29618-0711-44FA-9298-76DA420A6C34}" presName="centerShape" presStyleLbl="node0" presStyleIdx="0" presStyleCnt="1"/>
      <dgm:spPr/>
    </dgm:pt>
  </dgm:ptLst>
  <dgm:cxnLst>
    <dgm:cxn modelId="{D8E64304-A69E-429B-A335-C3053DCD4465}" srcId="{54FC533C-D1FD-4B40-B959-66C4D5550462}" destId="{6F93BB60-8C50-46B3-983B-F1B5424732A3}" srcOrd="6" destOrd="0" parTransId="{FAC7C5C9-51C2-4B69-95C7-7041C85F6A97}" sibTransId="{FF31588B-D8C5-42BC-B4AA-F07FD1989070}"/>
    <dgm:cxn modelId="{0E1A2027-8C12-4E09-95E1-C0CAE12E63D5}" srcId="{54FC533C-D1FD-4B40-B959-66C4D5550462}" destId="{73F29618-0711-44FA-9298-76DA420A6C34}" srcOrd="0" destOrd="0" parTransId="{0D293AF7-75C5-40EA-B66A-73C4A17C05F1}" sibTransId="{6AAEA534-4812-44CE-8782-AEF23FC91736}"/>
    <dgm:cxn modelId="{A236B43A-35BE-4291-A637-263184EA67EE}" srcId="{54FC533C-D1FD-4B40-B959-66C4D5550462}" destId="{2C8958AC-6B5B-4461-B2DB-408578080A6A}" srcOrd="2" destOrd="0" parTransId="{5037F0F0-FF05-4732-99E8-A07815853163}" sibTransId="{50BB297C-4CCC-4CB7-B206-D02D24F9D63D}"/>
    <dgm:cxn modelId="{2F5D8C87-C4ED-42AE-8222-E5F94D7039D6}" srcId="{54FC533C-D1FD-4B40-B959-66C4D5550462}" destId="{04AD8133-018C-4B26-B552-010D33C13AA7}" srcOrd="1" destOrd="0" parTransId="{4BBF24A9-5B90-471A-A9AC-5A6530687875}" sibTransId="{DCD12638-98DD-4E2A-8367-109E29063D26}"/>
    <dgm:cxn modelId="{F95FB294-9EE5-430C-BE88-429D9CE4CEE4}" srcId="{54FC533C-D1FD-4B40-B959-66C4D5550462}" destId="{87A97343-8660-4971-843E-706976E8231B}" srcOrd="3" destOrd="0" parTransId="{A27EAAAA-4498-42BC-B8EA-8B43B85411E4}" sibTransId="{051064DD-0DCF-4DC4-A971-2396470CA8C2}"/>
    <dgm:cxn modelId="{109B39C0-AB9F-4BA7-89F1-9379C6ACF798}" srcId="{54FC533C-D1FD-4B40-B959-66C4D5550462}" destId="{25B61B79-446F-4639-AD24-F8F5DC8C23C1}" srcOrd="4" destOrd="0" parTransId="{02FCCD98-0B97-40FB-B523-CA1C31493987}" sibTransId="{09B53ABE-DE7F-4F7B-9752-F0DF9C942A3C}"/>
    <dgm:cxn modelId="{670C8CDF-732E-4236-B4E4-F242451A8BFC}" srcId="{54FC533C-D1FD-4B40-B959-66C4D5550462}" destId="{F57992CD-1470-453C-9D6D-9B7523DF0558}" srcOrd="7" destOrd="0" parTransId="{9CC53AB2-74EB-41DE-9D91-50786B0D4A38}" sibTransId="{88700CFA-76F9-4B89-9418-6EE822BC7C09}"/>
    <dgm:cxn modelId="{6DF4A1E4-7FD4-442C-B9C3-CF0E2C88A4E1}" srcId="{54FC533C-D1FD-4B40-B959-66C4D5550462}" destId="{9EDD96A1-BA48-4051-B6F4-0EF20C57036D}" srcOrd="5" destOrd="0" parTransId="{BDEB82ED-2929-4CB8-962F-B214BB69C751}" sibTransId="{74D3C7C1-D69D-4B16-8E1B-BE308C9B56CF}"/>
    <dgm:cxn modelId="{C59F5FE6-6E63-4099-8FC2-532FD9393115}" type="presOf" srcId="{73F29618-0711-44FA-9298-76DA420A6C34}" destId="{060B879E-F214-4D6E-AE15-485D17AB5AD4}" srcOrd="0" destOrd="0" presId="urn:microsoft.com/office/officeart/2005/8/layout/radial1"/>
    <dgm:cxn modelId="{A8E5BEF7-648F-4894-9844-440669EEB8BE}" type="presOf" srcId="{54FC533C-D1FD-4B40-B959-66C4D5550462}" destId="{FC1EB1E1-7EED-4A5B-8210-AD08E77814F1}" srcOrd="0" destOrd="0" presId="urn:microsoft.com/office/officeart/2005/8/layout/radial1"/>
    <dgm:cxn modelId="{ED92C2BB-E6CF-47BF-BCC9-254937293F8F}" type="presParOf" srcId="{FC1EB1E1-7EED-4A5B-8210-AD08E77814F1}" destId="{060B879E-F214-4D6E-AE15-485D17AB5AD4}" srcOrd="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2A84E7-6878-4295-B562-99980F787D4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B7151215-6B5E-49E0-B142-831676DFB938}">
      <dgm:prSet phldrT="[Texte]" custT="1"/>
      <dgm:spPr/>
      <dgm:t>
        <a:bodyPr/>
        <a:lstStyle/>
        <a:p>
          <a:r>
            <a:rPr lang="ar-DZ" sz="24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الملكات اللغوية (الكتابة و القراءة)</a:t>
          </a:r>
          <a:endParaRPr lang="fr-DZ" sz="24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C30B59A-A5B5-464A-A72E-AB5D542913E5}" type="parTrans" cxnId="{170F46B9-A8C3-4804-BA27-215CE2F60FAD}">
      <dgm:prSet/>
      <dgm:spPr/>
      <dgm:t>
        <a:bodyPr/>
        <a:lstStyle/>
        <a:p>
          <a:endParaRPr lang="fr-DZ"/>
        </a:p>
      </dgm:t>
    </dgm:pt>
    <dgm:pt modelId="{66FF4A8D-2DDD-41F8-964F-432CAB8CA760}" type="sibTrans" cxnId="{170F46B9-A8C3-4804-BA27-215CE2F60FAD}">
      <dgm:prSet/>
      <dgm:spPr/>
      <dgm:t>
        <a:bodyPr/>
        <a:lstStyle/>
        <a:p>
          <a:endParaRPr lang="fr-DZ"/>
        </a:p>
      </dgm:t>
    </dgm:pt>
    <dgm:pt modelId="{3AC68C87-C4BF-4271-998F-9E7D94ABC111}">
      <dgm:prSet phldrT="[Texte]" custT="1"/>
      <dgm:spPr/>
      <dgm:t>
        <a:bodyPr/>
        <a:lstStyle/>
        <a:p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أولا: مهارة الكتابة</a:t>
          </a:r>
          <a:endParaRPr lang="fr-DZ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D4BD7F9-06A4-40BB-AC1F-BA4BA09FAFC7}" type="parTrans" cxnId="{7B7211FA-FBCF-42B9-A42C-7B67D11E2FEA}">
      <dgm:prSet/>
      <dgm:spPr/>
      <dgm:t>
        <a:bodyPr/>
        <a:lstStyle/>
        <a:p>
          <a:endParaRPr lang="fr-DZ"/>
        </a:p>
      </dgm:t>
    </dgm:pt>
    <dgm:pt modelId="{5A71CE11-2791-4A13-A5E1-C5B337669833}" type="sibTrans" cxnId="{7B7211FA-FBCF-42B9-A42C-7B67D11E2FEA}">
      <dgm:prSet/>
      <dgm:spPr/>
      <dgm:t>
        <a:bodyPr/>
        <a:lstStyle/>
        <a:p>
          <a:endParaRPr lang="fr-DZ"/>
        </a:p>
      </dgm:t>
    </dgm:pt>
    <dgm:pt modelId="{78EC44AA-19BA-4160-B4CE-123B9E7E8B1A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1-تعريفها: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5DC0701-1E71-4B53-8F51-E1DC26484F34}" type="parTrans" cxnId="{BBEA2E52-CAE4-465D-B98A-663A826655EF}">
      <dgm:prSet/>
      <dgm:spPr/>
      <dgm:t>
        <a:bodyPr/>
        <a:lstStyle/>
        <a:p>
          <a:endParaRPr lang="fr-DZ"/>
        </a:p>
      </dgm:t>
    </dgm:pt>
    <dgm:pt modelId="{0C6BCD16-168E-497C-B384-3352D3E508A5}" type="sibTrans" cxnId="{BBEA2E52-CAE4-465D-B98A-663A826655EF}">
      <dgm:prSet/>
      <dgm:spPr/>
      <dgm:t>
        <a:bodyPr/>
        <a:lstStyle/>
        <a:p>
          <a:endParaRPr lang="fr-DZ"/>
        </a:p>
      </dgm:t>
    </dgm:pt>
    <dgm:pt modelId="{5743CC6E-0AA3-4136-A478-26EE6AC7FF7D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2- أهمية الكتابة: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DEC4EAC-C33D-4CDC-87A6-F68F68BFBC77}" type="parTrans" cxnId="{5468D1E3-998D-4251-8E35-63340671B8E9}">
      <dgm:prSet/>
      <dgm:spPr/>
      <dgm:t>
        <a:bodyPr/>
        <a:lstStyle/>
        <a:p>
          <a:endParaRPr lang="fr-DZ"/>
        </a:p>
      </dgm:t>
    </dgm:pt>
    <dgm:pt modelId="{4CEF3FE9-5F72-4ED5-BC0E-788A23EE830D}" type="sibTrans" cxnId="{5468D1E3-998D-4251-8E35-63340671B8E9}">
      <dgm:prSet/>
      <dgm:spPr/>
      <dgm:t>
        <a:bodyPr/>
        <a:lstStyle/>
        <a:p>
          <a:endParaRPr lang="fr-DZ"/>
        </a:p>
      </dgm:t>
    </dgm:pt>
    <dgm:pt modelId="{3FDAF8B5-370A-496A-9128-41B1E14F3DEF}">
      <dgm:prSet phldrT="[Texte]" custT="1"/>
      <dgm:spPr/>
      <dgm:t>
        <a:bodyPr/>
        <a:lstStyle/>
        <a:p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ثانيا: مهارة القراءة</a:t>
          </a:r>
          <a:endParaRPr lang="fr-DZ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7616B7F-A746-418A-A76A-D9D0618474C8}" type="parTrans" cxnId="{7508425F-882E-4D97-8564-1E9DCFFEAE08}">
      <dgm:prSet/>
      <dgm:spPr/>
      <dgm:t>
        <a:bodyPr/>
        <a:lstStyle/>
        <a:p>
          <a:endParaRPr lang="fr-DZ"/>
        </a:p>
      </dgm:t>
    </dgm:pt>
    <dgm:pt modelId="{51E45FBE-F49A-489F-84CF-B4B0DD9F2C9C}" type="sibTrans" cxnId="{7508425F-882E-4D97-8564-1E9DCFFEAE08}">
      <dgm:prSet/>
      <dgm:spPr/>
      <dgm:t>
        <a:bodyPr/>
        <a:lstStyle/>
        <a:p>
          <a:endParaRPr lang="fr-DZ"/>
        </a:p>
      </dgm:t>
    </dgm:pt>
    <dgm:pt modelId="{EA02E43B-C2BE-4FF4-AC12-8EF475ABAF87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1- تعرف القراءة: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5D9662E-183E-41AF-9C33-222758D9F9FC}" type="parTrans" cxnId="{39A57C27-5021-4E8B-8FF1-FC175EAF9041}">
      <dgm:prSet/>
      <dgm:spPr/>
      <dgm:t>
        <a:bodyPr/>
        <a:lstStyle/>
        <a:p>
          <a:endParaRPr lang="fr-DZ"/>
        </a:p>
      </dgm:t>
    </dgm:pt>
    <dgm:pt modelId="{B910E89F-0C3D-4033-A99A-22A16CC81E92}" type="sibTrans" cxnId="{39A57C27-5021-4E8B-8FF1-FC175EAF9041}">
      <dgm:prSet/>
      <dgm:spPr/>
      <dgm:t>
        <a:bodyPr/>
        <a:lstStyle/>
        <a:p>
          <a:endParaRPr lang="fr-DZ"/>
        </a:p>
      </dgm:t>
    </dgm:pt>
    <dgm:pt modelId="{5A1BC4F8-3397-42D2-A722-8C796C34D65D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3- عناصر مهارة الكتابة: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F5DD370-4C80-46BD-B6E5-A54F0EA2751E}" type="parTrans" cxnId="{1364C068-BD7B-44A0-9200-37629C41FF2C}">
      <dgm:prSet/>
      <dgm:spPr/>
      <dgm:t>
        <a:bodyPr/>
        <a:lstStyle/>
        <a:p>
          <a:endParaRPr lang="fr-DZ"/>
        </a:p>
      </dgm:t>
    </dgm:pt>
    <dgm:pt modelId="{65478D22-5213-4779-9543-69458DFC9E6A}" type="sibTrans" cxnId="{1364C068-BD7B-44A0-9200-37629C41FF2C}">
      <dgm:prSet/>
      <dgm:spPr/>
      <dgm:t>
        <a:bodyPr/>
        <a:lstStyle/>
        <a:p>
          <a:endParaRPr lang="fr-DZ"/>
        </a:p>
      </dgm:t>
    </dgm:pt>
    <dgm:pt modelId="{BFA9D3ED-736E-4D0F-8DC1-0C91BDEC870D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4- أنواع الكتابة: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9F15E5B-AF37-4D4F-803F-A7E995FA8BD1}" type="parTrans" cxnId="{BC314CD4-14F3-4390-B46B-7659A866B7A1}">
      <dgm:prSet/>
      <dgm:spPr/>
      <dgm:t>
        <a:bodyPr/>
        <a:lstStyle/>
        <a:p>
          <a:endParaRPr lang="fr-DZ"/>
        </a:p>
      </dgm:t>
    </dgm:pt>
    <dgm:pt modelId="{C4816801-5E46-433F-8A91-4B14B8E6B230}" type="sibTrans" cxnId="{BC314CD4-14F3-4390-B46B-7659A866B7A1}">
      <dgm:prSet/>
      <dgm:spPr/>
      <dgm:t>
        <a:bodyPr/>
        <a:lstStyle/>
        <a:p>
          <a:endParaRPr lang="fr-DZ"/>
        </a:p>
      </dgm:t>
    </dgm:pt>
    <dgm:pt modelId="{40F11B18-D143-4DC9-BCD7-0EC4CB740E31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5- تعلُّم مهارة الكتابة: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765C64-082E-494D-AAE7-63FD9EB29A84}" type="parTrans" cxnId="{2E34CC98-F20F-4C51-9D6F-B8701B8952A0}">
      <dgm:prSet/>
      <dgm:spPr/>
      <dgm:t>
        <a:bodyPr/>
        <a:lstStyle/>
        <a:p>
          <a:endParaRPr lang="fr-DZ"/>
        </a:p>
      </dgm:t>
    </dgm:pt>
    <dgm:pt modelId="{F1EF3DB3-C91B-43C5-913C-74BBBB755181}" type="sibTrans" cxnId="{2E34CC98-F20F-4C51-9D6F-B8701B8952A0}">
      <dgm:prSet/>
      <dgm:spPr/>
      <dgm:t>
        <a:bodyPr/>
        <a:lstStyle/>
        <a:p>
          <a:endParaRPr lang="fr-DZ"/>
        </a:p>
      </dgm:t>
    </dgm:pt>
    <dgm:pt modelId="{7873FE48-56E5-4E64-A8E8-0ECEF1A0678D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6- طرائق تنمية مهارة الكتابة: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D7A744C-AEBE-4DDB-BF05-102933EFC68B}" type="parTrans" cxnId="{2C80646D-1E89-4862-A530-A14AA3D99FAF}">
      <dgm:prSet/>
      <dgm:spPr/>
      <dgm:t>
        <a:bodyPr/>
        <a:lstStyle/>
        <a:p>
          <a:endParaRPr lang="fr-DZ"/>
        </a:p>
      </dgm:t>
    </dgm:pt>
    <dgm:pt modelId="{38BD520B-EE46-4BE2-8657-61ED4E497D34}" type="sibTrans" cxnId="{2C80646D-1E89-4862-A530-A14AA3D99FAF}">
      <dgm:prSet/>
      <dgm:spPr/>
      <dgm:t>
        <a:bodyPr/>
        <a:lstStyle/>
        <a:p>
          <a:endParaRPr lang="fr-DZ"/>
        </a:p>
      </dgm:t>
    </dgm:pt>
    <dgm:pt modelId="{8A1F6A14-DC1A-44DE-8139-206B47B60487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2- العوامل المؤثرة في اكتساب مهارة القراءة: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74F1CA3-46A9-4DF6-9AEF-914BDFDF3FA6}" type="parTrans" cxnId="{CA1A6D33-FDC9-4900-90B4-0FD2B2A8C50D}">
      <dgm:prSet/>
      <dgm:spPr/>
      <dgm:t>
        <a:bodyPr/>
        <a:lstStyle/>
        <a:p>
          <a:endParaRPr lang="fr-DZ"/>
        </a:p>
      </dgm:t>
    </dgm:pt>
    <dgm:pt modelId="{15C88BCE-1BC2-41A8-AC88-7A6FDD3303BB}" type="sibTrans" cxnId="{CA1A6D33-FDC9-4900-90B4-0FD2B2A8C50D}">
      <dgm:prSet/>
      <dgm:spPr/>
      <dgm:t>
        <a:bodyPr/>
        <a:lstStyle/>
        <a:p>
          <a:endParaRPr lang="fr-DZ"/>
        </a:p>
      </dgm:t>
    </dgm:pt>
    <dgm:pt modelId="{AAEDBC7D-C00E-4DAF-8509-D9603ADC96EA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3- أشكال القراءة: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737895D-73EF-4AF2-9090-E883AED6200E}" type="parTrans" cxnId="{5E43E1DC-F386-4FF4-BE71-516FD57BA6DE}">
      <dgm:prSet/>
      <dgm:spPr/>
      <dgm:t>
        <a:bodyPr/>
        <a:lstStyle/>
        <a:p>
          <a:endParaRPr lang="fr-DZ"/>
        </a:p>
      </dgm:t>
    </dgm:pt>
    <dgm:pt modelId="{1121EF87-498E-4369-BE88-9E85AFEC1939}" type="sibTrans" cxnId="{5E43E1DC-F386-4FF4-BE71-516FD57BA6DE}">
      <dgm:prSet/>
      <dgm:spPr/>
      <dgm:t>
        <a:bodyPr/>
        <a:lstStyle/>
        <a:p>
          <a:endParaRPr lang="fr-DZ"/>
        </a:p>
      </dgm:t>
    </dgm:pt>
    <dgm:pt modelId="{5403DCFE-E1F6-4FA8-B662-829787F576B1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4- أساليب تدريس القراءة: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DE3C56B-6BDE-4EB5-BBFB-E865655F536A}" type="parTrans" cxnId="{25A55DCB-7C3E-4CB9-9423-BDE4C9D39CC0}">
      <dgm:prSet/>
      <dgm:spPr/>
      <dgm:t>
        <a:bodyPr/>
        <a:lstStyle/>
        <a:p>
          <a:endParaRPr lang="fr-DZ"/>
        </a:p>
      </dgm:t>
    </dgm:pt>
    <dgm:pt modelId="{B8E0148E-613E-4594-B8C8-59F9F8CC3FDA}" type="sibTrans" cxnId="{25A55DCB-7C3E-4CB9-9423-BDE4C9D39CC0}">
      <dgm:prSet/>
      <dgm:spPr/>
      <dgm:t>
        <a:bodyPr/>
        <a:lstStyle/>
        <a:p>
          <a:endParaRPr lang="fr-DZ"/>
        </a:p>
      </dgm:t>
    </dgm:pt>
    <dgm:pt modelId="{70C7CB51-7C19-4B31-BFAD-61F5FF830E87}">
      <dgm:prSet phldrT="[Texte]" custT="1"/>
      <dgm:spPr/>
      <dgm:t>
        <a:bodyPr/>
        <a:lstStyle/>
        <a:p>
          <a:r>
            <a:rPr lang="ar-DZ" sz="1600" b="1" dirty="0">
              <a:latin typeface="Sakkal Majalla" panose="02000000000000000000" pitchFamily="2" charset="-78"/>
              <a:cs typeface="Sakkal Majalla" panose="02000000000000000000" pitchFamily="2" charset="-78"/>
            </a:rPr>
            <a:t>5- أهداف و مهارات تدريس القراءة:</a:t>
          </a:r>
          <a:endParaRPr lang="fr-DZ" sz="16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0989DA1-404A-4282-89C6-0E0416C6489E}" type="parTrans" cxnId="{94D8A98F-ADC1-4B9D-A5AC-467AE2356D09}">
      <dgm:prSet/>
      <dgm:spPr/>
      <dgm:t>
        <a:bodyPr/>
        <a:lstStyle/>
        <a:p>
          <a:endParaRPr lang="fr-DZ"/>
        </a:p>
      </dgm:t>
    </dgm:pt>
    <dgm:pt modelId="{FA0B89D1-2488-4C67-8E76-A5A5F7961B00}" type="sibTrans" cxnId="{94D8A98F-ADC1-4B9D-A5AC-467AE2356D09}">
      <dgm:prSet/>
      <dgm:spPr/>
      <dgm:t>
        <a:bodyPr/>
        <a:lstStyle/>
        <a:p>
          <a:endParaRPr lang="fr-DZ"/>
        </a:p>
      </dgm:t>
    </dgm:pt>
    <dgm:pt modelId="{B9954D88-EEC8-41BC-A5A7-DF8AD7D57138}" type="pres">
      <dgm:prSet presAssocID="{052A84E7-6878-4295-B562-99980F787D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32487AD-6670-4D40-A3B5-FAEF60A7612F}" type="pres">
      <dgm:prSet presAssocID="{B7151215-6B5E-49E0-B142-831676DFB938}" presName="hierRoot1" presStyleCnt="0"/>
      <dgm:spPr/>
    </dgm:pt>
    <dgm:pt modelId="{3FA7F0A1-5473-4822-93A2-58D4AEA194E5}" type="pres">
      <dgm:prSet presAssocID="{B7151215-6B5E-49E0-B142-831676DFB938}" presName="composite" presStyleCnt="0"/>
      <dgm:spPr/>
    </dgm:pt>
    <dgm:pt modelId="{01D15FA9-1854-48C1-A2D8-53CA4FD3D805}" type="pres">
      <dgm:prSet presAssocID="{B7151215-6B5E-49E0-B142-831676DFB938}" presName="background" presStyleLbl="node0" presStyleIdx="0" presStyleCnt="1"/>
      <dgm:spPr/>
    </dgm:pt>
    <dgm:pt modelId="{38918CE6-9224-453B-8070-AF06681AB313}" type="pres">
      <dgm:prSet presAssocID="{B7151215-6B5E-49E0-B142-831676DFB938}" presName="text" presStyleLbl="fgAcc0" presStyleIdx="0" presStyleCnt="1" custAng="0" custScaleX="424815" custScaleY="271845">
        <dgm:presLayoutVars>
          <dgm:chPref val="3"/>
        </dgm:presLayoutVars>
      </dgm:prSet>
      <dgm:spPr/>
    </dgm:pt>
    <dgm:pt modelId="{4F62C366-466F-4A8F-B3E0-6A172ABF3A86}" type="pres">
      <dgm:prSet presAssocID="{B7151215-6B5E-49E0-B142-831676DFB938}" presName="hierChild2" presStyleCnt="0"/>
      <dgm:spPr/>
    </dgm:pt>
    <dgm:pt modelId="{EE69695C-F2AD-40F4-8C8C-5C9C6C7EDD9F}" type="pres">
      <dgm:prSet presAssocID="{AD4BD7F9-06A4-40BB-AC1F-BA4BA09FAFC7}" presName="Name10" presStyleLbl="parChTrans1D2" presStyleIdx="0" presStyleCnt="2"/>
      <dgm:spPr/>
    </dgm:pt>
    <dgm:pt modelId="{E0074BF2-5AF8-4AA7-B0A7-84E51EE65AAD}" type="pres">
      <dgm:prSet presAssocID="{3AC68C87-C4BF-4271-998F-9E7D94ABC111}" presName="hierRoot2" presStyleCnt="0"/>
      <dgm:spPr/>
    </dgm:pt>
    <dgm:pt modelId="{6755715C-7D92-4129-B04D-4ED2BA92CBD6}" type="pres">
      <dgm:prSet presAssocID="{3AC68C87-C4BF-4271-998F-9E7D94ABC111}" presName="composite2" presStyleCnt="0"/>
      <dgm:spPr/>
    </dgm:pt>
    <dgm:pt modelId="{BF34C296-1A15-46C5-AB2B-ED1853D2968A}" type="pres">
      <dgm:prSet presAssocID="{3AC68C87-C4BF-4271-998F-9E7D94ABC111}" presName="background2" presStyleLbl="node2" presStyleIdx="0" presStyleCnt="2"/>
      <dgm:spPr/>
    </dgm:pt>
    <dgm:pt modelId="{83808903-4497-42E3-8274-93BD57591E92}" type="pres">
      <dgm:prSet presAssocID="{3AC68C87-C4BF-4271-998F-9E7D94ABC111}" presName="text2" presStyleLbl="fgAcc2" presStyleIdx="0" presStyleCnt="2" custScaleX="280915">
        <dgm:presLayoutVars>
          <dgm:chPref val="3"/>
        </dgm:presLayoutVars>
      </dgm:prSet>
      <dgm:spPr/>
    </dgm:pt>
    <dgm:pt modelId="{BE9A02DE-DDA7-41B0-8EF4-0E99B59D219E}" type="pres">
      <dgm:prSet presAssocID="{3AC68C87-C4BF-4271-998F-9E7D94ABC111}" presName="hierChild3" presStyleCnt="0"/>
      <dgm:spPr/>
    </dgm:pt>
    <dgm:pt modelId="{D4092D73-0BD0-496D-972B-7805C6532933}" type="pres">
      <dgm:prSet presAssocID="{65DC0701-1E71-4B53-8F51-E1DC26484F34}" presName="Name17" presStyleLbl="parChTrans1D3" presStyleIdx="0" presStyleCnt="11"/>
      <dgm:spPr/>
    </dgm:pt>
    <dgm:pt modelId="{3977EF2C-9382-4281-A142-02B0270D000C}" type="pres">
      <dgm:prSet presAssocID="{78EC44AA-19BA-4160-B4CE-123B9E7E8B1A}" presName="hierRoot3" presStyleCnt="0"/>
      <dgm:spPr/>
    </dgm:pt>
    <dgm:pt modelId="{01923E64-89D2-4992-BB6E-A066A6D3208E}" type="pres">
      <dgm:prSet presAssocID="{78EC44AA-19BA-4160-B4CE-123B9E7E8B1A}" presName="composite3" presStyleCnt="0"/>
      <dgm:spPr/>
    </dgm:pt>
    <dgm:pt modelId="{D8E73802-D537-4DAC-ABAC-CC87BC8EEB05}" type="pres">
      <dgm:prSet presAssocID="{78EC44AA-19BA-4160-B4CE-123B9E7E8B1A}" presName="background3" presStyleLbl="node3" presStyleIdx="0" presStyleCnt="11"/>
      <dgm:spPr/>
    </dgm:pt>
    <dgm:pt modelId="{FB16CFCB-7A12-49AB-9B51-C0EA54870857}" type="pres">
      <dgm:prSet presAssocID="{78EC44AA-19BA-4160-B4CE-123B9E7E8B1A}" presName="text3" presStyleLbl="fgAcc3" presStyleIdx="0" presStyleCnt="11" custScaleY="107083">
        <dgm:presLayoutVars>
          <dgm:chPref val="3"/>
        </dgm:presLayoutVars>
      </dgm:prSet>
      <dgm:spPr/>
    </dgm:pt>
    <dgm:pt modelId="{79301F36-9DE6-47D9-8334-56C32583814A}" type="pres">
      <dgm:prSet presAssocID="{78EC44AA-19BA-4160-B4CE-123B9E7E8B1A}" presName="hierChild4" presStyleCnt="0"/>
      <dgm:spPr/>
    </dgm:pt>
    <dgm:pt modelId="{CA90EF06-6078-4C17-B9E1-BF070132E213}" type="pres">
      <dgm:prSet presAssocID="{DDEC4EAC-C33D-4CDC-87A6-F68F68BFBC77}" presName="Name17" presStyleLbl="parChTrans1D3" presStyleIdx="1" presStyleCnt="11"/>
      <dgm:spPr/>
    </dgm:pt>
    <dgm:pt modelId="{F068C57B-8D4D-4E86-871A-62B86DC7A950}" type="pres">
      <dgm:prSet presAssocID="{5743CC6E-0AA3-4136-A478-26EE6AC7FF7D}" presName="hierRoot3" presStyleCnt="0"/>
      <dgm:spPr/>
    </dgm:pt>
    <dgm:pt modelId="{FB46A6B1-5122-4321-9C75-B2DD3A3EB9E9}" type="pres">
      <dgm:prSet presAssocID="{5743CC6E-0AA3-4136-A478-26EE6AC7FF7D}" presName="composite3" presStyleCnt="0"/>
      <dgm:spPr/>
    </dgm:pt>
    <dgm:pt modelId="{F7543AC4-C6B8-40C9-98B4-238D8384978D}" type="pres">
      <dgm:prSet presAssocID="{5743CC6E-0AA3-4136-A478-26EE6AC7FF7D}" presName="background3" presStyleLbl="node3" presStyleIdx="1" presStyleCnt="11"/>
      <dgm:spPr/>
    </dgm:pt>
    <dgm:pt modelId="{1ABC4AF3-51B4-48B5-96B3-4056761BCEA4}" type="pres">
      <dgm:prSet presAssocID="{5743CC6E-0AA3-4136-A478-26EE6AC7FF7D}" presName="text3" presStyleLbl="fgAcc3" presStyleIdx="1" presStyleCnt="11" custScaleY="169871">
        <dgm:presLayoutVars>
          <dgm:chPref val="3"/>
        </dgm:presLayoutVars>
      </dgm:prSet>
      <dgm:spPr/>
    </dgm:pt>
    <dgm:pt modelId="{DBF4081A-29FB-4215-BCB5-2D681A10B16C}" type="pres">
      <dgm:prSet presAssocID="{5743CC6E-0AA3-4136-A478-26EE6AC7FF7D}" presName="hierChild4" presStyleCnt="0"/>
      <dgm:spPr/>
    </dgm:pt>
    <dgm:pt modelId="{5A7ADEA3-29A7-4464-B041-650511859E5B}" type="pres">
      <dgm:prSet presAssocID="{FF5DD370-4C80-46BD-B6E5-A54F0EA2751E}" presName="Name17" presStyleLbl="parChTrans1D3" presStyleIdx="2" presStyleCnt="11"/>
      <dgm:spPr/>
    </dgm:pt>
    <dgm:pt modelId="{BC303C56-8A8D-4E3F-ACEB-B1C4231CE44A}" type="pres">
      <dgm:prSet presAssocID="{5A1BC4F8-3397-42D2-A722-8C796C34D65D}" presName="hierRoot3" presStyleCnt="0"/>
      <dgm:spPr/>
    </dgm:pt>
    <dgm:pt modelId="{BCD2A737-4511-45CC-A5EB-1CA37644BD19}" type="pres">
      <dgm:prSet presAssocID="{5A1BC4F8-3397-42D2-A722-8C796C34D65D}" presName="composite3" presStyleCnt="0"/>
      <dgm:spPr/>
    </dgm:pt>
    <dgm:pt modelId="{2F4013FD-5296-497A-8A41-1AF1B3EAD699}" type="pres">
      <dgm:prSet presAssocID="{5A1BC4F8-3397-42D2-A722-8C796C34D65D}" presName="background3" presStyleLbl="node3" presStyleIdx="2" presStyleCnt="11"/>
      <dgm:spPr/>
    </dgm:pt>
    <dgm:pt modelId="{AC279892-7245-404C-8919-22153025CF5E}" type="pres">
      <dgm:prSet presAssocID="{5A1BC4F8-3397-42D2-A722-8C796C34D65D}" presName="text3" presStyleLbl="fgAcc3" presStyleIdx="2" presStyleCnt="11" custScaleY="180903">
        <dgm:presLayoutVars>
          <dgm:chPref val="3"/>
        </dgm:presLayoutVars>
      </dgm:prSet>
      <dgm:spPr/>
    </dgm:pt>
    <dgm:pt modelId="{31ED3F5A-6BCB-4A06-B24A-1953509CD7AB}" type="pres">
      <dgm:prSet presAssocID="{5A1BC4F8-3397-42D2-A722-8C796C34D65D}" presName="hierChild4" presStyleCnt="0"/>
      <dgm:spPr/>
    </dgm:pt>
    <dgm:pt modelId="{DB805C9D-4799-41F9-8372-F6AA9B6806D5}" type="pres">
      <dgm:prSet presAssocID="{99F15E5B-AF37-4D4F-803F-A7E995FA8BD1}" presName="Name17" presStyleLbl="parChTrans1D3" presStyleIdx="3" presStyleCnt="11"/>
      <dgm:spPr/>
    </dgm:pt>
    <dgm:pt modelId="{0DFF4A28-98FB-440F-BA81-0EE7FADC8A2D}" type="pres">
      <dgm:prSet presAssocID="{BFA9D3ED-736E-4D0F-8DC1-0C91BDEC870D}" presName="hierRoot3" presStyleCnt="0"/>
      <dgm:spPr/>
    </dgm:pt>
    <dgm:pt modelId="{129D5DCB-A67D-4A43-87BB-68157F062E78}" type="pres">
      <dgm:prSet presAssocID="{BFA9D3ED-736E-4D0F-8DC1-0C91BDEC870D}" presName="composite3" presStyleCnt="0"/>
      <dgm:spPr/>
    </dgm:pt>
    <dgm:pt modelId="{2293E9A4-7213-44D2-8D53-E601DBAE13ED}" type="pres">
      <dgm:prSet presAssocID="{BFA9D3ED-736E-4D0F-8DC1-0C91BDEC870D}" presName="background3" presStyleLbl="node3" presStyleIdx="3" presStyleCnt="11"/>
      <dgm:spPr/>
    </dgm:pt>
    <dgm:pt modelId="{141A3C25-EF8B-4FA2-BA0A-F39D7064FDD2}" type="pres">
      <dgm:prSet presAssocID="{BFA9D3ED-736E-4D0F-8DC1-0C91BDEC870D}" presName="text3" presStyleLbl="fgAcc3" presStyleIdx="3" presStyleCnt="11" custScaleX="133438" custScaleY="187449">
        <dgm:presLayoutVars>
          <dgm:chPref val="3"/>
        </dgm:presLayoutVars>
      </dgm:prSet>
      <dgm:spPr/>
    </dgm:pt>
    <dgm:pt modelId="{B18FB088-E385-4644-BBCA-9E7D7A5AE514}" type="pres">
      <dgm:prSet presAssocID="{BFA9D3ED-736E-4D0F-8DC1-0C91BDEC870D}" presName="hierChild4" presStyleCnt="0"/>
      <dgm:spPr/>
    </dgm:pt>
    <dgm:pt modelId="{EE83343F-2950-44E2-B56A-DA3E508AD0E6}" type="pres">
      <dgm:prSet presAssocID="{50765C64-082E-494D-AAE7-63FD9EB29A84}" presName="Name17" presStyleLbl="parChTrans1D3" presStyleIdx="4" presStyleCnt="11"/>
      <dgm:spPr/>
    </dgm:pt>
    <dgm:pt modelId="{299CBE61-80C3-4F20-9DFE-3BB524FA5EB1}" type="pres">
      <dgm:prSet presAssocID="{40F11B18-D143-4DC9-BCD7-0EC4CB740E31}" presName="hierRoot3" presStyleCnt="0"/>
      <dgm:spPr/>
    </dgm:pt>
    <dgm:pt modelId="{F7F23287-3807-478D-991F-69A9CE2B2121}" type="pres">
      <dgm:prSet presAssocID="{40F11B18-D143-4DC9-BCD7-0EC4CB740E31}" presName="composite3" presStyleCnt="0"/>
      <dgm:spPr/>
    </dgm:pt>
    <dgm:pt modelId="{8C578622-3879-4A71-B063-4B61873D15D7}" type="pres">
      <dgm:prSet presAssocID="{40F11B18-D143-4DC9-BCD7-0EC4CB740E31}" presName="background3" presStyleLbl="node3" presStyleIdx="4" presStyleCnt="11"/>
      <dgm:spPr/>
    </dgm:pt>
    <dgm:pt modelId="{294D2640-9640-43C6-BEA2-BDAEB4EA9BAD}" type="pres">
      <dgm:prSet presAssocID="{40F11B18-D143-4DC9-BCD7-0EC4CB740E31}" presName="text3" presStyleLbl="fgAcc3" presStyleIdx="4" presStyleCnt="11" custScaleX="115039" custScaleY="245322">
        <dgm:presLayoutVars>
          <dgm:chPref val="3"/>
        </dgm:presLayoutVars>
      </dgm:prSet>
      <dgm:spPr/>
    </dgm:pt>
    <dgm:pt modelId="{15570ACF-CCFC-472F-872F-3D0B560003E0}" type="pres">
      <dgm:prSet presAssocID="{40F11B18-D143-4DC9-BCD7-0EC4CB740E31}" presName="hierChild4" presStyleCnt="0"/>
      <dgm:spPr/>
    </dgm:pt>
    <dgm:pt modelId="{A20A6C05-0C97-4029-8D08-146720A999B3}" type="pres">
      <dgm:prSet presAssocID="{2D7A744C-AEBE-4DDB-BF05-102933EFC68B}" presName="Name17" presStyleLbl="parChTrans1D3" presStyleIdx="5" presStyleCnt="11"/>
      <dgm:spPr/>
    </dgm:pt>
    <dgm:pt modelId="{1DD41A24-8E53-42D1-8F8C-AB821159FB28}" type="pres">
      <dgm:prSet presAssocID="{7873FE48-56E5-4E64-A8E8-0ECEF1A0678D}" presName="hierRoot3" presStyleCnt="0"/>
      <dgm:spPr/>
    </dgm:pt>
    <dgm:pt modelId="{CDE7D3E4-6FD6-411B-9E1A-6F70F86152D5}" type="pres">
      <dgm:prSet presAssocID="{7873FE48-56E5-4E64-A8E8-0ECEF1A0678D}" presName="composite3" presStyleCnt="0"/>
      <dgm:spPr/>
    </dgm:pt>
    <dgm:pt modelId="{9687129E-E634-4798-A748-660953939623}" type="pres">
      <dgm:prSet presAssocID="{7873FE48-56E5-4E64-A8E8-0ECEF1A0678D}" presName="background3" presStyleLbl="node3" presStyleIdx="5" presStyleCnt="11"/>
      <dgm:spPr/>
    </dgm:pt>
    <dgm:pt modelId="{DA63595F-61FE-4F35-82F0-33EE5A28D85A}" type="pres">
      <dgm:prSet presAssocID="{7873FE48-56E5-4E64-A8E8-0ECEF1A0678D}" presName="text3" presStyleLbl="fgAcc3" presStyleIdx="5" presStyleCnt="11" custScaleY="256489">
        <dgm:presLayoutVars>
          <dgm:chPref val="3"/>
        </dgm:presLayoutVars>
      </dgm:prSet>
      <dgm:spPr/>
    </dgm:pt>
    <dgm:pt modelId="{FB8C988D-A01C-4400-908D-72EF1AA1FA0C}" type="pres">
      <dgm:prSet presAssocID="{7873FE48-56E5-4E64-A8E8-0ECEF1A0678D}" presName="hierChild4" presStyleCnt="0"/>
      <dgm:spPr/>
    </dgm:pt>
    <dgm:pt modelId="{5CEBA86A-12D7-45B4-97FB-C017E5609969}" type="pres">
      <dgm:prSet presAssocID="{57616B7F-A746-418A-A76A-D9D0618474C8}" presName="Name10" presStyleLbl="parChTrans1D2" presStyleIdx="1" presStyleCnt="2"/>
      <dgm:spPr/>
    </dgm:pt>
    <dgm:pt modelId="{9D6DFF8B-C379-4F90-91CA-1A31654D1585}" type="pres">
      <dgm:prSet presAssocID="{3FDAF8B5-370A-496A-9128-41B1E14F3DEF}" presName="hierRoot2" presStyleCnt="0"/>
      <dgm:spPr/>
    </dgm:pt>
    <dgm:pt modelId="{A86EC905-588B-44AF-9BE5-82B29D8AC247}" type="pres">
      <dgm:prSet presAssocID="{3FDAF8B5-370A-496A-9128-41B1E14F3DEF}" presName="composite2" presStyleCnt="0"/>
      <dgm:spPr/>
    </dgm:pt>
    <dgm:pt modelId="{45104443-9FF1-4EDA-BC92-D9E513DF6729}" type="pres">
      <dgm:prSet presAssocID="{3FDAF8B5-370A-496A-9128-41B1E14F3DEF}" presName="background2" presStyleLbl="node2" presStyleIdx="1" presStyleCnt="2"/>
      <dgm:spPr/>
    </dgm:pt>
    <dgm:pt modelId="{AAF8C149-D4F9-481C-B08D-EA4F8AE85D89}" type="pres">
      <dgm:prSet presAssocID="{3FDAF8B5-370A-496A-9128-41B1E14F3DEF}" presName="text2" presStyleLbl="fgAcc2" presStyleIdx="1" presStyleCnt="2" custScaleX="246562">
        <dgm:presLayoutVars>
          <dgm:chPref val="3"/>
        </dgm:presLayoutVars>
      </dgm:prSet>
      <dgm:spPr/>
    </dgm:pt>
    <dgm:pt modelId="{BFAE68D1-9275-491C-86B9-5F9BA2903CAD}" type="pres">
      <dgm:prSet presAssocID="{3FDAF8B5-370A-496A-9128-41B1E14F3DEF}" presName="hierChild3" presStyleCnt="0"/>
      <dgm:spPr/>
    </dgm:pt>
    <dgm:pt modelId="{2811D324-3BD6-4CEF-8311-BAA4EDCA3B9C}" type="pres">
      <dgm:prSet presAssocID="{95D9662E-183E-41AF-9C33-222758D9F9FC}" presName="Name17" presStyleLbl="parChTrans1D3" presStyleIdx="6" presStyleCnt="11"/>
      <dgm:spPr/>
    </dgm:pt>
    <dgm:pt modelId="{A42CDCFC-998E-4600-BCF9-822618170970}" type="pres">
      <dgm:prSet presAssocID="{EA02E43B-C2BE-4FF4-AC12-8EF475ABAF87}" presName="hierRoot3" presStyleCnt="0"/>
      <dgm:spPr/>
    </dgm:pt>
    <dgm:pt modelId="{1F65AE88-3B02-454F-A776-8B1F44BE6115}" type="pres">
      <dgm:prSet presAssocID="{EA02E43B-C2BE-4FF4-AC12-8EF475ABAF87}" presName="composite3" presStyleCnt="0"/>
      <dgm:spPr/>
    </dgm:pt>
    <dgm:pt modelId="{76113D8B-6BC7-4A56-B8E0-0D7922639926}" type="pres">
      <dgm:prSet presAssocID="{EA02E43B-C2BE-4FF4-AC12-8EF475ABAF87}" presName="background3" presStyleLbl="node3" presStyleIdx="6" presStyleCnt="11"/>
      <dgm:spPr/>
    </dgm:pt>
    <dgm:pt modelId="{C0C42CCE-6861-41E7-8BE3-80527FFFD891}" type="pres">
      <dgm:prSet presAssocID="{EA02E43B-C2BE-4FF4-AC12-8EF475ABAF87}" presName="text3" presStyleLbl="fgAcc3" presStyleIdx="6" presStyleCnt="11" custScaleY="169124">
        <dgm:presLayoutVars>
          <dgm:chPref val="3"/>
        </dgm:presLayoutVars>
      </dgm:prSet>
      <dgm:spPr/>
    </dgm:pt>
    <dgm:pt modelId="{B084D69B-9E5A-4EE2-8DC2-011F0B47B571}" type="pres">
      <dgm:prSet presAssocID="{EA02E43B-C2BE-4FF4-AC12-8EF475ABAF87}" presName="hierChild4" presStyleCnt="0"/>
      <dgm:spPr/>
    </dgm:pt>
    <dgm:pt modelId="{71A92DAE-A9BD-4566-AC36-42FD815F8CC0}" type="pres">
      <dgm:prSet presAssocID="{A74F1CA3-46A9-4DF6-9AEF-914BDFDF3FA6}" presName="Name17" presStyleLbl="parChTrans1D3" presStyleIdx="7" presStyleCnt="11"/>
      <dgm:spPr/>
    </dgm:pt>
    <dgm:pt modelId="{A7F8716A-E007-48B4-A031-86B9444C562D}" type="pres">
      <dgm:prSet presAssocID="{8A1F6A14-DC1A-44DE-8139-206B47B60487}" presName="hierRoot3" presStyleCnt="0"/>
      <dgm:spPr/>
    </dgm:pt>
    <dgm:pt modelId="{65E9303C-ABD9-4CD3-95B5-D580C1E16DB7}" type="pres">
      <dgm:prSet presAssocID="{8A1F6A14-DC1A-44DE-8139-206B47B60487}" presName="composite3" presStyleCnt="0"/>
      <dgm:spPr/>
    </dgm:pt>
    <dgm:pt modelId="{80FF7D16-EC43-4812-A00B-447C7E076EBC}" type="pres">
      <dgm:prSet presAssocID="{8A1F6A14-DC1A-44DE-8139-206B47B60487}" presName="background3" presStyleLbl="node3" presStyleIdx="7" presStyleCnt="11"/>
      <dgm:spPr/>
    </dgm:pt>
    <dgm:pt modelId="{03B394CD-FCAD-4B6C-B6AE-F7544B8DE38A}" type="pres">
      <dgm:prSet presAssocID="{8A1F6A14-DC1A-44DE-8139-206B47B60487}" presName="text3" presStyleLbl="fgAcc3" presStyleIdx="7" presStyleCnt="11" custScaleY="260175">
        <dgm:presLayoutVars>
          <dgm:chPref val="3"/>
        </dgm:presLayoutVars>
      </dgm:prSet>
      <dgm:spPr/>
    </dgm:pt>
    <dgm:pt modelId="{A9C54E53-C9DB-4948-94B4-CBCC156A73C1}" type="pres">
      <dgm:prSet presAssocID="{8A1F6A14-DC1A-44DE-8139-206B47B60487}" presName="hierChild4" presStyleCnt="0"/>
      <dgm:spPr/>
    </dgm:pt>
    <dgm:pt modelId="{9A45E69E-D7DA-40A2-B2F5-6C778DB9A33D}" type="pres">
      <dgm:prSet presAssocID="{6737895D-73EF-4AF2-9090-E883AED6200E}" presName="Name17" presStyleLbl="parChTrans1D3" presStyleIdx="8" presStyleCnt="11"/>
      <dgm:spPr/>
    </dgm:pt>
    <dgm:pt modelId="{5B0974A7-37E2-4398-A709-7EB4F42533BD}" type="pres">
      <dgm:prSet presAssocID="{AAEDBC7D-C00E-4DAF-8509-D9603ADC96EA}" presName="hierRoot3" presStyleCnt="0"/>
      <dgm:spPr/>
    </dgm:pt>
    <dgm:pt modelId="{6B67860D-F130-4D9F-AD1E-3417952C4038}" type="pres">
      <dgm:prSet presAssocID="{AAEDBC7D-C00E-4DAF-8509-D9603ADC96EA}" presName="composite3" presStyleCnt="0"/>
      <dgm:spPr/>
    </dgm:pt>
    <dgm:pt modelId="{608C6D02-503E-484B-B955-DDB74ACFF731}" type="pres">
      <dgm:prSet presAssocID="{AAEDBC7D-C00E-4DAF-8509-D9603ADC96EA}" presName="background3" presStyleLbl="node3" presStyleIdx="8" presStyleCnt="11"/>
      <dgm:spPr/>
    </dgm:pt>
    <dgm:pt modelId="{8B1FB4BB-80D5-4C23-9A21-E731A9847C71}" type="pres">
      <dgm:prSet presAssocID="{AAEDBC7D-C00E-4DAF-8509-D9603ADC96EA}" presName="text3" presStyleLbl="fgAcc3" presStyleIdx="8" presStyleCnt="11" custScaleY="331524">
        <dgm:presLayoutVars>
          <dgm:chPref val="3"/>
        </dgm:presLayoutVars>
      </dgm:prSet>
      <dgm:spPr/>
    </dgm:pt>
    <dgm:pt modelId="{FB69A1B6-0940-475E-B856-C0343324708F}" type="pres">
      <dgm:prSet presAssocID="{AAEDBC7D-C00E-4DAF-8509-D9603ADC96EA}" presName="hierChild4" presStyleCnt="0"/>
      <dgm:spPr/>
    </dgm:pt>
    <dgm:pt modelId="{4562B0EB-FF28-404E-B134-86E5D6983869}" type="pres">
      <dgm:prSet presAssocID="{DDE3C56B-6BDE-4EB5-BBFB-E865655F536A}" presName="Name17" presStyleLbl="parChTrans1D3" presStyleIdx="9" presStyleCnt="11"/>
      <dgm:spPr/>
    </dgm:pt>
    <dgm:pt modelId="{3C68BDA3-999A-4248-B277-B24D8B8D8181}" type="pres">
      <dgm:prSet presAssocID="{5403DCFE-E1F6-4FA8-B662-829787F576B1}" presName="hierRoot3" presStyleCnt="0"/>
      <dgm:spPr/>
    </dgm:pt>
    <dgm:pt modelId="{5D1A40EF-8952-49B7-8402-771C9F8A833E}" type="pres">
      <dgm:prSet presAssocID="{5403DCFE-E1F6-4FA8-B662-829787F576B1}" presName="composite3" presStyleCnt="0"/>
      <dgm:spPr/>
    </dgm:pt>
    <dgm:pt modelId="{4F7ECCD6-F39B-4011-AE4F-6F5F6A08E7C7}" type="pres">
      <dgm:prSet presAssocID="{5403DCFE-E1F6-4FA8-B662-829787F576B1}" presName="background3" presStyleLbl="node3" presStyleIdx="9" presStyleCnt="11"/>
      <dgm:spPr/>
    </dgm:pt>
    <dgm:pt modelId="{38779D1D-179C-412A-887A-DC95FE9F8D1A}" type="pres">
      <dgm:prSet presAssocID="{5403DCFE-E1F6-4FA8-B662-829787F576B1}" presName="text3" presStyleLbl="fgAcc3" presStyleIdx="9" presStyleCnt="11" custScaleY="437511">
        <dgm:presLayoutVars>
          <dgm:chPref val="3"/>
        </dgm:presLayoutVars>
      </dgm:prSet>
      <dgm:spPr/>
    </dgm:pt>
    <dgm:pt modelId="{6C7F562F-35FD-4074-9DC7-A5366A2C9D8E}" type="pres">
      <dgm:prSet presAssocID="{5403DCFE-E1F6-4FA8-B662-829787F576B1}" presName="hierChild4" presStyleCnt="0"/>
      <dgm:spPr/>
    </dgm:pt>
    <dgm:pt modelId="{3CC4AA60-D7F8-4C85-B11C-B81FCCCB270E}" type="pres">
      <dgm:prSet presAssocID="{E0989DA1-404A-4282-89C6-0E0416C6489E}" presName="Name17" presStyleLbl="parChTrans1D3" presStyleIdx="10" presStyleCnt="11"/>
      <dgm:spPr/>
    </dgm:pt>
    <dgm:pt modelId="{620111B9-69A1-47F2-B98F-880390E1860F}" type="pres">
      <dgm:prSet presAssocID="{70C7CB51-7C19-4B31-BFAD-61F5FF830E87}" presName="hierRoot3" presStyleCnt="0"/>
      <dgm:spPr/>
    </dgm:pt>
    <dgm:pt modelId="{18F54F21-C912-474A-A2FA-61AB3EF35F07}" type="pres">
      <dgm:prSet presAssocID="{70C7CB51-7C19-4B31-BFAD-61F5FF830E87}" presName="composite3" presStyleCnt="0"/>
      <dgm:spPr/>
    </dgm:pt>
    <dgm:pt modelId="{8A25F41A-D518-4BE2-B052-E1F68E61056C}" type="pres">
      <dgm:prSet presAssocID="{70C7CB51-7C19-4B31-BFAD-61F5FF830E87}" presName="background3" presStyleLbl="node3" presStyleIdx="10" presStyleCnt="11"/>
      <dgm:spPr/>
    </dgm:pt>
    <dgm:pt modelId="{531FBFC1-6118-4141-9EFB-7BFF8A471339}" type="pres">
      <dgm:prSet presAssocID="{70C7CB51-7C19-4B31-BFAD-61F5FF830E87}" presName="text3" presStyleLbl="fgAcc3" presStyleIdx="10" presStyleCnt="11" custScaleY="462074">
        <dgm:presLayoutVars>
          <dgm:chPref val="3"/>
        </dgm:presLayoutVars>
      </dgm:prSet>
      <dgm:spPr/>
    </dgm:pt>
    <dgm:pt modelId="{E226B8FB-773F-41E8-81D5-B8BABB5E7363}" type="pres">
      <dgm:prSet presAssocID="{70C7CB51-7C19-4B31-BFAD-61F5FF830E87}" presName="hierChild4" presStyleCnt="0"/>
      <dgm:spPr/>
    </dgm:pt>
  </dgm:ptLst>
  <dgm:cxnLst>
    <dgm:cxn modelId="{C2AF2101-86F5-4FA9-BF55-78664190F4D1}" type="presOf" srcId="{AAEDBC7D-C00E-4DAF-8509-D9603ADC96EA}" destId="{8B1FB4BB-80D5-4C23-9A21-E731A9847C71}" srcOrd="0" destOrd="0" presId="urn:microsoft.com/office/officeart/2005/8/layout/hierarchy1"/>
    <dgm:cxn modelId="{19138C09-2746-471D-9A89-F213929A87B5}" type="presOf" srcId="{BFA9D3ED-736E-4D0F-8DC1-0C91BDEC870D}" destId="{141A3C25-EF8B-4FA2-BA0A-F39D7064FDD2}" srcOrd="0" destOrd="0" presId="urn:microsoft.com/office/officeart/2005/8/layout/hierarchy1"/>
    <dgm:cxn modelId="{D29D130A-4824-43D4-A614-DB420A59A48E}" type="presOf" srcId="{40F11B18-D143-4DC9-BCD7-0EC4CB740E31}" destId="{294D2640-9640-43C6-BEA2-BDAEB4EA9BAD}" srcOrd="0" destOrd="0" presId="urn:microsoft.com/office/officeart/2005/8/layout/hierarchy1"/>
    <dgm:cxn modelId="{E393EE0F-99C4-404F-B2FF-64CFE9A9A546}" type="presOf" srcId="{6737895D-73EF-4AF2-9090-E883AED6200E}" destId="{9A45E69E-D7DA-40A2-B2F5-6C778DB9A33D}" srcOrd="0" destOrd="0" presId="urn:microsoft.com/office/officeart/2005/8/layout/hierarchy1"/>
    <dgm:cxn modelId="{39A57C27-5021-4E8B-8FF1-FC175EAF9041}" srcId="{3FDAF8B5-370A-496A-9128-41B1E14F3DEF}" destId="{EA02E43B-C2BE-4FF4-AC12-8EF475ABAF87}" srcOrd="0" destOrd="0" parTransId="{95D9662E-183E-41AF-9C33-222758D9F9FC}" sibTransId="{B910E89F-0C3D-4033-A99A-22A16CC81E92}"/>
    <dgm:cxn modelId="{E3466528-6733-4848-A1CF-747A915A94D9}" type="presOf" srcId="{5403DCFE-E1F6-4FA8-B662-829787F576B1}" destId="{38779D1D-179C-412A-887A-DC95FE9F8D1A}" srcOrd="0" destOrd="0" presId="urn:microsoft.com/office/officeart/2005/8/layout/hierarchy1"/>
    <dgm:cxn modelId="{E750372A-4DA6-419D-9486-FB6F66151FC5}" type="presOf" srcId="{5A1BC4F8-3397-42D2-A722-8C796C34D65D}" destId="{AC279892-7245-404C-8919-22153025CF5E}" srcOrd="0" destOrd="0" presId="urn:microsoft.com/office/officeart/2005/8/layout/hierarchy1"/>
    <dgm:cxn modelId="{50BA0C33-5DA3-4B00-B1D2-86F2093F65B9}" type="presOf" srcId="{2D7A744C-AEBE-4DDB-BF05-102933EFC68B}" destId="{A20A6C05-0C97-4029-8D08-146720A999B3}" srcOrd="0" destOrd="0" presId="urn:microsoft.com/office/officeart/2005/8/layout/hierarchy1"/>
    <dgm:cxn modelId="{CA1A6D33-FDC9-4900-90B4-0FD2B2A8C50D}" srcId="{3FDAF8B5-370A-496A-9128-41B1E14F3DEF}" destId="{8A1F6A14-DC1A-44DE-8139-206B47B60487}" srcOrd="1" destOrd="0" parTransId="{A74F1CA3-46A9-4DF6-9AEF-914BDFDF3FA6}" sibTransId="{15C88BCE-1BC2-41A8-AC88-7A6FDD3303BB}"/>
    <dgm:cxn modelId="{D3352134-E3BE-45EE-A5A1-60F9AA3B8EA5}" type="presOf" srcId="{70C7CB51-7C19-4B31-BFAD-61F5FF830E87}" destId="{531FBFC1-6118-4141-9EFB-7BFF8A471339}" srcOrd="0" destOrd="0" presId="urn:microsoft.com/office/officeart/2005/8/layout/hierarchy1"/>
    <dgm:cxn modelId="{6BCE2A5F-9A34-4A77-A0D7-70B07DC4E927}" type="presOf" srcId="{AD4BD7F9-06A4-40BB-AC1F-BA4BA09FAFC7}" destId="{EE69695C-F2AD-40F4-8C8C-5C9C6C7EDD9F}" srcOrd="0" destOrd="0" presId="urn:microsoft.com/office/officeart/2005/8/layout/hierarchy1"/>
    <dgm:cxn modelId="{7508425F-882E-4D97-8564-1E9DCFFEAE08}" srcId="{B7151215-6B5E-49E0-B142-831676DFB938}" destId="{3FDAF8B5-370A-496A-9128-41B1E14F3DEF}" srcOrd="1" destOrd="0" parTransId="{57616B7F-A746-418A-A76A-D9D0618474C8}" sibTransId="{51E45FBE-F49A-489F-84CF-B4B0DD9F2C9C}"/>
    <dgm:cxn modelId="{EBC82F44-D236-4800-8587-8F0B29C61B2E}" type="presOf" srcId="{3AC68C87-C4BF-4271-998F-9E7D94ABC111}" destId="{83808903-4497-42E3-8274-93BD57591E92}" srcOrd="0" destOrd="0" presId="urn:microsoft.com/office/officeart/2005/8/layout/hierarchy1"/>
    <dgm:cxn modelId="{48763E45-6AC1-4305-8756-61BDF2F02368}" type="presOf" srcId="{7873FE48-56E5-4E64-A8E8-0ECEF1A0678D}" destId="{DA63595F-61FE-4F35-82F0-33EE5A28D85A}" srcOrd="0" destOrd="0" presId="urn:microsoft.com/office/officeart/2005/8/layout/hierarchy1"/>
    <dgm:cxn modelId="{1364C068-BD7B-44A0-9200-37629C41FF2C}" srcId="{3AC68C87-C4BF-4271-998F-9E7D94ABC111}" destId="{5A1BC4F8-3397-42D2-A722-8C796C34D65D}" srcOrd="2" destOrd="0" parTransId="{FF5DD370-4C80-46BD-B6E5-A54F0EA2751E}" sibTransId="{65478D22-5213-4779-9543-69458DFC9E6A}"/>
    <dgm:cxn modelId="{2C80646D-1E89-4862-A530-A14AA3D99FAF}" srcId="{3AC68C87-C4BF-4271-998F-9E7D94ABC111}" destId="{7873FE48-56E5-4E64-A8E8-0ECEF1A0678D}" srcOrd="5" destOrd="0" parTransId="{2D7A744C-AEBE-4DDB-BF05-102933EFC68B}" sibTransId="{38BD520B-EE46-4BE2-8657-61ED4E497D34}"/>
    <dgm:cxn modelId="{BB194F4E-B004-4250-951A-64118E3CAEFC}" type="presOf" srcId="{DDE3C56B-6BDE-4EB5-BBFB-E865655F536A}" destId="{4562B0EB-FF28-404E-B134-86E5D6983869}" srcOrd="0" destOrd="0" presId="urn:microsoft.com/office/officeart/2005/8/layout/hierarchy1"/>
    <dgm:cxn modelId="{BBEA2E52-CAE4-465D-B98A-663A826655EF}" srcId="{3AC68C87-C4BF-4271-998F-9E7D94ABC111}" destId="{78EC44AA-19BA-4160-B4CE-123B9E7E8B1A}" srcOrd="0" destOrd="0" parTransId="{65DC0701-1E71-4B53-8F51-E1DC26484F34}" sibTransId="{0C6BCD16-168E-497C-B384-3352D3E508A5}"/>
    <dgm:cxn modelId="{B14C0653-3FF9-433B-B51E-7478E8F4D9CC}" type="presOf" srcId="{95D9662E-183E-41AF-9C33-222758D9F9FC}" destId="{2811D324-3BD6-4CEF-8311-BAA4EDCA3B9C}" srcOrd="0" destOrd="0" presId="urn:microsoft.com/office/officeart/2005/8/layout/hierarchy1"/>
    <dgm:cxn modelId="{DA9FBF82-1986-4DDC-9CC8-E626323FAFEB}" type="presOf" srcId="{A74F1CA3-46A9-4DF6-9AEF-914BDFDF3FA6}" destId="{71A92DAE-A9BD-4566-AC36-42FD815F8CC0}" srcOrd="0" destOrd="0" presId="urn:microsoft.com/office/officeart/2005/8/layout/hierarchy1"/>
    <dgm:cxn modelId="{22EFA685-B522-4A95-AD6B-B05D987DFC34}" type="presOf" srcId="{EA02E43B-C2BE-4FF4-AC12-8EF475ABAF87}" destId="{C0C42CCE-6861-41E7-8BE3-80527FFFD891}" srcOrd="0" destOrd="0" presId="urn:microsoft.com/office/officeart/2005/8/layout/hierarchy1"/>
    <dgm:cxn modelId="{94D8A98F-ADC1-4B9D-A5AC-467AE2356D09}" srcId="{3FDAF8B5-370A-496A-9128-41B1E14F3DEF}" destId="{70C7CB51-7C19-4B31-BFAD-61F5FF830E87}" srcOrd="4" destOrd="0" parTransId="{E0989DA1-404A-4282-89C6-0E0416C6489E}" sibTransId="{FA0B89D1-2488-4C67-8E76-A5A5F7961B00}"/>
    <dgm:cxn modelId="{2E34CC98-F20F-4C51-9D6F-B8701B8952A0}" srcId="{3AC68C87-C4BF-4271-998F-9E7D94ABC111}" destId="{40F11B18-D143-4DC9-BCD7-0EC4CB740E31}" srcOrd="4" destOrd="0" parTransId="{50765C64-082E-494D-AAE7-63FD9EB29A84}" sibTransId="{F1EF3DB3-C91B-43C5-913C-74BBBB755181}"/>
    <dgm:cxn modelId="{C87F83A3-8053-44CD-8107-5E0D3A898DCA}" type="presOf" srcId="{57616B7F-A746-418A-A76A-D9D0618474C8}" destId="{5CEBA86A-12D7-45B4-97FB-C017E5609969}" srcOrd="0" destOrd="0" presId="urn:microsoft.com/office/officeart/2005/8/layout/hierarchy1"/>
    <dgm:cxn modelId="{891A06AD-9065-4188-B749-39EF4F6D90B8}" type="presOf" srcId="{DDEC4EAC-C33D-4CDC-87A6-F68F68BFBC77}" destId="{CA90EF06-6078-4C17-B9E1-BF070132E213}" srcOrd="0" destOrd="0" presId="urn:microsoft.com/office/officeart/2005/8/layout/hierarchy1"/>
    <dgm:cxn modelId="{DFD42CAF-5940-497C-B212-57CFF3C03F9C}" type="presOf" srcId="{78EC44AA-19BA-4160-B4CE-123B9E7E8B1A}" destId="{FB16CFCB-7A12-49AB-9B51-C0EA54870857}" srcOrd="0" destOrd="0" presId="urn:microsoft.com/office/officeart/2005/8/layout/hierarchy1"/>
    <dgm:cxn modelId="{7CFFB4AF-9612-4B2F-A22A-4BBCBD45599E}" type="presOf" srcId="{052A84E7-6878-4295-B562-99980F787D42}" destId="{B9954D88-EEC8-41BC-A5A7-DF8AD7D57138}" srcOrd="0" destOrd="0" presId="urn:microsoft.com/office/officeart/2005/8/layout/hierarchy1"/>
    <dgm:cxn modelId="{57BBF4B2-A988-4386-B779-52BBEEFF3ABA}" type="presOf" srcId="{5743CC6E-0AA3-4136-A478-26EE6AC7FF7D}" destId="{1ABC4AF3-51B4-48B5-96B3-4056761BCEA4}" srcOrd="0" destOrd="0" presId="urn:microsoft.com/office/officeart/2005/8/layout/hierarchy1"/>
    <dgm:cxn modelId="{170F46B9-A8C3-4804-BA27-215CE2F60FAD}" srcId="{052A84E7-6878-4295-B562-99980F787D42}" destId="{B7151215-6B5E-49E0-B142-831676DFB938}" srcOrd="0" destOrd="0" parTransId="{1C30B59A-A5B5-464A-A72E-AB5D542913E5}" sibTransId="{66FF4A8D-2DDD-41F8-964F-432CAB8CA760}"/>
    <dgm:cxn modelId="{D85A3EBA-59FD-48A0-B43D-64AAB7274D57}" type="presOf" srcId="{99F15E5B-AF37-4D4F-803F-A7E995FA8BD1}" destId="{DB805C9D-4799-41F9-8372-F6AA9B6806D5}" srcOrd="0" destOrd="0" presId="urn:microsoft.com/office/officeart/2005/8/layout/hierarchy1"/>
    <dgm:cxn modelId="{2BAAA7BE-D3C8-450B-9419-B6233AB39BD3}" type="presOf" srcId="{FF5DD370-4C80-46BD-B6E5-A54F0EA2751E}" destId="{5A7ADEA3-29A7-4464-B041-650511859E5B}" srcOrd="0" destOrd="0" presId="urn:microsoft.com/office/officeart/2005/8/layout/hierarchy1"/>
    <dgm:cxn modelId="{68BE3BC2-9509-43BE-9A1B-821B8F4E7F50}" type="presOf" srcId="{8A1F6A14-DC1A-44DE-8139-206B47B60487}" destId="{03B394CD-FCAD-4B6C-B6AE-F7544B8DE38A}" srcOrd="0" destOrd="0" presId="urn:microsoft.com/office/officeart/2005/8/layout/hierarchy1"/>
    <dgm:cxn modelId="{25A55DCB-7C3E-4CB9-9423-BDE4C9D39CC0}" srcId="{3FDAF8B5-370A-496A-9128-41B1E14F3DEF}" destId="{5403DCFE-E1F6-4FA8-B662-829787F576B1}" srcOrd="3" destOrd="0" parTransId="{DDE3C56B-6BDE-4EB5-BBFB-E865655F536A}" sibTransId="{B8E0148E-613E-4594-B8C8-59F9F8CC3FDA}"/>
    <dgm:cxn modelId="{C10290CE-1A4C-4E05-A61D-E92DBCD19F6D}" type="presOf" srcId="{E0989DA1-404A-4282-89C6-0E0416C6489E}" destId="{3CC4AA60-D7F8-4C85-B11C-B81FCCCB270E}" srcOrd="0" destOrd="0" presId="urn:microsoft.com/office/officeart/2005/8/layout/hierarchy1"/>
    <dgm:cxn modelId="{BC314CD4-14F3-4390-B46B-7659A866B7A1}" srcId="{3AC68C87-C4BF-4271-998F-9E7D94ABC111}" destId="{BFA9D3ED-736E-4D0F-8DC1-0C91BDEC870D}" srcOrd="3" destOrd="0" parTransId="{99F15E5B-AF37-4D4F-803F-A7E995FA8BD1}" sibTransId="{C4816801-5E46-433F-8A91-4B14B8E6B230}"/>
    <dgm:cxn modelId="{D9B0C8DC-2556-48E3-8083-499F1825CB08}" type="presOf" srcId="{3FDAF8B5-370A-496A-9128-41B1E14F3DEF}" destId="{AAF8C149-D4F9-481C-B08D-EA4F8AE85D89}" srcOrd="0" destOrd="0" presId="urn:microsoft.com/office/officeart/2005/8/layout/hierarchy1"/>
    <dgm:cxn modelId="{5E43E1DC-F386-4FF4-BE71-516FD57BA6DE}" srcId="{3FDAF8B5-370A-496A-9128-41B1E14F3DEF}" destId="{AAEDBC7D-C00E-4DAF-8509-D9603ADC96EA}" srcOrd="2" destOrd="0" parTransId="{6737895D-73EF-4AF2-9090-E883AED6200E}" sibTransId="{1121EF87-498E-4369-BE88-9E85AFEC1939}"/>
    <dgm:cxn modelId="{5468D1E3-998D-4251-8E35-63340671B8E9}" srcId="{3AC68C87-C4BF-4271-998F-9E7D94ABC111}" destId="{5743CC6E-0AA3-4136-A478-26EE6AC7FF7D}" srcOrd="1" destOrd="0" parTransId="{DDEC4EAC-C33D-4CDC-87A6-F68F68BFBC77}" sibTransId="{4CEF3FE9-5F72-4ED5-BC0E-788A23EE830D}"/>
    <dgm:cxn modelId="{D646FEE9-0DCA-4F0B-9863-B80F4CA57836}" type="presOf" srcId="{B7151215-6B5E-49E0-B142-831676DFB938}" destId="{38918CE6-9224-453B-8070-AF06681AB313}" srcOrd="0" destOrd="0" presId="urn:microsoft.com/office/officeart/2005/8/layout/hierarchy1"/>
    <dgm:cxn modelId="{30E8FEE9-1168-4D8E-BA7C-1824980A6486}" type="presOf" srcId="{65DC0701-1E71-4B53-8F51-E1DC26484F34}" destId="{D4092D73-0BD0-496D-972B-7805C6532933}" srcOrd="0" destOrd="0" presId="urn:microsoft.com/office/officeart/2005/8/layout/hierarchy1"/>
    <dgm:cxn modelId="{7B7211FA-FBCF-42B9-A42C-7B67D11E2FEA}" srcId="{B7151215-6B5E-49E0-B142-831676DFB938}" destId="{3AC68C87-C4BF-4271-998F-9E7D94ABC111}" srcOrd="0" destOrd="0" parTransId="{AD4BD7F9-06A4-40BB-AC1F-BA4BA09FAFC7}" sibTransId="{5A71CE11-2791-4A13-A5E1-C5B337669833}"/>
    <dgm:cxn modelId="{E682C3FE-7924-42F5-A771-F6A7E717463E}" type="presOf" srcId="{50765C64-082E-494D-AAE7-63FD9EB29A84}" destId="{EE83343F-2950-44E2-B56A-DA3E508AD0E6}" srcOrd="0" destOrd="0" presId="urn:microsoft.com/office/officeart/2005/8/layout/hierarchy1"/>
    <dgm:cxn modelId="{5597CEFD-056D-435A-91E3-4909063E3E7B}" type="presParOf" srcId="{B9954D88-EEC8-41BC-A5A7-DF8AD7D57138}" destId="{832487AD-6670-4D40-A3B5-FAEF60A7612F}" srcOrd="0" destOrd="0" presId="urn:microsoft.com/office/officeart/2005/8/layout/hierarchy1"/>
    <dgm:cxn modelId="{D17C0E6A-4B50-4622-A805-D7852EA424CB}" type="presParOf" srcId="{832487AD-6670-4D40-A3B5-FAEF60A7612F}" destId="{3FA7F0A1-5473-4822-93A2-58D4AEA194E5}" srcOrd="0" destOrd="0" presId="urn:microsoft.com/office/officeart/2005/8/layout/hierarchy1"/>
    <dgm:cxn modelId="{B91BA85B-C91C-46F5-9FFD-E98991037671}" type="presParOf" srcId="{3FA7F0A1-5473-4822-93A2-58D4AEA194E5}" destId="{01D15FA9-1854-48C1-A2D8-53CA4FD3D805}" srcOrd="0" destOrd="0" presId="urn:microsoft.com/office/officeart/2005/8/layout/hierarchy1"/>
    <dgm:cxn modelId="{EB3609A3-32FD-4124-AF10-D2152F0D2BF8}" type="presParOf" srcId="{3FA7F0A1-5473-4822-93A2-58D4AEA194E5}" destId="{38918CE6-9224-453B-8070-AF06681AB313}" srcOrd="1" destOrd="0" presId="urn:microsoft.com/office/officeart/2005/8/layout/hierarchy1"/>
    <dgm:cxn modelId="{975F678D-1F98-4DAD-A034-EBD69390A9D2}" type="presParOf" srcId="{832487AD-6670-4D40-A3B5-FAEF60A7612F}" destId="{4F62C366-466F-4A8F-B3E0-6A172ABF3A86}" srcOrd="1" destOrd="0" presId="urn:microsoft.com/office/officeart/2005/8/layout/hierarchy1"/>
    <dgm:cxn modelId="{D7957FA6-F803-478F-A0EE-554E6C68E0FF}" type="presParOf" srcId="{4F62C366-466F-4A8F-B3E0-6A172ABF3A86}" destId="{EE69695C-F2AD-40F4-8C8C-5C9C6C7EDD9F}" srcOrd="0" destOrd="0" presId="urn:microsoft.com/office/officeart/2005/8/layout/hierarchy1"/>
    <dgm:cxn modelId="{8C56F56E-E4A0-43C6-B331-D6AE19622BC9}" type="presParOf" srcId="{4F62C366-466F-4A8F-B3E0-6A172ABF3A86}" destId="{E0074BF2-5AF8-4AA7-B0A7-84E51EE65AAD}" srcOrd="1" destOrd="0" presId="urn:microsoft.com/office/officeart/2005/8/layout/hierarchy1"/>
    <dgm:cxn modelId="{72609747-98C8-46FD-9BD2-A7BA5FE8809A}" type="presParOf" srcId="{E0074BF2-5AF8-4AA7-B0A7-84E51EE65AAD}" destId="{6755715C-7D92-4129-B04D-4ED2BA92CBD6}" srcOrd="0" destOrd="0" presId="urn:microsoft.com/office/officeart/2005/8/layout/hierarchy1"/>
    <dgm:cxn modelId="{CA9AD306-227B-4B18-94ED-74A6DB7D4FF1}" type="presParOf" srcId="{6755715C-7D92-4129-B04D-4ED2BA92CBD6}" destId="{BF34C296-1A15-46C5-AB2B-ED1853D2968A}" srcOrd="0" destOrd="0" presId="urn:microsoft.com/office/officeart/2005/8/layout/hierarchy1"/>
    <dgm:cxn modelId="{E472B293-D0D2-423C-908B-95D4750E1D3D}" type="presParOf" srcId="{6755715C-7D92-4129-B04D-4ED2BA92CBD6}" destId="{83808903-4497-42E3-8274-93BD57591E92}" srcOrd="1" destOrd="0" presId="urn:microsoft.com/office/officeart/2005/8/layout/hierarchy1"/>
    <dgm:cxn modelId="{93BCD1EC-995E-447F-84E3-0A79A8A4AF79}" type="presParOf" srcId="{E0074BF2-5AF8-4AA7-B0A7-84E51EE65AAD}" destId="{BE9A02DE-DDA7-41B0-8EF4-0E99B59D219E}" srcOrd="1" destOrd="0" presId="urn:microsoft.com/office/officeart/2005/8/layout/hierarchy1"/>
    <dgm:cxn modelId="{CC5E068B-75B0-48FF-B712-AB7FF8DFF937}" type="presParOf" srcId="{BE9A02DE-DDA7-41B0-8EF4-0E99B59D219E}" destId="{D4092D73-0BD0-496D-972B-7805C6532933}" srcOrd="0" destOrd="0" presId="urn:microsoft.com/office/officeart/2005/8/layout/hierarchy1"/>
    <dgm:cxn modelId="{ED47A0F3-C297-48BE-9BC5-1545A7343577}" type="presParOf" srcId="{BE9A02DE-DDA7-41B0-8EF4-0E99B59D219E}" destId="{3977EF2C-9382-4281-A142-02B0270D000C}" srcOrd="1" destOrd="0" presId="urn:microsoft.com/office/officeart/2005/8/layout/hierarchy1"/>
    <dgm:cxn modelId="{D3C37068-8A90-4B7B-BB93-359BDC564A86}" type="presParOf" srcId="{3977EF2C-9382-4281-A142-02B0270D000C}" destId="{01923E64-89D2-4992-BB6E-A066A6D3208E}" srcOrd="0" destOrd="0" presId="urn:microsoft.com/office/officeart/2005/8/layout/hierarchy1"/>
    <dgm:cxn modelId="{A08C6444-73EB-4925-BCA2-2A61B8A2010D}" type="presParOf" srcId="{01923E64-89D2-4992-BB6E-A066A6D3208E}" destId="{D8E73802-D537-4DAC-ABAC-CC87BC8EEB05}" srcOrd="0" destOrd="0" presId="urn:microsoft.com/office/officeart/2005/8/layout/hierarchy1"/>
    <dgm:cxn modelId="{85D7AEFA-3CF4-4D98-A100-BF1E5729043C}" type="presParOf" srcId="{01923E64-89D2-4992-BB6E-A066A6D3208E}" destId="{FB16CFCB-7A12-49AB-9B51-C0EA54870857}" srcOrd="1" destOrd="0" presId="urn:microsoft.com/office/officeart/2005/8/layout/hierarchy1"/>
    <dgm:cxn modelId="{A93D68E2-9415-439D-8B04-BB3F86B70B50}" type="presParOf" srcId="{3977EF2C-9382-4281-A142-02B0270D000C}" destId="{79301F36-9DE6-47D9-8334-56C32583814A}" srcOrd="1" destOrd="0" presId="urn:microsoft.com/office/officeart/2005/8/layout/hierarchy1"/>
    <dgm:cxn modelId="{A9E195AC-CA0D-4C5E-8A34-D6720427CBFD}" type="presParOf" srcId="{BE9A02DE-DDA7-41B0-8EF4-0E99B59D219E}" destId="{CA90EF06-6078-4C17-B9E1-BF070132E213}" srcOrd="2" destOrd="0" presId="urn:microsoft.com/office/officeart/2005/8/layout/hierarchy1"/>
    <dgm:cxn modelId="{6E62FDD1-56AD-407B-8C71-E9D533A8B820}" type="presParOf" srcId="{BE9A02DE-DDA7-41B0-8EF4-0E99B59D219E}" destId="{F068C57B-8D4D-4E86-871A-62B86DC7A950}" srcOrd="3" destOrd="0" presId="urn:microsoft.com/office/officeart/2005/8/layout/hierarchy1"/>
    <dgm:cxn modelId="{BF9B564C-DB0D-487F-8664-5D61E224C106}" type="presParOf" srcId="{F068C57B-8D4D-4E86-871A-62B86DC7A950}" destId="{FB46A6B1-5122-4321-9C75-B2DD3A3EB9E9}" srcOrd="0" destOrd="0" presId="urn:microsoft.com/office/officeart/2005/8/layout/hierarchy1"/>
    <dgm:cxn modelId="{C522C047-82AE-4125-B55C-C6EF1741A9E6}" type="presParOf" srcId="{FB46A6B1-5122-4321-9C75-B2DD3A3EB9E9}" destId="{F7543AC4-C6B8-40C9-98B4-238D8384978D}" srcOrd="0" destOrd="0" presId="urn:microsoft.com/office/officeart/2005/8/layout/hierarchy1"/>
    <dgm:cxn modelId="{FDB6DCCC-8F84-40E8-AA5B-6A8786B47E8A}" type="presParOf" srcId="{FB46A6B1-5122-4321-9C75-B2DD3A3EB9E9}" destId="{1ABC4AF3-51B4-48B5-96B3-4056761BCEA4}" srcOrd="1" destOrd="0" presId="urn:microsoft.com/office/officeart/2005/8/layout/hierarchy1"/>
    <dgm:cxn modelId="{58BFC240-BEEE-40C4-A9CB-819FC48985F4}" type="presParOf" srcId="{F068C57B-8D4D-4E86-871A-62B86DC7A950}" destId="{DBF4081A-29FB-4215-BCB5-2D681A10B16C}" srcOrd="1" destOrd="0" presId="urn:microsoft.com/office/officeart/2005/8/layout/hierarchy1"/>
    <dgm:cxn modelId="{AC3B8A6F-E292-48AE-A217-3C7C04DD8303}" type="presParOf" srcId="{BE9A02DE-DDA7-41B0-8EF4-0E99B59D219E}" destId="{5A7ADEA3-29A7-4464-B041-650511859E5B}" srcOrd="4" destOrd="0" presId="urn:microsoft.com/office/officeart/2005/8/layout/hierarchy1"/>
    <dgm:cxn modelId="{F4B5F096-19B1-496B-BC9F-8FB1BA3E820E}" type="presParOf" srcId="{BE9A02DE-DDA7-41B0-8EF4-0E99B59D219E}" destId="{BC303C56-8A8D-4E3F-ACEB-B1C4231CE44A}" srcOrd="5" destOrd="0" presId="urn:microsoft.com/office/officeart/2005/8/layout/hierarchy1"/>
    <dgm:cxn modelId="{2E5F6E54-6B20-4F6B-91AC-02B1F9093778}" type="presParOf" srcId="{BC303C56-8A8D-4E3F-ACEB-B1C4231CE44A}" destId="{BCD2A737-4511-45CC-A5EB-1CA37644BD19}" srcOrd="0" destOrd="0" presId="urn:microsoft.com/office/officeart/2005/8/layout/hierarchy1"/>
    <dgm:cxn modelId="{67AA5BF8-4B1D-4E45-B5DE-AE3A646D90A8}" type="presParOf" srcId="{BCD2A737-4511-45CC-A5EB-1CA37644BD19}" destId="{2F4013FD-5296-497A-8A41-1AF1B3EAD699}" srcOrd="0" destOrd="0" presId="urn:microsoft.com/office/officeart/2005/8/layout/hierarchy1"/>
    <dgm:cxn modelId="{D8B86838-E36E-403E-99D2-2B15A45B55B5}" type="presParOf" srcId="{BCD2A737-4511-45CC-A5EB-1CA37644BD19}" destId="{AC279892-7245-404C-8919-22153025CF5E}" srcOrd="1" destOrd="0" presId="urn:microsoft.com/office/officeart/2005/8/layout/hierarchy1"/>
    <dgm:cxn modelId="{484948C0-A2ED-4C6B-8D7C-C867D44423C2}" type="presParOf" srcId="{BC303C56-8A8D-4E3F-ACEB-B1C4231CE44A}" destId="{31ED3F5A-6BCB-4A06-B24A-1953509CD7AB}" srcOrd="1" destOrd="0" presId="urn:microsoft.com/office/officeart/2005/8/layout/hierarchy1"/>
    <dgm:cxn modelId="{49FAF12F-2C54-4071-BF70-79F5FB6E252C}" type="presParOf" srcId="{BE9A02DE-DDA7-41B0-8EF4-0E99B59D219E}" destId="{DB805C9D-4799-41F9-8372-F6AA9B6806D5}" srcOrd="6" destOrd="0" presId="urn:microsoft.com/office/officeart/2005/8/layout/hierarchy1"/>
    <dgm:cxn modelId="{47ECFB92-9426-4407-8EA9-EFE7C2FCA9DA}" type="presParOf" srcId="{BE9A02DE-DDA7-41B0-8EF4-0E99B59D219E}" destId="{0DFF4A28-98FB-440F-BA81-0EE7FADC8A2D}" srcOrd="7" destOrd="0" presId="urn:microsoft.com/office/officeart/2005/8/layout/hierarchy1"/>
    <dgm:cxn modelId="{C0BF136E-4B1C-4609-8B2A-A93166D17781}" type="presParOf" srcId="{0DFF4A28-98FB-440F-BA81-0EE7FADC8A2D}" destId="{129D5DCB-A67D-4A43-87BB-68157F062E78}" srcOrd="0" destOrd="0" presId="urn:microsoft.com/office/officeart/2005/8/layout/hierarchy1"/>
    <dgm:cxn modelId="{306A0A0E-53BA-4C4C-977B-0C43FF789C3C}" type="presParOf" srcId="{129D5DCB-A67D-4A43-87BB-68157F062E78}" destId="{2293E9A4-7213-44D2-8D53-E601DBAE13ED}" srcOrd="0" destOrd="0" presId="urn:microsoft.com/office/officeart/2005/8/layout/hierarchy1"/>
    <dgm:cxn modelId="{44DB1E77-AADB-4200-97F2-14799647DEE3}" type="presParOf" srcId="{129D5DCB-A67D-4A43-87BB-68157F062E78}" destId="{141A3C25-EF8B-4FA2-BA0A-F39D7064FDD2}" srcOrd="1" destOrd="0" presId="urn:microsoft.com/office/officeart/2005/8/layout/hierarchy1"/>
    <dgm:cxn modelId="{1943220A-F5A2-47A7-8DFC-9F2EB87A08DB}" type="presParOf" srcId="{0DFF4A28-98FB-440F-BA81-0EE7FADC8A2D}" destId="{B18FB088-E385-4644-BBCA-9E7D7A5AE514}" srcOrd="1" destOrd="0" presId="urn:microsoft.com/office/officeart/2005/8/layout/hierarchy1"/>
    <dgm:cxn modelId="{DB9C7441-0DFF-49F6-B9CD-F7CFEB619554}" type="presParOf" srcId="{BE9A02DE-DDA7-41B0-8EF4-0E99B59D219E}" destId="{EE83343F-2950-44E2-B56A-DA3E508AD0E6}" srcOrd="8" destOrd="0" presId="urn:microsoft.com/office/officeart/2005/8/layout/hierarchy1"/>
    <dgm:cxn modelId="{C35A6DF4-4EC2-4E69-9DAD-D5E9AC10295C}" type="presParOf" srcId="{BE9A02DE-DDA7-41B0-8EF4-0E99B59D219E}" destId="{299CBE61-80C3-4F20-9DFE-3BB524FA5EB1}" srcOrd="9" destOrd="0" presId="urn:microsoft.com/office/officeart/2005/8/layout/hierarchy1"/>
    <dgm:cxn modelId="{54FF7764-5ACE-47B4-B21E-D36AA83F8097}" type="presParOf" srcId="{299CBE61-80C3-4F20-9DFE-3BB524FA5EB1}" destId="{F7F23287-3807-478D-991F-69A9CE2B2121}" srcOrd="0" destOrd="0" presId="urn:microsoft.com/office/officeart/2005/8/layout/hierarchy1"/>
    <dgm:cxn modelId="{A39B41F4-C2D6-4688-AA93-BAB5F760094F}" type="presParOf" srcId="{F7F23287-3807-478D-991F-69A9CE2B2121}" destId="{8C578622-3879-4A71-B063-4B61873D15D7}" srcOrd="0" destOrd="0" presId="urn:microsoft.com/office/officeart/2005/8/layout/hierarchy1"/>
    <dgm:cxn modelId="{844D33DB-2F96-4E47-8C06-94AEB6FEE9E6}" type="presParOf" srcId="{F7F23287-3807-478D-991F-69A9CE2B2121}" destId="{294D2640-9640-43C6-BEA2-BDAEB4EA9BAD}" srcOrd="1" destOrd="0" presId="urn:microsoft.com/office/officeart/2005/8/layout/hierarchy1"/>
    <dgm:cxn modelId="{8EFA9DF8-20E4-4A4F-B84C-A208C74A5E22}" type="presParOf" srcId="{299CBE61-80C3-4F20-9DFE-3BB524FA5EB1}" destId="{15570ACF-CCFC-472F-872F-3D0B560003E0}" srcOrd="1" destOrd="0" presId="urn:microsoft.com/office/officeart/2005/8/layout/hierarchy1"/>
    <dgm:cxn modelId="{C5B4701A-FE45-41E7-B247-4A5F6B3FD9CA}" type="presParOf" srcId="{BE9A02DE-DDA7-41B0-8EF4-0E99B59D219E}" destId="{A20A6C05-0C97-4029-8D08-146720A999B3}" srcOrd="10" destOrd="0" presId="urn:microsoft.com/office/officeart/2005/8/layout/hierarchy1"/>
    <dgm:cxn modelId="{7E850220-1AD1-482A-A822-4761C0A5F285}" type="presParOf" srcId="{BE9A02DE-DDA7-41B0-8EF4-0E99B59D219E}" destId="{1DD41A24-8E53-42D1-8F8C-AB821159FB28}" srcOrd="11" destOrd="0" presId="urn:microsoft.com/office/officeart/2005/8/layout/hierarchy1"/>
    <dgm:cxn modelId="{0028AA7C-00E0-422D-8414-330CF1E126C4}" type="presParOf" srcId="{1DD41A24-8E53-42D1-8F8C-AB821159FB28}" destId="{CDE7D3E4-6FD6-411B-9E1A-6F70F86152D5}" srcOrd="0" destOrd="0" presId="urn:microsoft.com/office/officeart/2005/8/layout/hierarchy1"/>
    <dgm:cxn modelId="{DEFC272B-5EDC-46AF-A753-76490C0059FA}" type="presParOf" srcId="{CDE7D3E4-6FD6-411B-9E1A-6F70F86152D5}" destId="{9687129E-E634-4798-A748-660953939623}" srcOrd="0" destOrd="0" presId="urn:microsoft.com/office/officeart/2005/8/layout/hierarchy1"/>
    <dgm:cxn modelId="{2A24BA36-0AFD-4A7C-926C-F3AD9525E67C}" type="presParOf" srcId="{CDE7D3E4-6FD6-411B-9E1A-6F70F86152D5}" destId="{DA63595F-61FE-4F35-82F0-33EE5A28D85A}" srcOrd="1" destOrd="0" presId="urn:microsoft.com/office/officeart/2005/8/layout/hierarchy1"/>
    <dgm:cxn modelId="{50EE73A0-E41D-42C1-BC5A-B7CF197ECBCA}" type="presParOf" srcId="{1DD41A24-8E53-42D1-8F8C-AB821159FB28}" destId="{FB8C988D-A01C-4400-908D-72EF1AA1FA0C}" srcOrd="1" destOrd="0" presId="urn:microsoft.com/office/officeart/2005/8/layout/hierarchy1"/>
    <dgm:cxn modelId="{EAB61592-F26B-4DF4-8903-AF87AF3118B4}" type="presParOf" srcId="{4F62C366-466F-4A8F-B3E0-6A172ABF3A86}" destId="{5CEBA86A-12D7-45B4-97FB-C017E5609969}" srcOrd="2" destOrd="0" presId="urn:microsoft.com/office/officeart/2005/8/layout/hierarchy1"/>
    <dgm:cxn modelId="{25F88556-8C29-4277-B369-5417D0E7BBAB}" type="presParOf" srcId="{4F62C366-466F-4A8F-B3E0-6A172ABF3A86}" destId="{9D6DFF8B-C379-4F90-91CA-1A31654D1585}" srcOrd="3" destOrd="0" presId="urn:microsoft.com/office/officeart/2005/8/layout/hierarchy1"/>
    <dgm:cxn modelId="{DCA978AB-46C8-41AF-9C46-49FDB3ECB9F1}" type="presParOf" srcId="{9D6DFF8B-C379-4F90-91CA-1A31654D1585}" destId="{A86EC905-588B-44AF-9BE5-82B29D8AC247}" srcOrd="0" destOrd="0" presId="urn:microsoft.com/office/officeart/2005/8/layout/hierarchy1"/>
    <dgm:cxn modelId="{FD4BE3AB-3D6B-4496-A172-561C725F9E83}" type="presParOf" srcId="{A86EC905-588B-44AF-9BE5-82B29D8AC247}" destId="{45104443-9FF1-4EDA-BC92-D9E513DF6729}" srcOrd="0" destOrd="0" presId="urn:microsoft.com/office/officeart/2005/8/layout/hierarchy1"/>
    <dgm:cxn modelId="{B6259F99-F2F1-41F9-9320-6BBE22E74E8B}" type="presParOf" srcId="{A86EC905-588B-44AF-9BE5-82B29D8AC247}" destId="{AAF8C149-D4F9-481C-B08D-EA4F8AE85D89}" srcOrd="1" destOrd="0" presId="urn:microsoft.com/office/officeart/2005/8/layout/hierarchy1"/>
    <dgm:cxn modelId="{4D2BE947-2255-49B0-BBF7-93EFEF14175A}" type="presParOf" srcId="{9D6DFF8B-C379-4F90-91CA-1A31654D1585}" destId="{BFAE68D1-9275-491C-86B9-5F9BA2903CAD}" srcOrd="1" destOrd="0" presId="urn:microsoft.com/office/officeart/2005/8/layout/hierarchy1"/>
    <dgm:cxn modelId="{653B57EB-343F-42FC-86AF-A9A4AF36BC32}" type="presParOf" srcId="{BFAE68D1-9275-491C-86B9-5F9BA2903CAD}" destId="{2811D324-3BD6-4CEF-8311-BAA4EDCA3B9C}" srcOrd="0" destOrd="0" presId="urn:microsoft.com/office/officeart/2005/8/layout/hierarchy1"/>
    <dgm:cxn modelId="{43B4D6AA-1CE7-4045-9A05-2C0801E4358D}" type="presParOf" srcId="{BFAE68D1-9275-491C-86B9-5F9BA2903CAD}" destId="{A42CDCFC-998E-4600-BCF9-822618170970}" srcOrd="1" destOrd="0" presId="urn:microsoft.com/office/officeart/2005/8/layout/hierarchy1"/>
    <dgm:cxn modelId="{6B37C425-6FB0-4A19-B330-9B14FE418C24}" type="presParOf" srcId="{A42CDCFC-998E-4600-BCF9-822618170970}" destId="{1F65AE88-3B02-454F-A776-8B1F44BE6115}" srcOrd="0" destOrd="0" presId="urn:microsoft.com/office/officeart/2005/8/layout/hierarchy1"/>
    <dgm:cxn modelId="{9B186103-F601-4C41-8121-DA943F7FEA6E}" type="presParOf" srcId="{1F65AE88-3B02-454F-A776-8B1F44BE6115}" destId="{76113D8B-6BC7-4A56-B8E0-0D7922639926}" srcOrd="0" destOrd="0" presId="urn:microsoft.com/office/officeart/2005/8/layout/hierarchy1"/>
    <dgm:cxn modelId="{10142FCC-467F-430E-886E-A129F5D64933}" type="presParOf" srcId="{1F65AE88-3B02-454F-A776-8B1F44BE6115}" destId="{C0C42CCE-6861-41E7-8BE3-80527FFFD891}" srcOrd="1" destOrd="0" presId="urn:microsoft.com/office/officeart/2005/8/layout/hierarchy1"/>
    <dgm:cxn modelId="{7BFBCF45-425B-4717-B415-06F03DE46B45}" type="presParOf" srcId="{A42CDCFC-998E-4600-BCF9-822618170970}" destId="{B084D69B-9E5A-4EE2-8DC2-011F0B47B571}" srcOrd="1" destOrd="0" presId="urn:microsoft.com/office/officeart/2005/8/layout/hierarchy1"/>
    <dgm:cxn modelId="{60708550-B897-4F52-A21C-41128940CE85}" type="presParOf" srcId="{BFAE68D1-9275-491C-86B9-5F9BA2903CAD}" destId="{71A92DAE-A9BD-4566-AC36-42FD815F8CC0}" srcOrd="2" destOrd="0" presId="urn:microsoft.com/office/officeart/2005/8/layout/hierarchy1"/>
    <dgm:cxn modelId="{E5AF260A-ECBA-429C-9037-3B1B92A093ED}" type="presParOf" srcId="{BFAE68D1-9275-491C-86B9-5F9BA2903CAD}" destId="{A7F8716A-E007-48B4-A031-86B9444C562D}" srcOrd="3" destOrd="0" presId="urn:microsoft.com/office/officeart/2005/8/layout/hierarchy1"/>
    <dgm:cxn modelId="{822B5782-0788-40F1-A4DC-122B8D57E9DB}" type="presParOf" srcId="{A7F8716A-E007-48B4-A031-86B9444C562D}" destId="{65E9303C-ABD9-4CD3-95B5-D580C1E16DB7}" srcOrd="0" destOrd="0" presId="urn:microsoft.com/office/officeart/2005/8/layout/hierarchy1"/>
    <dgm:cxn modelId="{1A15DE77-2A0F-48F5-B678-7E93DBE7366D}" type="presParOf" srcId="{65E9303C-ABD9-4CD3-95B5-D580C1E16DB7}" destId="{80FF7D16-EC43-4812-A00B-447C7E076EBC}" srcOrd="0" destOrd="0" presId="urn:microsoft.com/office/officeart/2005/8/layout/hierarchy1"/>
    <dgm:cxn modelId="{C264791C-3ABE-416A-868B-1A804637ECA0}" type="presParOf" srcId="{65E9303C-ABD9-4CD3-95B5-D580C1E16DB7}" destId="{03B394CD-FCAD-4B6C-B6AE-F7544B8DE38A}" srcOrd="1" destOrd="0" presId="urn:microsoft.com/office/officeart/2005/8/layout/hierarchy1"/>
    <dgm:cxn modelId="{393A7D66-21F6-4A0F-89DE-E973365D13E1}" type="presParOf" srcId="{A7F8716A-E007-48B4-A031-86B9444C562D}" destId="{A9C54E53-C9DB-4948-94B4-CBCC156A73C1}" srcOrd="1" destOrd="0" presId="urn:microsoft.com/office/officeart/2005/8/layout/hierarchy1"/>
    <dgm:cxn modelId="{F14E730A-08BB-4473-91E8-B0661F0AA289}" type="presParOf" srcId="{BFAE68D1-9275-491C-86B9-5F9BA2903CAD}" destId="{9A45E69E-D7DA-40A2-B2F5-6C778DB9A33D}" srcOrd="4" destOrd="0" presId="urn:microsoft.com/office/officeart/2005/8/layout/hierarchy1"/>
    <dgm:cxn modelId="{67BCFCB4-F49E-4431-8322-5168F181A852}" type="presParOf" srcId="{BFAE68D1-9275-491C-86B9-5F9BA2903CAD}" destId="{5B0974A7-37E2-4398-A709-7EB4F42533BD}" srcOrd="5" destOrd="0" presId="urn:microsoft.com/office/officeart/2005/8/layout/hierarchy1"/>
    <dgm:cxn modelId="{7AE5899A-3828-40BC-8520-D4C2F21F44B4}" type="presParOf" srcId="{5B0974A7-37E2-4398-A709-7EB4F42533BD}" destId="{6B67860D-F130-4D9F-AD1E-3417952C4038}" srcOrd="0" destOrd="0" presId="urn:microsoft.com/office/officeart/2005/8/layout/hierarchy1"/>
    <dgm:cxn modelId="{325C1DB8-99F4-474C-AF59-B21AD5FF4D11}" type="presParOf" srcId="{6B67860D-F130-4D9F-AD1E-3417952C4038}" destId="{608C6D02-503E-484B-B955-DDB74ACFF731}" srcOrd="0" destOrd="0" presId="urn:microsoft.com/office/officeart/2005/8/layout/hierarchy1"/>
    <dgm:cxn modelId="{38816DB5-8071-4754-9776-EEA0800339D2}" type="presParOf" srcId="{6B67860D-F130-4D9F-AD1E-3417952C4038}" destId="{8B1FB4BB-80D5-4C23-9A21-E731A9847C71}" srcOrd="1" destOrd="0" presId="urn:microsoft.com/office/officeart/2005/8/layout/hierarchy1"/>
    <dgm:cxn modelId="{D310369C-F504-44C8-9D6A-3D5297E09894}" type="presParOf" srcId="{5B0974A7-37E2-4398-A709-7EB4F42533BD}" destId="{FB69A1B6-0940-475E-B856-C0343324708F}" srcOrd="1" destOrd="0" presId="urn:microsoft.com/office/officeart/2005/8/layout/hierarchy1"/>
    <dgm:cxn modelId="{6129AB57-5F29-4057-BC40-F372BF5D89A0}" type="presParOf" srcId="{BFAE68D1-9275-491C-86B9-5F9BA2903CAD}" destId="{4562B0EB-FF28-404E-B134-86E5D6983869}" srcOrd="6" destOrd="0" presId="urn:microsoft.com/office/officeart/2005/8/layout/hierarchy1"/>
    <dgm:cxn modelId="{76027FB3-1B13-492B-837C-F5BAEF63FBBF}" type="presParOf" srcId="{BFAE68D1-9275-491C-86B9-5F9BA2903CAD}" destId="{3C68BDA3-999A-4248-B277-B24D8B8D8181}" srcOrd="7" destOrd="0" presId="urn:microsoft.com/office/officeart/2005/8/layout/hierarchy1"/>
    <dgm:cxn modelId="{06ED4C62-402F-41DD-9CDE-AE5003B63A89}" type="presParOf" srcId="{3C68BDA3-999A-4248-B277-B24D8B8D8181}" destId="{5D1A40EF-8952-49B7-8402-771C9F8A833E}" srcOrd="0" destOrd="0" presId="urn:microsoft.com/office/officeart/2005/8/layout/hierarchy1"/>
    <dgm:cxn modelId="{EFDF9E68-C7D1-4CDF-A174-E18ADBC30B72}" type="presParOf" srcId="{5D1A40EF-8952-49B7-8402-771C9F8A833E}" destId="{4F7ECCD6-F39B-4011-AE4F-6F5F6A08E7C7}" srcOrd="0" destOrd="0" presId="urn:microsoft.com/office/officeart/2005/8/layout/hierarchy1"/>
    <dgm:cxn modelId="{33B65FCB-29CC-4DAE-B7F6-0332BD9AFF39}" type="presParOf" srcId="{5D1A40EF-8952-49B7-8402-771C9F8A833E}" destId="{38779D1D-179C-412A-887A-DC95FE9F8D1A}" srcOrd="1" destOrd="0" presId="urn:microsoft.com/office/officeart/2005/8/layout/hierarchy1"/>
    <dgm:cxn modelId="{7514F3B6-D9CD-4A33-9DBB-811613BF728D}" type="presParOf" srcId="{3C68BDA3-999A-4248-B277-B24D8B8D8181}" destId="{6C7F562F-35FD-4074-9DC7-A5366A2C9D8E}" srcOrd="1" destOrd="0" presId="urn:microsoft.com/office/officeart/2005/8/layout/hierarchy1"/>
    <dgm:cxn modelId="{C1F577EA-2307-4231-90C0-21E57837E026}" type="presParOf" srcId="{BFAE68D1-9275-491C-86B9-5F9BA2903CAD}" destId="{3CC4AA60-D7F8-4C85-B11C-B81FCCCB270E}" srcOrd="8" destOrd="0" presId="urn:microsoft.com/office/officeart/2005/8/layout/hierarchy1"/>
    <dgm:cxn modelId="{17A67E38-8F50-456E-9F0E-B47210E27E50}" type="presParOf" srcId="{BFAE68D1-9275-491C-86B9-5F9BA2903CAD}" destId="{620111B9-69A1-47F2-B98F-880390E1860F}" srcOrd="9" destOrd="0" presId="urn:microsoft.com/office/officeart/2005/8/layout/hierarchy1"/>
    <dgm:cxn modelId="{A963B35B-096B-4B11-9095-22A269BDDA61}" type="presParOf" srcId="{620111B9-69A1-47F2-B98F-880390E1860F}" destId="{18F54F21-C912-474A-A2FA-61AB3EF35F07}" srcOrd="0" destOrd="0" presId="urn:microsoft.com/office/officeart/2005/8/layout/hierarchy1"/>
    <dgm:cxn modelId="{771A1BA3-B751-496A-BCB5-BF6040ABD4ED}" type="presParOf" srcId="{18F54F21-C912-474A-A2FA-61AB3EF35F07}" destId="{8A25F41A-D518-4BE2-B052-E1F68E61056C}" srcOrd="0" destOrd="0" presId="urn:microsoft.com/office/officeart/2005/8/layout/hierarchy1"/>
    <dgm:cxn modelId="{5C780717-B586-472F-9EB0-BD11D78BD1B5}" type="presParOf" srcId="{18F54F21-C912-474A-A2FA-61AB3EF35F07}" destId="{531FBFC1-6118-4141-9EFB-7BFF8A471339}" srcOrd="1" destOrd="0" presId="urn:microsoft.com/office/officeart/2005/8/layout/hierarchy1"/>
    <dgm:cxn modelId="{98E35D39-DEC0-481A-BF9C-8F5A609B7C9C}" type="presParOf" srcId="{620111B9-69A1-47F2-B98F-880390E1860F}" destId="{E226B8FB-773F-41E8-81D5-B8BABB5E736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B879E-F214-4D6E-AE15-485D17AB5AD4}">
      <dsp:nvSpPr>
        <dsp:cNvPr id="0" name=""/>
        <dsp:cNvSpPr/>
      </dsp:nvSpPr>
      <dsp:spPr>
        <a:xfrm>
          <a:off x="2771721" y="2327"/>
          <a:ext cx="4834044" cy="483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6000" kern="1200" dirty="0"/>
            <a:t>الملكات اللغوية (</a:t>
          </a:r>
          <a:r>
            <a:rPr lang="ar-DZ" sz="6000" kern="1200" dirty="0" err="1"/>
            <a:t>المتابة</a:t>
          </a:r>
          <a:r>
            <a:rPr lang="ar-DZ" sz="6000" kern="1200" dirty="0"/>
            <a:t> و القراءة)</a:t>
          </a:r>
          <a:endParaRPr lang="fr-DZ" sz="6000" kern="1200" dirty="0"/>
        </a:p>
      </dsp:txBody>
      <dsp:txXfrm>
        <a:off x="3479650" y="710256"/>
        <a:ext cx="3418186" cy="34181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C4AA60-D7F8-4C85-B11C-B81FCCCB270E}">
      <dsp:nvSpPr>
        <dsp:cNvPr id="0" name=""/>
        <dsp:cNvSpPr/>
      </dsp:nvSpPr>
      <dsp:spPr>
        <a:xfrm>
          <a:off x="8938599" y="2518786"/>
          <a:ext cx="2028760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2028760" y="164490"/>
              </a:lnTo>
              <a:lnTo>
                <a:pt x="202876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2B0EB-FF28-404E-B134-86E5D6983869}">
      <dsp:nvSpPr>
        <dsp:cNvPr id="0" name=""/>
        <dsp:cNvSpPr/>
      </dsp:nvSpPr>
      <dsp:spPr>
        <a:xfrm>
          <a:off x="8938599" y="2518786"/>
          <a:ext cx="1014380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1014380" y="164490"/>
              </a:lnTo>
              <a:lnTo>
                <a:pt x="101438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5E69E-D7DA-40A2-B2F5-6C778DB9A33D}">
      <dsp:nvSpPr>
        <dsp:cNvPr id="0" name=""/>
        <dsp:cNvSpPr/>
      </dsp:nvSpPr>
      <dsp:spPr>
        <a:xfrm>
          <a:off x="8892879" y="2518786"/>
          <a:ext cx="91440" cy="2413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92DAE-A9BD-4566-AC36-42FD815F8CC0}">
      <dsp:nvSpPr>
        <dsp:cNvPr id="0" name=""/>
        <dsp:cNvSpPr/>
      </dsp:nvSpPr>
      <dsp:spPr>
        <a:xfrm>
          <a:off x="7924219" y="2518786"/>
          <a:ext cx="1014380" cy="241376"/>
        </a:xfrm>
        <a:custGeom>
          <a:avLst/>
          <a:gdLst/>
          <a:ahLst/>
          <a:cxnLst/>
          <a:rect l="0" t="0" r="0" b="0"/>
          <a:pathLst>
            <a:path>
              <a:moveTo>
                <a:pt x="1014380" y="0"/>
              </a:moveTo>
              <a:lnTo>
                <a:pt x="1014380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1D324-3BD6-4CEF-8311-BAA4EDCA3B9C}">
      <dsp:nvSpPr>
        <dsp:cNvPr id="0" name=""/>
        <dsp:cNvSpPr/>
      </dsp:nvSpPr>
      <dsp:spPr>
        <a:xfrm>
          <a:off x="6909838" y="2518786"/>
          <a:ext cx="2028760" cy="241376"/>
        </a:xfrm>
        <a:custGeom>
          <a:avLst/>
          <a:gdLst/>
          <a:ahLst/>
          <a:cxnLst/>
          <a:rect l="0" t="0" r="0" b="0"/>
          <a:pathLst>
            <a:path>
              <a:moveTo>
                <a:pt x="2028760" y="0"/>
              </a:moveTo>
              <a:lnTo>
                <a:pt x="2028760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BA86A-12D7-45B4-97FB-C017E5609969}">
      <dsp:nvSpPr>
        <dsp:cNvPr id="0" name=""/>
        <dsp:cNvSpPr/>
      </dsp:nvSpPr>
      <dsp:spPr>
        <a:xfrm>
          <a:off x="5977192" y="1750393"/>
          <a:ext cx="2961407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2961407" y="164490"/>
              </a:lnTo>
              <a:lnTo>
                <a:pt x="2961407" y="2413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A6C05-0C97-4029-8D08-146720A999B3}">
      <dsp:nvSpPr>
        <dsp:cNvPr id="0" name=""/>
        <dsp:cNvSpPr/>
      </dsp:nvSpPr>
      <dsp:spPr>
        <a:xfrm>
          <a:off x="3158341" y="2518786"/>
          <a:ext cx="2737117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2737117" y="164490"/>
              </a:lnTo>
              <a:lnTo>
                <a:pt x="2737117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3343F-2950-44E2-B56A-DA3E508AD0E6}">
      <dsp:nvSpPr>
        <dsp:cNvPr id="0" name=""/>
        <dsp:cNvSpPr/>
      </dsp:nvSpPr>
      <dsp:spPr>
        <a:xfrm>
          <a:off x="3158341" y="2518786"/>
          <a:ext cx="1660329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1660329" y="164490"/>
              </a:lnTo>
              <a:lnTo>
                <a:pt x="1660329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05C9D-4799-41F9-8372-F6AA9B6806D5}">
      <dsp:nvSpPr>
        <dsp:cNvPr id="0" name=""/>
        <dsp:cNvSpPr/>
      </dsp:nvSpPr>
      <dsp:spPr>
        <a:xfrm>
          <a:off x="3158341" y="2518786"/>
          <a:ext cx="444782" cy="241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0"/>
              </a:lnTo>
              <a:lnTo>
                <a:pt x="444782" y="164490"/>
              </a:lnTo>
              <a:lnTo>
                <a:pt x="444782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ADEA3-29A7-4464-B041-650511859E5B}">
      <dsp:nvSpPr>
        <dsp:cNvPr id="0" name=""/>
        <dsp:cNvSpPr/>
      </dsp:nvSpPr>
      <dsp:spPr>
        <a:xfrm>
          <a:off x="2449984" y="2518786"/>
          <a:ext cx="708356" cy="241376"/>
        </a:xfrm>
        <a:custGeom>
          <a:avLst/>
          <a:gdLst/>
          <a:ahLst/>
          <a:cxnLst/>
          <a:rect l="0" t="0" r="0" b="0"/>
          <a:pathLst>
            <a:path>
              <a:moveTo>
                <a:pt x="708356" y="0"/>
              </a:moveTo>
              <a:lnTo>
                <a:pt x="708356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0EF06-6078-4C17-B9E1-BF070132E213}">
      <dsp:nvSpPr>
        <dsp:cNvPr id="0" name=""/>
        <dsp:cNvSpPr/>
      </dsp:nvSpPr>
      <dsp:spPr>
        <a:xfrm>
          <a:off x="1435603" y="2518786"/>
          <a:ext cx="1722737" cy="241376"/>
        </a:xfrm>
        <a:custGeom>
          <a:avLst/>
          <a:gdLst/>
          <a:ahLst/>
          <a:cxnLst/>
          <a:rect l="0" t="0" r="0" b="0"/>
          <a:pathLst>
            <a:path>
              <a:moveTo>
                <a:pt x="1722737" y="0"/>
              </a:moveTo>
              <a:lnTo>
                <a:pt x="1722737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92D73-0BD0-496D-972B-7805C6532933}">
      <dsp:nvSpPr>
        <dsp:cNvPr id="0" name=""/>
        <dsp:cNvSpPr/>
      </dsp:nvSpPr>
      <dsp:spPr>
        <a:xfrm>
          <a:off x="421223" y="2518786"/>
          <a:ext cx="2737117" cy="241376"/>
        </a:xfrm>
        <a:custGeom>
          <a:avLst/>
          <a:gdLst/>
          <a:ahLst/>
          <a:cxnLst/>
          <a:rect l="0" t="0" r="0" b="0"/>
          <a:pathLst>
            <a:path>
              <a:moveTo>
                <a:pt x="2737117" y="0"/>
              </a:moveTo>
              <a:lnTo>
                <a:pt x="2737117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9695C-F2AD-40F4-8C8C-5C9C6C7EDD9F}">
      <dsp:nvSpPr>
        <dsp:cNvPr id="0" name=""/>
        <dsp:cNvSpPr/>
      </dsp:nvSpPr>
      <dsp:spPr>
        <a:xfrm>
          <a:off x="3158341" y="1750393"/>
          <a:ext cx="2818851" cy="241376"/>
        </a:xfrm>
        <a:custGeom>
          <a:avLst/>
          <a:gdLst/>
          <a:ahLst/>
          <a:cxnLst/>
          <a:rect l="0" t="0" r="0" b="0"/>
          <a:pathLst>
            <a:path>
              <a:moveTo>
                <a:pt x="2818851" y="0"/>
              </a:moveTo>
              <a:lnTo>
                <a:pt x="2818851" y="164490"/>
              </a:lnTo>
              <a:lnTo>
                <a:pt x="0" y="164490"/>
              </a:lnTo>
              <a:lnTo>
                <a:pt x="0" y="2413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D15FA9-1854-48C1-A2D8-53CA4FD3D805}">
      <dsp:nvSpPr>
        <dsp:cNvPr id="0" name=""/>
        <dsp:cNvSpPr/>
      </dsp:nvSpPr>
      <dsp:spPr>
        <a:xfrm>
          <a:off x="4214321" y="317724"/>
          <a:ext cx="3525741" cy="14326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918CE6-9224-453B-8070-AF06681AB313}">
      <dsp:nvSpPr>
        <dsp:cNvPr id="0" name=""/>
        <dsp:cNvSpPr/>
      </dsp:nvSpPr>
      <dsp:spPr>
        <a:xfrm>
          <a:off x="4306538" y="405330"/>
          <a:ext cx="3525741" cy="14326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الملكات اللغوية (الكتابة و القراءة)</a:t>
          </a:r>
          <a:endParaRPr lang="fr-DZ" sz="24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348499" y="447291"/>
        <a:ext cx="3441819" cy="1348746"/>
      </dsp:txXfrm>
    </dsp:sp>
    <dsp:sp modelId="{BF34C296-1A15-46C5-AB2B-ED1853D2968A}">
      <dsp:nvSpPr>
        <dsp:cNvPr id="0" name=""/>
        <dsp:cNvSpPr/>
      </dsp:nvSpPr>
      <dsp:spPr>
        <a:xfrm>
          <a:off x="1992617" y="1991769"/>
          <a:ext cx="2331446" cy="527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08903-4497-42E3-8274-93BD57591E92}">
      <dsp:nvSpPr>
        <dsp:cNvPr id="0" name=""/>
        <dsp:cNvSpPr/>
      </dsp:nvSpPr>
      <dsp:spPr>
        <a:xfrm>
          <a:off x="2084834" y="2079375"/>
          <a:ext cx="2331446" cy="5270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أولا: مهارة الكتابة</a:t>
          </a:r>
          <a:endParaRPr lang="fr-DZ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100270" y="2094811"/>
        <a:ext cx="2300574" cy="496144"/>
      </dsp:txXfrm>
    </dsp:sp>
    <dsp:sp modelId="{D8E73802-D537-4DAC-ABAC-CC87BC8EEB05}">
      <dsp:nvSpPr>
        <dsp:cNvPr id="0" name=""/>
        <dsp:cNvSpPr/>
      </dsp:nvSpPr>
      <dsp:spPr>
        <a:xfrm>
          <a:off x="6249" y="2760162"/>
          <a:ext cx="829947" cy="564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6CFCB-7A12-49AB-9B51-C0EA54870857}">
      <dsp:nvSpPr>
        <dsp:cNvPr id="0" name=""/>
        <dsp:cNvSpPr/>
      </dsp:nvSpPr>
      <dsp:spPr>
        <a:xfrm>
          <a:off x="98466" y="2847768"/>
          <a:ext cx="829947" cy="564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1-تعريفها: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14995" y="2864297"/>
        <a:ext cx="796889" cy="531287"/>
      </dsp:txXfrm>
    </dsp:sp>
    <dsp:sp modelId="{F7543AC4-C6B8-40C9-98B4-238D8384978D}">
      <dsp:nvSpPr>
        <dsp:cNvPr id="0" name=""/>
        <dsp:cNvSpPr/>
      </dsp:nvSpPr>
      <dsp:spPr>
        <a:xfrm>
          <a:off x="1020630" y="2760162"/>
          <a:ext cx="829947" cy="8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BC4AF3-51B4-48B5-96B3-4056761BCEA4}">
      <dsp:nvSpPr>
        <dsp:cNvPr id="0" name=""/>
        <dsp:cNvSpPr/>
      </dsp:nvSpPr>
      <dsp:spPr>
        <a:xfrm>
          <a:off x="1112846" y="2847768"/>
          <a:ext cx="829947" cy="895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2- أهمية الكتابة: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137154" y="2872076"/>
        <a:ext cx="781331" cy="846632"/>
      </dsp:txXfrm>
    </dsp:sp>
    <dsp:sp modelId="{2F4013FD-5296-497A-8A41-1AF1B3EAD699}">
      <dsp:nvSpPr>
        <dsp:cNvPr id="0" name=""/>
        <dsp:cNvSpPr/>
      </dsp:nvSpPr>
      <dsp:spPr>
        <a:xfrm>
          <a:off x="2035010" y="2760162"/>
          <a:ext cx="829947" cy="9533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79892-7245-404C-8919-22153025CF5E}">
      <dsp:nvSpPr>
        <dsp:cNvPr id="0" name=""/>
        <dsp:cNvSpPr/>
      </dsp:nvSpPr>
      <dsp:spPr>
        <a:xfrm>
          <a:off x="2127226" y="2847768"/>
          <a:ext cx="829947" cy="953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3- عناصر مهارة الكتابة: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151534" y="2872076"/>
        <a:ext cx="781331" cy="904772"/>
      </dsp:txXfrm>
    </dsp:sp>
    <dsp:sp modelId="{2293E9A4-7213-44D2-8D53-E601DBAE13ED}">
      <dsp:nvSpPr>
        <dsp:cNvPr id="0" name=""/>
        <dsp:cNvSpPr/>
      </dsp:nvSpPr>
      <dsp:spPr>
        <a:xfrm>
          <a:off x="3049390" y="2760162"/>
          <a:ext cx="1107465" cy="98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1A3C25-EF8B-4FA2-BA0A-F39D7064FDD2}">
      <dsp:nvSpPr>
        <dsp:cNvPr id="0" name=""/>
        <dsp:cNvSpPr/>
      </dsp:nvSpPr>
      <dsp:spPr>
        <a:xfrm>
          <a:off x="3141607" y="2847768"/>
          <a:ext cx="1107465" cy="987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4- أنواع الكتابة: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170541" y="2876702"/>
        <a:ext cx="1049597" cy="930019"/>
      </dsp:txXfrm>
    </dsp:sp>
    <dsp:sp modelId="{8C578622-3879-4A71-B063-4B61873D15D7}">
      <dsp:nvSpPr>
        <dsp:cNvPr id="0" name=""/>
        <dsp:cNvSpPr/>
      </dsp:nvSpPr>
      <dsp:spPr>
        <a:xfrm>
          <a:off x="4341288" y="2760162"/>
          <a:ext cx="954763" cy="1292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D2640-9640-43C6-BEA2-BDAEB4EA9BAD}">
      <dsp:nvSpPr>
        <dsp:cNvPr id="0" name=""/>
        <dsp:cNvSpPr/>
      </dsp:nvSpPr>
      <dsp:spPr>
        <a:xfrm>
          <a:off x="4433505" y="2847768"/>
          <a:ext cx="954763" cy="12928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5- تعلُّم مهارة الكتابة: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461469" y="2875732"/>
        <a:ext cx="898835" cy="1236959"/>
      </dsp:txXfrm>
    </dsp:sp>
    <dsp:sp modelId="{9687129E-E634-4798-A748-660953939623}">
      <dsp:nvSpPr>
        <dsp:cNvPr id="0" name=""/>
        <dsp:cNvSpPr/>
      </dsp:nvSpPr>
      <dsp:spPr>
        <a:xfrm>
          <a:off x="5480484" y="2760162"/>
          <a:ext cx="829947" cy="1351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3595F-61FE-4F35-82F0-33EE5A28D85A}">
      <dsp:nvSpPr>
        <dsp:cNvPr id="0" name=""/>
        <dsp:cNvSpPr/>
      </dsp:nvSpPr>
      <dsp:spPr>
        <a:xfrm>
          <a:off x="5572701" y="2847768"/>
          <a:ext cx="829947" cy="1351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6- طرائق تنمية مهارة الكتابة: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597009" y="2872076"/>
        <a:ext cx="781331" cy="1303123"/>
      </dsp:txXfrm>
    </dsp:sp>
    <dsp:sp modelId="{45104443-9FF1-4EDA-BC92-D9E513DF6729}">
      <dsp:nvSpPr>
        <dsp:cNvPr id="0" name=""/>
        <dsp:cNvSpPr/>
      </dsp:nvSpPr>
      <dsp:spPr>
        <a:xfrm>
          <a:off x="7915431" y="1991769"/>
          <a:ext cx="2046335" cy="527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8C149-D4F9-481C-B08D-EA4F8AE85D89}">
      <dsp:nvSpPr>
        <dsp:cNvPr id="0" name=""/>
        <dsp:cNvSpPr/>
      </dsp:nvSpPr>
      <dsp:spPr>
        <a:xfrm>
          <a:off x="8007648" y="2079375"/>
          <a:ext cx="2046335" cy="5270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ثانيا: مهارة القراءة</a:t>
          </a:r>
          <a:endParaRPr lang="fr-DZ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8023084" y="2094811"/>
        <a:ext cx="2015463" cy="496144"/>
      </dsp:txXfrm>
    </dsp:sp>
    <dsp:sp modelId="{76113D8B-6BC7-4A56-B8E0-0D7922639926}">
      <dsp:nvSpPr>
        <dsp:cNvPr id="0" name=""/>
        <dsp:cNvSpPr/>
      </dsp:nvSpPr>
      <dsp:spPr>
        <a:xfrm>
          <a:off x="6494865" y="2760162"/>
          <a:ext cx="829947" cy="8913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C42CCE-6861-41E7-8BE3-80527FFFD891}">
      <dsp:nvSpPr>
        <dsp:cNvPr id="0" name=""/>
        <dsp:cNvSpPr/>
      </dsp:nvSpPr>
      <dsp:spPr>
        <a:xfrm>
          <a:off x="6587081" y="2847768"/>
          <a:ext cx="829947" cy="891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1- تعرف القراءة: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11389" y="2872076"/>
        <a:ext cx="781331" cy="842695"/>
      </dsp:txXfrm>
    </dsp:sp>
    <dsp:sp modelId="{80FF7D16-EC43-4812-A00B-447C7E076EBC}">
      <dsp:nvSpPr>
        <dsp:cNvPr id="0" name=""/>
        <dsp:cNvSpPr/>
      </dsp:nvSpPr>
      <dsp:spPr>
        <a:xfrm>
          <a:off x="7509245" y="2760162"/>
          <a:ext cx="829947" cy="1371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394CD-FCAD-4B6C-B6AE-F7544B8DE38A}">
      <dsp:nvSpPr>
        <dsp:cNvPr id="0" name=""/>
        <dsp:cNvSpPr/>
      </dsp:nvSpPr>
      <dsp:spPr>
        <a:xfrm>
          <a:off x="7601461" y="2847768"/>
          <a:ext cx="829947" cy="13711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2- العوامل المؤثرة في اكتساب مهارة القراءة: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625769" y="2872076"/>
        <a:ext cx="781331" cy="1322549"/>
      </dsp:txXfrm>
    </dsp:sp>
    <dsp:sp modelId="{608C6D02-503E-484B-B955-DDB74ACFF731}">
      <dsp:nvSpPr>
        <dsp:cNvPr id="0" name=""/>
        <dsp:cNvSpPr/>
      </dsp:nvSpPr>
      <dsp:spPr>
        <a:xfrm>
          <a:off x="8523625" y="2760162"/>
          <a:ext cx="829947" cy="17471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FB4BB-80D5-4C23-9A21-E731A9847C71}">
      <dsp:nvSpPr>
        <dsp:cNvPr id="0" name=""/>
        <dsp:cNvSpPr/>
      </dsp:nvSpPr>
      <dsp:spPr>
        <a:xfrm>
          <a:off x="8615842" y="2847768"/>
          <a:ext cx="829947" cy="17471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3- أشكال القراءة: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8640150" y="2872076"/>
        <a:ext cx="781331" cy="1698570"/>
      </dsp:txXfrm>
    </dsp:sp>
    <dsp:sp modelId="{4F7ECCD6-F39B-4011-AE4F-6F5F6A08E7C7}">
      <dsp:nvSpPr>
        <dsp:cNvPr id="0" name=""/>
        <dsp:cNvSpPr/>
      </dsp:nvSpPr>
      <dsp:spPr>
        <a:xfrm>
          <a:off x="9538005" y="2760162"/>
          <a:ext cx="829947" cy="2305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79D1D-179C-412A-887A-DC95FE9F8D1A}">
      <dsp:nvSpPr>
        <dsp:cNvPr id="0" name=""/>
        <dsp:cNvSpPr/>
      </dsp:nvSpPr>
      <dsp:spPr>
        <a:xfrm>
          <a:off x="9630222" y="2847768"/>
          <a:ext cx="829947" cy="2305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4- أساليب تدريس القراءة: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654530" y="2872076"/>
        <a:ext cx="781331" cy="2257139"/>
      </dsp:txXfrm>
    </dsp:sp>
    <dsp:sp modelId="{8A25F41A-D518-4BE2-B052-E1F68E61056C}">
      <dsp:nvSpPr>
        <dsp:cNvPr id="0" name=""/>
        <dsp:cNvSpPr/>
      </dsp:nvSpPr>
      <dsp:spPr>
        <a:xfrm>
          <a:off x="10552386" y="2760162"/>
          <a:ext cx="829947" cy="2435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FBFC1-6118-4141-9EFB-7BFF8A471339}">
      <dsp:nvSpPr>
        <dsp:cNvPr id="0" name=""/>
        <dsp:cNvSpPr/>
      </dsp:nvSpPr>
      <dsp:spPr>
        <a:xfrm>
          <a:off x="10644602" y="2847768"/>
          <a:ext cx="829947" cy="24352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5- أهداف و مهارات تدريس القراءة:</a:t>
          </a:r>
          <a:endParaRPr lang="fr-DZ" sz="16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0668910" y="2872076"/>
        <a:ext cx="781331" cy="2386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6630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3424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985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44021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82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42667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18709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8974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0212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9896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2916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1331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5658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5880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2583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6770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64749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D9CA95-00C8-4667-BF82-4048554D9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6997700" cy="5842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36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الرابعة: "الملكات اللغوية (الكتابة و القراءة)"</a:t>
            </a:r>
            <a:endParaRPr lang="fr-DZ" sz="3600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3" name="Espace réservé du contenu 12">
            <a:extLst>
              <a:ext uri="{FF2B5EF4-FFF2-40B4-BE49-F238E27FC236}">
                <a16:creationId xmlns:a16="http://schemas.microsoft.com/office/drawing/2014/main" id="{4C4C8FC5-24D0-441F-ABBD-1A711F55F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289363"/>
              </p:ext>
            </p:extLst>
          </p:nvPr>
        </p:nvGraphicFramePr>
        <p:xfrm>
          <a:off x="1103312" y="1511300"/>
          <a:ext cx="10377488" cy="483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3C13C952-66CF-4830-8069-0C12A42B7A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155509"/>
              </p:ext>
            </p:extLst>
          </p:nvPr>
        </p:nvGraphicFramePr>
        <p:xfrm>
          <a:off x="431800" y="990600"/>
          <a:ext cx="11480800" cy="560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7398935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87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Sakkal Majalla</vt:lpstr>
      <vt:lpstr>Wingdings 3</vt:lpstr>
      <vt:lpstr>Brin</vt:lpstr>
      <vt:lpstr>المحاضرة الرابعة: "الملكات اللغوية (الكتابة و القراءة)"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6</cp:revision>
  <dcterms:created xsi:type="dcterms:W3CDTF">2025-02-28T23:22:41Z</dcterms:created>
  <dcterms:modified xsi:type="dcterms:W3CDTF">2025-04-15T11:22:37Z</dcterms:modified>
</cp:coreProperties>
</file>