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97" d="100"/>
          <a:sy n="9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61BC866-CF87-40E8-9465-532A268DD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D9288905-D4EC-4854-BD14-2D1B6C019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A453CED-0019-4BF4-B7DF-8D92C760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590FF5F-9A98-4037-BEF2-94B7DA197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00F0BC6-BE41-4785-8006-1F9D0699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87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114BBA0-07A3-464E-A6D3-CCD69267E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9B03AAF5-BFFE-4049-BF6A-BB03F2E8E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CE25E5B-98E0-4228-A55B-F009CA4F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EA445A6-1AD3-4BAB-9E76-5364969BA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793A775-66C1-46F7-9890-336BF9F4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3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0EC6CC67-4297-46DE-B756-AF2464FD3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0D8AA0A7-638E-4F9B-9077-DFD890D4C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FD06D68-B7A3-4AD8-8637-2EC6034A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DF12024-248F-4B55-9F9A-B73C2BAA3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D041592-BBDC-439C-932C-A6BC595C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46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5482ADD-6BF7-4AAD-9C34-650A6EAF6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6564256-D0D8-4225-8A50-D85154B9B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0843CED-2B92-4AFA-B288-95CF7403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31FFAA5-028B-4D0B-9E50-BDBF643B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9B9C568-9E38-4813-98FA-0A63F3229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66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8975B90-E9E4-408C-A62D-6B71699E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86C5160-FBF7-4B2B-9871-97E163D0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2FAF061-48F0-4F3C-A33E-9EE225A3B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9D18AF6-44B7-47ED-8BBF-FDFDF186B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7689F1B-12C9-4000-8B9D-9BAF95D3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65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E619321-2735-4452-BFCA-1082B0537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C091E27-9ED1-4302-B58D-7AA221FCF7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ACB98C51-A4C8-42D2-B746-440C1DA97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5D4ABBBC-D323-46AB-AC97-9B0F2CC8A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DFAB7E8-10EC-4048-B6AC-9E5B083E0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38F378C3-6996-4903-A8E9-D9BDF163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90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BE46322-7913-4934-B62A-59E0864D5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4C24A0B-2CB6-416E-BE8F-E4192DB05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89E632C6-627D-425D-BE05-1C4258F6C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08610738-9BD2-4562-B376-CF0467B03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4B24825A-D7A6-4121-9B41-97659006BC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C16B5BAA-6C17-461F-A775-2D586865D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E2826335-4C6A-4EB9-BCE5-560A8B20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C12DEB45-3F7B-4DEF-B55E-2FA796F7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87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037691-B681-402A-AFC8-0B26D715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C283315E-5C34-4485-99F1-95121C3C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68EC360A-8EAB-44B9-860F-9E0BFFF8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7D35A6BD-DD5B-41CA-BD19-EED23BCCC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91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63E0075-1145-4015-856A-67C7FFE2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7CD0D057-CC57-4D23-8F0F-9AAB34901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E8DF092B-719F-472A-9212-59AD017D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80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53E1334-7F8E-45BE-BF60-05A2A5CEC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38C526F-EE7F-4BD2-8BD0-D9A0D0B84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27225467-A24F-45A2-8AA3-70596DA67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93DCE80-F372-497B-B7FA-1AFF31D6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C2AF141-36DA-44D9-8F06-B2799BC8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011816B-5E1D-40B0-9408-8585DCFE7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25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EE80883-B41D-46B8-9699-31C006EAA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6D7BD953-95AF-45A3-9EB9-94D5A8D332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8C277C0-9F95-45D4-8E9B-39CEF640B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454DAAB4-37C9-4091-920A-365DE0F4F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C9F3795-E4F0-4BDE-BA84-AAD7489F0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930B31A0-A4D6-4FF9-8539-48CCB7EE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22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E0775AD5-A9B0-4DB9-8C0C-6D5ABA0DF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D93775E-3135-4BCC-927B-BDAB4444F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919CED1-7FEE-40EF-B164-02120F20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95C81-2B01-4C1A-A7F2-5B020F40DB47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82283EC-A7BA-476D-9E2B-7A9AC6489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C94286F-925D-47E0-8F7E-5452999EE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73041-6AEA-4258-B11B-61D5B1D1B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06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3" Type="http://schemas.openxmlformats.org/officeDocument/2006/relationships/image" Target="../media/image120.png"/><Relationship Id="rId7" Type="http://schemas.openxmlformats.org/officeDocument/2006/relationships/image" Target="../media/image124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11" Type="http://schemas.openxmlformats.org/officeDocument/2006/relationships/image" Target="../media/image128.png"/><Relationship Id="rId5" Type="http://schemas.openxmlformats.org/officeDocument/2006/relationships/image" Target="../media/image122.png"/><Relationship Id="rId10" Type="http://schemas.openxmlformats.org/officeDocument/2006/relationships/image" Target="../media/image127.png"/><Relationship Id="rId4" Type="http://schemas.openxmlformats.org/officeDocument/2006/relationships/image" Target="../media/image121.png"/><Relationship Id="rId9" Type="http://schemas.openxmlformats.org/officeDocument/2006/relationships/image" Target="../media/image12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image" Target="../media/image140.png"/><Relationship Id="rId3" Type="http://schemas.openxmlformats.org/officeDocument/2006/relationships/image" Target="../media/image130.png"/><Relationship Id="rId7" Type="http://schemas.openxmlformats.org/officeDocument/2006/relationships/image" Target="../media/image134.png"/><Relationship Id="rId12" Type="http://schemas.openxmlformats.org/officeDocument/2006/relationships/image" Target="../media/image139.png"/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38.png"/><Relationship Id="rId5" Type="http://schemas.openxmlformats.org/officeDocument/2006/relationships/image" Target="../media/image132.png"/><Relationship Id="rId10" Type="http://schemas.openxmlformats.org/officeDocument/2006/relationships/image" Target="../media/image137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Relationship Id="rId14" Type="http://schemas.openxmlformats.org/officeDocument/2006/relationships/image" Target="../media/image14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png"/><Relationship Id="rId2" Type="http://schemas.openxmlformats.org/officeDocument/2006/relationships/image" Target="../media/image14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154.png"/><Relationship Id="rId3" Type="http://schemas.openxmlformats.org/officeDocument/2006/relationships/image" Target="../media/image145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17" Type="http://schemas.openxmlformats.org/officeDocument/2006/relationships/image" Target="../media/image158.png"/><Relationship Id="rId2" Type="http://schemas.openxmlformats.org/officeDocument/2006/relationships/image" Target="../media/image144.png"/><Relationship Id="rId16" Type="http://schemas.openxmlformats.org/officeDocument/2006/relationships/image" Target="../media/image1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11" Type="http://schemas.openxmlformats.org/officeDocument/2006/relationships/image" Target="../media/image152.png"/><Relationship Id="rId5" Type="http://schemas.openxmlformats.org/officeDocument/2006/relationships/image" Target="../media/image147.png"/><Relationship Id="rId15" Type="http://schemas.openxmlformats.org/officeDocument/2006/relationships/image" Target="../media/image156.png"/><Relationship Id="rId10" Type="http://schemas.openxmlformats.org/officeDocument/2006/relationships/image" Target="../media/image151.png"/><Relationship Id="rId4" Type="http://schemas.openxmlformats.org/officeDocument/2006/relationships/image" Target="../media/image146.png"/><Relationship Id="rId9" Type="http://schemas.openxmlformats.org/officeDocument/2006/relationships/image" Target="../media/image150.png"/><Relationship Id="rId14" Type="http://schemas.openxmlformats.org/officeDocument/2006/relationships/image" Target="../media/image15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png"/><Relationship Id="rId13" Type="http://schemas.openxmlformats.org/officeDocument/2006/relationships/image" Target="../media/image169.png"/><Relationship Id="rId18" Type="http://schemas.openxmlformats.org/officeDocument/2006/relationships/image" Target="../media/image174.png"/><Relationship Id="rId3" Type="http://schemas.openxmlformats.org/officeDocument/2006/relationships/image" Target="../media/image160.png"/><Relationship Id="rId21" Type="http://schemas.openxmlformats.org/officeDocument/2006/relationships/image" Target="../media/image177.png"/><Relationship Id="rId7" Type="http://schemas.openxmlformats.org/officeDocument/2006/relationships/image" Target="../media/image164.png"/><Relationship Id="rId12" Type="http://schemas.openxmlformats.org/officeDocument/2006/relationships/image" Target="../media/image168.png"/><Relationship Id="rId17" Type="http://schemas.openxmlformats.org/officeDocument/2006/relationships/image" Target="../media/image173.png"/><Relationship Id="rId2" Type="http://schemas.openxmlformats.org/officeDocument/2006/relationships/image" Target="../media/image159.png"/><Relationship Id="rId16" Type="http://schemas.openxmlformats.org/officeDocument/2006/relationships/image" Target="../media/image172.png"/><Relationship Id="rId20" Type="http://schemas.openxmlformats.org/officeDocument/2006/relationships/image" Target="../media/image1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3.png"/><Relationship Id="rId11" Type="http://schemas.openxmlformats.org/officeDocument/2006/relationships/image" Target="../media/image167.png"/><Relationship Id="rId5" Type="http://schemas.openxmlformats.org/officeDocument/2006/relationships/image" Target="../media/image162.png"/><Relationship Id="rId15" Type="http://schemas.openxmlformats.org/officeDocument/2006/relationships/image" Target="../media/image171.png"/><Relationship Id="rId23" Type="http://schemas.openxmlformats.org/officeDocument/2006/relationships/image" Target="../media/image179.png"/><Relationship Id="rId10" Type="http://schemas.openxmlformats.org/officeDocument/2006/relationships/image" Target="../media/image166.png"/><Relationship Id="rId19" Type="http://schemas.openxmlformats.org/officeDocument/2006/relationships/image" Target="../media/image175.png"/><Relationship Id="rId4" Type="http://schemas.openxmlformats.org/officeDocument/2006/relationships/image" Target="../media/image161.png"/><Relationship Id="rId9" Type="http://schemas.openxmlformats.org/officeDocument/2006/relationships/image" Target="../media/image130.png"/><Relationship Id="rId14" Type="http://schemas.openxmlformats.org/officeDocument/2006/relationships/image" Target="../media/image170.png"/><Relationship Id="rId22" Type="http://schemas.openxmlformats.org/officeDocument/2006/relationships/image" Target="../media/image17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png"/><Relationship Id="rId13" Type="http://schemas.openxmlformats.org/officeDocument/2006/relationships/image" Target="../media/image191.png"/><Relationship Id="rId3" Type="http://schemas.openxmlformats.org/officeDocument/2006/relationships/image" Target="../media/image181.png"/><Relationship Id="rId7" Type="http://schemas.openxmlformats.org/officeDocument/2006/relationships/image" Target="../media/image185.png"/><Relationship Id="rId12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4.png"/><Relationship Id="rId11" Type="http://schemas.openxmlformats.org/officeDocument/2006/relationships/image" Target="../media/image189.png"/><Relationship Id="rId5" Type="http://schemas.openxmlformats.org/officeDocument/2006/relationships/image" Target="../media/image183.png"/><Relationship Id="rId10" Type="http://schemas.openxmlformats.org/officeDocument/2006/relationships/image" Target="../media/image188.png"/><Relationship Id="rId4" Type="http://schemas.openxmlformats.org/officeDocument/2006/relationships/image" Target="../media/image182.png"/><Relationship Id="rId9" Type="http://schemas.openxmlformats.org/officeDocument/2006/relationships/image" Target="../media/image18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8.png"/><Relationship Id="rId13" Type="http://schemas.openxmlformats.org/officeDocument/2006/relationships/image" Target="../media/image203.png"/><Relationship Id="rId18" Type="http://schemas.openxmlformats.org/officeDocument/2006/relationships/image" Target="../media/image207.png"/><Relationship Id="rId3" Type="http://schemas.openxmlformats.org/officeDocument/2006/relationships/image" Target="../media/image193.png"/><Relationship Id="rId21" Type="http://schemas.openxmlformats.org/officeDocument/2006/relationships/image" Target="../media/image210.png"/><Relationship Id="rId7" Type="http://schemas.openxmlformats.org/officeDocument/2006/relationships/image" Target="../media/image197.png"/><Relationship Id="rId12" Type="http://schemas.openxmlformats.org/officeDocument/2006/relationships/image" Target="../media/image202.png"/><Relationship Id="rId17" Type="http://schemas.openxmlformats.org/officeDocument/2006/relationships/image" Target="../media/image206.png"/><Relationship Id="rId25" Type="http://schemas.openxmlformats.org/officeDocument/2006/relationships/image" Target="../media/image214.png"/><Relationship Id="rId2" Type="http://schemas.openxmlformats.org/officeDocument/2006/relationships/image" Target="../media/image192.png"/><Relationship Id="rId16" Type="http://schemas.openxmlformats.org/officeDocument/2006/relationships/image" Target="../media/image205.png"/><Relationship Id="rId20" Type="http://schemas.openxmlformats.org/officeDocument/2006/relationships/image" Target="../media/image2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6.png"/><Relationship Id="rId11" Type="http://schemas.openxmlformats.org/officeDocument/2006/relationships/image" Target="../media/image201.png"/><Relationship Id="rId24" Type="http://schemas.openxmlformats.org/officeDocument/2006/relationships/image" Target="../media/image213.png"/><Relationship Id="rId5" Type="http://schemas.openxmlformats.org/officeDocument/2006/relationships/image" Target="../media/image195.png"/><Relationship Id="rId15" Type="http://schemas.openxmlformats.org/officeDocument/2006/relationships/image" Target="../media/image204.png"/><Relationship Id="rId23" Type="http://schemas.openxmlformats.org/officeDocument/2006/relationships/image" Target="../media/image212.png"/><Relationship Id="rId10" Type="http://schemas.openxmlformats.org/officeDocument/2006/relationships/image" Target="../media/image200.png"/><Relationship Id="rId19" Type="http://schemas.openxmlformats.org/officeDocument/2006/relationships/image" Target="../media/image208.png"/><Relationship Id="rId4" Type="http://schemas.openxmlformats.org/officeDocument/2006/relationships/image" Target="../media/image194.png"/><Relationship Id="rId9" Type="http://schemas.openxmlformats.org/officeDocument/2006/relationships/image" Target="../media/image199.png"/><Relationship Id="rId14" Type="http://schemas.openxmlformats.org/officeDocument/2006/relationships/image" Target="../media/image137.png"/><Relationship Id="rId22" Type="http://schemas.openxmlformats.org/officeDocument/2006/relationships/image" Target="../media/image2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1.png"/><Relationship Id="rId13" Type="http://schemas.openxmlformats.org/officeDocument/2006/relationships/image" Target="../media/image226.png"/><Relationship Id="rId18" Type="http://schemas.openxmlformats.org/officeDocument/2006/relationships/image" Target="../media/image230.png"/><Relationship Id="rId3" Type="http://schemas.openxmlformats.org/officeDocument/2006/relationships/image" Target="../media/image216.png"/><Relationship Id="rId7" Type="http://schemas.openxmlformats.org/officeDocument/2006/relationships/image" Target="../media/image220.png"/><Relationship Id="rId12" Type="http://schemas.openxmlformats.org/officeDocument/2006/relationships/image" Target="../media/image225.png"/><Relationship Id="rId17" Type="http://schemas.openxmlformats.org/officeDocument/2006/relationships/image" Target="../media/image229.png"/><Relationship Id="rId2" Type="http://schemas.openxmlformats.org/officeDocument/2006/relationships/image" Target="../media/image215.png"/><Relationship Id="rId16" Type="http://schemas.openxmlformats.org/officeDocument/2006/relationships/image" Target="../media/image228.png"/><Relationship Id="rId20" Type="http://schemas.openxmlformats.org/officeDocument/2006/relationships/image" Target="../media/image2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9.png"/><Relationship Id="rId11" Type="http://schemas.openxmlformats.org/officeDocument/2006/relationships/image" Target="../media/image224.png"/><Relationship Id="rId5" Type="http://schemas.openxmlformats.org/officeDocument/2006/relationships/image" Target="../media/image218.png"/><Relationship Id="rId15" Type="http://schemas.openxmlformats.org/officeDocument/2006/relationships/image" Target="../media/image227.png"/><Relationship Id="rId10" Type="http://schemas.openxmlformats.org/officeDocument/2006/relationships/image" Target="../media/image223.png"/><Relationship Id="rId19" Type="http://schemas.openxmlformats.org/officeDocument/2006/relationships/image" Target="../media/image231.png"/><Relationship Id="rId4" Type="http://schemas.openxmlformats.org/officeDocument/2006/relationships/image" Target="../media/image217.png"/><Relationship Id="rId9" Type="http://schemas.openxmlformats.org/officeDocument/2006/relationships/image" Target="../media/image222.png"/><Relationship Id="rId14" Type="http://schemas.openxmlformats.org/officeDocument/2006/relationships/image" Target="../media/image13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10.png"/><Relationship Id="rId7" Type="http://schemas.openxmlformats.org/officeDocument/2006/relationships/image" Target="../media/image7.png"/><Relationship Id="rId2" Type="http://schemas.openxmlformats.org/officeDocument/2006/relationships/image" Target="../media/image2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10.png"/><Relationship Id="rId4" Type="http://schemas.openxmlformats.org/officeDocument/2006/relationships/image" Target="../media/image4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21" Type="http://schemas.openxmlformats.org/officeDocument/2006/relationships/image" Target="../media/image2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10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9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8.png"/><Relationship Id="rId18" Type="http://schemas.openxmlformats.org/officeDocument/2006/relationships/image" Target="../media/image63.png"/><Relationship Id="rId26" Type="http://schemas.openxmlformats.org/officeDocument/2006/relationships/image" Target="../media/image71.png"/><Relationship Id="rId39" Type="http://schemas.openxmlformats.org/officeDocument/2006/relationships/image" Target="../media/image84.png"/><Relationship Id="rId21" Type="http://schemas.openxmlformats.org/officeDocument/2006/relationships/image" Target="../media/image66.png"/><Relationship Id="rId34" Type="http://schemas.openxmlformats.org/officeDocument/2006/relationships/image" Target="../media/image79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5" Type="http://schemas.openxmlformats.org/officeDocument/2006/relationships/image" Target="../media/image70.png"/><Relationship Id="rId33" Type="http://schemas.openxmlformats.org/officeDocument/2006/relationships/image" Target="../media/image78.png"/><Relationship Id="rId38" Type="http://schemas.openxmlformats.org/officeDocument/2006/relationships/image" Target="../media/image83.png"/><Relationship Id="rId2" Type="http://schemas.openxmlformats.org/officeDocument/2006/relationships/image" Target="../media/image47.png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29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24" Type="http://schemas.openxmlformats.org/officeDocument/2006/relationships/image" Target="../media/image69.png"/><Relationship Id="rId32" Type="http://schemas.openxmlformats.org/officeDocument/2006/relationships/image" Target="../media/image77.png"/><Relationship Id="rId37" Type="http://schemas.openxmlformats.org/officeDocument/2006/relationships/image" Target="../media/image82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23" Type="http://schemas.openxmlformats.org/officeDocument/2006/relationships/image" Target="../media/image68.png"/><Relationship Id="rId28" Type="http://schemas.openxmlformats.org/officeDocument/2006/relationships/image" Target="../media/image73.png"/><Relationship Id="rId36" Type="http://schemas.openxmlformats.org/officeDocument/2006/relationships/image" Target="../media/image81.png"/><Relationship Id="rId10" Type="http://schemas.openxmlformats.org/officeDocument/2006/relationships/image" Target="../media/image55.png"/><Relationship Id="rId19" Type="http://schemas.openxmlformats.org/officeDocument/2006/relationships/image" Target="../media/image64.png"/><Relationship Id="rId31" Type="http://schemas.openxmlformats.org/officeDocument/2006/relationships/image" Target="../media/image76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Relationship Id="rId22" Type="http://schemas.openxmlformats.org/officeDocument/2006/relationships/image" Target="../media/image67.png"/><Relationship Id="rId27" Type="http://schemas.openxmlformats.org/officeDocument/2006/relationships/image" Target="../media/image72.png"/><Relationship Id="rId30" Type="http://schemas.openxmlformats.org/officeDocument/2006/relationships/image" Target="../media/image75.png"/><Relationship Id="rId35" Type="http://schemas.openxmlformats.org/officeDocument/2006/relationships/image" Target="../media/image80.png"/><Relationship Id="rId8" Type="http://schemas.openxmlformats.org/officeDocument/2006/relationships/image" Target="../media/image53.png"/><Relationship Id="rId3" Type="http://schemas.openxmlformats.org/officeDocument/2006/relationships/image" Target="../media/image4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18" Type="http://schemas.openxmlformats.org/officeDocument/2006/relationships/image" Target="../media/image56.png"/><Relationship Id="rId3" Type="http://schemas.openxmlformats.org/officeDocument/2006/relationships/image" Target="../media/image86.png"/><Relationship Id="rId21" Type="http://schemas.openxmlformats.org/officeDocument/2006/relationships/image" Target="../media/image32.pn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17" Type="http://schemas.openxmlformats.org/officeDocument/2006/relationships/image" Target="../media/image99.png"/><Relationship Id="rId25" Type="http://schemas.openxmlformats.org/officeDocument/2006/relationships/image" Target="../media/image105.png"/><Relationship Id="rId2" Type="http://schemas.openxmlformats.org/officeDocument/2006/relationships/image" Target="../media/image85.png"/><Relationship Id="rId16" Type="http://schemas.openxmlformats.org/officeDocument/2006/relationships/image" Target="../media/image98.png"/><Relationship Id="rId20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24" Type="http://schemas.openxmlformats.org/officeDocument/2006/relationships/image" Target="../media/image104.png"/><Relationship Id="rId5" Type="http://schemas.openxmlformats.org/officeDocument/2006/relationships/image" Target="../media/image87.png"/><Relationship Id="rId15" Type="http://schemas.openxmlformats.org/officeDocument/2006/relationships/image" Target="../media/image97.png"/><Relationship Id="rId23" Type="http://schemas.openxmlformats.org/officeDocument/2006/relationships/image" Target="../media/image103.png"/><Relationship Id="rId10" Type="http://schemas.openxmlformats.org/officeDocument/2006/relationships/image" Target="../media/image92.png"/><Relationship Id="rId19" Type="http://schemas.openxmlformats.org/officeDocument/2006/relationships/image" Target="../media/image100.png"/><Relationship Id="rId4" Type="http://schemas.openxmlformats.org/officeDocument/2006/relationships/image" Target="../media/image35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Relationship Id="rId22" Type="http://schemas.openxmlformats.org/officeDocument/2006/relationships/image" Target="../media/image10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png"/><Relationship Id="rId13" Type="http://schemas.openxmlformats.org/officeDocument/2006/relationships/image" Target="../media/image117.png"/><Relationship Id="rId3" Type="http://schemas.openxmlformats.org/officeDocument/2006/relationships/image" Target="../media/image107.png"/><Relationship Id="rId7" Type="http://schemas.openxmlformats.org/officeDocument/2006/relationships/image" Target="../media/image111.png"/><Relationship Id="rId12" Type="http://schemas.openxmlformats.org/officeDocument/2006/relationships/image" Target="../media/image116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11" Type="http://schemas.openxmlformats.org/officeDocument/2006/relationships/image" Target="../media/image115.png"/><Relationship Id="rId5" Type="http://schemas.openxmlformats.org/officeDocument/2006/relationships/image" Target="../media/image109.png"/><Relationship Id="rId10" Type="http://schemas.openxmlformats.org/officeDocument/2006/relationships/image" Target="../media/image114.png"/><Relationship Id="rId4" Type="http://schemas.openxmlformats.org/officeDocument/2006/relationships/image" Target="../media/image108.png"/><Relationship Id="rId9" Type="http://schemas.openxmlformats.org/officeDocument/2006/relationships/image" Target="../media/image113.png"/><Relationship Id="rId14" Type="http://schemas.openxmlformats.org/officeDocument/2006/relationships/image" Target="../media/image1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xmlns="" id="{D6107EC7-A6F9-4FD4-8A7F-D0B241922B8A}"/>
              </a:ext>
            </a:extLst>
          </p:cNvPr>
          <p:cNvGrpSpPr/>
          <p:nvPr/>
        </p:nvGrpSpPr>
        <p:grpSpPr>
          <a:xfrm>
            <a:off x="195943" y="298580"/>
            <a:ext cx="11605725" cy="1228320"/>
            <a:chOff x="195943" y="298580"/>
            <a:chExt cx="11605725" cy="1228320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xmlns="" id="{87DEAAD3-DFE5-48FB-9614-81693CA8FDB3}"/>
                </a:ext>
              </a:extLst>
            </p:cNvPr>
            <p:cNvSpPr txBox="1"/>
            <p:nvPr/>
          </p:nvSpPr>
          <p:spPr>
            <a:xfrm>
              <a:off x="2920481" y="326571"/>
              <a:ext cx="888118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Université A. Mira de Bejaia.                                         Niveau: Première année Master.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Faculté de Technologie.                                                  Options: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Département de Génie Mécanique.                                 Matière: Méthode des Eléments Finis.</a:t>
              </a:r>
            </a:p>
            <a:p>
              <a:endParaRPr lang="fr-FR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E25E1DB-77CB-47F8-BC66-44EACBB6B569}"/>
                </a:ext>
              </a:extLst>
            </p:cNvPr>
            <p:cNvSpPr/>
            <p:nvPr/>
          </p:nvSpPr>
          <p:spPr>
            <a:xfrm>
              <a:off x="195943" y="298580"/>
              <a:ext cx="2565918" cy="1200329"/>
            </a:xfrm>
            <a:prstGeom prst="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943AAA08-BC68-45E9-A0A4-C47A4340AFBF}"/>
              </a:ext>
            </a:extLst>
          </p:cNvPr>
          <p:cNvSpPr txBox="1"/>
          <p:nvPr/>
        </p:nvSpPr>
        <p:spPr>
          <a:xfrm>
            <a:off x="1314060" y="2629887"/>
            <a:ext cx="9563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des corrections de la première série des travaux dirigés</a:t>
            </a:r>
          </a:p>
          <a:p>
            <a:pPr algn="ctr"/>
            <a:r>
              <a:rPr lang="fr-FR" dirty="0"/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fr-FR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Techniques de Transformations ».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90BA493D-E51C-443A-B266-B482502EC861}"/>
              </a:ext>
            </a:extLst>
          </p:cNvPr>
          <p:cNvSpPr txBox="1"/>
          <p:nvPr/>
        </p:nvSpPr>
        <p:spPr>
          <a:xfrm>
            <a:off x="3184848" y="4014882"/>
            <a:ext cx="5822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Module: 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 des Eléments Finis (MEF).</a:t>
            </a:r>
          </a:p>
        </p:txBody>
      </p:sp>
    </p:spTree>
    <p:extLst>
      <p:ext uri="{BB962C8B-B14F-4D97-AF65-F5344CB8AC3E}">
        <p14:creationId xmlns:p14="http://schemas.microsoft.com/office/powerpoint/2010/main" val="4184579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D11884E-8983-43CA-A80B-52580647494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E2ABBB0-6F37-4999-94DC-982AD910AF95}"/>
              </a:ext>
            </a:extLst>
          </p:cNvPr>
          <p:cNvSpPr/>
          <p:nvPr/>
        </p:nvSpPr>
        <p:spPr>
          <a:xfrm>
            <a:off x="374002" y="792377"/>
            <a:ext cx="3608680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2/ Donc le déterminant de [J] égale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441767CD-4EA2-41EE-AC11-3031146A38D9}"/>
                  </a:ext>
                </a:extLst>
              </p:cNvPr>
              <p:cNvSpPr/>
              <p:nvPr/>
            </p:nvSpPr>
            <p:spPr>
              <a:xfrm>
                <a:off x="5482883" y="1230977"/>
                <a:ext cx="12262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e>
                      </m:func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41767CD-4EA2-41EE-AC11-3031146A38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883" y="1230977"/>
                <a:ext cx="1226233" cy="369332"/>
              </a:xfrm>
              <a:prstGeom prst="rect">
                <a:avLst/>
              </a:prstGeom>
              <a:blipFill>
                <a:blip r:embed="rId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0502988-A13F-40D6-B554-8F4BEB01B470}"/>
              </a:ext>
            </a:extLst>
          </p:cNvPr>
          <p:cNvSpPr/>
          <p:nvPr/>
        </p:nvSpPr>
        <p:spPr>
          <a:xfrm>
            <a:off x="374002" y="1975225"/>
            <a:ext cx="2198038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3/ La matrice inverse.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79A8E2AD-A3CF-4111-AF5C-637B138B7B94}"/>
                  </a:ext>
                </a:extLst>
              </p:cNvPr>
              <p:cNvSpPr/>
              <p:nvPr/>
            </p:nvSpPr>
            <p:spPr>
              <a:xfrm>
                <a:off x="3739442" y="2791329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9A8E2AD-A3CF-4111-AF5C-637B138B7B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9442" y="2791329"/>
                <a:ext cx="486479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33BC5F26-142D-45AC-8543-77A30CDD717C}"/>
                  </a:ext>
                </a:extLst>
              </p:cNvPr>
              <p:cNvSpPr/>
              <p:nvPr/>
            </p:nvSpPr>
            <p:spPr>
              <a:xfrm>
                <a:off x="4020576" y="279132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3BC5F26-142D-45AC-8543-77A30CDD71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576" y="2791329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01553410-F6EE-4526-92B5-BC1241F45B25}"/>
                  </a:ext>
                </a:extLst>
              </p:cNvPr>
              <p:cNvSpPr/>
              <p:nvPr/>
            </p:nvSpPr>
            <p:spPr>
              <a:xfrm>
                <a:off x="4225921" y="2791329"/>
                <a:ext cx="7209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1553410-F6EE-4526-92B5-BC1241F45B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921" y="2791329"/>
                <a:ext cx="720967" cy="369332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A00C45CE-BB96-4345-AD61-3D84E1A8EA67}"/>
                  </a:ext>
                </a:extLst>
              </p:cNvPr>
              <p:cNvSpPr/>
              <p:nvPr/>
            </p:nvSpPr>
            <p:spPr>
              <a:xfrm>
                <a:off x="4712400" y="279132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00C45CE-BB96-4345-AD61-3D84E1A8EA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400" y="2791329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2CBDF70B-1C33-4FC7-BA8E-E1C74A91888E}"/>
                  </a:ext>
                </a:extLst>
              </p:cNvPr>
              <p:cNvSpPr/>
              <p:nvPr/>
            </p:nvSpPr>
            <p:spPr>
              <a:xfrm>
                <a:off x="4960673" y="2644718"/>
                <a:ext cx="887101" cy="662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de</m:t>
                              </m:r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t</m:t>
                                  </m:r>
                                </m:fName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</m:e>
                              </m:fun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CBDF70B-1C33-4FC7-BA8E-E1C74A9188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673" y="2644718"/>
                <a:ext cx="887101" cy="662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AE4570B0-8DD8-419C-8434-3332BA1AA56D}"/>
                  </a:ext>
                </a:extLst>
              </p:cNvPr>
              <p:cNvSpPr/>
              <p:nvPr/>
            </p:nvSpPr>
            <p:spPr>
              <a:xfrm>
                <a:off x="5652497" y="2791329"/>
                <a:ext cx="1312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𝐶𝑜𝑚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E4570B0-8DD8-419C-8434-3332BA1AA5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497" y="2791329"/>
                <a:ext cx="1312732" cy="369332"/>
              </a:xfrm>
              <a:prstGeom prst="rect">
                <a:avLst/>
              </a:prstGeom>
              <a:blipFill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3AAFE4-F84E-46CD-8ADE-0D58B53C2AA9}"/>
              </a:ext>
            </a:extLst>
          </p:cNvPr>
          <p:cNvSpPr/>
          <p:nvPr/>
        </p:nvSpPr>
        <p:spPr>
          <a:xfrm>
            <a:off x="374001" y="3550729"/>
            <a:ext cx="7880765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 commence par le calcul de la comatrice de [J] ou bien la matrice des cofacteurs.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95E10CD3-0CCB-4062-AB73-B74339BD19E0}"/>
                  </a:ext>
                </a:extLst>
              </p:cNvPr>
              <p:cNvSpPr/>
              <p:nvPr/>
            </p:nvSpPr>
            <p:spPr>
              <a:xfrm>
                <a:off x="2737116" y="5120993"/>
                <a:ext cx="10023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𝐶𝑜𝑚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5E10CD3-0CCB-4062-AB73-B74339BD19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116" y="5120993"/>
                <a:ext cx="1002326" cy="369332"/>
              </a:xfrm>
              <a:prstGeom prst="rect">
                <a:avLst/>
              </a:prstGeom>
              <a:blipFill>
                <a:blip r:embed="rId9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8052A609-C421-41B6-AB0E-C2099D4B87FF}"/>
                  </a:ext>
                </a:extLst>
              </p:cNvPr>
              <p:cNvSpPr/>
              <p:nvPr/>
            </p:nvSpPr>
            <p:spPr>
              <a:xfrm>
                <a:off x="3534097" y="51209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052A609-C421-41B6-AB0E-C2099D4B87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097" y="5120993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6B3FB8AB-3FDF-4F7A-8E0C-2C3E31DE5271}"/>
                  </a:ext>
                </a:extLst>
              </p:cNvPr>
              <p:cNvSpPr/>
              <p:nvPr/>
            </p:nvSpPr>
            <p:spPr>
              <a:xfrm>
                <a:off x="3745214" y="4523297"/>
                <a:ext cx="5773440" cy="1564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fr-FR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fr-FR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>
                                                  <a:latin typeface="Cambria Math" panose="02040503050406030204" pitchFamily="18" charset="0"/>
                                                </a:rPr>
                                                <m:t>cos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3FB8AB-3FDF-4F7A-8E0C-2C3E31DE52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214" y="4523297"/>
                <a:ext cx="5773440" cy="156472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336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CDD06FF-9665-409F-A719-5416D85F14D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13EB9E31-8166-4351-A583-05C725F340DD}"/>
                  </a:ext>
                </a:extLst>
              </p:cNvPr>
              <p:cNvSpPr/>
              <p:nvPr/>
            </p:nvSpPr>
            <p:spPr>
              <a:xfrm>
                <a:off x="1081560" y="1172254"/>
                <a:ext cx="10023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𝐶𝑜𝑚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3EB9E31-8166-4351-A583-05C725F340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560" y="1172254"/>
                <a:ext cx="1002326" cy="369332"/>
              </a:xfrm>
              <a:prstGeom prst="rect">
                <a:avLst/>
              </a:prstGeom>
              <a:blipFill>
                <a:blip r:embed="rId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10CC64E9-C09A-45F4-8393-90AFAE3F1BB4}"/>
                  </a:ext>
                </a:extLst>
              </p:cNvPr>
              <p:cNvSpPr/>
              <p:nvPr/>
            </p:nvSpPr>
            <p:spPr>
              <a:xfrm>
                <a:off x="1878541" y="117225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0CC64E9-C09A-45F4-8393-90AFAE3F1B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541" y="1172254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F783ECAB-EA7B-4D9A-89DC-3D9A1801EC74}"/>
                  </a:ext>
                </a:extLst>
              </p:cNvPr>
              <p:cNvSpPr/>
              <p:nvPr/>
            </p:nvSpPr>
            <p:spPr>
              <a:xfrm>
                <a:off x="2083886" y="943313"/>
                <a:ext cx="2309350" cy="827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783ECAB-EA7B-4D9A-89DC-3D9A1801EC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3886" y="943313"/>
                <a:ext cx="2309350" cy="8272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AB743EAF-2DFB-42DC-BE52-08F699E02410}"/>
                  </a:ext>
                </a:extLst>
              </p:cNvPr>
              <p:cNvSpPr/>
              <p:nvPr/>
            </p:nvSpPr>
            <p:spPr>
              <a:xfrm>
                <a:off x="4316678" y="1172254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B743EAF-2DFB-42DC-BE52-08F699E02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678" y="1172254"/>
                <a:ext cx="43794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8D5C27A5-6294-4B36-A55E-29E28E5477F8}"/>
                  </a:ext>
                </a:extLst>
              </p:cNvPr>
              <p:cNvSpPr/>
              <p:nvPr/>
            </p:nvSpPr>
            <p:spPr>
              <a:xfrm>
                <a:off x="4598581" y="1172254"/>
                <a:ext cx="12806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𝑐𝑜𝑚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D5C27A5-6294-4B36-A55E-29E28E5477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581" y="1172254"/>
                <a:ext cx="1280672" cy="369332"/>
              </a:xfrm>
              <a:prstGeom prst="rect">
                <a:avLst/>
              </a:prstGeom>
              <a:blipFill>
                <a:blip r:embed="rId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50FA45F8-77E4-4A23-AC1A-496EAABC3019}"/>
                  </a:ext>
                </a:extLst>
              </p:cNvPr>
              <p:cNvSpPr/>
              <p:nvPr/>
            </p:nvSpPr>
            <p:spPr>
              <a:xfrm>
                <a:off x="5685310" y="117225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0FA45F8-77E4-4A23-AC1A-496EAABC30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310" y="1172254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035A7712-97F4-45F4-9D96-DC4A01795E5A}"/>
                  </a:ext>
                </a:extLst>
              </p:cNvPr>
              <p:cNvSpPr/>
              <p:nvPr/>
            </p:nvSpPr>
            <p:spPr>
              <a:xfrm>
                <a:off x="5890655" y="943313"/>
                <a:ext cx="2339807" cy="827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35A7712-97F4-45F4-9D96-DC4A01795E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655" y="943313"/>
                <a:ext cx="2339807" cy="82721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FD7611D4-A2CD-4C11-BFFF-0D50200438F8}"/>
                  </a:ext>
                </a:extLst>
              </p:cNvPr>
              <p:cNvSpPr/>
              <p:nvPr/>
            </p:nvSpPr>
            <p:spPr>
              <a:xfrm>
                <a:off x="3092782" y="3059668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D7611D4-A2CD-4C11-BFFF-0D50200438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782" y="3059668"/>
                <a:ext cx="486479" cy="369332"/>
              </a:xfrm>
              <a:prstGeom prst="rect">
                <a:avLst/>
              </a:prstGeom>
              <a:blipFill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A3B6994D-1261-4312-9ACC-93FC757F3F84}"/>
                  </a:ext>
                </a:extLst>
              </p:cNvPr>
              <p:cNvSpPr/>
              <p:nvPr/>
            </p:nvSpPr>
            <p:spPr>
              <a:xfrm>
                <a:off x="3373916" y="30596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3B6994D-1261-4312-9ACC-93FC757F3F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916" y="3059668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AC3225CD-91A4-45C8-899E-C511FAD0B639}"/>
                  </a:ext>
                </a:extLst>
              </p:cNvPr>
              <p:cNvSpPr/>
              <p:nvPr/>
            </p:nvSpPr>
            <p:spPr>
              <a:xfrm>
                <a:off x="3605443" y="2938866"/>
                <a:ext cx="36580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C3225CD-91A4-45C8-899E-C511FAD0B6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443" y="2938866"/>
                <a:ext cx="365806" cy="61093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F342FB2B-665F-4648-A7BE-5014EA7D80C1}"/>
                  </a:ext>
                </a:extLst>
              </p:cNvPr>
              <p:cNvSpPr/>
              <p:nvPr/>
            </p:nvSpPr>
            <p:spPr>
              <a:xfrm>
                <a:off x="3762518" y="3059668"/>
                <a:ext cx="12614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𝐶𝑜𝑚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342FB2B-665F-4648-A7BE-5014EA7D80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518" y="3059668"/>
                <a:ext cx="1261436" cy="369332"/>
              </a:xfrm>
              <a:prstGeom prst="rect">
                <a:avLst/>
              </a:prstGeom>
              <a:blipFill>
                <a:blip r:embed="rId1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F02E7A26-B441-4998-8C52-FDB203A6CFC1}"/>
                  </a:ext>
                </a:extLst>
              </p:cNvPr>
              <p:cNvSpPr/>
              <p:nvPr/>
            </p:nvSpPr>
            <p:spPr>
              <a:xfrm>
                <a:off x="4828227" y="30596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02E7A26-B441-4998-8C52-FDB203A6C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227" y="3059668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08A2B0F9-A31C-4892-8D56-037D71E33C95}"/>
                  </a:ext>
                </a:extLst>
              </p:cNvPr>
              <p:cNvSpPr/>
              <p:nvPr/>
            </p:nvSpPr>
            <p:spPr>
              <a:xfrm>
                <a:off x="5181029" y="2541801"/>
                <a:ext cx="2164695" cy="140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8A2B0F9-A31C-4892-8D56-037D71E33C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029" y="2541801"/>
                <a:ext cx="2164695" cy="14050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xmlns="" id="{EC971C9E-13AC-466C-B539-4AAC6E2C8B78}"/>
              </a:ext>
            </a:extLst>
          </p:cNvPr>
          <p:cNvSpPr/>
          <p:nvPr/>
        </p:nvSpPr>
        <p:spPr>
          <a:xfrm>
            <a:off x="2852257" y="2332140"/>
            <a:ext cx="4781725" cy="1828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10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A9A3A13-8572-47D2-A0BC-54336748F564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1E3F0E2-1AF7-482B-ADDC-4E418B843C68}"/>
              </a:ext>
            </a:extLst>
          </p:cNvPr>
          <p:cNvSpPr/>
          <p:nvPr/>
        </p:nvSpPr>
        <p:spPr>
          <a:xfrm>
            <a:off x="483866" y="870250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03: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9B3635E-D766-4BAB-8AEF-33029A179EAB}"/>
              </a:ext>
            </a:extLst>
          </p:cNvPr>
          <p:cNvSpPr/>
          <p:nvPr/>
        </p:nvSpPr>
        <p:spPr>
          <a:xfrm>
            <a:off x="1180050" y="1448928"/>
            <a:ext cx="108357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On considère la surface suivante S définie dans le plan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x, 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 S est un quart de disque de rayon égal à 1.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D5AFF1E-3B53-4072-B81B-566DE724CD78}"/>
              </a:ext>
            </a:extLst>
          </p:cNvPr>
          <p:cNvSpPr/>
          <p:nvPr/>
        </p:nvSpPr>
        <p:spPr>
          <a:xfrm>
            <a:off x="1180050" y="208488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On considère ensuite la fonction.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514B6F0-F64C-4158-836A-7535381A53A4}"/>
              </a:ext>
            </a:extLst>
          </p:cNvPr>
          <p:cNvSpPr/>
          <p:nvPr/>
        </p:nvSpPr>
        <p:spPr>
          <a:xfrm>
            <a:off x="5019413" y="2792965"/>
            <a:ext cx="13813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l'intégrale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xmlns="" id="{A8CEC8CE-74E1-4F6E-BA88-45A17494D221}"/>
              </a:ext>
            </a:extLst>
          </p:cNvPr>
          <p:cNvGrpSpPr/>
          <p:nvPr/>
        </p:nvGrpSpPr>
        <p:grpSpPr>
          <a:xfrm>
            <a:off x="1180050" y="3429000"/>
            <a:ext cx="9926974" cy="933626"/>
            <a:chOff x="1180050" y="3429000"/>
            <a:chExt cx="9926974" cy="93362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4156727A-2D2B-4132-8143-60C4BC11490D}"/>
                </a:ext>
              </a:extLst>
            </p:cNvPr>
            <p:cNvSpPr/>
            <p:nvPr/>
          </p:nvSpPr>
          <p:spPr>
            <a:xfrm>
              <a:off x="1180050" y="3439296"/>
              <a:ext cx="992697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1- Calculer I dans l'espace des coordonnées polaires en utilisant la matrice jacobéenne, son</a:t>
              </a:r>
              <a:br>
                <a:rPr lang="fr-FR" dirty="0">
                  <a:solidFill>
                    <a:srgbClr val="000000"/>
                  </a:solidFill>
                  <a:latin typeface="Times New Roman" panose="02020603050405020304" pitchFamily="18" charset="0"/>
                </a:rPr>
              </a:br>
              <a:r>
                <a:rPr lang="fr-FR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et son déterminant.</a:t>
              </a:r>
              <a:r>
                <a:rPr lang="fr-FR" dirty="0"/>
                <a:t> </a:t>
              </a:r>
              <a:br>
                <a:rPr lang="fr-FR" dirty="0"/>
              </a:br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29BF08F3-ACB5-4F3B-A84D-6993D2DC83B8}"/>
                </a:ext>
              </a:extLst>
            </p:cNvPr>
            <p:cNvSpPr/>
            <p:nvPr/>
          </p:nvSpPr>
          <p:spPr>
            <a:xfrm>
              <a:off x="9589692" y="3429000"/>
              <a:ext cx="8515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inverse</a:t>
              </a:r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E803404-89AF-475A-A692-B2E70B05A0EA}"/>
              </a:ext>
            </a:extLst>
          </p:cNvPr>
          <p:cNvSpPr/>
          <p:nvPr/>
        </p:nvSpPr>
        <p:spPr>
          <a:xfrm>
            <a:off x="1180049" y="4485742"/>
            <a:ext cx="7603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2- Vérifier le résultat obtenu en le recalculant directement dans l'espace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(x, y).</a:t>
            </a:r>
            <a:r>
              <a:rPr lang="fr-FR" i="1" dirty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2CDD7AA6-F1F0-4499-B1C7-5CC8162F9B03}"/>
                  </a:ext>
                </a:extLst>
              </p:cNvPr>
              <p:cNvSpPr/>
              <p:nvPr/>
            </p:nvSpPr>
            <p:spPr>
              <a:xfrm>
                <a:off x="3086584" y="2746799"/>
                <a:ext cx="11414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fr-FR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CDD7AA6-F1F0-4499-B1C7-5CC8162F9B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584" y="2746799"/>
                <a:ext cx="114146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4759ACF4-4CF6-46AA-A476-66161F78D878}"/>
                  </a:ext>
                </a:extLst>
              </p:cNvPr>
              <p:cNvSpPr/>
              <p:nvPr/>
            </p:nvSpPr>
            <p:spPr>
              <a:xfrm>
                <a:off x="7192163" y="2511606"/>
                <a:ext cx="2339167" cy="839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f>
                            <m:fPr>
                              <m:ctrlPr>
                                <a:rPr lang="fr-FR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fr-FR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fr-FR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759ACF4-4CF6-46AA-A476-66161F78D8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163" y="2511606"/>
                <a:ext cx="2339167" cy="8397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4807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0BFD516-8E21-4BAA-9BAB-DE096531F5B3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F6E15DB-787D-44E5-98F2-CAF868E65D7D}"/>
              </a:ext>
            </a:extLst>
          </p:cNvPr>
          <p:cNvSpPr/>
          <p:nvPr/>
        </p:nvSpPr>
        <p:spPr>
          <a:xfrm>
            <a:off x="333662" y="970918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03: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6B689E5-C686-4516-95A3-538878FA742D}"/>
              </a:ext>
            </a:extLst>
          </p:cNvPr>
          <p:cNvSpPr/>
          <p:nvPr/>
        </p:nvSpPr>
        <p:spPr>
          <a:xfrm>
            <a:off x="506134" y="1472845"/>
            <a:ext cx="11381065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1/ Calculons </a:t>
            </a:r>
            <a:r>
              <a:rPr lang="fr-FR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dans l’espace des coordonnées polaires en utilisant ‶la matrice Jacobienne″, son inverse et son déterminant.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D76F727-9DB0-4FCA-94D9-5241979E9DCC}"/>
              </a:ext>
            </a:extLst>
          </p:cNvPr>
          <p:cNvSpPr/>
          <p:nvPr/>
        </p:nvSpPr>
        <p:spPr>
          <a:xfrm>
            <a:off x="1219199" y="2090767"/>
            <a:ext cx="101730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Nous sommes en 2D dans un repère cartésien, donc les coordonnées paramétriques sont (ξ, η) avec :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D2FEBADE-4F03-43AE-BBEF-FEC9DCFEFD92}"/>
                  </a:ext>
                </a:extLst>
              </p:cNvPr>
              <p:cNvSpPr/>
              <p:nvPr/>
            </p:nvSpPr>
            <p:spPr>
              <a:xfrm>
                <a:off x="4249187" y="2614317"/>
                <a:ext cx="357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2FEBADE-4F03-43AE-BBEF-FEC9DCFEFD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187" y="2614317"/>
                <a:ext cx="357213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DB0B045A-5282-4C29-A160-621D319992C1}"/>
                  </a:ext>
                </a:extLst>
              </p:cNvPr>
              <p:cNvSpPr/>
              <p:nvPr/>
            </p:nvSpPr>
            <p:spPr>
              <a:xfrm>
                <a:off x="4427793" y="261431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B0B045A-5282-4C29-A160-621D319992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793" y="2614317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EDEE45C0-95A1-4953-B728-9229ED656F35}"/>
                  </a:ext>
                </a:extLst>
              </p:cNvPr>
              <p:cNvSpPr/>
              <p:nvPr/>
            </p:nvSpPr>
            <p:spPr>
              <a:xfrm>
                <a:off x="4665454" y="2614317"/>
                <a:ext cx="351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DEE45C0-95A1-4953-B728-9229ED656F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454" y="2614317"/>
                <a:ext cx="35163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74DF315-7E17-4FA4-BEE3-65CC4ECB5636}"/>
              </a:ext>
            </a:extLst>
          </p:cNvPr>
          <p:cNvSpPr/>
          <p:nvPr/>
        </p:nvSpPr>
        <p:spPr>
          <a:xfrm>
            <a:off x="5602711" y="261470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9B621F79-E78C-4C37-8E5F-23849BF12738}"/>
                  </a:ext>
                </a:extLst>
              </p:cNvPr>
              <p:cNvSpPr/>
              <p:nvPr/>
            </p:nvSpPr>
            <p:spPr>
              <a:xfrm>
                <a:off x="6372128" y="2614317"/>
                <a:ext cx="351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B621F79-E78C-4C37-8E5F-23849BF127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128" y="2614317"/>
                <a:ext cx="35163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89211115-0051-481D-AFC0-FBE0F088B2EB}"/>
                  </a:ext>
                </a:extLst>
              </p:cNvPr>
              <p:cNvSpPr/>
              <p:nvPr/>
            </p:nvSpPr>
            <p:spPr>
              <a:xfrm>
                <a:off x="6547945" y="26230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9211115-0051-481D-AFC0-FBE0F088B2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7945" y="2623090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973E24A7-0D70-4203-B157-3A868968F954}"/>
                  </a:ext>
                </a:extLst>
              </p:cNvPr>
              <p:cNvSpPr/>
              <p:nvPr/>
            </p:nvSpPr>
            <p:spPr>
              <a:xfrm>
                <a:off x="6815178" y="2614317"/>
                <a:ext cx="3741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73E24A7-0D70-4203-B157-3A868968F9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178" y="2614317"/>
                <a:ext cx="37414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4F50A6F7-78E3-4078-B2F4-1FC41AF2DEE4}"/>
                  </a:ext>
                </a:extLst>
              </p:cNvPr>
              <p:cNvSpPr/>
              <p:nvPr/>
            </p:nvSpPr>
            <p:spPr>
              <a:xfrm>
                <a:off x="1496522" y="3244334"/>
                <a:ext cx="41061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Pour les coordonnées polaires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on a :</a:t>
                </a:r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F50A6F7-78E3-4078-B2F4-1FC41AF2DE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522" y="3244334"/>
                <a:ext cx="4106189" cy="369332"/>
              </a:xfrm>
              <a:prstGeom prst="rect">
                <a:avLst/>
              </a:prstGeom>
              <a:blipFill>
                <a:blip r:embed="rId8"/>
                <a:stretch>
                  <a:fillRect l="-1187" t="-9836" r="-148" b="-229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097E2AE5-8A28-42AB-9C0E-5409F313B8C6}"/>
                  </a:ext>
                </a:extLst>
              </p:cNvPr>
              <p:cNvSpPr/>
              <p:nvPr/>
            </p:nvSpPr>
            <p:spPr>
              <a:xfrm>
                <a:off x="5865366" y="3244334"/>
                <a:ext cx="13239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𝑟</m:t>
                    </m:r>
                    <m:func>
                      <m:func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97E2AE5-8A28-42AB-9C0E-5409F313B8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5366" y="3244334"/>
                <a:ext cx="132395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AEA6FBB-407E-4438-94C2-233FF55CAB00}"/>
              </a:ext>
            </a:extLst>
          </p:cNvPr>
          <p:cNvSpPr/>
          <p:nvPr/>
        </p:nvSpPr>
        <p:spPr>
          <a:xfrm>
            <a:off x="7451973" y="324433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1D70EFE3-111A-4513-A1FE-4728AC304164}"/>
                  </a:ext>
                </a:extLst>
              </p:cNvPr>
              <p:cNvSpPr/>
              <p:nvPr/>
            </p:nvSpPr>
            <p:spPr>
              <a:xfrm>
                <a:off x="8066006" y="3244334"/>
                <a:ext cx="12920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D70EFE3-111A-4513-A1FE-4728AC3041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006" y="3244334"/>
                <a:ext cx="1292084" cy="369332"/>
              </a:xfrm>
              <a:prstGeom prst="rect">
                <a:avLst/>
              </a:prstGeom>
              <a:blipFill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60CBBD73-D44D-4473-82CE-8F8CEB7E4A85}"/>
              </a:ext>
            </a:extLst>
          </p:cNvPr>
          <p:cNvSpPr/>
          <p:nvPr/>
        </p:nvSpPr>
        <p:spPr>
          <a:xfrm>
            <a:off x="1496522" y="3804025"/>
            <a:ext cx="2614818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 matrice Jacobienne :   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D062F2B2-7447-40FE-9BE4-621C833FF51E}"/>
                  </a:ext>
                </a:extLst>
              </p:cNvPr>
              <p:cNvSpPr/>
              <p:nvPr/>
            </p:nvSpPr>
            <p:spPr>
              <a:xfrm>
                <a:off x="2982785" y="4896966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062F2B2-7447-40FE-9BE4-621C833FF5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785" y="4896966"/>
                <a:ext cx="491801" cy="369332"/>
              </a:xfrm>
              <a:prstGeom prst="rect">
                <a:avLst/>
              </a:prstGeom>
              <a:blipFill>
                <a:blip r:embed="rId11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7C066482-F532-49F8-A8E4-9048C2AAA5D8}"/>
                  </a:ext>
                </a:extLst>
              </p:cNvPr>
              <p:cNvSpPr/>
              <p:nvPr/>
            </p:nvSpPr>
            <p:spPr>
              <a:xfrm>
                <a:off x="3344271" y="489696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C066482-F532-49F8-A8E4-9048C2AAA5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271" y="4896966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1E573DF0-A309-4BFE-B71A-CFA9614C223D}"/>
                  </a:ext>
                </a:extLst>
              </p:cNvPr>
              <p:cNvSpPr/>
              <p:nvPr/>
            </p:nvSpPr>
            <p:spPr>
              <a:xfrm>
                <a:off x="3609931" y="4442578"/>
                <a:ext cx="1144288" cy="1278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E573DF0-A309-4BFE-B71A-CFA9614C22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931" y="4442578"/>
                <a:ext cx="1144288" cy="127810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3DC0AE4C-72BD-4BA4-893E-71AF8C0C9846}"/>
                  </a:ext>
                </a:extLst>
              </p:cNvPr>
              <p:cNvSpPr/>
              <p:nvPr/>
            </p:nvSpPr>
            <p:spPr>
              <a:xfrm>
                <a:off x="4606400" y="489476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DC0AE4C-72BD-4BA4-893E-71AF8C0C98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6400" y="4894761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1A3B8171-2C6D-4C1E-9DF6-FC02376D64C2}"/>
                  </a:ext>
                </a:extLst>
              </p:cNvPr>
              <p:cNvSpPr/>
              <p:nvPr/>
            </p:nvSpPr>
            <p:spPr>
              <a:xfrm>
                <a:off x="4889564" y="4486636"/>
                <a:ext cx="1153201" cy="11855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3B8171-2C6D-4C1E-9DF6-FC02376D64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564" y="4486636"/>
                <a:ext cx="1153201" cy="118558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504CE638-FF55-4471-8D17-B63EB2CD50CE}"/>
                  </a:ext>
                </a:extLst>
              </p:cNvPr>
              <p:cNvSpPr/>
              <p:nvPr/>
            </p:nvSpPr>
            <p:spPr>
              <a:xfrm>
                <a:off x="5895034" y="489476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04CE638-FF55-4471-8D17-B63EB2CD50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034" y="4894761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2FB74B87-92F3-4B58-836F-8791C2873D63}"/>
                  </a:ext>
                </a:extLst>
              </p:cNvPr>
              <p:cNvSpPr/>
              <p:nvPr/>
            </p:nvSpPr>
            <p:spPr>
              <a:xfrm>
                <a:off x="6149237" y="4801112"/>
                <a:ext cx="2079287" cy="5566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FB74B87-92F3-4B58-836F-8791C2873D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237" y="4801112"/>
                <a:ext cx="2079287" cy="55662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50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27821CE-212D-4B46-9A1A-EBD42A891D2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1FF897A-0E58-407F-ABC8-B370BFC13BAD}"/>
              </a:ext>
            </a:extLst>
          </p:cNvPr>
          <p:cNvSpPr/>
          <p:nvPr/>
        </p:nvSpPr>
        <p:spPr>
          <a:xfrm>
            <a:off x="547877" y="960157"/>
            <a:ext cx="2287806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Le déterminant de [J]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A247B752-254A-4875-B4C6-0791F8BDD13A}"/>
                  </a:ext>
                </a:extLst>
              </p:cNvPr>
              <p:cNvSpPr/>
              <p:nvPr/>
            </p:nvSpPr>
            <p:spPr>
              <a:xfrm>
                <a:off x="2343882" y="1648060"/>
                <a:ext cx="8107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det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247B752-254A-4875-B4C6-0791F8BDD1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882" y="1648060"/>
                <a:ext cx="810799" cy="369332"/>
              </a:xfrm>
              <a:prstGeom prst="rect">
                <a:avLst/>
              </a:prstGeom>
              <a:blipFill>
                <a:blip r:embed="rId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965FCFFB-C0E9-446D-AA84-6B0FB73C7977}"/>
                  </a:ext>
                </a:extLst>
              </p:cNvPr>
              <p:cNvSpPr/>
              <p:nvPr/>
            </p:nvSpPr>
            <p:spPr>
              <a:xfrm>
                <a:off x="2949336" y="16480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65FCFFB-C0E9-446D-AA84-6B0FB73C79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336" y="1648060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BE694567-C876-4C22-982D-98831DE062B2}"/>
                  </a:ext>
                </a:extLst>
              </p:cNvPr>
              <p:cNvSpPr/>
              <p:nvPr/>
            </p:nvSpPr>
            <p:spPr>
              <a:xfrm>
                <a:off x="3171018" y="1648060"/>
                <a:ext cx="158892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d>
                            <m:dPr>
                              <m:end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</m:d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fr-FR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E694567-C876-4C22-982D-98831DE062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018" y="1648060"/>
                <a:ext cx="1588924" cy="369332"/>
              </a:xfrm>
              <a:prstGeom prst="rect">
                <a:avLst/>
              </a:prstGeom>
              <a:blipFill>
                <a:blip r:embed="rId4"/>
                <a:stretch>
                  <a:fillRect l="-21073" t="-119672" b="-1836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9370A00F-4663-4D32-822A-2F593173FC96}"/>
                  </a:ext>
                </a:extLst>
              </p:cNvPr>
              <p:cNvSpPr/>
              <p:nvPr/>
            </p:nvSpPr>
            <p:spPr>
              <a:xfrm>
                <a:off x="4554597" y="16480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370A00F-4663-4D32-822A-2F593173FC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597" y="164806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FCF4C1E9-790A-4235-AA41-4CF23D267EA8}"/>
                  </a:ext>
                </a:extLst>
              </p:cNvPr>
              <p:cNvSpPr/>
              <p:nvPr/>
            </p:nvSpPr>
            <p:spPr>
              <a:xfrm>
                <a:off x="4776279" y="1630234"/>
                <a:ext cx="1515223" cy="404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end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func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CF4C1E9-790A-4235-AA41-4CF23D267E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279" y="1630234"/>
                <a:ext cx="1515223" cy="404983"/>
              </a:xfrm>
              <a:prstGeom prst="rect">
                <a:avLst/>
              </a:prstGeom>
              <a:blipFill>
                <a:blip r:embed="rId6"/>
                <a:stretch>
                  <a:fillRect l="-31452" t="-153731" r="-403" b="-2283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0E3F62AC-E71C-45D7-A0D4-C7B4301E7641}"/>
                  </a:ext>
                </a:extLst>
              </p:cNvPr>
              <p:cNvSpPr/>
              <p:nvPr/>
            </p:nvSpPr>
            <p:spPr>
              <a:xfrm>
                <a:off x="6159858" y="166588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E3F62AC-E71C-45D7-A0D4-C7B4301E76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9858" y="1665885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8D70FBBF-582F-4F6F-B650-2062A850716E}"/>
                  </a:ext>
                </a:extLst>
              </p:cNvPr>
              <p:cNvSpPr/>
              <p:nvPr/>
            </p:nvSpPr>
            <p:spPr>
              <a:xfrm>
                <a:off x="6412252" y="1630234"/>
                <a:ext cx="20238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D70FBBF-582F-4F6F-B650-2062A85071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252" y="1630234"/>
                <a:ext cx="202382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EBCA928D-ABBA-4D4C-9F20-F22B79AD5FD6}"/>
                  </a:ext>
                </a:extLst>
              </p:cNvPr>
              <p:cNvSpPr/>
              <p:nvPr/>
            </p:nvSpPr>
            <p:spPr>
              <a:xfrm>
                <a:off x="8230730" y="163023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BCA928D-ABBA-4D4C-9F20-F22B79AD5F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0730" y="1630234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824A883E-3C51-489E-BE78-95294B8701E1}"/>
                  </a:ext>
                </a:extLst>
              </p:cNvPr>
              <p:cNvSpPr/>
              <p:nvPr/>
            </p:nvSpPr>
            <p:spPr>
              <a:xfrm>
                <a:off x="8465602" y="1623132"/>
                <a:ext cx="351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4A883E-3C51-489E-BE78-95294B8701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5602" y="1623132"/>
                <a:ext cx="35163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2A97981-F9DC-40A6-866C-6F4D3BE26751}"/>
              </a:ext>
            </a:extLst>
          </p:cNvPr>
          <p:cNvSpPr/>
          <p:nvPr/>
        </p:nvSpPr>
        <p:spPr>
          <a:xfrm>
            <a:off x="547877" y="2252062"/>
            <a:ext cx="627095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a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400CDC20-C014-49E2-8B6D-17D225E49861}"/>
                  </a:ext>
                </a:extLst>
              </p:cNvPr>
              <p:cNvSpPr/>
              <p:nvPr/>
            </p:nvSpPr>
            <p:spPr>
              <a:xfrm>
                <a:off x="2343882" y="2626139"/>
                <a:ext cx="9300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00CDC20-C014-49E2-8B6D-17D225E498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882" y="2626139"/>
                <a:ext cx="930063" cy="369332"/>
              </a:xfrm>
              <a:prstGeom prst="rect">
                <a:avLst/>
              </a:prstGeom>
              <a:blipFill>
                <a:blip r:embed="rId11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20279773-E9E7-4D24-B531-ACF9581CAD4A}"/>
                  </a:ext>
                </a:extLst>
              </p:cNvPr>
              <p:cNvSpPr/>
              <p:nvPr/>
            </p:nvSpPr>
            <p:spPr>
              <a:xfrm>
                <a:off x="3068600" y="262742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0279773-E9E7-4D24-B531-ACF9581CAD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600" y="2627426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5F021188-606B-4A6C-B21E-9A7972059796}"/>
                  </a:ext>
                </a:extLst>
              </p:cNvPr>
              <p:cNvSpPr/>
              <p:nvPr/>
            </p:nvSpPr>
            <p:spPr>
              <a:xfrm>
                <a:off x="3295297" y="2626139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F021188-606B-4A6C-B21E-9A79720597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297" y="2626139"/>
                <a:ext cx="367985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37B912CF-9EC8-4627-AB93-F0ADD9DE88A6}"/>
                  </a:ext>
                </a:extLst>
              </p:cNvPr>
              <p:cNvSpPr/>
              <p:nvPr/>
            </p:nvSpPr>
            <p:spPr>
              <a:xfrm>
                <a:off x="3560723" y="2626139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7B912CF-9EC8-4627-AB93-F0ADD9DE88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0723" y="2626139"/>
                <a:ext cx="43794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ACB4CB7B-A338-47E0-A3D1-079DEA511916}"/>
                  </a:ext>
                </a:extLst>
              </p:cNvPr>
              <p:cNvSpPr/>
              <p:nvPr/>
            </p:nvSpPr>
            <p:spPr>
              <a:xfrm>
                <a:off x="3928708" y="2626139"/>
                <a:ext cx="9283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CB4CB7B-A338-47E0-A3D1-079DEA5119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8708" y="2626139"/>
                <a:ext cx="928396" cy="369332"/>
              </a:xfrm>
              <a:prstGeom prst="rect">
                <a:avLst/>
              </a:prstGeom>
              <a:blipFill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00A0D7EC-8B47-416A-839A-12321D3AA3C6}"/>
                  </a:ext>
                </a:extLst>
              </p:cNvPr>
              <p:cNvSpPr/>
              <p:nvPr/>
            </p:nvSpPr>
            <p:spPr>
              <a:xfrm>
                <a:off x="4622392" y="26439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0A0D7EC-8B47-416A-839A-12321D3AA3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392" y="2643964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5440FCC9-9888-4FE2-9E85-D3B8AEA068F1}"/>
                  </a:ext>
                </a:extLst>
              </p:cNvPr>
              <p:cNvSpPr/>
              <p:nvPr/>
            </p:nvSpPr>
            <p:spPr>
              <a:xfrm>
                <a:off x="4839408" y="2643964"/>
                <a:ext cx="8873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40FCC9-9888-4FE2-9E85-D3B8AEA068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408" y="2643964"/>
                <a:ext cx="887358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711547B-515D-4E4A-80D8-B28591E76EF5}"/>
              </a:ext>
            </a:extLst>
          </p:cNvPr>
          <p:cNvSpPr/>
          <p:nvPr/>
        </p:nvSpPr>
        <p:spPr>
          <a:xfrm>
            <a:off x="547877" y="3241961"/>
            <a:ext cx="1592487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Or, on sait que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6399BE04-B92F-4A6F-A9BC-EB756BC8B168}"/>
                  </a:ext>
                </a:extLst>
              </p:cNvPr>
              <p:cNvSpPr/>
              <p:nvPr/>
            </p:nvSpPr>
            <p:spPr>
              <a:xfrm>
                <a:off x="2222337" y="3977102"/>
                <a:ext cx="862800" cy="12328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399BE04-B92F-4A6F-A9BC-EB756BC8B1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337" y="3977102"/>
                <a:ext cx="862800" cy="123283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18958DA0-0868-443A-93FE-F7DC0235359F}"/>
                  </a:ext>
                </a:extLst>
              </p:cNvPr>
              <p:cNvSpPr/>
              <p:nvPr/>
            </p:nvSpPr>
            <p:spPr>
              <a:xfrm>
                <a:off x="2949336" y="440885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8958DA0-0868-443A-93FE-F7DC023535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336" y="4408855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BA68D7C8-B5AD-43E5-A74C-13B7BC5548B0}"/>
                  </a:ext>
                </a:extLst>
              </p:cNvPr>
              <p:cNvSpPr/>
              <p:nvPr/>
            </p:nvSpPr>
            <p:spPr>
              <a:xfrm>
                <a:off x="3236049" y="4407568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BA68D7C8-B5AD-43E5-A74C-13B7BC554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049" y="4407568"/>
                <a:ext cx="486479" cy="369332"/>
              </a:xfrm>
              <a:prstGeom prst="rect">
                <a:avLst/>
              </a:prstGeom>
              <a:blipFill>
                <a:blip r:embed="rId2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A58AFB50-B0C3-468E-8DD9-508E8AF79DFE}"/>
                  </a:ext>
                </a:extLst>
              </p:cNvPr>
              <p:cNvSpPr/>
              <p:nvPr/>
            </p:nvSpPr>
            <p:spPr>
              <a:xfrm>
                <a:off x="3546588" y="3988607"/>
                <a:ext cx="1403910" cy="1207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𝜑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, 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fr-FR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𝜑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  <m: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, 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58AFB50-B0C3-468E-8DD9-508E8AF79D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588" y="3988607"/>
                <a:ext cx="1403910" cy="120725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D56BF97-4F2E-4499-BD34-4B327D7B771C}"/>
              </a:ext>
            </a:extLst>
          </p:cNvPr>
          <p:cNvSpPr/>
          <p:nvPr/>
        </p:nvSpPr>
        <p:spPr>
          <a:xfrm>
            <a:off x="547877" y="5528511"/>
            <a:ext cx="712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1B531301-085C-4421-944B-7A0EBE8A5167}"/>
                  </a:ext>
                </a:extLst>
              </p:cNvPr>
              <p:cNvSpPr/>
              <p:nvPr/>
            </p:nvSpPr>
            <p:spPr>
              <a:xfrm>
                <a:off x="2113658" y="5811276"/>
                <a:ext cx="12712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B531301-085C-4421-944B-7A0EBE8A51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3658" y="5811276"/>
                <a:ext cx="1271245" cy="369332"/>
              </a:xfrm>
              <a:prstGeom prst="rect">
                <a:avLst/>
              </a:prstGeom>
              <a:blipFill>
                <a:blip r:embed="rId2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060D6C7D-5CEA-4C08-916B-FDCE4ECD6668}"/>
              </a:ext>
            </a:extLst>
          </p:cNvPr>
          <p:cNvSpPr/>
          <p:nvPr/>
        </p:nvSpPr>
        <p:spPr>
          <a:xfrm>
            <a:off x="3928708" y="5786349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DBBF61E7-0C91-4F1C-8BAA-945D4F8F31D9}"/>
                  </a:ext>
                </a:extLst>
              </p:cNvPr>
              <p:cNvSpPr/>
              <p:nvPr/>
            </p:nvSpPr>
            <p:spPr>
              <a:xfrm>
                <a:off x="5076549" y="5668640"/>
                <a:ext cx="2577308" cy="654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𝐶𝑜𝑚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BBF61E7-0C91-4F1C-8BAA-945D4F8F31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549" y="5668640"/>
                <a:ext cx="2577308" cy="65460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938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CB13ECC-94A6-48AD-B129-9A7925107267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75F7A2C-3F96-4CA6-8148-6027F78CB3B4}"/>
              </a:ext>
            </a:extLst>
          </p:cNvPr>
          <p:cNvSpPr/>
          <p:nvPr/>
        </p:nvSpPr>
        <p:spPr>
          <a:xfrm>
            <a:off x="357437" y="784148"/>
            <a:ext cx="3474028" cy="373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Pour cela la comatrice de </a:t>
            </a:r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fr-FR" i="1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égale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B1F983C7-833A-484B-8AC7-507C3CCF38A4}"/>
                  </a:ext>
                </a:extLst>
              </p:cNvPr>
              <p:cNvSpPr/>
              <p:nvPr/>
            </p:nvSpPr>
            <p:spPr>
              <a:xfrm>
                <a:off x="2829139" y="1793039"/>
                <a:ext cx="10023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𝐶𝑜𝑚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1F983C7-833A-484B-8AC7-507C3CCF38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9139" y="1793039"/>
                <a:ext cx="1002326" cy="369332"/>
              </a:xfrm>
              <a:prstGeom prst="rect">
                <a:avLst/>
              </a:prstGeom>
              <a:blipFill>
                <a:blip r:embed="rId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EFFF2500-AEF4-4866-9FE3-172D67F63081}"/>
                  </a:ext>
                </a:extLst>
              </p:cNvPr>
              <p:cNvSpPr/>
              <p:nvPr/>
            </p:nvSpPr>
            <p:spPr>
              <a:xfrm>
                <a:off x="3626120" y="179303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FFF2500-AEF4-4866-9FE3-172D67F630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120" y="1793039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DA2C9BC2-F747-4995-8EFB-72AA3B3246AB}"/>
                  </a:ext>
                </a:extLst>
              </p:cNvPr>
              <p:cNvSpPr/>
              <p:nvPr/>
            </p:nvSpPr>
            <p:spPr>
              <a:xfrm>
                <a:off x="3831465" y="1699391"/>
                <a:ext cx="1934760" cy="5566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A2C9BC2-F747-4995-8EFB-72AA3B3246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465" y="1699391"/>
                <a:ext cx="1934760" cy="5566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2CC4C35-A290-4224-A857-022DEF816286}"/>
              </a:ext>
            </a:extLst>
          </p:cNvPr>
          <p:cNvSpPr/>
          <p:nvPr/>
        </p:nvSpPr>
        <p:spPr>
          <a:xfrm>
            <a:off x="357437" y="2797505"/>
            <a:ext cx="2890535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la matrice transposée est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0BEB24F0-CA5A-47AA-9552-19887ADC9C09}"/>
                  </a:ext>
                </a:extLst>
              </p:cNvPr>
              <p:cNvSpPr/>
              <p:nvPr/>
            </p:nvSpPr>
            <p:spPr>
              <a:xfrm>
                <a:off x="2829139" y="3432639"/>
                <a:ext cx="1312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𝐶𝑜𝑚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 [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BEB24F0-CA5A-47AA-9552-19887ADC9C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9139" y="3432639"/>
                <a:ext cx="1312089" cy="369332"/>
              </a:xfrm>
              <a:prstGeom prst="rect">
                <a:avLst/>
              </a:prstGeom>
              <a:blipFill>
                <a:blip r:embed="rId5"/>
                <a:stretch>
                  <a:fillRect t="-126230" r="-17674" b="-1885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0F3E756F-57E7-445E-B338-DBB168706EE0}"/>
                  </a:ext>
                </a:extLst>
              </p:cNvPr>
              <p:cNvSpPr/>
              <p:nvPr/>
            </p:nvSpPr>
            <p:spPr>
              <a:xfrm>
                <a:off x="3935883" y="343263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F3E756F-57E7-445E-B338-DBB168706E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883" y="3432639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8FD4ED97-65A2-4B60-93A4-8278ED7BE9DE}"/>
                  </a:ext>
                </a:extLst>
              </p:cNvPr>
              <p:cNvSpPr/>
              <p:nvPr/>
            </p:nvSpPr>
            <p:spPr>
              <a:xfrm>
                <a:off x="4141228" y="3338991"/>
                <a:ext cx="1965218" cy="5566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FD4ED97-65A2-4B60-93A4-8278ED7BE9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228" y="3338991"/>
                <a:ext cx="1965218" cy="5566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80E441A-E8E1-4100-AD84-1CB79A8201DE}"/>
              </a:ext>
            </a:extLst>
          </p:cNvPr>
          <p:cNvSpPr/>
          <p:nvPr/>
        </p:nvSpPr>
        <p:spPr>
          <a:xfrm>
            <a:off x="357437" y="4534027"/>
            <a:ext cx="1630575" cy="373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 </a:t>
            </a:r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fr-FR" i="1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égale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6D08F942-ABCF-47DB-BD5D-CC3F8540EE00}"/>
                  </a:ext>
                </a:extLst>
              </p:cNvPr>
              <p:cNvSpPr/>
              <p:nvPr/>
            </p:nvSpPr>
            <p:spPr>
              <a:xfrm>
                <a:off x="2585899" y="5442250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08F942-ABCF-47DB-BD5D-CC3F8540EE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899" y="5442250"/>
                <a:ext cx="486479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4040CD3C-621C-48E3-8768-DB0F892162AB}"/>
                  </a:ext>
                </a:extLst>
              </p:cNvPr>
              <p:cNvSpPr/>
              <p:nvPr/>
            </p:nvSpPr>
            <p:spPr>
              <a:xfrm>
                <a:off x="2867033" y="544225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040CD3C-621C-48E3-8768-DB0F892162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033" y="5442250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FD6FF699-C44F-4BCA-8F07-4E06A43BBDF9}"/>
                  </a:ext>
                </a:extLst>
              </p:cNvPr>
              <p:cNvSpPr/>
              <p:nvPr/>
            </p:nvSpPr>
            <p:spPr>
              <a:xfrm>
                <a:off x="3127809" y="5299614"/>
                <a:ext cx="862095" cy="654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D6FF699-C44F-4BCA-8F07-4E06A43BBD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7809" y="5299614"/>
                <a:ext cx="862095" cy="6546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BF5A0E01-C1DE-4AA3-A91B-6A34676B6A74}"/>
                  </a:ext>
                </a:extLst>
              </p:cNvPr>
              <p:cNvSpPr/>
              <p:nvPr/>
            </p:nvSpPr>
            <p:spPr>
              <a:xfrm>
                <a:off x="3935883" y="5442250"/>
                <a:ext cx="1312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𝐶𝑜𝑚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 [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F5A0E01-C1DE-4AA3-A91B-6A34676B6A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883" y="5442250"/>
                <a:ext cx="1312089" cy="369332"/>
              </a:xfrm>
              <a:prstGeom prst="rect">
                <a:avLst/>
              </a:prstGeom>
              <a:blipFill>
                <a:blip r:embed="rId11"/>
                <a:stretch>
                  <a:fillRect t="-128333" r="-17209" b="-19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80975FBA-68AA-4066-9C39-AA29CF6633B3}"/>
                  </a:ext>
                </a:extLst>
              </p:cNvPr>
              <p:cNvSpPr/>
              <p:nvPr/>
            </p:nvSpPr>
            <p:spPr>
              <a:xfrm>
                <a:off x="5042627" y="544225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0975FBA-68AA-4066-9C39-AA29CF6633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627" y="5442250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775F0490-D1BC-47CC-BBD6-C84830ACD945}"/>
                  </a:ext>
                </a:extLst>
              </p:cNvPr>
              <p:cNvSpPr/>
              <p:nvPr/>
            </p:nvSpPr>
            <p:spPr>
              <a:xfrm>
                <a:off x="5247972" y="5039927"/>
                <a:ext cx="1838580" cy="11739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75F0490-D1BC-47CC-BBD6-C84830ACD9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972" y="5039927"/>
                <a:ext cx="1838580" cy="117397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542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1" grpId="0"/>
      <p:bldP spid="12" grpId="0"/>
      <p:bldP spid="14" grpId="0"/>
      <p:bldP spid="15" grpId="0"/>
      <p:bldP spid="16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5E536D1-A7EC-4160-8F40-B44B85580527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1A59E73-79DA-4673-86E8-D4345B895EFC}"/>
              </a:ext>
            </a:extLst>
          </p:cNvPr>
          <p:cNvSpPr/>
          <p:nvPr/>
        </p:nvSpPr>
        <p:spPr>
          <a:xfrm>
            <a:off x="460138" y="934990"/>
            <a:ext cx="2698175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Cela nous permet d’écrire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D9CBFE04-51A8-4485-BA0D-D42BD556E9F6}"/>
                  </a:ext>
                </a:extLst>
              </p:cNvPr>
              <p:cNvSpPr/>
              <p:nvPr/>
            </p:nvSpPr>
            <p:spPr>
              <a:xfrm>
                <a:off x="1972323" y="1472884"/>
                <a:ext cx="51270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9CBFE04-51A8-4485-BA0D-D42BD556E9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323" y="1472884"/>
                <a:ext cx="512704" cy="6190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9AF28469-1564-401F-90BB-F7245660B282}"/>
                  </a:ext>
                </a:extLst>
              </p:cNvPr>
              <p:cNvSpPr/>
              <p:nvPr/>
            </p:nvSpPr>
            <p:spPr>
              <a:xfrm>
                <a:off x="2279682" y="159772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AF28469-1564-401F-90BB-F7245660B2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682" y="1597726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2113FE35-3E08-4B7B-89BE-3FC691B63482}"/>
                  </a:ext>
                </a:extLst>
              </p:cNvPr>
              <p:cNvSpPr/>
              <p:nvPr/>
            </p:nvSpPr>
            <p:spPr>
              <a:xfrm>
                <a:off x="2485027" y="1597726"/>
                <a:ext cx="7348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113FE35-3E08-4B7B-89BE-3FC691B634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027" y="1597726"/>
                <a:ext cx="73481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8949751B-86ED-4F65-9C50-6D00E2060893}"/>
                  </a:ext>
                </a:extLst>
              </p:cNvPr>
              <p:cNvSpPr/>
              <p:nvPr/>
            </p:nvSpPr>
            <p:spPr>
              <a:xfrm>
                <a:off x="3064813" y="1472884"/>
                <a:ext cx="1091901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949751B-86ED-4F65-9C50-6D00E20608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13" y="1472884"/>
                <a:ext cx="1091901" cy="6190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8B59B0AF-63ED-4B18-82B9-8382C59E8E30}"/>
                  </a:ext>
                </a:extLst>
              </p:cNvPr>
              <p:cNvSpPr/>
              <p:nvPr/>
            </p:nvSpPr>
            <p:spPr>
              <a:xfrm>
                <a:off x="3951369" y="159772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B59B0AF-63ED-4B18-82B9-8382C59E8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369" y="159772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3C47322C-88F2-4061-9BCB-F45F90B40F92}"/>
                  </a:ext>
                </a:extLst>
              </p:cNvPr>
              <p:cNvSpPr/>
              <p:nvPr/>
            </p:nvSpPr>
            <p:spPr>
              <a:xfrm>
                <a:off x="4178975" y="1472884"/>
                <a:ext cx="704360" cy="6132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C47322C-88F2-4061-9BCB-F45F90B40F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975" y="1472884"/>
                <a:ext cx="704360" cy="6132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21B08953-1741-45B6-90B8-D6A9441005DB}"/>
                  </a:ext>
                </a:extLst>
              </p:cNvPr>
              <p:cNvSpPr/>
              <p:nvPr/>
            </p:nvSpPr>
            <p:spPr>
              <a:xfrm>
                <a:off x="4736500" y="1467049"/>
                <a:ext cx="1143968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1B08953-1741-45B6-90B8-D6A9441005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500" y="1467049"/>
                <a:ext cx="1143968" cy="6190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C30889F-10E3-44C4-AF02-7E5A583C9399}"/>
              </a:ext>
            </a:extLst>
          </p:cNvPr>
          <p:cNvSpPr/>
          <p:nvPr/>
        </p:nvSpPr>
        <p:spPr>
          <a:xfrm>
            <a:off x="460138" y="2235284"/>
            <a:ext cx="64633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Où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937F3F3A-DF77-4F2E-B90F-E2BCD5AA154F}"/>
                  </a:ext>
                </a:extLst>
              </p:cNvPr>
              <p:cNvSpPr/>
              <p:nvPr/>
            </p:nvSpPr>
            <p:spPr>
              <a:xfrm>
                <a:off x="1696734" y="2921127"/>
                <a:ext cx="1165896" cy="629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begChr m:val="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37F3F3A-DF77-4F2E-B90F-E2BCD5AA15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734" y="2921127"/>
                <a:ext cx="1165896" cy="6298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FBEA19F1-75AB-43C2-8293-96870FD809A9}"/>
                  </a:ext>
                </a:extLst>
              </p:cNvPr>
              <p:cNvSpPr/>
              <p:nvPr/>
            </p:nvSpPr>
            <p:spPr>
              <a:xfrm>
                <a:off x="2690372" y="30596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BEA19F1-75AB-43C2-8293-96870FD809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372" y="3059668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55F2780D-33AE-4593-A0B5-4F73499DC81F}"/>
                  </a:ext>
                </a:extLst>
              </p:cNvPr>
              <p:cNvSpPr/>
              <p:nvPr/>
            </p:nvSpPr>
            <p:spPr>
              <a:xfrm>
                <a:off x="2895717" y="3051387"/>
                <a:ext cx="7348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5F2780D-33AE-4593-A0B5-4F73499DC8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717" y="3051387"/>
                <a:ext cx="73481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37CDB320-2124-4E01-BA48-42AF19ADB536}"/>
                  </a:ext>
                </a:extLst>
              </p:cNvPr>
              <p:cNvSpPr/>
              <p:nvPr/>
            </p:nvSpPr>
            <p:spPr>
              <a:xfrm>
                <a:off x="4082763" y="3037524"/>
                <a:ext cx="4483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𝑒𝑡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7CDB320-2124-4E01-BA48-42AF19ADB5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763" y="3037524"/>
                <a:ext cx="44839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4441B2B0-023A-41E6-B377-EB7486E3E72A}"/>
                  </a:ext>
                </a:extLst>
              </p:cNvPr>
              <p:cNvSpPr/>
              <p:nvPr/>
            </p:nvSpPr>
            <p:spPr>
              <a:xfrm>
                <a:off x="5420773" y="2929376"/>
                <a:ext cx="1165896" cy="629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begChr m:val="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441B2B0-023A-41E6-B377-EB7486E3E7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773" y="2929376"/>
                <a:ext cx="1165896" cy="62991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816F742F-C481-4D86-A74B-F9E8B9CEFDB5}"/>
                  </a:ext>
                </a:extLst>
              </p:cNvPr>
              <p:cNvSpPr/>
              <p:nvPr/>
            </p:nvSpPr>
            <p:spPr>
              <a:xfrm>
                <a:off x="6440176" y="30596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16F742F-C481-4D86-A74B-F9E8B9CEFD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176" y="3059668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4317FFA6-2F0E-4B6D-9D6A-7DD815B02769}"/>
                  </a:ext>
                </a:extLst>
              </p:cNvPr>
              <p:cNvSpPr/>
              <p:nvPr/>
            </p:nvSpPr>
            <p:spPr>
              <a:xfrm>
                <a:off x="6658739" y="3051387"/>
                <a:ext cx="10300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317FFA6-2F0E-4B6D-9D6A-7DD815B027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8739" y="3051387"/>
                <a:ext cx="103002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42B0776-817D-4488-98DF-DE84356A0A1D}"/>
              </a:ext>
            </a:extLst>
          </p:cNvPr>
          <p:cNvSpPr/>
          <p:nvPr/>
        </p:nvSpPr>
        <p:spPr>
          <a:xfrm>
            <a:off x="460138" y="4034382"/>
            <a:ext cx="1563248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cela donne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83BF936D-8E95-405B-9B9D-26E8FA339FED}"/>
                  </a:ext>
                </a:extLst>
              </p:cNvPr>
              <p:cNvSpPr/>
              <p:nvPr/>
            </p:nvSpPr>
            <p:spPr>
              <a:xfrm>
                <a:off x="1696734" y="4891862"/>
                <a:ext cx="51270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3BF936D-8E95-405B-9B9D-26E8FA339F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734" y="4891862"/>
                <a:ext cx="512704" cy="61901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3F4CCB30-3F8F-4D97-8F2E-793C2B1FE979}"/>
                  </a:ext>
                </a:extLst>
              </p:cNvPr>
              <p:cNvSpPr/>
              <p:nvPr/>
            </p:nvSpPr>
            <p:spPr>
              <a:xfrm>
                <a:off x="2074337" y="501670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F4CCB30-3F8F-4D97-8F2E-793C2B1FE9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337" y="5016704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730A333F-F653-47D1-87FD-D75C50C3D85E}"/>
                  </a:ext>
                </a:extLst>
              </p:cNvPr>
              <p:cNvSpPr/>
              <p:nvPr/>
            </p:nvSpPr>
            <p:spPr>
              <a:xfrm>
                <a:off x="2279682" y="4978373"/>
                <a:ext cx="12705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30A333F-F653-47D1-87FD-D75C50C3D8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682" y="4978373"/>
                <a:ext cx="1270541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AB7B0DF8-876F-4D37-BE71-316FFA518A1E}"/>
                  </a:ext>
                </a:extLst>
              </p:cNvPr>
              <p:cNvSpPr/>
              <p:nvPr/>
            </p:nvSpPr>
            <p:spPr>
              <a:xfrm>
                <a:off x="3344878" y="501670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B7B0DF8-876F-4D37-BE71-316FFA518A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878" y="5016704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e 28">
            <a:extLst>
              <a:ext uri="{FF2B5EF4-FFF2-40B4-BE49-F238E27FC236}">
                <a16:creationId xmlns:a16="http://schemas.microsoft.com/office/drawing/2014/main" xmlns="" id="{5289220A-BF08-4D47-958B-EAF5B03A282B}"/>
              </a:ext>
            </a:extLst>
          </p:cNvPr>
          <p:cNvGrpSpPr/>
          <p:nvPr/>
        </p:nvGrpSpPr>
        <p:grpSpPr>
          <a:xfrm>
            <a:off x="3550223" y="4856416"/>
            <a:ext cx="1795824" cy="613245"/>
            <a:chOff x="3550223" y="4891862"/>
            <a:chExt cx="1795824" cy="61324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xmlns="" id="{056B0E15-CBDD-4AC3-B807-F0B860C61FE1}"/>
                    </a:ext>
                  </a:extLst>
                </p:cNvPr>
                <p:cNvSpPr/>
                <p:nvPr/>
              </p:nvSpPr>
              <p:spPr>
                <a:xfrm>
                  <a:off x="3550223" y="4891862"/>
                  <a:ext cx="704360" cy="61324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fr-FR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func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056B0E15-CBDD-4AC3-B807-F0B860C61F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0223" y="4891862"/>
                  <a:ext cx="704360" cy="613245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xmlns="" id="{00BE486A-A4EF-4A76-B6A6-8E072D6D3D38}"/>
                    </a:ext>
                  </a:extLst>
                </p:cNvPr>
                <p:cNvSpPr/>
                <p:nvPr/>
              </p:nvSpPr>
              <p:spPr>
                <a:xfrm>
                  <a:off x="4071115" y="5016704"/>
                  <a:ext cx="1274932" cy="4049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endChr m:val="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func>
                              <m:func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fr-FR" i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a:rPr lang="fr-FR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func>
                          </m:e>
                        </m:d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00BE486A-A4EF-4A76-B6A6-8E072D6D3D3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1115" y="5016704"/>
                  <a:ext cx="1274932" cy="404983"/>
                </a:xfrm>
                <a:prstGeom prst="rect">
                  <a:avLst/>
                </a:prstGeom>
                <a:blipFill>
                  <a:blip r:embed="rId21"/>
                  <a:stretch>
                    <a:fillRect l="-34928" t="-153731" b="-228358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4251F53D-CB1C-4C3F-BE51-1B5B49264A46}"/>
                  </a:ext>
                </a:extLst>
              </p:cNvPr>
              <p:cNvSpPr/>
              <p:nvPr/>
            </p:nvSpPr>
            <p:spPr>
              <a:xfrm>
                <a:off x="5114434" y="500001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251F53D-CB1C-4C3F-BE51-1B5B49264A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434" y="5000014"/>
                <a:ext cx="410690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8EF7DC39-7D3C-46F6-829E-63B1EA6981F1}"/>
                  </a:ext>
                </a:extLst>
              </p:cNvPr>
              <p:cNvSpPr/>
              <p:nvPr/>
            </p:nvSpPr>
            <p:spPr>
              <a:xfrm>
                <a:off x="5346047" y="4978372"/>
                <a:ext cx="16668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EF7DC39-7D3C-46F6-829E-63B1EA6981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6047" y="4978372"/>
                <a:ext cx="1666867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05B7BC82-DA01-4BA7-A6F0-8AB010052B49}"/>
                  </a:ext>
                </a:extLst>
              </p:cNvPr>
              <p:cNvSpPr/>
              <p:nvPr/>
            </p:nvSpPr>
            <p:spPr>
              <a:xfrm>
                <a:off x="6807569" y="497837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5B7BC82-DA01-4BA7-A6F0-8AB010052B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7569" y="4978372"/>
                <a:ext cx="410690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188A128F-1068-4972-80A1-F82159CCF424}"/>
                  </a:ext>
                </a:extLst>
              </p:cNvPr>
              <p:cNvSpPr/>
              <p:nvPr/>
            </p:nvSpPr>
            <p:spPr>
              <a:xfrm>
                <a:off x="7035356" y="4956730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88A128F-1068-4972-80A1-F82159CCF4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5356" y="495673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421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31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D1A88FC-3DCB-4801-B27F-C975AE34699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A529F0A-FCE6-4C66-B316-D60E205B5E16}"/>
              </a:ext>
            </a:extLst>
          </p:cNvPr>
          <p:cNvSpPr/>
          <p:nvPr/>
        </p:nvSpPr>
        <p:spPr>
          <a:xfrm>
            <a:off x="277079" y="876267"/>
            <a:ext cx="175560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 contre, on a 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6E9A69AF-E00A-4D28-A12F-376BE2EB550E}"/>
                  </a:ext>
                </a:extLst>
              </p:cNvPr>
              <p:cNvSpPr/>
              <p:nvPr/>
            </p:nvSpPr>
            <p:spPr>
              <a:xfrm>
                <a:off x="1699648" y="1480280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E9A69AF-E00A-4D28-A12F-376BE2EB55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648" y="1480280"/>
                <a:ext cx="3330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FF29C596-E6CD-4A54-963D-4A36418941A3}"/>
                  </a:ext>
                </a:extLst>
              </p:cNvPr>
              <p:cNvSpPr/>
              <p:nvPr/>
            </p:nvSpPr>
            <p:spPr>
              <a:xfrm>
                <a:off x="1866168" y="148028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F29C596-E6CD-4A54-963D-4A3641894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168" y="1480280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58F21ADF-812E-4F26-AD51-815340D6EE85}"/>
                  </a:ext>
                </a:extLst>
              </p:cNvPr>
              <p:cNvSpPr/>
              <p:nvPr/>
            </p:nvSpPr>
            <p:spPr>
              <a:xfrm>
                <a:off x="2071513" y="1245087"/>
                <a:ext cx="1951560" cy="839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8F21ADF-812E-4F26-AD51-815340D6EE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513" y="1245087"/>
                <a:ext cx="1951560" cy="8397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1AD1DCCE-B5F0-4F19-99D1-A7453A104F32}"/>
                  </a:ext>
                </a:extLst>
              </p:cNvPr>
              <p:cNvSpPr/>
              <p:nvPr/>
            </p:nvSpPr>
            <p:spPr>
              <a:xfrm>
                <a:off x="3856553" y="148028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AD1DCCE-B5F0-4F19-99D1-A7453A104F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553" y="148028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384C6ADE-608F-4CBB-8EC1-BBDD6DF00149}"/>
                  </a:ext>
                </a:extLst>
              </p:cNvPr>
              <p:cNvSpPr/>
              <p:nvPr/>
            </p:nvSpPr>
            <p:spPr>
              <a:xfrm>
                <a:off x="3956504" y="1245087"/>
                <a:ext cx="4375172" cy="888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𝑆𝑢𝑟𝑓</m:t>
                          </m:r>
                        </m:sub>
                        <m:sup>
                          <m:r>
                            <a:rPr lang="fr-FR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  <m:e>
                          <m:d>
                            <m:dPr>
                              <m:end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𝜕</m:t>
                                      </m:r>
                                      <m:r>
                                        <a:rPr lang="fr-FR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𝜑</m:t>
                                      </m:r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𝜕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den>
                                  </m:f>
                                </m:e>
                              </m:func>
                            </m:e>
                          </m:d>
                        </m:e>
                      </m:nary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) (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d>
                            <m:dPr>
                              <m:begChr m:val="["/>
                              <m:end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]) 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𝑑𝑟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84C6ADE-608F-4CBB-8EC1-BBDD6DF001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504" y="1245087"/>
                <a:ext cx="4375172" cy="888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82BE8D1-5664-4578-B4D7-A32F048A8604}"/>
              </a:ext>
            </a:extLst>
          </p:cNvPr>
          <p:cNvSpPr/>
          <p:nvPr/>
        </p:nvSpPr>
        <p:spPr>
          <a:xfrm>
            <a:off x="277079" y="2438991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85EF5F2B-908F-41FF-911E-B4E37F74DC48}"/>
                  </a:ext>
                </a:extLst>
              </p:cNvPr>
              <p:cNvSpPr/>
              <p:nvPr/>
            </p:nvSpPr>
            <p:spPr>
              <a:xfrm>
                <a:off x="1699648" y="2836744"/>
                <a:ext cx="2847185" cy="6299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begChr m:val="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5EF5F2B-908F-41FF-911E-B4E37F74DC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648" y="2836744"/>
                <a:ext cx="2847185" cy="6299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65E959C1-0AB1-4C04-8930-7F8CFF5ACBF4}"/>
              </a:ext>
            </a:extLst>
          </p:cNvPr>
          <p:cNvSpPr txBox="1"/>
          <p:nvPr/>
        </p:nvSpPr>
        <p:spPr>
          <a:xfrm>
            <a:off x="5877886" y="2967036"/>
            <a:ext cx="436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D3E62C87-CEA0-4A2C-A384-3FD145FF9BF3}"/>
                  </a:ext>
                </a:extLst>
              </p:cNvPr>
              <p:cNvSpPr/>
              <p:nvPr/>
            </p:nvSpPr>
            <p:spPr>
              <a:xfrm>
                <a:off x="7618360" y="2836744"/>
                <a:ext cx="2873992" cy="629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begChr m:val="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E62C87-CEA0-4A2C-A384-3FD145FF9B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360" y="2836744"/>
                <a:ext cx="2873992" cy="62991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62709A1-43F3-4EF9-8E14-E5EE7CD9DAF6}"/>
              </a:ext>
            </a:extLst>
          </p:cNvPr>
          <p:cNvSpPr/>
          <p:nvPr/>
        </p:nvSpPr>
        <p:spPr>
          <a:xfrm>
            <a:off x="277079" y="4049678"/>
            <a:ext cx="74251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C0363B2D-DCB1-4C65-B313-FADABCA11E1F}"/>
                  </a:ext>
                </a:extLst>
              </p:cNvPr>
              <p:cNvSpPr/>
              <p:nvPr/>
            </p:nvSpPr>
            <p:spPr>
              <a:xfrm>
                <a:off x="1139942" y="5282859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0363B2D-DCB1-4C65-B313-FADABCA11E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942" y="5282859"/>
                <a:ext cx="33304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B0B76D5F-B7BE-4DC6-83E8-E0BD26183C1D}"/>
                  </a:ext>
                </a:extLst>
              </p:cNvPr>
              <p:cNvSpPr/>
              <p:nvPr/>
            </p:nvSpPr>
            <p:spPr>
              <a:xfrm>
                <a:off x="1326326" y="528285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0B76D5F-B7BE-4DC6-83E8-E0BD26183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326" y="5282859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4A1C833B-CE8D-4058-B6D1-6D141AE67564}"/>
                  </a:ext>
                </a:extLst>
              </p:cNvPr>
              <p:cNvSpPr/>
              <p:nvPr/>
            </p:nvSpPr>
            <p:spPr>
              <a:xfrm>
                <a:off x="1517016" y="5110183"/>
                <a:ext cx="447949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end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 (</m:t>
                                  </m:r>
                                  <m:func>
                                    <m:func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)−</m:t>
                                      </m:r>
                                      <m:f>
                                        <m:f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func>
                                            <m:funcPr>
                                              <m:ctrlP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fr-FR" i="0">
                                                  <a:latin typeface="Cambria Math" panose="02040503050406030204" pitchFamily="18" charset="0"/>
                                                </a:rPr>
                                                <m:t>sin</m:t>
                                              </m:r>
                                            </m:fName>
                                            <m:e>
                                              <m:r>
                                                <a:rPr lang="fr-FR" i="1">
                                                  <a:latin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</m:func>
                                        </m:num>
                                        <m:den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den>
                                      </m:f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(−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  <m:func>
                                        <m:func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))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𝑑𝑟</m:t>
                                          </m:r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e>
                                      </m:func>
                                    </m:e>
                                  </m:func>
                                </m:e>
                              </m:func>
                            </m:e>
                          </m:d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A1C833B-CE8D-4058-B6D1-6D141AE675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016" y="5110183"/>
                <a:ext cx="4479496" cy="7146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55C70F3A-3536-4C92-A19B-D291D7841EB3}"/>
                  </a:ext>
                </a:extLst>
              </p:cNvPr>
              <p:cNvSpPr/>
              <p:nvPr/>
            </p:nvSpPr>
            <p:spPr>
              <a:xfrm>
                <a:off x="6083780" y="5282858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5C70F3A-3536-4C92-A19B-D291D7841E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3780" y="5282858"/>
                <a:ext cx="43794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68D0D8A3-AF38-41CA-B469-A65856224A42}"/>
                  </a:ext>
                </a:extLst>
              </p:cNvPr>
              <p:cNvSpPr/>
              <p:nvPr/>
            </p:nvSpPr>
            <p:spPr>
              <a:xfrm>
                <a:off x="6608989" y="5282858"/>
                <a:ext cx="3330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8D0D8A3-AF38-41CA-B469-A65856224A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989" y="5282858"/>
                <a:ext cx="33304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D60CCCC8-A28A-48EC-BEA5-7E1476574CE1}"/>
                  </a:ext>
                </a:extLst>
              </p:cNvPr>
              <p:cNvSpPr/>
              <p:nvPr/>
            </p:nvSpPr>
            <p:spPr>
              <a:xfrm>
                <a:off x="6775509" y="527863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60CCCC8-A28A-48EC-BEA5-7E1476574C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5509" y="5278639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DFE61FC6-75FC-4C39-A73B-E390D980F374}"/>
                  </a:ext>
                </a:extLst>
              </p:cNvPr>
              <p:cNvSpPr/>
              <p:nvPr/>
            </p:nvSpPr>
            <p:spPr>
              <a:xfrm>
                <a:off x="6980854" y="4941142"/>
                <a:ext cx="1486176" cy="1044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nary>
                            <m:naryPr>
                              <m:limLoc m:val="subSup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𝑑𝑟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FE61FC6-75FC-4C39-A73B-E390D980F3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854" y="4941142"/>
                <a:ext cx="1486176" cy="104432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000C2FCC-CD45-4A76-BE3D-30B8BC73908E}"/>
                  </a:ext>
                </a:extLst>
              </p:cNvPr>
              <p:cNvSpPr/>
              <p:nvPr/>
            </p:nvSpPr>
            <p:spPr>
              <a:xfrm>
                <a:off x="8338449" y="527863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00C2FCC-CD45-4A76-BE3D-30B8BC7390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49" y="5278638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CD668160-D30B-49D7-8EFD-052AA9324956}"/>
                  </a:ext>
                </a:extLst>
              </p:cNvPr>
              <p:cNvSpPr/>
              <p:nvPr/>
            </p:nvSpPr>
            <p:spPr>
              <a:xfrm>
                <a:off x="8562961" y="4913607"/>
                <a:ext cx="1289071" cy="1044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sSubSup>
                            <m:sSub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p>
                                          <m: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D668160-D30B-49D7-8EFD-052AA93249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2961" y="4913607"/>
                <a:ext cx="1289071" cy="104432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50FD1A8E-5D8F-4C3A-AF6F-BEDBAE24E994}"/>
                  </a:ext>
                </a:extLst>
              </p:cNvPr>
              <p:cNvSpPr/>
              <p:nvPr/>
            </p:nvSpPr>
            <p:spPr>
              <a:xfrm>
                <a:off x="9642831" y="527863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0FD1A8E-5D8F-4C3A-AF6F-BEDBAE24E9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831" y="5278638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D37A762B-27F9-44D2-BBE0-40DD03CEA7D0}"/>
                  </a:ext>
                </a:extLst>
              </p:cNvPr>
              <p:cNvSpPr/>
              <p:nvPr/>
            </p:nvSpPr>
            <p:spPr>
              <a:xfrm>
                <a:off x="9890203" y="5136914"/>
                <a:ext cx="54546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37A762B-27F9-44D2-BBE0-40DD03CEA7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203" y="5136914"/>
                <a:ext cx="545469" cy="61093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D5495ED9-5D1C-457D-819F-85AD2CD1D6EC}"/>
                  </a:ext>
                </a:extLst>
              </p:cNvPr>
              <p:cNvSpPr/>
              <p:nvPr/>
            </p:nvSpPr>
            <p:spPr>
              <a:xfrm>
                <a:off x="10230327" y="527863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5495ED9-5D1C-457D-819F-85AD2CD1D6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0327" y="5278638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65B0EB8F-E83D-4BED-926B-60D6DE401A41}"/>
                  </a:ext>
                </a:extLst>
              </p:cNvPr>
              <p:cNvSpPr/>
              <p:nvPr/>
            </p:nvSpPr>
            <p:spPr>
              <a:xfrm>
                <a:off x="10439066" y="5184875"/>
                <a:ext cx="378757" cy="562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5B0EB8F-E83D-4BED-926B-60D6DE401A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9066" y="5184875"/>
                <a:ext cx="378757" cy="56297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082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015BB93-6F65-4F60-B464-D60B2BEC81A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49C64D6-37A7-48D1-A332-89FBE976512A}"/>
              </a:ext>
            </a:extLst>
          </p:cNvPr>
          <p:cNvSpPr/>
          <p:nvPr/>
        </p:nvSpPr>
        <p:spPr>
          <a:xfrm>
            <a:off x="171332" y="851100"/>
            <a:ext cx="273889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2/ Vérification du résultat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BD0858AB-5622-4D01-B0AB-8E5525B0AF9F}"/>
                  </a:ext>
                </a:extLst>
              </p:cNvPr>
              <p:cNvSpPr/>
              <p:nvPr/>
            </p:nvSpPr>
            <p:spPr>
              <a:xfrm>
                <a:off x="590026" y="1465566"/>
                <a:ext cx="11011948" cy="8950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Il est facile de constater dans le repère cartésien (o, x, y) que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𝑑𝑦</m:t>
                        </m:r>
                      </m:e>
                    </m:nary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est égale à la surface du quart du disque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et donc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4 </m:t>
                        </m:r>
                      </m:den>
                    </m:f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.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D0858AB-5622-4D01-B0AB-8E5525B0AF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26" y="1465566"/>
                <a:ext cx="11011948" cy="895053"/>
              </a:xfrm>
              <a:prstGeom prst="rect">
                <a:avLst/>
              </a:prstGeom>
              <a:blipFill>
                <a:blip r:embed="rId2"/>
                <a:stretch>
                  <a:fillRect l="-498" t="-58503" r="-1440" b="-374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16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BF6C3F-AD7F-41D6-B179-A1B49007924B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2841533-C0BE-4D38-90A5-5AD82A160825}"/>
              </a:ext>
            </a:extLst>
          </p:cNvPr>
          <p:cNvSpPr/>
          <p:nvPr/>
        </p:nvSpPr>
        <p:spPr>
          <a:xfrm>
            <a:off x="415098" y="880697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01: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9FE28E1-B32C-4B98-9151-487F5C38D9FD}"/>
              </a:ext>
            </a:extLst>
          </p:cNvPr>
          <p:cNvSpPr/>
          <p:nvPr/>
        </p:nvSpPr>
        <p:spPr>
          <a:xfrm>
            <a:off x="762569" y="1669061"/>
            <a:ext cx="106668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considère dans le plan, le cas de la transformation entre les coordonnées cartésiennes (x , y) et polaires (r , θ).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A8B4C19-9B01-4FF8-B523-3A09A7FFE7DA}"/>
              </a:ext>
            </a:extLst>
          </p:cNvPr>
          <p:cNvSpPr/>
          <p:nvPr/>
        </p:nvSpPr>
        <p:spPr>
          <a:xfrm>
            <a:off x="1353424" y="2315392"/>
            <a:ext cx="7060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1- Exprimer la matrice Jacobéenne correspondant à cette transformation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724C517-1194-493F-8E3D-8CC3E322C7E6}"/>
              </a:ext>
            </a:extLst>
          </p:cNvPr>
          <p:cNvSpPr/>
          <p:nvPr/>
        </p:nvSpPr>
        <p:spPr>
          <a:xfrm>
            <a:off x="1353424" y="286158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2- Donner son déterminant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xmlns="" id="{5A14825B-1203-4DD3-AA49-D90CF62A0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484771"/>
              </p:ext>
            </p:extLst>
          </p:nvPr>
        </p:nvGraphicFramePr>
        <p:xfrm>
          <a:off x="1353424" y="3456469"/>
          <a:ext cx="1923856" cy="365760"/>
        </p:xfrm>
        <a:graphic>
          <a:graphicData uri="http://schemas.openxmlformats.org/drawingml/2006/table">
            <a:tbl>
              <a:tblPr/>
              <a:tblGrid>
                <a:gridCol w="1923856">
                  <a:extLst>
                    <a:ext uri="{9D8B030D-6E8A-4147-A177-3AD203B41FA5}">
                      <a16:colId xmlns:a16="http://schemas.microsoft.com/office/drawing/2014/main" xmlns="" val="20572054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3- Soit la fonction</a:t>
                      </a:r>
                      <a:endParaRPr lang="fr-FR" sz="18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33385844"/>
                  </a:ext>
                </a:extLst>
              </a:tr>
            </a:tbl>
          </a:graphicData>
        </a:graphic>
      </p:graphicFrame>
      <p:sp>
        <p:nvSpPr>
          <p:cNvPr id="19" name="Rectangle 5">
            <a:extLst>
              <a:ext uri="{FF2B5EF4-FFF2-40B4-BE49-F238E27FC236}">
                <a16:creationId xmlns:a16="http://schemas.microsoft.com/office/drawing/2014/main" xmlns="" id="{BF0BE8B3-786E-4029-8D6A-7296207B8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9026" y="3456469"/>
            <a:ext cx="234636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6" name="Tableau 25">
            <a:extLst>
              <a:ext uri="{FF2B5EF4-FFF2-40B4-BE49-F238E27FC236}">
                <a16:creationId xmlns:a16="http://schemas.microsoft.com/office/drawing/2014/main" xmlns="" id="{90ED5C7F-5B0B-455A-B5DD-19019A863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875200"/>
              </p:ext>
            </p:extLst>
          </p:nvPr>
        </p:nvGraphicFramePr>
        <p:xfrm>
          <a:off x="5338016" y="3456469"/>
          <a:ext cx="695904" cy="365760"/>
        </p:xfrm>
        <a:graphic>
          <a:graphicData uri="http://schemas.openxmlformats.org/drawingml/2006/table">
            <a:tbl>
              <a:tblPr/>
              <a:tblGrid>
                <a:gridCol w="695904">
                  <a:extLst>
                    <a:ext uri="{9D8B030D-6E8A-4147-A177-3AD203B41FA5}">
                      <a16:colId xmlns:a16="http://schemas.microsoft.com/office/drawing/2014/main" xmlns="" val="32592147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avec</a:t>
                      </a:r>
                      <a:endParaRPr lang="fr-FR" sz="18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46294835"/>
                  </a:ext>
                </a:extLst>
              </a:tr>
            </a:tbl>
          </a:graphicData>
        </a:graphic>
      </p:graphicFrame>
      <p:sp>
        <p:nvSpPr>
          <p:cNvPr id="27" name="Rectangle 6">
            <a:extLst>
              <a:ext uri="{FF2B5EF4-FFF2-40B4-BE49-F238E27FC236}">
                <a16:creationId xmlns:a16="http://schemas.microsoft.com/office/drawing/2014/main" xmlns="" id="{0D89B7A2-9FF0-40DB-8713-78F8AE1C0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538" y="38639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xmlns="" id="{CC8A65A8-C7AE-4B88-B59F-207F22BB1770}"/>
              </a:ext>
            </a:extLst>
          </p:cNvPr>
          <p:cNvSpPr txBox="1"/>
          <p:nvPr/>
        </p:nvSpPr>
        <p:spPr>
          <a:xfrm>
            <a:off x="7797481" y="3454683"/>
            <a:ext cx="14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.</a:t>
            </a:r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xmlns="" id="{9CF4EB9A-3CDF-44A7-ABCC-4ED7964FB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25" y="4115622"/>
            <a:ext cx="40099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 des dérivées par rapport aux variables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2" name="Tableau 31">
            <a:extLst>
              <a:ext uri="{FF2B5EF4-FFF2-40B4-BE49-F238E27FC236}">
                <a16:creationId xmlns:a16="http://schemas.microsoft.com/office/drawing/2014/main" xmlns="" id="{8F6DF096-E66A-41ED-9BD3-6648D908B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883959"/>
              </p:ext>
            </p:extLst>
          </p:nvPr>
        </p:nvGraphicFramePr>
        <p:xfrm>
          <a:off x="7938876" y="3461525"/>
          <a:ext cx="3258521" cy="365760"/>
        </p:xfrm>
        <a:graphic>
          <a:graphicData uri="http://schemas.openxmlformats.org/drawingml/2006/table">
            <a:tbl>
              <a:tblPr/>
              <a:tblGrid>
                <a:gridCol w="3258521">
                  <a:extLst>
                    <a:ext uri="{9D8B030D-6E8A-4147-A177-3AD203B41FA5}">
                      <a16:colId xmlns:a16="http://schemas.microsoft.com/office/drawing/2014/main" xmlns="" val="2609770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Retrouver ce résultat en passant</a:t>
                      </a:r>
                      <a:endParaRPr lang="fr-FR" sz="18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14344626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08BEEF5-A2B5-48F5-8343-91F491C8D925}"/>
              </a:ext>
            </a:extLst>
          </p:cNvPr>
          <p:cNvSpPr/>
          <p:nvPr/>
        </p:nvSpPr>
        <p:spPr>
          <a:xfrm>
            <a:off x="5363352" y="4102800"/>
            <a:ext cx="695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(r, 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θ)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l-GR" dirty="0"/>
              <a:t> </a:t>
            </a:r>
            <a:br>
              <a:rPr lang="el-GR" dirty="0"/>
            </a:br>
            <a:endParaRPr lang="fr-FR" dirty="0"/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xmlns="" id="{AC57AEC5-AD04-4115-BBC4-24EDABAFC022}"/>
              </a:ext>
            </a:extLst>
          </p:cNvPr>
          <p:cNvGrpSpPr/>
          <p:nvPr/>
        </p:nvGrpSpPr>
        <p:grpSpPr>
          <a:xfrm>
            <a:off x="3277280" y="3443647"/>
            <a:ext cx="1661321" cy="391788"/>
            <a:chOff x="3277280" y="3443647"/>
            <a:chExt cx="1661321" cy="3917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xmlns="" id="{FDC0BCB5-5F72-4FA9-9235-F80CAF156E70}"/>
                    </a:ext>
                  </a:extLst>
                </p:cNvPr>
                <p:cNvSpPr/>
                <p:nvPr/>
              </p:nvSpPr>
              <p:spPr>
                <a:xfrm>
                  <a:off x="3277280" y="3447766"/>
                  <a:ext cx="9300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fr-F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oMath>
                    </m:oMathPara>
                  </a14:m>
                  <a:endParaRPr lang="fr-FR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FDC0BCB5-5F72-4FA9-9235-F80CAF156E7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7280" y="3447766"/>
                  <a:ext cx="930063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xmlns="" id="{DF2A89B6-F7AC-424F-A014-54EAC12ACF18}"/>
                    </a:ext>
                  </a:extLst>
                </p:cNvPr>
                <p:cNvSpPr/>
                <p:nvPr/>
              </p:nvSpPr>
              <p:spPr>
                <a:xfrm>
                  <a:off x="4044273" y="34661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fr-FR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DF2A89B6-F7AC-424F-A014-54EAC12ACF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4273" y="3466103"/>
                  <a:ext cx="410690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xmlns="" id="{23952C34-E6BC-4B79-9313-CE10925D9999}"/>
                    </a:ext>
                  </a:extLst>
                </p:cNvPr>
                <p:cNvSpPr/>
                <p:nvPr/>
              </p:nvSpPr>
              <p:spPr>
                <a:xfrm>
                  <a:off x="4323817" y="3443647"/>
                  <a:ext cx="61478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r-FR" i="1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23952C34-E6BC-4B79-9313-CE10925D999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23817" y="3443647"/>
                  <a:ext cx="614784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FE862EA3-219E-44E6-8218-AEF79CC99649}"/>
                  </a:ext>
                </a:extLst>
              </p:cNvPr>
              <p:cNvSpPr/>
              <p:nvPr/>
            </p:nvSpPr>
            <p:spPr>
              <a:xfrm>
                <a:off x="6247673" y="3340812"/>
                <a:ext cx="1745927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E862EA3-219E-44E6-8218-AEF79CC996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7673" y="3340812"/>
                <a:ext cx="1745927" cy="6199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52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07B1EBB3-5F01-4B47-9A0C-B2CFEC7D3687}"/>
              </a:ext>
            </a:extLst>
          </p:cNvPr>
          <p:cNvSpPr txBox="1"/>
          <p:nvPr/>
        </p:nvSpPr>
        <p:spPr>
          <a:xfrm>
            <a:off x="129073" y="74645"/>
            <a:ext cx="11933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17E1E397-2F7A-400B-8BC4-286CB8D305E9}"/>
              </a:ext>
            </a:extLst>
          </p:cNvPr>
          <p:cNvSpPr txBox="1"/>
          <p:nvPr/>
        </p:nvSpPr>
        <p:spPr>
          <a:xfrm>
            <a:off x="306354" y="1007706"/>
            <a:ext cx="267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01: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F8EC7114-93AE-44BF-B89B-36B0A9AD5E27}"/>
              </a:ext>
            </a:extLst>
          </p:cNvPr>
          <p:cNvSpPr txBox="1"/>
          <p:nvPr/>
        </p:nvSpPr>
        <p:spPr>
          <a:xfrm>
            <a:off x="765109" y="1661395"/>
            <a:ext cx="7445829" cy="374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1/ Exprimons ‶la matrice Jacobéenne″ correspondante à cette transformation. 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497185E3-0F3E-4329-84AD-AAE68AA9DB2D}"/>
              </a:ext>
            </a:extLst>
          </p:cNvPr>
          <p:cNvSpPr txBox="1"/>
          <p:nvPr/>
        </p:nvSpPr>
        <p:spPr>
          <a:xfrm>
            <a:off x="765109" y="2305753"/>
            <a:ext cx="1129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On met 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xmlns="" id="{DC8D4B81-07CC-416C-BC10-2A0E579322B0}"/>
                  </a:ext>
                </a:extLst>
              </p:cNvPr>
              <p:cNvSpPr txBox="1"/>
              <p:nvPr/>
            </p:nvSpPr>
            <p:spPr>
              <a:xfrm>
                <a:off x="2565918" y="2305753"/>
                <a:ext cx="8210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𝑟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C8D4B81-07CC-416C-BC10-2A0E579322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5918" y="2305753"/>
                <a:ext cx="821093" cy="369332"/>
              </a:xfrm>
              <a:prstGeom prst="rect">
                <a:avLst/>
              </a:prstGeom>
              <a:blipFill>
                <a:blip r:embed="rId2"/>
                <a:stretch>
                  <a:fillRect l="-2222"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3B7356CE-9822-4FEA-AD79-F5B285BDAB1A}"/>
              </a:ext>
            </a:extLst>
          </p:cNvPr>
          <p:cNvSpPr txBox="1"/>
          <p:nvPr/>
        </p:nvSpPr>
        <p:spPr>
          <a:xfrm>
            <a:off x="4413381" y="230575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xmlns="" id="{B12CA88B-0136-4ED6-BEAB-D28D3588CA1C}"/>
                  </a:ext>
                </a:extLst>
              </p:cNvPr>
              <p:cNvSpPr txBox="1"/>
              <p:nvPr/>
            </p:nvSpPr>
            <p:spPr>
              <a:xfrm>
                <a:off x="6167535" y="2305753"/>
                <a:ext cx="8210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𝜂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B12CA88B-0136-4ED6-BEAB-D28D3588CA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7535" y="2305753"/>
                <a:ext cx="821093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xmlns="" id="{8A27C6B3-800D-485A-97DA-B2EBB9E124A9}"/>
                  </a:ext>
                </a:extLst>
              </p:cNvPr>
              <p:cNvSpPr txBox="1"/>
              <p:nvPr/>
            </p:nvSpPr>
            <p:spPr>
              <a:xfrm>
                <a:off x="3844212" y="3041780"/>
                <a:ext cx="1642188" cy="1278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𝜕𝜉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𝜕𝜂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8A27C6B3-800D-485A-97DA-B2EBB9E124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212" y="3041780"/>
                <a:ext cx="1642188" cy="1278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xmlns="" id="{4DAFD7A5-9EE8-4031-A98F-BAC79C37D295}"/>
                  </a:ext>
                </a:extLst>
              </p:cNvPr>
              <p:cNvSpPr txBox="1"/>
              <p:nvPr/>
            </p:nvSpPr>
            <p:spPr>
              <a:xfrm>
                <a:off x="5486399" y="3496167"/>
                <a:ext cx="5473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4DAFD7A5-9EE8-4031-A98F-BAC79C37D2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399" y="3496167"/>
                <a:ext cx="54739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xmlns="" id="{F08645BD-F7C0-47AC-BD77-11DC36277F72}"/>
                  </a:ext>
                </a:extLst>
              </p:cNvPr>
              <p:cNvSpPr txBox="1"/>
              <p:nvPr/>
            </p:nvSpPr>
            <p:spPr>
              <a:xfrm>
                <a:off x="6033795" y="3041780"/>
                <a:ext cx="1088572" cy="11855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𝜕𝜃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𝜕𝜃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F08645BD-F7C0-47AC-BD77-11DC36277F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795" y="3041780"/>
                <a:ext cx="1088572" cy="118558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A6C0F4AA-D794-45CB-9ED7-51C56597758B}"/>
              </a:ext>
            </a:extLst>
          </p:cNvPr>
          <p:cNvSpPr txBox="1"/>
          <p:nvPr/>
        </p:nvSpPr>
        <p:spPr>
          <a:xfrm>
            <a:off x="765109" y="4633117"/>
            <a:ext cx="188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sait que 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xmlns="" id="{7A7C8E92-2C85-4B04-9AD0-18694CEC8CF3}"/>
                  </a:ext>
                </a:extLst>
              </p:cNvPr>
              <p:cNvSpPr txBox="1"/>
              <p:nvPr/>
            </p:nvSpPr>
            <p:spPr>
              <a:xfrm>
                <a:off x="2262672" y="5138224"/>
                <a:ext cx="14275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7A7C8E92-2C85-4B04-9AD0-18694CEC8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672" y="5138224"/>
                <a:ext cx="1427583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ZoneTexte 16">
            <a:extLst>
              <a:ext uri="{FF2B5EF4-FFF2-40B4-BE49-F238E27FC236}">
                <a16:creationId xmlns:a16="http://schemas.microsoft.com/office/drawing/2014/main" xmlns="" id="{12529162-0A15-4DC5-8943-7A7168ABB90F}"/>
              </a:ext>
            </a:extLst>
          </p:cNvPr>
          <p:cNvSpPr txBox="1"/>
          <p:nvPr/>
        </p:nvSpPr>
        <p:spPr>
          <a:xfrm>
            <a:off x="4254758" y="5138224"/>
            <a:ext cx="466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E6DBA2E5-5C09-47A4-9BAD-BB88A7EF755F}"/>
                  </a:ext>
                </a:extLst>
              </p:cNvPr>
              <p:cNvSpPr/>
              <p:nvPr/>
            </p:nvSpPr>
            <p:spPr>
              <a:xfrm>
                <a:off x="5760096" y="5138224"/>
                <a:ext cx="12920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6DBA2E5-5C09-47A4-9BAD-BB88A7EF75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096" y="5138224"/>
                <a:ext cx="1292084" cy="369332"/>
              </a:xfrm>
              <a:prstGeom prst="rect">
                <a:avLst/>
              </a:prstGeom>
              <a:blipFill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39260A4-74ED-4C56-AC0F-7F86D2212A5F}"/>
              </a:ext>
            </a:extLst>
          </p:cNvPr>
          <p:cNvSpPr/>
          <p:nvPr/>
        </p:nvSpPr>
        <p:spPr>
          <a:xfrm>
            <a:off x="538486" y="5850294"/>
            <a:ext cx="2711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Cela nous permet d’écrire :</a:t>
            </a:r>
          </a:p>
        </p:txBody>
      </p:sp>
    </p:spTree>
    <p:extLst>
      <p:ext uri="{BB962C8B-B14F-4D97-AF65-F5344CB8AC3E}">
        <p14:creationId xmlns:p14="http://schemas.microsoft.com/office/powerpoint/2010/main" val="19967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11C7C27-063A-44C0-9946-18DE76506BDA}"/>
              </a:ext>
            </a:extLst>
          </p:cNvPr>
          <p:cNvSpPr/>
          <p:nvPr/>
        </p:nvSpPr>
        <p:spPr>
          <a:xfrm>
            <a:off x="0" y="0"/>
            <a:ext cx="12191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F40E726D-FF28-4489-A762-2B3F358B3FEA}"/>
                  </a:ext>
                </a:extLst>
              </p:cNvPr>
              <p:cNvSpPr/>
              <p:nvPr/>
            </p:nvSpPr>
            <p:spPr>
              <a:xfrm>
                <a:off x="914277" y="1135615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40E726D-FF28-4489-A762-2B3F358B3F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277" y="1135615"/>
                <a:ext cx="491801" cy="369332"/>
              </a:xfrm>
              <a:prstGeom prst="rect">
                <a:avLst/>
              </a:prstGeom>
              <a:blipFill>
                <a:blip r:embed="rId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32E13976-19BE-42B6-B4DE-0C536748BFBB}"/>
                  </a:ext>
                </a:extLst>
              </p:cNvPr>
              <p:cNvSpPr/>
              <p:nvPr/>
            </p:nvSpPr>
            <p:spPr>
              <a:xfrm>
                <a:off x="1200733" y="113561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2E13976-19BE-42B6-B4DE-0C536748BF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733" y="1135616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14C806A5-A3E1-4AD9-9472-34C58D7A8D45}"/>
                  </a:ext>
                </a:extLst>
              </p:cNvPr>
              <p:cNvSpPr/>
              <p:nvPr/>
            </p:nvSpPr>
            <p:spPr>
              <a:xfrm>
                <a:off x="1406078" y="716654"/>
                <a:ext cx="2456185" cy="1207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begChr m:val=""/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begChr m:val=""/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begChr m:val=""/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begChr m:val=""/>
                                            <m:ctrlP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fr-FR" i="1">
                                                <a:latin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C806A5-A3E1-4AD9-9472-34C58D7A8D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078" y="716654"/>
                <a:ext cx="2456185" cy="12072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94429854-227C-4402-8C20-B541094F5FDF}"/>
                  </a:ext>
                </a:extLst>
              </p:cNvPr>
              <p:cNvSpPr/>
              <p:nvPr/>
            </p:nvSpPr>
            <p:spPr>
              <a:xfrm>
                <a:off x="3656918" y="113561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4429854-227C-4402-8C20-B541094F5F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918" y="1135615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6A41DE97-1129-4956-B5AD-95DAE227CAC0}"/>
                  </a:ext>
                </a:extLst>
              </p:cNvPr>
              <p:cNvSpPr/>
              <p:nvPr/>
            </p:nvSpPr>
            <p:spPr>
              <a:xfrm>
                <a:off x="3862263" y="1041967"/>
                <a:ext cx="2079287" cy="5566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fr-FR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A41DE97-1129-4956-B5AD-95DAE227CA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263" y="1041967"/>
                <a:ext cx="2079287" cy="5566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22136D6-0BA4-4103-83A8-5DDA3D76C483}"/>
              </a:ext>
            </a:extLst>
          </p:cNvPr>
          <p:cNvSpPr/>
          <p:nvPr/>
        </p:nvSpPr>
        <p:spPr>
          <a:xfrm>
            <a:off x="628950" y="2178897"/>
            <a:ext cx="290977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2/ Calculons le déterminant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8E96A324-8B6A-47C3-885E-ED42D5417E1C}"/>
                  </a:ext>
                </a:extLst>
              </p:cNvPr>
              <p:cNvSpPr/>
              <p:nvPr/>
            </p:nvSpPr>
            <p:spPr>
              <a:xfrm>
                <a:off x="914277" y="2852847"/>
                <a:ext cx="8107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E96A324-8B6A-47C3-885E-ED42D5417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277" y="2852847"/>
                <a:ext cx="810798" cy="369332"/>
              </a:xfrm>
              <a:prstGeom prst="rect">
                <a:avLst/>
              </a:prstGeom>
              <a:blipFill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C9086F57-1A4B-4185-97B2-86B8C77F5AB8}"/>
                  </a:ext>
                </a:extLst>
              </p:cNvPr>
              <p:cNvSpPr/>
              <p:nvPr/>
            </p:nvSpPr>
            <p:spPr>
              <a:xfrm>
                <a:off x="1611423" y="285284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9086F57-1A4B-4185-97B2-86B8C77F5A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423" y="2852847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95D3EC75-E3ED-4459-9A44-049E179C6723}"/>
                  </a:ext>
                </a:extLst>
              </p:cNvPr>
              <p:cNvSpPr/>
              <p:nvPr/>
            </p:nvSpPr>
            <p:spPr>
              <a:xfrm>
                <a:off x="1816769" y="2852847"/>
                <a:ext cx="184015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×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func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5D3EC75-E3ED-4459-9A44-049E179C67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769" y="2852847"/>
                <a:ext cx="184015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A41915F8-80D5-495D-8FFE-83738853FA22}"/>
                  </a:ext>
                </a:extLst>
              </p:cNvPr>
              <p:cNvSpPr/>
              <p:nvPr/>
            </p:nvSpPr>
            <p:spPr>
              <a:xfrm>
                <a:off x="3523961" y="287067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41915F8-80D5-495D-8FFE-83738853FA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961" y="2870672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3F1BD274-A4CC-4719-982F-ED530131E011}"/>
                  </a:ext>
                </a:extLst>
              </p:cNvPr>
              <p:cNvSpPr/>
              <p:nvPr/>
            </p:nvSpPr>
            <p:spPr>
              <a:xfrm>
                <a:off x="3748613" y="2852847"/>
                <a:ext cx="2079287" cy="404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 ×</m:t>
                              </m:r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fr-FR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fr-FR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func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F1BD274-A4CC-4719-982F-ED530131E0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613" y="2852847"/>
                <a:ext cx="2079287" cy="404983"/>
              </a:xfrm>
              <a:prstGeom prst="rect">
                <a:avLst/>
              </a:prstGeom>
              <a:blipFill>
                <a:blip r:embed="rId10"/>
                <a:stretch>
                  <a:fillRect l="-20821" t="-156061" b="-23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166691C4-DEA8-45C6-B07D-C71C2E501127}"/>
                  </a:ext>
                </a:extLst>
              </p:cNvPr>
              <p:cNvSpPr/>
              <p:nvPr/>
            </p:nvSpPr>
            <p:spPr>
              <a:xfrm>
                <a:off x="5622555" y="287067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66691C4-DEA8-45C6-B07D-C71C2E5011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2555" y="2870672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4B178986-8786-4E7B-B58A-15E5A4A01C7A}"/>
                  </a:ext>
                </a:extLst>
              </p:cNvPr>
              <p:cNvSpPr/>
              <p:nvPr/>
            </p:nvSpPr>
            <p:spPr>
              <a:xfrm>
                <a:off x="5919594" y="2852846"/>
                <a:ext cx="19975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B178986-8786-4E7B-B58A-15E5A4A01C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9594" y="2852846"/>
                <a:ext cx="199759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EA986CD6-70D8-4663-928B-BB68B4783073}"/>
                  </a:ext>
                </a:extLst>
              </p:cNvPr>
              <p:cNvSpPr/>
              <p:nvPr/>
            </p:nvSpPr>
            <p:spPr>
              <a:xfrm>
                <a:off x="7721149" y="286175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A986CD6-70D8-4663-928B-BB68B4783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149" y="2861759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4190B9BA-6C35-4621-A42F-3442F8021CEC}"/>
                  </a:ext>
                </a:extLst>
              </p:cNvPr>
              <p:cNvSpPr/>
              <p:nvPr/>
            </p:nvSpPr>
            <p:spPr>
              <a:xfrm>
                <a:off x="8008886" y="2852846"/>
                <a:ext cx="21232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 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190B9BA-6C35-4621-A42F-3442F8021C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8886" y="2852846"/>
                <a:ext cx="212321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e 24">
            <a:extLst>
              <a:ext uri="{FF2B5EF4-FFF2-40B4-BE49-F238E27FC236}">
                <a16:creationId xmlns:a16="http://schemas.microsoft.com/office/drawing/2014/main" xmlns="" id="{2560E289-96CA-4E3B-B674-747172DC73C4}"/>
              </a:ext>
            </a:extLst>
          </p:cNvPr>
          <p:cNvGrpSpPr/>
          <p:nvPr/>
        </p:nvGrpSpPr>
        <p:grpSpPr>
          <a:xfrm>
            <a:off x="8372345" y="3218244"/>
            <a:ext cx="1519245" cy="790426"/>
            <a:chOff x="8372345" y="3218244"/>
            <a:chExt cx="1519245" cy="790426"/>
          </a:xfrm>
        </p:grpSpPr>
        <p:sp>
          <p:nvSpPr>
            <p:cNvPr id="23" name="Accolade fermante 22">
              <a:extLst>
                <a:ext uri="{FF2B5EF4-FFF2-40B4-BE49-F238E27FC236}">
                  <a16:creationId xmlns:a16="http://schemas.microsoft.com/office/drawing/2014/main" xmlns="" id="{CC000327-579E-47E4-B94F-BE841DE1A638}"/>
                </a:ext>
              </a:extLst>
            </p:cNvPr>
            <p:cNvSpPr/>
            <p:nvPr/>
          </p:nvSpPr>
          <p:spPr>
            <a:xfrm rot="5400000">
              <a:off x="8971251" y="2619338"/>
              <a:ext cx="321433" cy="1519245"/>
            </a:xfrm>
            <a:prstGeom prst="rightBrac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xmlns="" id="{25EAEBEE-F565-45E5-8710-0DE185A9706C}"/>
                </a:ext>
              </a:extLst>
            </p:cNvPr>
            <p:cNvSpPr txBox="1"/>
            <p:nvPr/>
          </p:nvSpPr>
          <p:spPr>
            <a:xfrm rot="2222817">
              <a:off x="9131835" y="3639338"/>
              <a:ext cx="4945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= 1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E0E635D0-DF4F-419C-B15A-5B08D3BC8B4B}"/>
              </a:ext>
            </a:extLst>
          </p:cNvPr>
          <p:cNvSpPr/>
          <p:nvPr/>
        </p:nvSpPr>
        <p:spPr>
          <a:xfrm>
            <a:off x="914277" y="4120361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Donc </a:t>
            </a:r>
            <a:endParaRPr lang="fr-FR" dirty="0"/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xmlns="" id="{A82168A5-146D-4452-906E-1EE4A2A11746}"/>
              </a:ext>
            </a:extLst>
          </p:cNvPr>
          <p:cNvGrpSpPr/>
          <p:nvPr/>
        </p:nvGrpSpPr>
        <p:grpSpPr>
          <a:xfrm>
            <a:off x="3748613" y="4017771"/>
            <a:ext cx="1226233" cy="494312"/>
            <a:chOff x="3748613" y="4017771"/>
            <a:chExt cx="1226233" cy="4943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xmlns="" id="{C19A0DC3-2D6B-4EE0-AF60-A393C0D33EF6}"/>
                    </a:ext>
                  </a:extLst>
                </p:cNvPr>
                <p:cNvSpPr/>
                <p:nvPr/>
              </p:nvSpPr>
              <p:spPr>
                <a:xfrm>
                  <a:off x="3748613" y="4120361"/>
                  <a:ext cx="12262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fr-F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r-FR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fr-FR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𝐽</m:t>
                                </m:r>
                              </m:e>
                            </m:d>
                          </m:e>
                        </m:func>
                        <m:r>
                          <a:rPr lang="fr-FR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C19A0DC3-2D6B-4EE0-AF60-A393C0D33EF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613" y="4120361"/>
                  <a:ext cx="1226233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Rectangle : coins arrondis 27">
              <a:extLst>
                <a:ext uri="{FF2B5EF4-FFF2-40B4-BE49-F238E27FC236}">
                  <a16:creationId xmlns:a16="http://schemas.microsoft.com/office/drawing/2014/main" xmlns="" id="{9424BAFC-DA20-4112-BD33-7E444B20597D}"/>
                </a:ext>
              </a:extLst>
            </p:cNvPr>
            <p:cNvSpPr/>
            <p:nvPr/>
          </p:nvSpPr>
          <p:spPr>
            <a:xfrm>
              <a:off x="3748613" y="4017771"/>
              <a:ext cx="1226233" cy="49431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0" name="ZoneTexte 29">
            <a:extLst>
              <a:ext uri="{FF2B5EF4-FFF2-40B4-BE49-F238E27FC236}">
                <a16:creationId xmlns:a16="http://schemas.microsoft.com/office/drawing/2014/main" xmlns="" id="{F4C043F1-829A-432D-9013-27DCB0F41313}"/>
              </a:ext>
            </a:extLst>
          </p:cNvPr>
          <p:cNvSpPr txBox="1"/>
          <p:nvPr/>
        </p:nvSpPr>
        <p:spPr>
          <a:xfrm>
            <a:off x="903859" y="4902692"/>
            <a:ext cx="184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Passons ensuite: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5B2AA2CB-2E26-4B1D-AEB8-4EF2DA26A1D7}"/>
                  </a:ext>
                </a:extLst>
              </p:cNvPr>
              <p:cNvSpPr/>
              <p:nvPr/>
            </p:nvSpPr>
            <p:spPr>
              <a:xfrm>
                <a:off x="3027646" y="4895643"/>
                <a:ext cx="7209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B2AA2CB-2E26-4B1D-AEB8-4EF2DA26A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7646" y="4895643"/>
                <a:ext cx="720967" cy="369332"/>
              </a:xfrm>
              <a:prstGeom prst="rect">
                <a:avLst/>
              </a:prstGeom>
              <a:blipFill>
                <a:blip r:embed="rId1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D157C4EB-0891-4FF5-BC7A-AD2F39587DE6}"/>
              </a:ext>
            </a:extLst>
          </p:cNvPr>
          <p:cNvSpPr/>
          <p:nvPr/>
        </p:nvSpPr>
        <p:spPr>
          <a:xfrm>
            <a:off x="4031155" y="4895643"/>
            <a:ext cx="87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 bien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F51900D5-44D5-4152-BDE5-C178DF9B9968}"/>
                  </a:ext>
                </a:extLst>
              </p:cNvPr>
              <p:cNvSpPr/>
              <p:nvPr/>
            </p:nvSpPr>
            <p:spPr>
              <a:xfrm>
                <a:off x="5341421" y="4894826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F51900D5-44D5-4152-BDE5-C178DF9B99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421" y="4894826"/>
                <a:ext cx="486479" cy="369332"/>
              </a:xfrm>
              <a:prstGeom prst="rect">
                <a:avLst/>
              </a:prstGeom>
              <a:blipFill>
                <a:blip r:embed="rId1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2DC82C2-173C-49D2-A55D-78969A518269}"/>
              </a:ext>
            </a:extLst>
          </p:cNvPr>
          <p:cNvSpPr/>
          <p:nvPr/>
        </p:nvSpPr>
        <p:spPr>
          <a:xfrm>
            <a:off x="972337" y="5772014"/>
            <a:ext cx="867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Tel que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50F3DC5A-74B3-4489-848A-C4CC91772819}"/>
                  </a:ext>
                </a:extLst>
              </p:cNvPr>
              <p:cNvSpPr/>
              <p:nvPr/>
            </p:nvSpPr>
            <p:spPr>
              <a:xfrm>
                <a:off x="3170439" y="5772014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50F3DC5A-74B3-4489-848A-C4CC917728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439" y="5772014"/>
                <a:ext cx="486479" cy="369332"/>
              </a:xfrm>
              <a:prstGeom prst="rect">
                <a:avLst/>
              </a:prstGeom>
              <a:blipFill>
                <a:blip r:embed="rId1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58E7FF8A-3B2F-497B-B7AE-4CA0552ADCC1}"/>
                  </a:ext>
                </a:extLst>
              </p:cNvPr>
              <p:cNvSpPr/>
              <p:nvPr/>
            </p:nvSpPr>
            <p:spPr>
              <a:xfrm>
                <a:off x="3523961" y="577345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8E7FF8A-3B2F-497B-B7AE-4CA0552ADC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961" y="5773459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65E927BF-4346-4D2B-9EA9-7AE3C1C312F5}"/>
                  </a:ext>
                </a:extLst>
              </p:cNvPr>
              <p:cNvSpPr/>
              <p:nvPr/>
            </p:nvSpPr>
            <p:spPr>
              <a:xfrm>
                <a:off x="3862263" y="5606110"/>
                <a:ext cx="887101" cy="662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de</m:t>
                              </m:r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>
                                      <a:latin typeface="Cambria Math" panose="02040503050406030204" pitchFamily="18" charset="0"/>
                                    </a:rPr>
                                    <m:t>t</m:t>
                                  </m:r>
                                </m:fName>
                                <m:e>
                                  <m:r>
                                    <a:rPr lang="fr-FR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</m:e>
                              </m:fun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5E927BF-4346-4D2B-9EA9-7AE3C1C312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263" y="5606110"/>
                <a:ext cx="887101" cy="66255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51046E98-2846-4128-AF59-0FD930BBFF23}"/>
                  </a:ext>
                </a:extLst>
              </p:cNvPr>
              <p:cNvSpPr/>
              <p:nvPr/>
            </p:nvSpPr>
            <p:spPr>
              <a:xfrm>
                <a:off x="4679458" y="5752721"/>
                <a:ext cx="1312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𝐶𝑜𝑚</m:t>
                              </m:r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51046E98-2846-4128-AF59-0FD930BBFF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458" y="5752721"/>
                <a:ext cx="1312732" cy="369332"/>
              </a:xfrm>
              <a:prstGeom prst="rect">
                <a:avLst/>
              </a:prstGeom>
              <a:blipFill>
                <a:blip r:embed="rId2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358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6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0DD476C-4B3C-4196-878F-35FF5E9CBDB9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A1B5A8C-C5A1-4C05-BB80-4AF0EAE48FCF}"/>
              </a:ext>
            </a:extLst>
          </p:cNvPr>
          <p:cNvSpPr/>
          <p:nvPr/>
        </p:nvSpPr>
        <p:spPr>
          <a:xfrm>
            <a:off x="409172" y="743729"/>
            <a:ext cx="3256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Pour cela la comatrice de [J] est 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6EC6A039-8A9F-4496-B8FB-A67CC42BB92C}"/>
                  </a:ext>
                </a:extLst>
              </p:cNvPr>
              <p:cNvSpPr/>
              <p:nvPr/>
            </p:nvSpPr>
            <p:spPr>
              <a:xfrm>
                <a:off x="2037182" y="1611477"/>
                <a:ext cx="10023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𝐶𝑜𝑚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EC6A039-8A9F-4496-B8FB-A67CC42BB9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7182" y="1611477"/>
                <a:ext cx="1002326" cy="369332"/>
              </a:xfrm>
              <a:prstGeom prst="rect">
                <a:avLst/>
              </a:prstGeom>
              <a:blipFill>
                <a:blip r:embed="rId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3D9DC834-4C57-48E7-A6F3-C48657EBABA7}"/>
                  </a:ext>
                </a:extLst>
              </p:cNvPr>
              <p:cNvSpPr/>
              <p:nvPr/>
            </p:nvSpPr>
            <p:spPr>
              <a:xfrm>
                <a:off x="2834163" y="161147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D9DC834-4C57-48E7-A6F3-C48657EBAB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4163" y="1611477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A53EF195-FAE1-4950-B233-81A96D0BF27D}"/>
                  </a:ext>
                </a:extLst>
              </p:cNvPr>
              <p:cNvSpPr/>
              <p:nvPr/>
            </p:nvSpPr>
            <p:spPr>
              <a:xfrm>
                <a:off x="3039508" y="1519368"/>
                <a:ext cx="1644681" cy="5535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53EF195-FAE1-4950-B233-81A96D0BF2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508" y="1519368"/>
                <a:ext cx="1644681" cy="5535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4A313BF-8FE4-4F76-9C5C-EF9631F2DE25}"/>
              </a:ext>
            </a:extLst>
          </p:cNvPr>
          <p:cNvSpPr/>
          <p:nvPr/>
        </p:nvSpPr>
        <p:spPr>
          <a:xfrm>
            <a:off x="4889534" y="1611476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00FA621B-3C35-4679-A433-29D0F5846888}"/>
                  </a:ext>
                </a:extLst>
              </p:cNvPr>
              <p:cNvSpPr/>
              <p:nvPr/>
            </p:nvSpPr>
            <p:spPr>
              <a:xfrm>
                <a:off x="5702738" y="1611476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0FA621B-3C35-4679-A433-29D0F58468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2738" y="1611476"/>
                <a:ext cx="491801" cy="369332"/>
              </a:xfrm>
              <a:prstGeom prst="rect">
                <a:avLst/>
              </a:prstGeom>
              <a:blipFill>
                <a:blip r:embed="rId5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52E6AD6C-4DC9-4CD6-BB5A-B7B8818819A4}"/>
                  </a:ext>
                </a:extLst>
              </p:cNvPr>
              <p:cNvSpPr/>
              <p:nvPr/>
            </p:nvSpPr>
            <p:spPr>
              <a:xfrm>
                <a:off x="5989194" y="161147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E6AD6C-4DC9-4CD6-BB5A-B7B8818819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9194" y="161147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0A58C9A9-8229-43EE-BBD8-E809ED3A4B75}"/>
                  </a:ext>
                </a:extLst>
              </p:cNvPr>
              <p:cNvSpPr/>
              <p:nvPr/>
            </p:nvSpPr>
            <p:spPr>
              <a:xfrm>
                <a:off x="6204058" y="1519368"/>
                <a:ext cx="1303755" cy="5535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A58C9A9-8229-43EE-BBD8-E809ED3A4B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4058" y="1519368"/>
                <a:ext cx="1303755" cy="5535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6B62CA4-306A-417A-9612-D920A555DD9B}"/>
              </a:ext>
            </a:extLst>
          </p:cNvPr>
          <p:cNvSpPr/>
          <p:nvPr/>
        </p:nvSpPr>
        <p:spPr>
          <a:xfrm>
            <a:off x="647940" y="2072917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3ABE8AC6-872E-49C6-A4D0-C6C72675494D}"/>
                  </a:ext>
                </a:extLst>
              </p:cNvPr>
              <p:cNvSpPr/>
              <p:nvPr/>
            </p:nvSpPr>
            <p:spPr>
              <a:xfrm>
                <a:off x="2037182" y="2537677"/>
                <a:ext cx="1312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𝐶𝑜𝑚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 [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ABE8AC6-872E-49C6-A4D0-C6C7267549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7182" y="2537677"/>
                <a:ext cx="1312089" cy="369332"/>
              </a:xfrm>
              <a:prstGeom prst="rect">
                <a:avLst/>
              </a:prstGeom>
              <a:blipFill>
                <a:blip r:embed="rId8"/>
                <a:stretch>
                  <a:fillRect t="-126230" r="-17674" b="-1885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06EED199-FED8-44B3-BEF2-CE79A2BDDB0D}"/>
                  </a:ext>
                </a:extLst>
              </p:cNvPr>
              <p:cNvSpPr/>
              <p:nvPr/>
            </p:nvSpPr>
            <p:spPr>
              <a:xfrm>
                <a:off x="3240879" y="253767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6EED199-FED8-44B3-BEF2-CE79A2BDDB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879" y="2537677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9647A293-FD88-4B7A-8580-EF377B4E51C2}"/>
                  </a:ext>
                </a:extLst>
              </p:cNvPr>
              <p:cNvSpPr/>
              <p:nvPr/>
            </p:nvSpPr>
            <p:spPr>
              <a:xfrm>
                <a:off x="3526181" y="2416618"/>
                <a:ext cx="2053574" cy="611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e>
                                </m:mr>
                                <m:mr>
                                  <m:e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e>
                                  <m:e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647A293-FD88-4B7A-8580-EF377B4E51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181" y="2416618"/>
                <a:ext cx="2053574" cy="61144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35BFB5FC-DA17-4CAC-809A-BC7043BBF70C}"/>
                  </a:ext>
                </a:extLst>
              </p:cNvPr>
              <p:cNvSpPr/>
              <p:nvPr/>
            </p:nvSpPr>
            <p:spPr>
              <a:xfrm>
                <a:off x="5729668" y="2537677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5BFB5FC-DA17-4CAC-809A-BC7043BBF7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668" y="2537677"/>
                <a:ext cx="43794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231284C2-24C1-4A86-A51D-2D474C0D5C7E}"/>
                  </a:ext>
                </a:extLst>
              </p:cNvPr>
              <p:cNvSpPr/>
              <p:nvPr/>
            </p:nvSpPr>
            <p:spPr>
              <a:xfrm>
                <a:off x="6096000" y="2537676"/>
                <a:ext cx="1312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𝐶𝑜𝑚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31284C2-24C1-4A86-A51D-2D474C0D5C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537676"/>
                <a:ext cx="1312732" cy="369332"/>
              </a:xfrm>
              <a:prstGeom prst="rect">
                <a:avLst/>
              </a:prstGeom>
              <a:blipFill>
                <a:blip r:embed="rId1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3CB70085-B7A9-42A2-80E9-144B477BD873}"/>
                  </a:ext>
                </a:extLst>
              </p:cNvPr>
              <p:cNvSpPr/>
              <p:nvPr/>
            </p:nvSpPr>
            <p:spPr>
              <a:xfrm>
                <a:off x="7203387" y="253201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CB70085-B7A9-42A2-80E9-144B477BD8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3387" y="2532011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F8626592-A78F-4942-922E-4523FE70FE60}"/>
                  </a:ext>
                </a:extLst>
              </p:cNvPr>
              <p:cNvSpPr/>
              <p:nvPr/>
            </p:nvSpPr>
            <p:spPr>
              <a:xfrm>
                <a:off x="7408732" y="2428452"/>
                <a:ext cx="1965218" cy="5566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8626592-A78F-4942-922E-4523FE70FE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732" y="2428452"/>
                <a:ext cx="1965218" cy="55662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6CCD0000-1677-4A8D-823A-9F8E486EA4BC}"/>
              </a:ext>
            </a:extLst>
          </p:cNvPr>
          <p:cNvSpPr/>
          <p:nvPr/>
        </p:nvSpPr>
        <p:spPr>
          <a:xfrm>
            <a:off x="634317" y="3244334"/>
            <a:ext cx="684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Donc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1748EF49-E33B-4585-93F2-5307B165E91F}"/>
                  </a:ext>
                </a:extLst>
              </p:cNvPr>
              <p:cNvSpPr/>
              <p:nvPr/>
            </p:nvSpPr>
            <p:spPr>
              <a:xfrm>
                <a:off x="2449986" y="3766326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748EF49-E33B-4585-93F2-5307B165E9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986" y="3766326"/>
                <a:ext cx="486479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4D71F1B3-37B6-4FF8-A297-2491B3799A06}"/>
                  </a:ext>
                </a:extLst>
              </p:cNvPr>
              <p:cNvSpPr/>
              <p:nvPr/>
            </p:nvSpPr>
            <p:spPr>
              <a:xfrm>
                <a:off x="2731120" y="376632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D71F1B3-37B6-4FF8-A297-2491B3799A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120" y="3766326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DA6C4543-988E-4C90-9BB4-1F05EB005444}"/>
                  </a:ext>
                </a:extLst>
              </p:cNvPr>
              <p:cNvSpPr/>
              <p:nvPr/>
            </p:nvSpPr>
            <p:spPr>
              <a:xfrm>
                <a:off x="2936465" y="3613666"/>
                <a:ext cx="36580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A6C4543-988E-4C90-9BB4-1F05EB0054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465" y="3613666"/>
                <a:ext cx="365806" cy="61093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9E4A56F7-0847-413C-BB9C-0D1E5BFA90BE}"/>
                  </a:ext>
                </a:extLst>
              </p:cNvPr>
              <p:cNvSpPr/>
              <p:nvPr/>
            </p:nvSpPr>
            <p:spPr>
              <a:xfrm>
                <a:off x="3141810" y="3640820"/>
                <a:ext cx="1965218" cy="5566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E4A56F7-0847-413C-BB9C-0D1E5BFA90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810" y="3640820"/>
                <a:ext cx="1965218" cy="55662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163C686F-1F9A-4F91-A155-F3D4FC4DADC4}"/>
                  </a:ext>
                </a:extLst>
              </p:cNvPr>
              <p:cNvSpPr/>
              <p:nvPr/>
            </p:nvSpPr>
            <p:spPr>
              <a:xfrm>
                <a:off x="4988118" y="37344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63C686F-1F9A-4F91-A155-F3D4FC4DAD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118" y="3734467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F623ABC6-036D-49B2-B48A-D2445C648B72}"/>
                  </a:ext>
                </a:extLst>
              </p:cNvPr>
              <p:cNvSpPr/>
              <p:nvPr/>
            </p:nvSpPr>
            <p:spPr>
              <a:xfrm>
                <a:off x="5259120" y="3332145"/>
                <a:ext cx="1889876" cy="11739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623ABC6-036D-49B2-B48A-D2445C648B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9120" y="3332145"/>
                <a:ext cx="1889876" cy="117397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6D14AA4B-D869-4F8A-A6A7-127447315D7C}"/>
              </a:ext>
            </a:extLst>
          </p:cNvPr>
          <p:cNvSpPr/>
          <p:nvPr/>
        </p:nvSpPr>
        <p:spPr>
          <a:xfrm>
            <a:off x="592628" y="4802546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Finalement</a:t>
            </a:r>
            <a:endParaRPr lang="fr-FR" dirty="0"/>
          </a:p>
        </p:txBody>
      </p:sp>
      <p:grpSp>
        <p:nvGrpSpPr>
          <p:cNvPr id="33" name="Groupe 32">
            <a:extLst>
              <a:ext uri="{FF2B5EF4-FFF2-40B4-BE49-F238E27FC236}">
                <a16:creationId xmlns:a16="http://schemas.microsoft.com/office/drawing/2014/main" xmlns="" id="{FE766C98-7E12-45C9-99EB-97B14CA45CDD}"/>
              </a:ext>
            </a:extLst>
          </p:cNvPr>
          <p:cNvGrpSpPr/>
          <p:nvPr/>
        </p:nvGrpSpPr>
        <p:grpSpPr>
          <a:xfrm>
            <a:off x="3526181" y="4657995"/>
            <a:ext cx="3481109" cy="1388241"/>
            <a:chOff x="3526181" y="4657995"/>
            <a:chExt cx="3481109" cy="13882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xmlns="" id="{1ADFBDC3-44D4-4550-9307-73224C163FF0}"/>
                    </a:ext>
                  </a:extLst>
                </p:cNvPr>
                <p:cNvSpPr/>
                <p:nvPr/>
              </p:nvSpPr>
              <p:spPr>
                <a:xfrm>
                  <a:off x="3682310" y="4751644"/>
                  <a:ext cx="3173625" cy="11739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𝐽</m:t>
                                </m:r>
                              </m:e>
                            </m:d>
                          </m:e>
                          <m:sup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func>
                                    <m:func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func>
                                </m:e>
                                <m:e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unc>
                                        <m:func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</m:func>
                                    </m:num>
                                    <m:den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den>
                                  </m:f>
                                </m:e>
                              </m:mr>
                              <m:mr>
                                <m:e>
                                  <m:func>
                                    <m:func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fr-FR" i="0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func>
                                </m:e>
                                <m:e>
                                  <m:f>
                                    <m:f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unc>
                                        <m:funcPr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fr-FR" i="0">
                                              <a:latin typeface="Cambria Math" panose="02040503050406030204" pitchFamily="18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</m:func>
                                    </m:num>
                                    <m:den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den>
                                  </m:f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1ADFBDC3-44D4-4550-9307-73224C163F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2310" y="4751644"/>
                  <a:ext cx="3173625" cy="1173976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Rectangle : coins arrondis 31">
              <a:extLst>
                <a:ext uri="{FF2B5EF4-FFF2-40B4-BE49-F238E27FC236}">
                  <a16:creationId xmlns:a16="http://schemas.microsoft.com/office/drawing/2014/main" xmlns="" id="{DD1C4394-603D-4FEF-A539-CBAD16706369}"/>
                </a:ext>
              </a:extLst>
            </p:cNvPr>
            <p:cNvSpPr/>
            <p:nvPr/>
          </p:nvSpPr>
          <p:spPr>
            <a:xfrm>
              <a:off x="3526181" y="4657995"/>
              <a:ext cx="3481109" cy="1388241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85137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C42FFC4-F1E4-4AE6-BE92-6E9FB29383E5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3DB58FB5-01E4-444C-A783-EE845CB33477}"/>
                  </a:ext>
                </a:extLst>
              </p:cNvPr>
              <p:cNvSpPr/>
              <p:nvPr/>
            </p:nvSpPr>
            <p:spPr>
              <a:xfrm>
                <a:off x="547395" y="807781"/>
                <a:ext cx="6963747" cy="3740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3/ Le résultat, en passant par les dérivés, par rapport aux variables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d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DB58FB5-01E4-444C-A783-EE845CB334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95" y="807781"/>
                <a:ext cx="6963747" cy="374077"/>
              </a:xfrm>
              <a:prstGeom prst="rect">
                <a:avLst/>
              </a:prstGeom>
              <a:blipFill>
                <a:blip r:embed="rId2"/>
                <a:stretch>
                  <a:fillRect l="-788" t="-9836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883A75B2-46FE-4F6D-9D03-5BFA289B7B93}"/>
                  </a:ext>
                </a:extLst>
              </p:cNvPr>
              <p:cNvSpPr/>
              <p:nvPr/>
            </p:nvSpPr>
            <p:spPr>
              <a:xfrm>
                <a:off x="999294" y="1527974"/>
                <a:ext cx="862800" cy="12328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83A75B2-46FE-4F6D-9D03-5BFA289B7B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294" y="1527974"/>
                <a:ext cx="862800" cy="12328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AEBA45C9-D6F2-4108-B491-A8829F36813D}"/>
                  </a:ext>
                </a:extLst>
              </p:cNvPr>
              <p:cNvSpPr/>
              <p:nvPr/>
            </p:nvSpPr>
            <p:spPr>
              <a:xfrm>
                <a:off x="1656749" y="195972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EBA45C9-D6F2-4108-B491-A8829F3681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749" y="1959727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D2E22C5A-4697-412E-AA82-A62B5E6601BE}"/>
                  </a:ext>
                </a:extLst>
              </p:cNvPr>
              <p:cNvSpPr/>
              <p:nvPr/>
            </p:nvSpPr>
            <p:spPr>
              <a:xfrm>
                <a:off x="1862094" y="1959727"/>
                <a:ext cx="4864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2E22C5A-4697-412E-AA82-A62B5E6601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094" y="1959727"/>
                <a:ext cx="486479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9647D41F-E9F7-4C7E-9972-04E98F8FDDBC}"/>
                  </a:ext>
                </a:extLst>
              </p:cNvPr>
              <p:cNvSpPr/>
              <p:nvPr/>
            </p:nvSpPr>
            <p:spPr>
              <a:xfrm>
                <a:off x="2152270" y="1575231"/>
                <a:ext cx="866391" cy="11855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𝜑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𝜑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47D41F-E9F7-4C7E-9972-04E98F8FDD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270" y="1575231"/>
                <a:ext cx="866391" cy="118558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6240F70A-0F35-44C1-9B2C-DA8490464460}"/>
                  </a:ext>
                </a:extLst>
              </p:cNvPr>
              <p:cNvSpPr/>
              <p:nvPr/>
            </p:nvSpPr>
            <p:spPr>
              <a:xfrm>
                <a:off x="2784655" y="198335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240F70A-0F35-44C1-9B2C-DA84904644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655" y="1983355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46D4C17B-212A-4B61-942C-78C4382FD135}"/>
                  </a:ext>
                </a:extLst>
              </p:cNvPr>
              <p:cNvSpPr/>
              <p:nvPr/>
            </p:nvSpPr>
            <p:spPr>
              <a:xfrm>
                <a:off x="3037971" y="1586836"/>
                <a:ext cx="1982594" cy="11739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i="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6D4C17B-212A-4B61-942C-78C4382FD1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7971" y="1586836"/>
                <a:ext cx="1982594" cy="11739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451AAE88-3613-4615-906B-6832597350EB}"/>
                  </a:ext>
                </a:extLst>
              </p:cNvPr>
              <p:cNvSpPr/>
              <p:nvPr/>
            </p:nvSpPr>
            <p:spPr>
              <a:xfrm>
                <a:off x="4902695" y="1586836"/>
                <a:ext cx="866391" cy="11855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𝜑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𝜑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51AAE88-3613-4615-906B-6832597350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695" y="1586836"/>
                <a:ext cx="866391" cy="118558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3C50738B-9BEF-4F46-AFF2-887731A83342}"/>
                  </a:ext>
                </a:extLst>
              </p:cNvPr>
              <p:cNvSpPr/>
              <p:nvPr/>
            </p:nvSpPr>
            <p:spPr>
              <a:xfrm>
                <a:off x="7254790" y="1834885"/>
                <a:ext cx="51270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C50738B-9BEF-4F46-AFF2-887731A833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790" y="1834885"/>
                <a:ext cx="512704" cy="61901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A303DE64-7FCF-4451-971F-452606525558}"/>
              </a:ext>
            </a:extLst>
          </p:cNvPr>
          <p:cNvSpPr txBox="1"/>
          <p:nvPr/>
        </p:nvSpPr>
        <p:spPr>
          <a:xfrm>
            <a:off x="6235946" y="1983355"/>
            <a:ext cx="728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6DDA3A22-9BBA-43B7-B978-B500C87F5831}"/>
                  </a:ext>
                </a:extLst>
              </p:cNvPr>
              <p:cNvSpPr/>
              <p:nvPr/>
            </p:nvSpPr>
            <p:spPr>
              <a:xfrm>
                <a:off x="7562149" y="198335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DA3A22-9BBA-43B7-B978-B500C87F58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149" y="1983355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D0955C4E-5EEF-4E7E-9C63-A2471DE66A3F}"/>
                  </a:ext>
                </a:extLst>
              </p:cNvPr>
              <p:cNvSpPr/>
              <p:nvPr/>
            </p:nvSpPr>
            <p:spPr>
              <a:xfrm>
                <a:off x="7767494" y="1834885"/>
                <a:ext cx="1063561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0955C4E-5EEF-4E7E-9C63-A2471DE66A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494" y="1834885"/>
                <a:ext cx="1063561" cy="61901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E04D891D-B3F4-4572-ACEC-E9C02FDE7E4D}"/>
                  </a:ext>
                </a:extLst>
              </p:cNvPr>
              <p:cNvSpPr/>
              <p:nvPr/>
            </p:nvSpPr>
            <p:spPr>
              <a:xfrm>
                <a:off x="8593136" y="198335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04D891D-B3F4-4572-ACEC-E9C02FDE7E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3136" y="1983355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EEA2FB18-ED17-4447-8D99-ED003E82FEBD}"/>
                  </a:ext>
                </a:extLst>
              </p:cNvPr>
              <p:cNvSpPr/>
              <p:nvPr/>
            </p:nvSpPr>
            <p:spPr>
              <a:xfrm>
                <a:off x="8808964" y="1834885"/>
                <a:ext cx="1033103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EA2FB18-ED17-4447-8D99-ED003E82FE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964" y="1834885"/>
                <a:ext cx="1033103" cy="61908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964957D8-66F9-4484-955D-A15948EAE79B}"/>
              </a:ext>
            </a:extLst>
          </p:cNvPr>
          <p:cNvSpPr/>
          <p:nvPr/>
        </p:nvSpPr>
        <p:spPr>
          <a:xfrm>
            <a:off x="547395" y="3059668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Où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89BAB5A9-E4AC-466A-ABEE-ABB05F13B5DF}"/>
                  </a:ext>
                </a:extLst>
              </p:cNvPr>
              <p:cNvSpPr/>
              <p:nvPr/>
            </p:nvSpPr>
            <p:spPr>
              <a:xfrm>
                <a:off x="1014189" y="3056949"/>
                <a:ext cx="9300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9BAB5A9-E4AC-466A-ABEE-ABB05F13B5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189" y="3056949"/>
                <a:ext cx="930063" cy="369332"/>
              </a:xfrm>
              <a:prstGeom prst="rect">
                <a:avLst/>
              </a:prstGeom>
              <a:blipFill>
                <a:blip r:embed="rId1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F30B431B-5A96-4841-AF96-1693A6224F26}"/>
                  </a:ext>
                </a:extLst>
              </p:cNvPr>
              <p:cNvSpPr/>
              <p:nvPr/>
            </p:nvSpPr>
            <p:spPr>
              <a:xfrm>
                <a:off x="1741580" y="306084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30B431B-5A96-4841-AF96-1693A6224F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1580" y="3060842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3507231D-7027-48FA-B6DF-969A0B772DCB}"/>
                  </a:ext>
                </a:extLst>
              </p:cNvPr>
              <p:cNvSpPr/>
              <p:nvPr/>
            </p:nvSpPr>
            <p:spPr>
              <a:xfrm>
                <a:off x="1944252" y="3064735"/>
                <a:ext cx="6147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507231D-7027-48FA-B6DF-969A0B772D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4252" y="3064735"/>
                <a:ext cx="614784" cy="369332"/>
              </a:xfrm>
              <a:prstGeom prst="rect">
                <a:avLst/>
              </a:prstGeom>
              <a:blipFill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E0EB8217-DE4D-44D9-8CFE-3C9B58FA945D}"/>
                  </a:ext>
                </a:extLst>
              </p:cNvPr>
              <p:cNvSpPr/>
              <p:nvPr/>
            </p:nvSpPr>
            <p:spPr>
              <a:xfrm>
                <a:off x="2354942" y="30647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0EB8217-DE4D-44D9-8CFE-3C9B58FA94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4942" y="3064735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B6C94558-FC89-4EFA-AA8D-3F037FC34D8B}"/>
                  </a:ext>
                </a:extLst>
              </p:cNvPr>
              <p:cNvSpPr/>
              <p:nvPr/>
            </p:nvSpPr>
            <p:spPr>
              <a:xfrm>
                <a:off x="2571135" y="3064735"/>
                <a:ext cx="19591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beg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6C94558-FC89-4EFA-AA8D-3F037FC34D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135" y="3064735"/>
                <a:ext cx="1959126" cy="369332"/>
              </a:xfrm>
              <a:prstGeom prst="rect">
                <a:avLst/>
              </a:prstGeom>
              <a:blipFill>
                <a:blip r:embed="rId19"/>
                <a:stretch>
                  <a:fillRect t="-121667" r="-25545" b="-188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982889B8-9113-4686-8DA5-C2726F64DAF9}"/>
                  </a:ext>
                </a:extLst>
              </p:cNvPr>
              <p:cNvSpPr/>
              <p:nvPr/>
            </p:nvSpPr>
            <p:spPr>
              <a:xfrm>
                <a:off x="4337015" y="305694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982889B8-9113-4686-8DA5-C2726F64DA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015" y="3056949"/>
                <a:ext cx="41069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97D5A66F-429B-4294-A8BA-8130598A04F4}"/>
                  </a:ext>
                </a:extLst>
              </p:cNvPr>
              <p:cNvSpPr/>
              <p:nvPr/>
            </p:nvSpPr>
            <p:spPr>
              <a:xfrm>
                <a:off x="4542360" y="3056949"/>
                <a:ext cx="177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7D5A66F-429B-4294-A8BA-8130598A04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360" y="3056949"/>
                <a:ext cx="1778627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C00AD3F1-7FFE-4A5C-9B32-861DB186FC84}"/>
                  </a:ext>
                </a:extLst>
              </p:cNvPr>
              <p:cNvSpPr/>
              <p:nvPr/>
            </p:nvSpPr>
            <p:spPr>
              <a:xfrm>
                <a:off x="6235946" y="3056949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C00AD3F1-7FFE-4A5C-9B32-861DB186FC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946" y="3056949"/>
                <a:ext cx="437940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D40E1D5F-9865-4231-A707-6D36BC2E424E}"/>
                  </a:ext>
                </a:extLst>
              </p:cNvPr>
              <p:cNvSpPr/>
              <p:nvPr/>
            </p:nvSpPr>
            <p:spPr>
              <a:xfrm>
                <a:off x="6525684" y="3056949"/>
                <a:ext cx="9283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40E1D5F-9865-4231-A707-6D36BC2E42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5684" y="3056949"/>
                <a:ext cx="928396" cy="369332"/>
              </a:xfrm>
              <a:prstGeom prst="rect">
                <a:avLst/>
              </a:prstGeom>
              <a:blipFill>
                <a:blip r:embed="rId2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C0FC551F-4B24-4060-888A-2C7E501750F2}"/>
                  </a:ext>
                </a:extLst>
              </p:cNvPr>
              <p:cNvSpPr/>
              <p:nvPr/>
            </p:nvSpPr>
            <p:spPr>
              <a:xfrm>
                <a:off x="7219368" y="305694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0FC551F-4B24-4060-888A-2C7E501750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368" y="3056949"/>
                <a:ext cx="410690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A7AA11FA-C08F-4745-98FF-511B09AD9AEF}"/>
                  </a:ext>
                </a:extLst>
              </p:cNvPr>
              <p:cNvSpPr/>
              <p:nvPr/>
            </p:nvSpPr>
            <p:spPr>
              <a:xfrm>
                <a:off x="7424713" y="3056949"/>
                <a:ext cx="15619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7AA11FA-C08F-4745-98FF-511B09AD9A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4713" y="3056949"/>
                <a:ext cx="156196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8F94FB26-2E87-43C3-A8C6-7515DD67DABE}"/>
                  </a:ext>
                </a:extLst>
              </p:cNvPr>
              <p:cNvSpPr/>
              <p:nvPr/>
            </p:nvSpPr>
            <p:spPr>
              <a:xfrm>
                <a:off x="3781636" y="3669998"/>
                <a:ext cx="527837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F94FB26-2E87-43C3-A8C6-7515DD67DA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1636" y="3669998"/>
                <a:ext cx="527837" cy="619016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29C628A5-65A6-40D3-B2DA-D9B89969BBA6}"/>
                  </a:ext>
                </a:extLst>
              </p:cNvPr>
              <p:cNvSpPr/>
              <p:nvPr/>
            </p:nvSpPr>
            <p:spPr>
              <a:xfrm>
                <a:off x="4071555" y="379484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29C628A5-65A6-40D3-B2DA-D9B89969BB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555" y="3794840"/>
                <a:ext cx="410690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F043FE6D-4610-4F9F-9B58-2EAC0742FAA2}"/>
                  </a:ext>
                </a:extLst>
              </p:cNvPr>
              <p:cNvSpPr/>
              <p:nvPr/>
            </p:nvSpPr>
            <p:spPr>
              <a:xfrm>
                <a:off x="4276900" y="3794840"/>
                <a:ext cx="17238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2 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F043FE6D-4610-4F9F-9B58-2EAC0742FA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900" y="3794840"/>
                <a:ext cx="1723870" cy="3693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8630A474-D958-4D95-B5F5-15589B450DD8}"/>
                  </a:ext>
                </a:extLst>
              </p:cNvPr>
              <p:cNvSpPr/>
              <p:nvPr/>
            </p:nvSpPr>
            <p:spPr>
              <a:xfrm>
                <a:off x="1076336" y="4276616"/>
                <a:ext cx="527837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630A474-D958-4D95-B5F5-15589B450D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36" y="4276616"/>
                <a:ext cx="527837" cy="619080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5FB4F595-26F8-4319-8293-85916F60BD38}"/>
                  </a:ext>
                </a:extLst>
              </p:cNvPr>
              <p:cNvSpPr/>
              <p:nvPr/>
            </p:nvSpPr>
            <p:spPr>
              <a:xfrm>
                <a:off x="1424488" y="441388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5FB4F595-26F8-4319-8293-85916F60BD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488" y="4413888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62436E51-072C-4624-B461-62B905D86A82}"/>
                  </a:ext>
                </a:extLst>
              </p:cNvPr>
              <p:cNvSpPr/>
              <p:nvPr/>
            </p:nvSpPr>
            <p:spPr>
              <a:xfrm>
                <a:off x="1633262" y="4382293"/>
                <a:ext cx="37984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fr-FR" i="0"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2436E51-072C-4624-B461-62B905D86A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262" y="4382293"/>
                <a:ext cx="3798411" cy="369332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4AC18802-91C0-4269-A5C4-822670B87FD2}"/>
                  </a:ext>
                </a:extLst>
              </p:cNvPr>
              <p:cNvSpPr/>
              <p:nvPr/>
            </p:nvSpPr>
            <p:spPr>
              <a:xfrm>
                <a:off x="5226328" y="439809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4AC18802-91C0-4269-A5C4-822670B87F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328" y="4398091"/>
                <a:ext cx="410690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09D1F2A9-AE27-440D-A1DA-A85F86950FE3}"/>
                  </a:ext>
                </a:extLst>
              </p:cNvPr>
              <p:cNvSpPr/>
              <p:nvPr/>
            </p:nvSpPr>
            <p:spPr>
              <a:xfrm>
                <a:off x="5443364" y="4382293"/>
                <a:ext cx="42375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−2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9D1F2A9-AE27-440D-A1DA-A85F86950F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364" y="4382293"/>
                <a:ext cx="4237570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F08AA087-0365-4C25-97DA-4C9BC7C8F723}"/>
                  </a:ext>
                </a:extLst>
              </p:cNvPr>
              <p:cNvSpPr/>
              <p:nvPr/>
            </p:nvSpPr>
            <p:spPr>
              <a:xfrm>
                <a:off x="1522610" y="5145360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F08AA087-0365-4C25-97DA-4C9BC7C8F7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2610" y="5145360"/>
                <a:ext cx="437940" cy="369332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88BB9489-24A4-4056-A7BC-32A78D229829}"/>
                  </a:ext>
                </a:extLst>
              </p:cNvPr>
              <p:cNvSpPr/>
              <p:nvPr/>
            </p:nvSpPr>
            <p:spPr>
              <a:xfrm>
                <a:off x="1849397" y="4997882"/>
                <a:ext cx="527837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88BB9489-24A4-4056-A7BC-32A78D2298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397" y="4997882"/>
                <a:ext cx="527837" cy="619080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11522976-8266-443B-BC8D-6DAF8AF997C6}"/>
                  </a:ext>
                </a:extLst>
              </p:cNvPr>
              <p:cNvSpPr/>
              <p:nvPr/>
            </p:nvSpPr>
            <p:spPr>
              <a:xfrm>
                <a:off x="2251644" y="51453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11522976-8266-443B-BC8D-6DAF8AF997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644" y="5145360"/>
                <a:ext cx="4106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253B9746-823A-4F4E-B8E7-59D2ABED8BC1}"/>
                  </a:ext>
                </a:extLst>
              </p:cNvPr>
              <p:cNvSpPr/>
              <p:nvPr/>
            </p:nvSpPr>
            <p:spPr>
              <a:xfrm>
                <a:off x="2496880" y="5127192"/>
                <a:ext cx="31515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53B9746-823A-4F4E-B8E7-59D2ABED8B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880" y="5127192"/>
                <a:ext cx="3151567" cy="369332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279DF09F-5F10-4586-8BF2-FA0426A304B1}"/>
                  </a:ext>
                </a:extLst>
              </p:cNvPr>
              <p:cNvSpPr/>
              <p:nvPr/>
            </p:nvSpPr>
            <p:spPr>
              <a:xfrm>
                <a:off x="1014189" y="5873164"/>
                <a:ext cx="51270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79DF09F-5F10-4586-8BF2-FA0426A304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189" y="5873164"/>
                <a:ext cx="512704" cy="619016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B5E95447-4475-4EB9-86BB-26B74C85BC83}"/>
                  </a:ext>
                </a:extLst>
              </p:cNvPr>
              <p:cNvSpPr/>
              <p:nvPr/>
            </p:nvSpPr>
            <p:spPr>
              <a:xfrm>
                <a:off x="1370167" y="602532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5E95447-4475-4EB9-86BB-26B74C85BC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167" y="6025322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xmlns="" id="{3B9E675B-6680-4103-B5DD-C8ED4F619C5D}"/>
                  </a:ext>
                </a:extLst>
              </p:cNvPr>
              <p:cNvSpPr/>
              <p:nvPr/>
            </p:nvSpPr>
            <p:spPr>
              <a:xfrm>
                <a:off x="1611011" y="6025322"/>
                <a:ext cx="25201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3 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3B9E675B-6680-4103-B5DD-C8ED4F619C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011" y="6025322"/>
                <a:ext cx="2520112" cy="369332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xmlns="" id="{24A0C409-92F3-43D2-ABAD-39B13EF3D234}"/>
                  </a:ext>
                </a:extLst>
              </p:cNvPr>
              <p:cNvSpPr/>
              <p:nvPr/>
            </p:nvSpPr>
            <p:spPr>
              <a:xfrm>
                <a:off x="3926325" y="602532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4A0C409-92F3-43D2-ABAD-39B13EF3D2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6325" y="6025322"/>
                <a:ext cx="410690" cy="369332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xmlns="" id="{8A94D668-2E0E-4C9E-9481-77DE4CB606BE}"/>
                  </a:ext>
                </a:extLst>
              </p:cNvPr>
              <p:cNvSpPr/>
              <p:nvPr/>
            </p:nvSpPr>
            <p:spPr>
              <a:xfrm>
                <a:off x="4131123" y="5872091"/>
                <a:ext cx="3896516" cy="6132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−2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 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8A94D668-2E0E-4C9E-9481-77DE4CB606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123" y="5872091"/>
                <a:ext cx="3896516" cy="613245"/>
              </a:xfrm>
              <a:prstGeom prst="rect">
                <a:avLst/>
              </a:prstGeom>
              <a:blipFill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925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0F64AEE-9B08-496C-B2BD-2C5E9777AD6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3F185D6D-3696-4AA6-B9FE-F3450A4CC51D}"/>
                  </a:ext>
                </a:extLst>
              </p:cNvPr>
              <p:cNvSpPr/>
              <p:nvPr/>
            </p:nvSpPr>
            <p:spPr>
              <a:xfrm>
                <a:off x="651887" y="678416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F185D6D-3696-4AA6-B9FE-F3450A4CC5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887" y="678416"/>
                <a:ext cx="437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78A74E6F-3C7A-480A-BD01-6AB9491C4307}"/>
                  </a:ext>
                </a:extLst>
              </p:cNvPr>
              <p:cNvSpPr/>
              <p:nvPr/>
            </p:nvSpPr>
            <p:spPr>
              <a:xfrm>
                <a:off x="969068" y="553574"/>
                <a:ext cx="51270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8A74E6F-3C7A-480A-BD01-6AB9491C43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68" y="553574"/>
                <a:ext cx="512704" cy="6190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6BFB4DC6-7FED-4744-911C-9D73C31947EE}"/>
                  </a:ext>
                </a:extLst>
              </p:cNvPr>
              <p:cNvSpPr/>
              <p:nvPr/>
            </p:nvSpPr>
            <p:spPr>
              <a:xfrm>
                <a:off x="1388263" y="67841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FB4DC6-7FED-4744-911C-9D73C31947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263" y="678416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750521E4-6468-4F11-BB5A-082C9BD6224C}"/>
                  </a:ext>
                </a:extLst>
              </p:cNvPr>
              <p:cNvSpPr/>
              <p:nvPr/>
            </p:nvSpPr>
            <p:spPr>
              <a:xfrm>
                <a:off x="1593608" y="678416"/>
                <a:ext cx="18312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50521E4-6468-4F11-BB5A-082C9BD622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608" y="678416"/>
                <a:ext cx="183127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79C22AEC-E764-4A86-87A7-3AEB463626B6}"/>
                  </a:ext>
                </a:extLst>
              </p:cNvPr>
              <p:cNvSpPr/>
              <p:nvPr/>
            </p:nvSpPr>
            <p:spPr>
              <a:xfrm>
                <a:off x="3219534" y="67841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9C22AEC-E764-4A86-87A7-3AEB463626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9534" y="67841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4E5FCF54-3383-41B2-97AB-7431C3E3D466}"/>
                  </a:ext>
                </a:extLst>
              </p:cNvPr>
              <p:cNvSpPr/>
              <p:nvPr/>
            </p:nvSpPr>
            <p:spPr>
              <a:xfrm>
                <a:off x="3424879" y="678416"/>
                <a:ext cx="17810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E5FCF54-3383-41B2-97AB-7431C3E3D4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4879" y="678416"/>
                <a:ext cx="178100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355F3D1D-6775-4B75-95D9-C5B1427867D1}"/>
                  </a:ext>
                </a:extLst>
              </p:cNvPr>
              <p:cNvSpPr/>
              <p:nvPr/>
            </p:nvSpPr>
            <p:spPr>
              <a:xfrm>
                <a:off x="1131911" y="1297432"/>
                <a:ext cx="51270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55F3D1D-6775-4B75-95D9-C5B1427867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911" y="1297432"/>
                <a:ext cx="512704" cy="61901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409080E1-F1AB-4505-BE8D-E097A49E8525}"/>
                  </a:ext>
                </a:extLst>
              </p:cNvPr>
              <p:cNvSpPr/>
              <p:nvPr/>
            </p:nvSpPr>
            <p:spPr>
              <a:xfrm>
                <a:off x="1439270" y="142227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9080E1-F1AB-4505-BE8D-E097A49E85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9270" y="1422274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DD54430C-8E5C-4AA8-A336-63EDA312AA8F}"/>
                  </a:ext>
                </a:extLst>
              </p:cNvPr>
              <p:cNvSpPr/>
              <p:nvPr/>
            </p:nvSpPr>
            <p:spPr>
              <a:xfrm>
                <a:off x="1644615" y="1422274"/>
                <a:ext cx="33963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D54430C-8E5C-4AA8-A336-63EDA312AA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615" y="1422274"/>
                <a:ext cx="339637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22241F4F-5814-4C64-83E6-025409B2B86A}"/>
                  </a:ext>
                </a:extLst>
              </p:cNvPr>
              <p:cNvSpPr/>
              <p:nvPr/>
            </p:nvSpPr>
            <p:spPr>
              <a:xfrm>
                <a:off x="4835649" y="142227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2241F4F-5814-4C64-83E6-025409B2B8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649" y="1422274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DEBB0503-5894-4DFB-BFF1-56B2764D3889}"/>
                  </a:ext>
                </a:extLst>
              </p:cNvPr>
              <p:cNvSpPr/>
              <p:nvPr/>
            </p:nvSpPr>
            <p:spPr>
              <a:xfrm>
                <a:off x="5040994" y="1422274"/>
                <a:ext cx="16344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EBB0503-5894-4DFB-BFF1-56B2764D38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994" y="1422274"/>
                <a:ext cx="163442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4B67B1CD-220E-4765-A29C-2313069D51EB}"/>
                  </a:ext>
                </a:extLst>
              </p:cNvPr>
              <p:cNvSpPr/>
              <p:nvPr/>
            </p:nvSpPr>
            <p:spPr>
              <a:xfrm>
                <a:off x="6470071" y="142227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B67B1CD-220E-4765-A29C-2313069D51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071" y="1422274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D8ADCF9C-04A7-47F6-8F32-4E612E2EB38A}"/>
                  </a:ext>
                </a:extLst>
              </p:cNvPr>
              <p:cNvSpPr/>
              <p:nvPr/>
            </p:nvSpPr>
            <p:spPr>
              <a:xfrm>
                <a:off x="6675416" y="1422274"/>
                <a:ext cx="20826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beg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8ADCF9C-04A7-47F6-8F32-4E612E2EB3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416" y="1422274"/>
                <a:ext cx="2082621" cy="369332"/>
              </a:xfrm>
              <a:prstGeom prst="rect">
                <a:avLst/>
              </a:prstGeom>
              <a:blipFill>
                <a:blip r:embed="rId14"/>
                <a:stretch>
                  <a:fillRect t="-119672" r="-23977" b="-1836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9D2717A2-4BC0-4D1E-9F52-F45482DBB75F}"/>
                  </a:ext>
                </a:extLst>
              </p:cNvPr>
              <p:cNvSpPr/>
              <p:nvPr/>
            </p:nvSpPr>
            <p:spPr>
              <a:xfrm>
                <a:off x="8552692" y="142227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D2717A2-4BC0-4D1E-9F52-F45482DBB7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2692" y="1422274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E2B14C4A-1133-4C89-9C59-A8057A6D6E66}"/>
                  </a:ext>
                </a:extLst>
              </p:cNvPr>
              <p:cNvSpPr/>
              <p:nvPr/>
            </p:nvSpPr>
            <p:spPr>
              <a:xfrm>
                <a:off x="8758037" y="1422274"/>
                <a:ext cx="623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2B14C4A-1133-4C89-9C59-A8057A6D6E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8037" y="1422274"/>
                <a:ext cx="623056" cy="369332"/>
              </a:xfrm>
              <a:prstGeom prst="rect">
                <a:avLst/>
              </a:prstGeom>
              <a:blipFill>
                <a:blip r:embed="rId1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E670821-BDB2-49A4-B073-258F17E0745B}"/>
              </a:ext>
            </a:extLst>
          </p:cNvPr>
          <p:cNvSpPr/>
          <p:nvPr/>
        </p:nvSpPr>
        <p:spPr>
          <a:xfrm>
            <a:off x="651887" y="2166132"/>
            <a:ext cx="654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91427733-E43B-4EE9-80D3-1EB1F8632B69}"/>
                  </a:ext>
                </a:extLst>
              </p:cNvPr>
              <p:cNvSpPr/>
              <p:nvPr/>
            </p:nvSpPr>
            <p:spPr>
              <a:xfrm>
                <a:off x="1306746" y="2166132"/>
                <a:ext cx="18584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1427733-E43B-4EE9-80D3-1EB1F8632B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746" y="2166132"/>
                <a:ext cx="1858457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45ED3C81-7458-46F0-9C8A-15E1B7F04B1D}"/>
                  </a:ext>
                </a:extLst>
              </p:cNvPr>
              <p:cNvSpPr/>
              <p:nvPr/>
            </p:nvSpPr>
            <p:spPr>
              <a:xfrm>
                <a:off x="2959858" y="216613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5ED3C81-7458-46F0-9C8A-15E1B7F04B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858" y="2166132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A4DE2DDD-8B1F-4D3F-B6FD-D6E7758D1652}"/>
                  </a:ext>
                </a:extLst>
              </p:cNvPr>
              <p:cNvSpPr/>
              <p:nvPr/>
            </p:nvSpPr>
            <p:spPr>
              <a:xfrm>
                <a:off x="3159901" y="2166132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4DE2DDD-8B1F-4D3F-B6FD-D6E7758D16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9901" y="2166132"/>
                <a:ext cx="365806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62CAEF47-16AC-460A-B598-D586BD666277}"/>
                  </a:ext>
                </a:extLst>
              </p:cNvPr>
              <p:cNvSpPr/>
              <p:nvPr/>
            </p:nvSpPr>
            <p:spPr>
              <a:xfrm>
                <a:off x="4706864" y="2166132"/>
                <a:ext cx="10789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2CAEF47-16AC-460A-B598-D586BD6662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864" y="2166132"/>
                <a:ext cx="1078949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A0AF7534-DE5A-40F9-AC03-58FC57CFCC98}"/>
                  </a:ext>
                </a:extLst>
              </p:cNvPr>
              <p:cNvSpPr/>
              <p:nvPr/>
            </p:nvSpPr>
            <p:spPr>
              <a:xfrm>
                <a:off x="5580468" y="216613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0AF7534-DE5A-40F9-AC03-58FC57CFCC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468" y="2166132"/>
                <a:ext cx="410690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71553351-A1A2-4561-94F4-C6FB9C2B5907}"/>
                  </a:ext>
                </a:extLst>
              </p:cNvPr>
              <p:cNvSpPr/>
              <p:nvPr/>
            </p:nvSpPr>
            <p:spPr>
              <a:xfrm>
                <a:off x="5821787" y="216613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1553351-A1A2-4561-94F4-C6FB9C2B59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1787" y="2166132"/>
                <a:ext cx="367985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6961994-2CC8-42C6-9A08-322A49306E84}"/>
              </a:ext>
            </a:extLst>
          </p:cNvPr>
          <p:cNvSpPr/>
          <p:nvPr/>
        </p:nvSpPr>
        <p:spPr>
          <a:xfrm>
            <a:off x="6705072" y="216613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6E0A9F8F-C47F-43BD-AE31-05C4A9023F35}"/>
                  </a:ext>
                </a:extLst>
              </p:cNvPr>
              <p:cNvSpPr/>
              <p:nvPr/>
            </p:nvSpPr>
            <p:spPr>
              <a:xfrm>
                <a:off x="7571750" y="2166132"/>
                <a:ext cx="10484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func>
                            <m:func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i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E0A9F8F-C47F-43BD-AE31-05C4A9023F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1750" y="2166132"/>
                <a:ext cx="1048492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D269EE9D-81C7-4C9C-AE5F-EBAF3286B71D}"/>
                  </a:ext>
                </a:extLst>
              </p:cNvPr>
              <p:cNvSpPr/>
              <p:nvPr/>
            </p:nvSpPr>
            <p:spPr>
              <a:xfrm>
                <a:off x="8414897" y="216613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269EE9D-81C7-4C9C-AE5F-EBAF3286B7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897" y="2166132"/>
                <a:ext cx="410690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E3D0099D-E94A-4EC5-B864-CE145BD22415}"/>
                  </a:ext>
                </a:extLst>
              </p:cNvPr>
              <p:cNvSpPr/>
              <p:nvPr/>
            </p:nvSpPr>
            <p:spPr>
              <a:xfrm>
                <a:off x="8639895" y="2166132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E3D0099D-E94A-4EC5-B864-CE145BD224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9895" y="2166132"/>
                <a:ext cx="371384" cy="369332"/>
              </a:xfrm>
              <a:prstGeom prst="rect">
                <a:avLst/>
              </a:prstGeom>
              <a:blipFill>
                <a:blip r:embed="rId2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C3BB692D-D8CD-47C2-89EE-FBE798DAF208}"/>
              </a:ext>
            </a:extLst>
          </p:cNvPr>
          <p:cNvSpPr/>
          <p:nvPr/>
        </p:nvSpPr>
        <p:spPr>
          <a:xfrm>
            <a:off x="651887" y="2850166"/>
            <a:ext cx="2576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Finalement, on retrouve : </a:t>
            </a:r>
            <a:endParaRPr lang="fr-FR" dirty="0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xmlns="" id="{67FD29D6-FB79-480C-BCF7-DEDDE63AAE24}"/>
              </a:ext>
            </a:extLst>
          </p:cNvPr>
          <p:cNvGrpSpPr/>
          <p:nvPr/>
        </p:nvGrpSpPr>
        <p:grpSpPr>
          <a:xfrm>
            <a:off x="3868942" y="3354140"/>
            <a:ext cx="3978525" cy="765111"/>
            <a:chOff x="3832524" y="3144416"/>
            <a:chExt cx="3978525" cy="7651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xmlns="" id="{F4C32B6B-3F1C-458B-B7E0-89174C732BB9}"/>
                    </a:ext>
                  </a:extLst>
                </p:cNvPr>
                <p:cNvSpPr/>
                <p:nvPr/>
              </p:nvSpPr>
              <p:spPr>
                <a:xfrm>
                  <a:off x="3832524" y="3219498"/>
                  <a:ext cx="3978525" cy="6190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fr-FR" i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=2 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=2 (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𝑟</m:t>
                        </m:r>
                        <m:func>
                          <m:func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r-FR" i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begChr m:val="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fr-FR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𝑟</m:t>
                        </m:r>
                        <m:func>
                          <m:func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r-FR" i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begChr m:val="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F4C32B6B-3F1C-458B-B7E0-89174C732B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2524" y="3219498"/>
                  <a:ext cx="3978525" cy="619016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Rectangle : coins arrondis 32">
              <a:extLst>
                <a:ext uri="{FF2B5EF4-FFF2-40B4-BE49-F238E27FC236}">
                  <a16:creationId xmlns:a16="http://schemas.microsoft.com/office/drawing/2014/main" xmlns="" id="{12D98BCE-3221-4A9F-A592-B536680C171F}"/>
                </a:ext>
              </a:extLst>
            </p:cNvPr>
            <p:cNvSpPr/>
            <p:nvPr/>
          </p:nvSpPr>
          <p:spPr>
            <a:xfrm>
              <a:off x="3832524" y="3144416"/>
              <a:ext cx="3978525" cy="765111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85529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2A3377C-DE77-4E8F-B637-A17DB21F239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614F34E-B49D-442E-A591-939ED1DF6094}"/>
              </a:ext>
            </a:extLst>
          </p:cNvPr>
          <p:cNvSpPr/>
          <p:nvPr/>
        </p:nvSpPr>
        <p:spPr>
          <a:xfrm>
            <a:off x="450310" y="945751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02: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720EB49-E7E3-405D-9DE9-AC000593A8AF}"/>
              </a:ext>
            </a:extLst>
          </p:cNvPr>
          <p:cNvSpPr/>
          <p:nvPr/>
        </p:nvSpPr>
        <p:spPr>
          <a:xfrm>
            <a:off x="992697" y="1960088"/>
            <a:ext cx="102205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celui des coordonnées cylindriques (r, θ, z).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D509E7D-611E-4955-8529-F2D449C8D93E}"/>
              </a:ext>
            </a:extLst>
          </p:cNvPr>
          <p:cNvSpPr/>
          <p:nvPr/>
        </p:nvSpPr>
        <p:spPr>
          <a:xfrm>
            <a:off x="978713" y="2505670"/>
            <a:ext cx="72257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1- Exprimer la matrice Jacobéenne correspondant à cette transformation.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128BA0C-A329-48AF-83B0-DC2C277D7B5F}"/>
              </a:ext>
            </a:extLst>
          </p:cNvPr>
          <p:cNvSpPr/>
          <p:nvPr/>
        </p:nvSpPr>
        <p:spPr>
          <a:xfrm>
            <a:off x="992697" y="298975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2- Donner son déterminant.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6B64F46-AF61-45EC-88BB-F4478FCA82CE}"/>
              </a:ext>
            </a:extLst>
          </p:cNvPr>
          <p:cNvSpPr/>
          <p:nvPr/>
        </p:nvSpPr>
        <p:spPr>
          <a:xfrm>
            <a:off x="992697" y="34295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3- Donner sa matrice inverse.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xmlns="" id="{EF85BF42-9AF8-4BC1-AFC7-35BF0F27764E}"/>
              </a:ext>
            </a:extLst>
          </p:cNvPr>
          <p:cNvGrpSpPr/>
          <p:nvPr/>
        </p:nvGrpSpPr>
        <p:grpSpPr>
          <a:xfrm>
            <a:off x="992697" y="1476003"/>
            <a:ext cx="9963502" cy="646331"/>
            <a:chOff x="992697" y="1476003"/>
            <a:chExt cx="9963502" cy="64633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8ADF7F3B-014C-49FF-AA1F-01B02F2F6239}"/>
                </a:ext>
              </a:extLst>
            </p:cNvPr>
            <p:cNvSpPr/>
            <p:nvPr/>
          </p:nvSpPr>
          <p:spPr>
            <a:xfrm>
              <a:off x="992697" y="1476003"/>
              <a:ext cx="929220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On considère dans l'espace le cas de la transformation entre l'espace de coordonnées cartésiennes</a:t>
              </a:r>
              <a:r>
                <a:rPr lang="fr-FR" dirty="0"/>
                <a:t> </a:t>
              </a:r>
              <a:br>
                <a:rPr lang="fr-FR" dirty="0"/>
              </a:br>
              <a:endParaRPr lang="fr-FR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676186AB-5B82-49E5-BF49-8BE30AEAE446}"/>
                </a:ext>
              </a:extLst>
            </p:cNvPr>
            <p:cNvSpPr/>
            <p:nvPr/>
          </p:nvSpPr>
          <p:spPr>
            <a:xfrm>
              <a:off x="10010684" y="1476003"/>
              <a:ext cx="9455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(x, y, z) 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20999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8C5416E-BE40-4B8D-83B7-9C67EB7B98E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N°01 « Techniques de Transformations 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E0771A1-2A7C-4484-9C2E-7D2A46EE3FC3}"/>
              </a:ext>
            </a:extLst>
          </p:cNvPr>
          <p:cNvSpPr/>
          <p:nvPr/>
        </p:nvSpPr>
        <p:spPr>
          <a:xfrm>
            <a:off x="434330" y="861861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02: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19F53F2-B0E7-4377-AF12-6E340629A524}"/>
              </a:ext>
            </a:extLst>
          </p:cNvPr>
          <p:cNvSpPr/>
          <p:nvPr/>
        </p:nvSpPr>
        <p:spPr>
          <a:xfrm>
            <a:off x="1168866" y="1444350"/>
            <a:ext cx="7396294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1/ Exprimons ‶la matrice Jacobéenne″ correspondante à cette transformation.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CB9CD97-7D72-476F-9129-832B319CD4D5}"/>
              </a:ext>
            </a:extLst>
          </p:cNvPr>
          <p:cNvSpPr/>
          <p:nvPr/>
        </p:nvSpPr>
        <p:spPr>
          <a:xfrm>
            <a:off x="672576" y="2029212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On met 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597E557A-5ADB-46D4-8E56-F9CF3393323A}"/>
                  </a:ext>
                </a:extLst>
              </p:cNvPr>
              <p:cNvSpPr/>
              <p:nvPr/>
            </p:nvSpPr>
            <p:spPr>
              <a:xfrm>
                <a:off x="1951409" y="2029212"/>
                <a:ext cx="7726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7E557A-5ADB-46D4-8E56-F9CF339332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409" y="2029212"/>
                <a:ext cx="772647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9E6E7416-E5CF-4582-B973-0691AAD02CD2}"/>
              </a:ext>
            </a:extLst>
          </p:cNvPr>
          <p:cNvSpPr txBox="1"/>
          <p:nvPr/>
        </p:nvSpPr>
        <p:spPr>
          <a:xfrm>
            <a:off x="2724056" y="2029212"/>
            <a:ext cx="286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E32678A9-3F2C-43FA-8019-D52EE942ED49}"/>
                  </a:ext>
                </a:extLst>
              </p:cNvPr>
              <p:cNvSpPr/>
              <p:nvPr/>
            </p:nvSpPr>
            <p:spPr>
              <a:xfrm>
                <a:off x="3286326" y="2029212"/>
                <a:ext cx="8040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32678A9-3F2C-43FA-8019-D52EE942ED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326" y="2029212"/>
                <a:ext cx="804066" cy="369332"/>
              </a:xfrm>
              <a:prstGeom prst="rect">
                <a:avLst/>
              </a:prstGeom>
              <a:blipFill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9503B0-7CF7-446D-8BAF-6BF5EAA3E323}"/>
              </a:ext>
            </a:extLst>
          </p:cNvPr>
          <p:cNvSpPr/>
          <p:nvPr/>
        </p:nvSpPr>
        <p:spPr>
          <a:xfrm>
            <a:off x="4259291" y="202921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6D04B629-8DED-4FAC-945D-550F1B703BB1}"/>
                  </a:ext>
                </a:extLst>
              </p:cNvPr>
              <p:cNvSpPr/>
              <p:nvPr/>
            </p:nvSpPr>
            <p:spPr>
              <a:xfrm>
                <a:off x="4779568" y="2029212"/>
                <a:ext cx="7731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𝜁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D04B629-8DED-4FAC-945D-550F1B703B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568" y="2029212"/>
                <a:ext cx="773160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25CA9CEB-1906-4826-9197-0F0BBB103267}"/>
                  </a:ext>
                </a:extLst>
              </p:cNvPr>
              <p:cNvSpPr/>
              <p:nvPr/>
            </p:nvSpPr>
            <p:spPr>
              <a:xfrm>
                <a:off x="574767" y="2738790"/>
                <a:ext cx="36452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𝜁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5CA9CEB-1906-4826-9197-0F0BBB1032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67" y="2738790"/>
                <a:ext cx="3645229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CC40660-4F1B-4CC0-A05B-65FA96A15671}"/>
              </a:ext>
            </a:extLst>
          </p:cNvPr>
          <p:cNvSpPr/>
          <p:nvPr/>
        </p:nvSpPr>
        <p:spPr>
          <a:xfrm>
            <a:off x="4249377" y="2732606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0F10021B-4F82-4199-AD53-DB7428DCAC67}"/>
                  </a:ext>
                </a:extLst>
              </p:cNvPr>
              <p:cNvSpPr/>
              <p:nvPr/>
            </p:nvSpPr>
            <p:spPr>
              <a:xfrm>
                <a:off x="4527544" y="2732606"/>
                <a:ext cx="36249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𝜁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F10021B-4F82-4199-AD53-DB7428DCAC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544" y="2732606"/>
                <a:ext cx="3624967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72C5A1F-2546-4F4B-8DEA-3DC14F579919}"/>
              </a:ext>
            </a:extLst>
          </p:cNvPr>
          <p:cNvSpPr/>
          <p:nvPr/>
        </p:nvSpPr>
        <p:spPr>
          <a:xfrm>
            <a:off x="8152511" y="273260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2416B047-70A5-4FC6-9E90-F2FFFC8C7D6E}"/>
                  </a:ext>
                </a:extLst>
              </p:cNvPr>
              <p:cNvSpPr/>
              <p:nvPr/>
            </p:nvSpPr>
            <p:spPr>
              <a:xfrm>
                <a:off x="8503889" y="2732606"/>
                <a:ext cx="30689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𝜁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416B047-70A5-4FC6-9E90-F2FFFC8C7D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3889" y="2732606"/>
                <a:ext cx="3068917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F772D1CD-CC07-491B-8DCA-56B1001B717B}"/>
                  </a:ext>
                </a:extLst>
              </p:cNvPr>
              <p:cNvSpPr/>
              <p:nvPr/>
            </p:nvSpPr>
            <p:spPr>
              <a:xfrm>
                <a:off x="1905580" y="4527850"/>
                <a:ext cx="491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772D1CD-CC07-491B-8DCA-56B1001B71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580" y="4527850"/>
                <a:ext cx="491801" cy="369332"/>
              </a:xfrm>
              <a:prstGeom prst="rect">
                <a:avLst/>
              </a:prstGeom>
              <a:blipFill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42578E26-D61E-48A0-A8BF-B1D1645B7013}"/>
                  </a:ext>
                </a:extLst>
              </p:cNvPr>
              <p:cNvSpPr/>
              <p:nvPr/>
            </p:nvSpPr>
            <p:spPr>
              <a:xfrm>
                <a:off x="2192036" y="452785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2578E26-D61E-48A0-A8BF-B1D1645B70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2036" y="4527850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49E92C53-DDC9-4CBB-AD89-D17C0188B9C4}"/>
                  </a:ext>
                </a:extLst>
              </p:cNvPr>
              <p:cNvSpPr/>
              <p:nvPr/>
            </p:nvSpPr>
            <p:spPr>
              <a:xfrm>
                <a:off x="2397381" y="3767321"/>
                <a:ext cx="1628716" cy="18903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𝜁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𝜁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𝜁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E92C53-DDC9-4CBB-AD89-D17C0188B9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7381" y="3767321"/>
                <a:ext cx="1628716" cy="189038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EE0C392A-AF26-4DFC-B612-E1917F3A0A6E}"/>
                  </a:ext>
                </a:extLst>
              </p:cNvPr>
              <p:cNvSpPr/>
              <p:nvPr/>
            </p:nvSpPr>
            <p:spPr>
              <a:xfrm>
                <a:off x="3820752" y="452785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E0C392A-AF26-4DFC-B612-E1917F3A0A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752" y="4527850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72A88D82-696C-44EF-A3F8-26E414C6AE4B}"/>
                  </a:ext>
                </a:extLst>
              </p:cNvPr>
              <p:cNvSpPr/>
              <p:nvPr/>
            </p:nvSpPr>
            <p:spPr>
              <a:xfrm>
                <a:off x="4044191" y="3836473"/>
                <a:ext cx="1645643" cy="1752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2A88D82-696C-44EF-A3F8-26E414C6AE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91" y="3836473"/>
                <a:ext cx="1645643" cy="175208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5BB47FEF-A3A5-44F2-8DE2-B7D2DCE36533}"/>
                  </a:ext>
                </a:extLst>
              </p:cNvPr>
              <p:cNvSpPr/>
              <p:nvPr/>
            </p:nvSpPr>
            <p:spPr>
              <a:xfrm>
                <a:off x="5502583" y="452784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BB47FEF-A3A5-44F2-8DE2-B7D2DCE365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583" y="4527848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1197E198-43AE-40FF-A2F1-ECC90EB495BF}"/>
                  </a:ext>
                </a:extLst>
              </p:cNvPr>
              <p:cNvSpPr/>
              <p:nvPr/>
            </p:nvSpPr>
            <p:spPr>
              <a:xfrm>
                <a:off x="5734036" y="4298907"/>
                <a:ext cx="2453877" cy="827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i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197E198-43AE-40FF-A2F1-ECC90EB495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036" y="4298907"/>
                <a:ext cx="2453877" cy="82721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411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794</Words>
  <Application>Microsoft Office PowerPoint</Application>
  <PresentationFormat>Grand écran</PresentationFormat>
  <Paragraphs>355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Riad</dc:creator>
  <cp:lastModifiedBy>VMI</cp:lastModifiedBy>
  <cp:revision>184</cp:revision>
  <dcterms:created xsi:type="dcterms:W3CDTF">2020-04-18T22:06:29Z</dcterms:created>
  <dcterms:modified xsi:type="dcterms:W3CDTF">2020-06-11T05:37:15Z</dcterms:modified>
</cp:coreProperties>
</file>