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537182-9965-4681-B749-345AED621E5D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BEBC6E2B-94DB-4134-8657-35A850811201}">
      <dgm:prSet phldrT="[Texte]"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مجالات اللسانيات التطبيقية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6792A53-D94D-48E0-8D69-A43FBF835BBB}" type="parTrans" cxnId="{DC49A389-DC2C-4D8E-BBD5-737220DBB557}">
      <dgm:prSet/>
      <dgm:spPr/>
      <dgm:t>
        <a:bodyPr/>
        <a:lstStyle/>
        <a:p>
          <a:endParaRPr lang="fr-DZ"/>
        </a:p>
      </dgm:t>
    </dgm:pt>
    <dgm:pt modelId="{04CF5890-F216-4472-9D1F-3EE368659C85}" type="sibTrans" cxnId="{DC49A389-DC2C-4D8E-BBD5-737220DBB557}">
      <dgm:prSet/>
      <dgm:spPr/>
      <dgm:t>
        <a:bodyPr/>
        <a:lstStyle/>
        <a:p>
          <a:endParaRPr lang="fr-DZ"/>
        </a:p>
      </dgm:t>
    </dgm:pt>
    <dgm:pt modelId="{F25B654A-4EBE-41A7-9BAA-76DE691190B9}">
      <dgm:prSet phldrT="[Texte]"/>
      <dgm:spPr/>
      <dgm:t>
        <a:bodyPr/>
        <a:lstStyle/>
        <a:p>
          <a:r>
            <a:rPr lang="ar-DZ" dirty="0"/>
            <a:t>"اللسانيات التطبيقية: المجالات </a:t>
          </a:r>
        </a:p>
        <a:p>
          <a:r>
            <a:rPr lang="ar-DZ" dirty="0"/>
            <a:t>و المرجعية المعرفية و المنهجية"</a:t>
          </a:r>
          <a:endParaRPr lang="fr-DZ" dirty="0"/>
        </a:p>
      </dgm:t>
    </dgm:pt>
    <dgm:pt modelId="{007D6749-2D80-454F-AB9C-C26BB57103F1}" type="parTrans" cxnId="{AFF68672-D6B3-4CE6-906A-BA52FB17E966}">
      <dgm:prSet/>
      <dgm:spPr/>
      <dgm:t>
        <a:bodyPr/>
        <a:lstStyle/>
        <a:p>
          <a:endParaRPr lang="fr-DZ"/>
        </a:p>
      </dgm:t>
    </dgm:pt>
    <dgm:pt modelId="{F1B6C553-4836-46C4-91BD-016A8E8FB09D}" type="sibTrans" cxnId="{AFF68672-D6B3-4CE6-906A-BA52FB17E966}">
      <dgm:prSet/>
      <dgm:spPr/>
      <dgm:t>
        <a:bodyPr/>
        <a:lstStyle/>
        <a:p>
          <a:endParaRPr lang="fr-DZ"/>
        </a:p>
      </dgm:t>
    </dgm:pt>
    <dgm:pt modelId="{2A17F288-A4E9-437E-BC39-09EE7B8C395B}">
      <dgm:prSet phldrT="[Texte]"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ثالثا: فروع اللسانيات التطبيقية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03803C5-72E8-4EF2-9827-DC29E395B71A}" type="parTrans" cxnId="{FDDDEFA9-FA1C-428A-B395-919E5A1D4A1B}">
      <dgm:prSet/>
      <dgm:spPr/>
      <dgm:t>
        <a:bodyPr/>
        <a:lstStyle/>
        <a:p>
          <a:endParaRPr lang="fr-DZ"/>
        </a:p>
      </dgm:t>
    </dgm:pt>
    <dgm:pt modelId="{D0E32D9E-52D6-48D7-8571-104FE49FD0F5}" type="sibTrans" cxnId="{FDDDEFA9-FA1C-428A-B395-919E5A1D4A1B}">
      <dgm:prSet/>
      <dgm:spPr/>
      <dgm:t>
        <a:bodyPr/>
        <a:lstStyle/>
        <a:p>
          <a:endParaRPr lang="fr-DZ"/>
        </a:p>
      </dgm:t>
    </dgm:pt>
    <dgm:pt modelId="{BD861BB6-1A6A-46C7-B0EC-DB9705C5435E}">
      <dgm:prSet phldrT="[Texte]" custT="1"/>
      <dgm:spPr/>
      <dgm:t>
        <a:bodyPr/>
        <a:lstStyle/>
        <a:p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المرجعيات المعرفية و المنهجية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5D17625-1304-4276-BF94-002247399FC6}" type="parTrans" cxnId="{BEE1C3FB-F7D8-4F93-A5F0-6D4C45D13FB5}">
      <dgm:prSet/>
      <dgm:spPr/>
      <dgm:t>
        <a:bodyPr/>
        <a:lstStyle/>
        <a:p>
          <a:endParaRPr lang="fr-DZ"/>
        </a:p>
      </dgm:t>
    </dgm:pt>
    <dgm:pt modelId="{11A5DF2B-FEA1-4AE2-A1CA-F957E9FB4945}" type="sibTrans" cxnId="{BEE1C3FB-F7D8-4F93-A5F0-6D4C45D13FB5}">
      <dgm:prSet/>
      <dgm:spPr/>
      <dgm:t>
        <a:bodyPr/>
        <a:lstStyle/>
        <a:p>
          <a:endParaRPr lang="fr-DZ"/>
        </a:p>
      </dgm:t>
    </dgm:pt>
    <dgm:pt modelId="{BE727C60-7E19-4F7A-A168-783521A5DD5E}" type="pres">
      <dgm:prSet presAssocID="{0B537182-9965-4681-B749-345AED621E5D}" presName="Name0" presStyleCnt="0">
        <dgm:presLayoutVars>
          <dgm:dir/>
          <dgm:resizeHandles val="exact"/>
        </dgm:presLayoutVars>
      </dgm:prSet>
      <dgm:spPr/>
    </dgm:pt>
    <dgm:pt modelId="{06E9BDF2-6951-4CB3-9801-14FD7F474FB2}" type="pres">
      <dgm:prSet presAssocID="{0B537182-9965-4681-B749-345AED621E5D}" presName="vNodes" presStyleCnt="0"/>
      <dgm:spPr/>
    </dgm:pt>
    <dgm:pt modelId="{C336533D-7A7A-4606-95FD-D090310F70CE}" type="pres">
      <dgm:prSet presAssocID="{BEBC6E2B-94DB-4134-8657-35A850811201}" presName="node" presStyleLbl="node1" presStyleIdx="0" presStyleCnt="4" custScaleX="331991">
        <dgm:presLayoutVars>
          <dgm:bulletEnabled val="1"/>
        </dgm:presLayoutVars>
      </dgm:prSet>
      <dgm:spPr/>
    </dgm:pt>
    <dgm:pt modelId="{A5586FD2-5400-4F6A-87A9-74C362B391B8}" type="pres">
      <dgm:prSet presAssocID="{04CF5890-F216-4472-9D1F-3EE368659C85}" presName="spacerT" presStyleCnt="0"/>
      <dgm:spPr/>
    </dgm:pt>
    <dgm:pt modelId="{683583C8-7B8E-4B74-9E21-CB9A2004DD75}" type="pres">
      <dgm:prSet presAssocID="{04CF5890-F216-4472-9D1F-3EE368659C85}" presName="sibTrans" presStyleLbl="sibTrans2D1" presStyleIdx="0" presStyleCnt="3"/>
      <dgm:spPr/>
    </dgm:pt>
    <dgm:pt modelId="{B6E9D035-8A05-4443-87B9-8DDD27B9E2F6}" type="pres">
      <dgm:prSet presAssocID="{04CF5890-F216-4472-9D1F-3EE368659C85}" presName="spacerB" presStyleCnt="0"/>
      <dgm:spPr/>
    </dgm:pt>
    <dgm:pt modelId="{E1C21E25-9E1E-48F4-9E5B-D874D11432CB}" type="pres">
      <dgm:prSet presAssocID="{BD861BB6-1A6A-46C7-B0EC-DB9705C5435E}" presName="node" presStyleLbl="node1" presStyleIdx="1" presStyleCnt="4" custScaleX="312456">
        <dgm:presLayoutVars>
          <dgm:bulletEnabled val="1"/>
        </dgm:presLayoutVars>
      </dgm:prSet>
      <dgm:spPr/>
    </dgm:pt>
    <dgm:pt modelId="{581D2127-BED7-4EE8-B707-9C7DFD198124}" type="pres">
      <dgm:prSet presAssocID="{11A5DF2B-FEA1-4AE2-A1CA-F957E9FB4945}" presName="spacerT" presStyleCnt="0"/>
      <dgm:spPr/>
    </dgm:pt>
    <dgm:pt modelId="{E42874D8-70F6-4D16-83B4-2FF9CECFF967}" type="pres">
      <dgm:prSet presAssocID="{11A5DF2B-FEA1-4AE2-A1CA-F957E9FB4945}" presName="sibTrans" presStyleLbl="sibTrans2D1" presStyleIdx="1" presStyleCnt="3"/>
      <dgm:spPr/>
    </dgm:pt>
    <dgm:pt modelId="{C67ED65F-B6C1-402C-88A9-8E6D03FF407D}" type="pres">
      <dgm:prSet presAssocID="{11A5DF2B-FEA1-4AE2-A1CA-F957E9FB4945}" presName="spacerB" presStyleCnt="0"/>
      <dgm:spPr/>
    </dgm:pt>
    <dgm:pt modelId="{B0BF94C4-EA53-49CD-8680-AC63E7515444}" type="pres">
      <dgm:prSet presAssocID="{2A17F288-A4E9-437E-BC39-09EE7B8C395B}" presName="node" presStyleLbl="node1" presStyleIdx="2" presStyleCnt="4" custScaleX="333012">
        <dgm:presLayoutVars>
          <dgm:bulletEnabled val="1"/>
        </dgm:presLayoutVars>
      </dgm:prSet>
      <dgm:spPr/>
    </dgm:pt>
    <dgm:pt modelId="{4E6DCE71-E73E-4F70-8601-2D65D576D7D6}" type="pres">
      <dgm:prSet presAssocID="{0B537182-9965-4681-B749-345AED621E5D}" presName="sibTransLast" presStyleLbl="sibTrans2D1" presStyleIdx="2" presStyleCnt="3"/>
      <dgm:spPr/>
    </dgm:pt>
    <dgm:pt modelId="{01C4D97D-D053-41B6-8AD0-CFCA725FE64B}" type="pres">
      <dgm:prSet presAssocID="{0B537182-9965-4681-B749-345AED621E5D}" presName="connectorText" presStyleLbl="sibTrans2D1" presStyleIdx="2" presStyleCnt="3"/>
      <dgm:spPr/>
    </dgm:pt>
    <dgm:pt modelId="{237E362A-0147-4CB2-8E42-ABAB527CDCBF}" type="pres">
      <dgm:prSet presAssocID="{0B537182-9965-4681-B749-345AED621E5D}" presName="lastNode" presStyleLbl="node1" presStyleIdx="3" presStyleCnt="4" custScaleX="193785" custScaleY="58116">
        <dgm:presLayoutVars>
          <dgm:bulletEnabled val="1"/>
        </dgm:presLayoutVars>
      </dgm:prSet>
      <dgm:spPr/>
    </dgm:pt>
  </dgm:ptLst>
  <dgm:cxnLst>
    <dgm:cxn modelId="{CCEF8A17-E49C-4B13-9004-FCB2E64A9AB3}" type="presOf" srcId="{D0E32D9E-52D6-48D7-8571-104FE49FD0F5}" destId="{4E6DCE71-E73E-4F70-8601-2D65D576D7D6}" srcOrd="0" destOrd="0" presId="urn:microsoft.com/office/officeart/2005/8/layout/equation2"/>
    <dgm:cxn modelId="{30546129-DAB3-4259-AEF7-58AB48341086}" type="presOf" srcId="{BEBC6E2B-94DB-4134-8657-35A850811201}" destId="{C336533D-7A7A-4606-95FD-D090310F70CE}" srcOrd="0" destOrd="0" presId="urn:microsoft.com/office/officeart/2005/8/layout/equation2"/>
    <dgm:cxn modelId="{45874363-5C9A-4412-994B-0AEA954346C0}" type="presOf" srcId="{04CF5890-F216-4472-9D1F-3EE368659C85}" destId="{683583C8-7B8E-4B74-9E21-CB9A2004DD75}" srcOrd="0" destOrd="0" presId="urn:microsoft.com/office/officeart/2005/8/layout/equation2"/>
    <dgm:cxn modelId="{57597464-9C96-4BD7-B418-7EB0B223AC00}" type="presOf" srcId="{2A17F288-A4E9-437E-BC39-09EE7B8C395B}" destId="{B0BF94C4-EA53-49CD-8680-AC63E7515444}" srcOrd="0" destOrd="0" presId="urn:microsoft.com/office/officeart/2005/8/layout/equation2"/>
    <dgm:cxn modelId="{AFF68672-D6B3-4CE6-906A-BA52FB17E966}" srcId="{0B537182-9965-4681-B749-345AED621E5D}" destId="{F25B654A-4EBE-41A7-9BAA-76DE691190B9}" srcOrd="3" destOrd="0" parTransId="{007D6749-2D80-454F-AB9C-C26BB57103F1}" sibTransId="{F1B6C553-4836-46C4-91BD-016A8E8FB09D}"/>
    <dgm:cxn modelId="{DC49A389-DC2C-4D8E-BBD5-737220DBB557}" srcId="{0B537182-9965-4681-B749-345AED621E5D}" destId="{BEBC6E2B-94DB-4134-8657-35A850811201}" srcOrd="0" destOrd="0" parTransId="{36792A53-D94D-48E0-8D69-A43FBF835BBB}" sibTransId="{04CF5890-F216-4472-9D1F-3EE368659C85}"/>
    <dgm:cxn modelId="{09D3508F-23A7-4A5E-A359-4A6962FCBE08}" type="presOf" srcId="{D0E32D9E-52D6-48D7-8571-104FE49FD0F5}" destId="{01C4D97D-D053-41B6-8AD0-CFCA725FE64B}" srcOrd="1" destOrd="0" presId="urn:microsoft.com/office/officeart/2005/8/layout/equation2"/>
    <dgm:cxn modelId="{FDDDEFA9-FA1C-428A-B395-919E5A1D4A1B}" srcId="{0B537182-9965-4681-B749-345AED621E5D}" destId="{2A17F288-A4E9-437E-BC39-09EE7B8C395B}" srcOrd="2" destOrd="0" parTransId="{103803C5-72E8-4EF2-9827-DC29E395B71A}" sibTransId="{D0E32D9E-52D6-48D7-8571-104FE49FD0F5}"/>
    <dgm:cxn modelId="{A77A2DB2-56C3-45A1-B4D5-18F18C6B3B5C}" type="presOf" srcId="{BD861BB6-1A6A-46C7-B0EC-DB9705C5435E}" destId="{E1C21E25-9E1E-48F4-9E5B-D874D11432CB}" srcOrd="0" destOrd="0" presId="urn:microsoft.com/office/officeart/2005/8/layout/equation2"/>
    <dgm:cxn modelId="{D263B1BD-4889-41A9-B32D-AB77E9EB77F9}" type="presOf" srcId="{11A5DF2B-FEA1-4AE2-A1CA-F957E9FB4945}" destId="{E42874D8-70F6-4D16-83B4-2FF9CECFF967}" srcOrd="0" destOrd="0" presId="urn:microsoft.com/office/officeart/2005/8/layout/equation2"/>
    <dgm:cxn modelId="{6E4A85CE-478B-453F-8317-C9AB29EAE9C0}" type="presOf" srcId="{0B537182-9965-4681-B749-345AED621E5D}" destId="{BE727C60-7E19-4F7A-A168-783521A5DD5E}" srcOrd="0" destOrd="0" presId="urn:microsoft.com/office/officeart/2005/8/layout/equation2"/>
    <dgm:cxn modelId="{BEE1C3FB-F7D8-4F93-A5F0-6D4C45D13FB5}" srcId="{0B537182-9965-4681-B749-345AED621E5D}" destId="{BD861BB6-1A6A-46C7-B0EC-DB9705C5435E}" srcOrd="1" destOrd="0" parTransId="{D5D17625-1304-4276-BF94-002247399FC6}" sibTransId="{11A5DF2B-FEA1-4AE2-A1CA-F957E9FB4945}"/>
    <dgm:cxn modelId="{C68447FC-AE0C-48C2-92E9-60DB4A6C6A4A}" type="presOf" srcId="{F25B654A-4EBE-41A7-9BAA-76DE691190B9}" destId="{237E362A-0147-4CB2-8E42-ABAB527CDCBF}" srcOrd="0" destOrd="0" presId="urn:microsoft.com/office/officeart/2005/8/layout/equation2"/>
    <dgm:cxn modelId="{7B08CFCB-27DA-4A44-A3F1-8DBEBB78F8C7}" type="presParOf" srcId="{BE727C60-7E19-4F7A-A168-783521A5DD5E}" destId="{06E9BDF2-6951-4CB3-9801-14FD7F474FB2}" srcOrd="0" destOrd="0" presId="urn:microsoft.com/office/officeart/2005/8/layout/equation2"/>
    <dgm:cxn modelId="{608077A6-5186-4AD0-9811-65986ADDC609}" type="presParOf" srcId="{06E9BDF2-6951-4CB3-9801-14FD7F474FB2}" destId="{C336533D-7A7A-4606-95FD-D090310F70CE}" srcOrd="0" destOrd="0" presId="urn:microsoft.com/office/officeart/2005/8/layout/equation2"/>
    <dgm:cxn modelId="{B4E8D31C-FAA8-45A1-B47E-ED45C7BE683A}" type="presParOf" srcId="{06E9BDF2-6951-4CB3-9801-14FD7F474FB2}" destId="{A5586FD2-5400-4F6A-87A9-74C362B391B8}" srcOrd="1" destOrd="0" presId="urn:microsoft.com/office/officeart/2005/8/layout/equation2"/>
    <dgm:cxn modelId="{FBF330D7-49C4-42D4-B38B-E6E9534FDC76}" type="presParOf" srcId="{06E9BDF2-6951-4CB3-9801-14FD7F474FB2}" destId="{683583C8-7B8E-4B74-9E21-CB9A2004DD75}" srcOrd="2" destOrd="0" presId="urn:microsoft.com/office/officeart/2005/8/layout/equation2"/>
    <dgm:cxn modelId="{4D6EB1E9-FB32-495A-A637-7442AE84F6CA}" type="presParOf" srcId="{06E9BDF2-6951-4CB3-9801-14FD7F474FB2}" destId="{B6E9D035-8A05-4443-87B9-8DDD27B9E2F6}" srcOrd="3" destOrd="0" presId="urn:microsoft.com/office/officeart/2005/8/layout/equation2"/>
    <dgm:cxn modelId="{E0D7725F-529A-4F48-B4BB-B753AAE7CA76}" type="presParOf" srcId="{06E9BDF2-6951-4CB3-9801-14FD7F474FB2}" destId="{E1C21E25-9E1E-48F4-9E5B-D874D11432CB}" srcOrd="4" destOrd="0" presId="urn:microsoft.com/office/officeart/2005/8/layout/equation2"/>
    <dgm:cxn modelId="{2AAAE831-E391-40F7-93D5-28D6B9987935}" type="presParOf" srcId="{06E9BDF2-6951-4CB3-9801-14FD7F474FB2}" destId="{581D2127-BED7-4EE8-B707-9C7DFD198124}" srcOrd="5" destOrd="0" presId="urn:microsoft.com/office/officeart/2005/8/layout/equation2"/>
    <dgm:cxn modelId="{FD23F8CE-45E7-455B-9BAF-3CBD354377B4}" type="presParOf" srcId="{06E9BDF2-6951-4CB3-9801-14FD7F474FB2}" destId="{E42874D8-70F6-4D16-83B4-2FF9CECFF967}" srcOrd="6" destOrd="0" presId="urn:microsoft.com/office/officeart/2005/8/layout/equation2"/>
    <dgm:cxn modelId="{4FBDE00F-EB99-4527-BFC0-E88C21F5ABB1}" type="presParOf" srcId="{06E9BDF2-6951-4CB3-9801-14FD7F474FB2}" destId="{C67ED65F-B6C1-402C-88A9-8E6D03FF407D}" srcOrd="7" destOrd="0" presId="urn:microsoft.com/office/officeart/2005/8/layout/equation2"/>
    <dgm:cxn modelId="{F8679DF3-15EF-4019-BF89-18FE7091A671}" type="presParOf" srcId="{06E9BDF2-6951-4CB3-9801-14FD7F474FB2}" destId="{B0BF94C4-EA53-49CD-8680-AC63E7515444}" srcOrd="8" destOrd="0" presId="urn:microsoft.com/office/officeart/2005/8/layout/equation2"/>
    <dgm:cxn modelId="{BB9382F0-62A8-44EC-9639-426A8627BEC2}" type="presParOf" srcId="{BE727C60-7E19-4F7A-A168-783521A5DD5E}" destId="{4E6DCE71-E73E-4F70-8601-2D65D576D7D6}" srcOrd="1" destOrd="0" presId="urn:microsoft.com/office/officeart/2005/8/layout/equation2"/>
    <dgm:cxn modelId="{E94268D2-E182-446F-BC0C-3C5D4FE04162}" type="presParOf" srcId="{4E6DCE71-E73E-4F70-8601-2D65D576D7D6}" destId="{01C4D97D-D053-41B6-8AD0-CFCA725FE64B}" srcOrd="0" destOrd="0" presId="urn:microsoft.com/office/officeart/2005/8/layout/equation2"/>
    <dgm:cxn modelId="{8AB92E24-CD7F-475C-80FD-14E09949C5E7}" type="presParOf" srcId="{BE727C60-7E19-4F7A-A168-783521A5DD5E}" destId="{237E362A-0147-4CB2-8E42-ABAB527CDCB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6533D-7A7A-4606-95FD-D090310F70CE}">
      <dsp:nvSpPr>
        <dsp:cNvPr id="0" name=""/>
        <dsp:cNvSpPr/>
      </dsp:nvSpPr>
      <dsp:spPr>
        <a:xfrm>
          <a:off x="1169298" y="2149"/>
          <a:ext cx="3422839" cy="1031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مجالات اللسانيات التطبيقية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670561" y="153136"/>
        <a:ext cx="2420313" cy="729029"/>
      </dsp:txXfrm>
    </dsp:sp>
    <dsp:sp modelId="{683583C8-7B8E-4B74-9E21-CB9A2004DD75}">
      <dsp:nvSpPr>
        <dsp:cNvPr id="0" name=""/>
        <dsp:cNvSpPr/>
      </dsp:nvSpPr>
      <dsp:spPr>
        <a:xfrm>
          <a:off x="2581727" y="1116870"/>
          <a:ext cx="597982" cy="59798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1000" kern="1200"/>
        </a:p>
      </dsp:txBody>
      <dsp:txXfrm>
        <a:off x="2660990" y="1345538"/>
        <a:ext cx="439456" cy="140646"/>
      </dsp:txXfrm>
    </dsp:sp>
    <dsp:sp modelId="{E1C21E25-9E1E-48F4-9E5B-D874D11432CB}">
      <dsp:nvSpPr>
        <dsp:cNvPr id="0" name=""/>
        <dsp:cNvSpPr/>
      </dsp:nvSpPr>
      <dsp:spPr>
        <a:xfrm>
          <a:off x="1270001" y="1798570"/>
          <a:ext cx="3221433" cy="1031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المرجعيات المعرفية و المنهجية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741769" y="1949557"/>
        <a:ext cx="2277897" cy="729029"/>
      </dsp:txXfrm>
    </dsp:sp>
    <dsp:sp modelId="{E42874D8-70F6-4D16-83B4-2FF9CECFF967}">
      <dsp:nvSpPr>
        <dsp:cNvPr id="0" name=""/>
        <dsp:cNvSpPr/>
      </dsp:nvSpPr>
      <dsp:spPr>
        <a:xfrm>
          <a:off x="2581727" y="2913291"/>
          <a:ext cx="597982" cy="59798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1000" kern="1200"/>
        </a:p>
      </dsp:txBody>
      <dsp:txXfrm>
        <a:off x="2660990" y="3141959"/>
        <a:ext cx="439456" cy="140646"/>
      </dsp:txXfrm>
    </dsp:sp>
    <dsp:sp modelId="{B0BF94C4-EA53-49CD-8680-AC63E7515444}">
      <dsp:nvSpPr>
        <dsp:cNvPr id="0" name=""/>
        <dsp:cNvSpPr/>
      </dsp:nvSpPr>
      <dsp:spPr>
        <a:xfrm>
          <a:off x="1164035" y="3594991"/>
          <a:ext cx="3433366" cy="10310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ثالثا: فروع اللسانيات التطبيقية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1666840" y="3745978"/>
        <a:ext cx="2427756" cy="729029"/>
      </dsp:txXfrm>
    </dsp:sp>
    <dsp:sp modelId="{4E6DCE71-E73E-4F70-8601-2D65D576D7D6}">
      <dsp:nvSpPr>
        <dsp:cNvPr id="0" name=""/>
        <dsp:cNvSpPr/>
      </dsp:nvSpPr>
      <dsp:spPr>
        <a:xfrm>
          <a:off x="4752051" y="2122305"/>
          <a:ext cx="327859" cy="383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1600" kern="1200"/>
        </a:p>
      </dsp:txBody>
      <dsp:txXfrm>
        <a:off x="4752051" y="2199012"/>
        <a:ext cx="229501" cy="230119"/>
      </dsp:txXfrm>
    </dsp:sp>
    <dsp:sp modelId="{237E362A-0147-4CB2-8E42-ABAB527CDCBF}">
      <dsp:nvSpPr>
        <dsp:cNvPr id="0" name=""/>
        <dsp:cNvSpPr/>
      </dsp:nvSpPr>
      <dsp:spPr>
        <a:xfrm>
          <a:off x="5216003" y="1714893"/>
          <a:ext cx="3995861" cy="11983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100" kern="1200" dirty="0"/>
            <a:t>"اللسانيات التطبيقية: المجالات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100" kern="1200" dirty="0"/>
            <a:t>و المرجعية المعرفية و المنهجية"</a:t>
          </a:r>
          <a:endParaRPr lang="fr-DZ" sz="2100" kern="1200" dirty="0"/>
        </a:p>
      </dsp:txBody>
      <dsp:txXfrm>
        <a:off x="5801183" y="1890388"/>
        <a:ext cx="2825501" cy="847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7693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5414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09835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0764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70656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37223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66031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20364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606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370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3353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5749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5553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123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6967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4539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0908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60945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D9CA95-00C8-4667-BF82-4048554D9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87136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36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الثانية: "اللسانيات التطبيقية: المجالات و المرجعية المعرفية و المنهجية"</a:t>
            </a:r>
            <a:endParaRPr lang="fr-DZ" sz="3600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0" name="Espace réservé du contenu 9">
            <a:extLst>
              <a:ext uri="{FF2B5EF4-FFF2-40B4-BE49-F238E27FC236}">
                <a16:creationId xmlns:a16="http://schemas.microsoft.com/office/drawing/2014/main" id="{4ADF7F0B-7428-4DDB-9586-874DBD646F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123625"/>
              </p:ext>
            </p:extLst>
          </p:nvPr>
        </p:nvGraphicFramePr>
        <p:xfrm>
          <a:off x="1155700" y="1391656"/>
          <a:ext cx="10375900" cy="462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3989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41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Sakkal Majalla</vt:lpstr>
      <vt:lpstr>Wingdings 3</vt:lpstr>
      <vt:lpstr>Ion</vt:lpstr>
      <vt:lpstr>المحاضرة الثانية: "اللسانيات التطبيقية: المجالات و المرجعية المعرفية و المنهجية"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4</cp:revision>
  <dcterms:created xsi:type="dcterms:W3CDTF">2025-02-28T23:22:41Z</dcterms:created>
  <dcterms:modified xsi:type="dcterms:W3CDTF">2025-04-15T10:31:52Z</dcterms:modified>
</cp:coreProperties>
</file>