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812B-5E6A-49BA-8DA2-DA233727A9A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9F0-1620-496E-BC27-58FE3D68A7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812B-5E6A-49BA-8DA2-DA233727A9A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C9F0-1620-496E-BC27-58FE3D68A7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I : Généralités sur l’entreprise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rtl="0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Finalités de l’entreprise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rtl="0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Classification des entreprises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1-1-1 L’entreprise comme une unité de production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1-1-2 L’entreprise comme une unité de répartition 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1-1-3 L’entreprise comme une cellule sociale  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pyramide de Maslow 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pyramide inversée de Demarest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fr-F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1-1-4 L’entreprise comme une organisation dans son environnement    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Grand écran</PresentationFormat>
  <Paragraphs>9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Thème Office</vt:lpstr>
      <vt:lpstr>Chapitre I : Généralités sur l’entreprise</vt:lpstr>
      <vt:lpstr>Présentation PowerPoint</vt:lpstr>
      <vt:lpstr>1-1-1 L’entreprise comme une unité de production </vt:lpstr>
      <vt:lpstr>1-1-2 L’entreprise comme une unité de répartition  </vt:lpstr>
      <vt:lpstr>1-1-3 L’entreprise comme une cellule sociale   </vt:lpstr>
      <vt:lpstr>La pyramide de Maslow  </vt:lpstr>
      <vt:lpstr>La pyramide inversée de Demarest </vt:lpstr>
      <vt:lpstr>1-1-4 L’entreprise comme une organisation dans son environnement    </vt:lpstr>
      <vt:lpstr>Présentation PowerPoint</vt:lpstr>
      <vt:lpstr>1-2 Finalités de l’entreprise </vt:lpstr>
      <vt:lpstr>Présentation PowerPoint</vt:lpstr>
      <vt:lpstr>Présentation PowerPoint</vt:lpstr>
      <vt:lpstr>2 Classification des entreprises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des entreprises et entrepreneuriat </dc:title>
  <dc:creator>Bennacer Nasreddine</dc:creator>
  <cp:lastModifiedBy>Bennacer Nasreddine</cp:lastModifiedBy>
  <cp:revision>3</cp:revision>
  <dcterms:created xsi:type="dcterms:W3CDTF">2023-04-28T08:16:24Z</dcterms:created>
  <dcterms:modified xsi:type="dcterms:W3CDTF">2023-04-28T10:08:36Z</dcterms:modified>
</cp:coreProperties>
</file>