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7" r:id="rId7"/>
    <p:sldId id="268" r:id="rId8"/>
    <p:sldId id="281" r:id="rId9"/>
    <p:sldId id="259" r:id="rId10"/>
    <p:sldId id="260" r:id="rId11"/>
    <p:sldId id="269" r:id="rId12"/>
    <p:sldId id="270" r:id="rId13"/>
    <p:sldId id="271" r:id="rId14"/>
    <p:sldId id="261" r:id="rId15"/>
    <p:sldId id="262" r:id="rId16"/>
    <p:sldId id="273" r:id="rId17"/>
    <p:sldId id="274" r:id="rId18"/>
    <p:sldId id="275" r:id="rId19"/>
    <p:sldId id="276" r:id="rId20"/>
    <p:sldId id="282" r:id="rId21"/>
    <p:sldId id="263" r:id="rId22"/>
    <p:sldId id="264" r:id="rId23"/>
    <p:sldId id="277" r:id="rId24"/>
    <p:sldId id="278" r:id="rId25"/>
    <p:sldId id="279" r:id="rId26"/>
    <p:sldId id="280" r:id="rId27"/>
    <p:sldId id="283" r:id="rId28"/>
    <p:sldId id="284"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2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7CD9C29-F204-47F4-BC68-929D04A3B3B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726B2C9F-84E7-4C32-B14B-C789DA958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FC582023-A5C1-4FFE-8FDC-B2DDB80B1C56}"/>
              </a:ext>
            </a:extLst>
          </p:cNvPr>
          <p:cNvSpPr>
            <a:spLocks noGrp="1"/>
          </p:cNvSpPr>
          <p:nvPr>
            <p:ph type="dt" sz="half" idx="10"/>
          </p:nvPr>
        </p:nvSpPr>
        <p:spPr/>
        <p:txBody>
          <a:bodyPr/>
          <a:lstStyle/>
          <a:p>
            <a:fld id="{A97EDAB6-D62D-49D9-B576-684D46FC23CB}" type="datetimeFigureOut">
              <a:rPr lang="fr-FR" smtClean="0"/>
              <a:t>11/06/2020</a:t>
            </a:fld>
            <a:endParaRPr lang="fr-FR"/>
          </a:p>
        </p:txBody>
      </p:sp>
      <p:sp>
        <p:nvSpPr>
          <p:cNvPr id="5" name="Espace réservé du pied de page 4">
            <a:extLst>
              <a:ext uri="{FF2B5EF4-FFF2-40B4-BE49-F238E27FC236}">
                <a16:creationId xmlns:a16="http://schemas.microsoft.com/office/drawing/2014/main" xmlns="" id="{C9D58F21-321F-4105-9C08-2222512444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08D132E-9FB1-4B83-9CBC-A88BA8A78B0D}"/>
              </a:ext>
            </a:extLst>
          </p:cNvPr>
          <p:cNvSpPr>
            <a:spLocks noGrp="1"/>
          </p:cNvSpPr>
          <p:nvPr>
            <p:ph type="sldNum" sz="quarter" idx="12"/>
          </p:nvPr>
        </p:nvSpPr>
        <p:spPr/>
        <p:txBody>
          <a:bodyPr/>
          <a:lstStyle/>
          <a:p>
            <a:fld id="{D2BC0882-8C74-4FF8-A330-57F2EE3A433D}" type="slidenum">
              <a:rPr lang="fr-FR" smtClean="0"/>
              <a:t>‹N°›</a:t>
            </a:fld>
            <a:endParaRPr lang="fr-FR"/>
          </a:p>
        </p:txBody>
      </p:sp>
    </p:spTree>
    <p:extLst>
      <p:ext uri="{BB962C8B-B14F-4D97-AF65-F5344CB8AC3E}">
        <p14:creationId xmlns:p14="http://schemas.microsoft.com/office/powerpoint/2010/main" val="349013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78D83B9-A4F7-48B9-811B-3622D8ECB3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C989462D-EA54-4719-B81F-AD85541703C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4A723A0-0603-46F6-8DA8-BD581DD279AF}"/>
              </a:ext>
            </a:extLst>
          </p:cNvPr>
          <p:cNvSpPr>
            <a:spLocks noGrp="1"/>
          </p:cNvSpPr>
          <p:nvPr>
            <p:ph type="dt" sz="half" idx="10"/>
          </p:nvPr>
        </p:nvSpPr>
        <p:spPr/>
        <p:txBody>
          <a:bodyPr/>
          <a:lstStyle/>
          <a:p>
            <a:fld id="{A97EDAB6-D62D-49D9-B576-684D46FC23CB}" type="datetimeFigureOut">
              <a:rPr lang="fr-FR" smtClean="0"/>
              <a:t>11/06/2020</a:t>
            </a:fld>
            <a:endParaRPr lang="fr-FR"/>
          </a:p>
        </p:txBody>
      </p:sp>
      <p:sp>
        <p:nvSpPr>
          <p:cNvPr id="5" name="Espace réservé du pied de page 4">
            <a:extLst>
              <a:ext uri="{FF2B5EF4-FFF2-40B4-BE49-F238E27FC236}">
                <a16:creationId xmlns:a16="http://schemas.microsoft.com/office/drawing/2014/main" xmlns="" id="{5D214F3A-0F1D-4E73-AEA0-109490BC3A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75223A34-22D6-4577-B5B8-8214760C8381}"/>
              </a:ext>
            </a:extLst>
          </p:cNvPr>
          <p:cNvSpPr>
            <a:spLocks noGrp="1"/>
          </p:cNvSpPr>
          <p:nvPr>
            <p:ph type="sldNum" sz="quarter" idx="12"/>
          </p:nvPr>
        </p:nvSpPr>
        <p:spPr/>
        <p:txBody>
          <a:bodyPr/>
          <a:lstStyle/>
          <a:p>
            <a:fld id="{D2BC0882-8C74-4FF8-A330-57F2EE3A433D}" type="slidenum">
              <a:rPr lang="fr-FR" smtClean="0"/>
              <a:t>‹N°›</a:t>
            </a:fld>
            <a:endParaRPr lang="fr-FR"/>
          </a:p>
        </p:txBody>
      </p:sp>
    </p:spTree>
    <p:extLst>
      <p:ext uri="{BB962C8B-B14F-4D97-AF65-F5344CB8AC3E}">
        <p14:creationId xmlns:p14="http://schemas.microsoft.com/office/powerpoint/2010/main" val="131756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A77AC4AF-D434-4AA5-BFEC-BB19813C549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7F1B8FD0-C2DF-43D0-90BC-E89E8648349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8306A84-4A6B-44DB-A6B5-2832E25FA66C}"/>
              </a:ext>
            </a:extLst>
          </p:cNvPr>
          <p:cNvSpPr>
            <a:spLocks noGrp="1"/>
          </p:cNvSpPr>
          <p:nvPr>
            <p:ph type="dt" sz="half" idx="10"/>
          </p:nvPr>
        </p:nvSpPr>
        <p:spPr/>
        <p:txBody>
          <a:bodyPr/>
          <a:lstStyle/>
          <a:p>
            <a:fld id="{A97EDAB6-D62D-49D9-B576-684D46FC23CB}" type="datetimeFigureOut">
              <a:rPr lang="fr-FR" smtClean="0"/>
              <a:t>11/06/2020</a:t>
            </a:fld>
            <a:endParaRPr lang="fr-FR"/>
          </a:p>
        </p:txBody>
      </p:sp>
      <p:sp>
        <p:nvSpPr>
          <p:cNvPr id="5" name="Espace réservé du pied de page 4">
            <a:extLst>
              <a:ext uri="{FF2B5EF4-FFF2-40B4-BE49-F238E27FC236}">
                <a16:creationId xmlns:a16="http://schemas.microsoft.com/office/drawing/2014/main" xmlns="" id="{02624B79-F031-439D-8980-08EB6A9E1E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3233304-E981-44AB-B5B2-F0BE6B926250}"/>
              </a:ext>
            </a:extLst>
          </p:cNvPr>
          <p:cNvSpPr>
            <a:spLocks noGrp="1"/>
          </p:cNvSpPr>
          <p:nvPr>
            <p:ph type="sldNum" sz="quarter" idx="12"/>
          </p:nvPr>
        </p:nvSpPr>
        <p:spPr/>
        <p:txBody>
          <a:bodyPr/>
          <a:lstStyle/>
          <a:p>
            <a:fld id="{D2BC0882-8C74-4FF8-A330-57F2EE3A433D}" type="slidenum">
              <a:rPr lang="fr-FR" smtClean="0"/>
              <a:t>‹N°›</a:t>
            </a:fld>
            <a:endParaRPr lang="fr-FR"/>
          </a:p>
        </p:txBody>
      </p:sp>
    </p:spTree>
    <p:extLst>
      <p:ext uri="{BB962C8B-B14F-4D97-AF65-F5344CB8AC3E}">
        <p14:creationId xmlns:p14="http://schemas.microsoft.com/office/powerpoint/2010/main" val="24224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3A03C20-4EC0-4EDD-A1B7-2F2F0A61B3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35BE0027-7263-4326-B24D-C044427E1F8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327B922-6818-4817-A1BB-6A03F2ED002C}"/>
              </a:ext>
            </a:extLst>
          </p:cNvPr>
          <p:cNvSpPr>
            <a:spLocks noGrp="1"/>
          </p:cNvSpPr>
          <p:nvPr>
            <p:ph type="dt" sz="half" idx="10"/>
          </p:nvPr>
        </p:nvSpPr>
        <p:spPr/>
        <p:txBody>
          <a:bodyPr/>
          <a:lstStyle/>
          <a:p>
            <a:fld id="{A97EDAB6-D62D-49D9-B576-684D46FC23CB}" type="datetimeFigureOut">
              <a:rPr lang="fr-FR" smtClean="0"/>
              <a:t>11/06/2020</a:t>
            </a:fld>
            <a:endParaRPr lang="fr-FR"/>
          </a:p>
        </p:txBody>
      </p:sp>
      <p:sp>
        <p:nvSpPr>
          <p:cNvPr id="5" name="Espace réservé du pied de page 4">
            <a:extLst>
              <a:ext uri="{FF2B5EF4-FFF2-40B4-BE49-F238E27FC236}">
                <a16:creationId xmlns:a16="http://schemas.microsoft.com/office/drawing/2014/main" xmlns="" id="{787839BA-6A11-48EE-B87F-CA2D1779E3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58B1C68-E3AD-40E4-9AC6-F02488DB59C2}"/>
              </a:ext>
            </a:extLst>
          </p:cNvPr>
          <p:cNvSpPr>
            <a:spLocks noGrp="1"/>
          </p:cNvSpPr>
          <p:nvPr>
            <p:ph type="sldNum" sz="quarter" idx="12"/>
          </p:nvPr>
        </p:nvSpPr>
        <p:spPr/>
        <p:txBody>
          <a:bodyPr/>
          <a:lstStyle/>
          <a:p>
            <a:fld id="{D2BC0882-8C74-4FF8-A330-57F2EE3A433D}" type="slidenum">
              <a:rPr lang="fr-FR" smtClean="0"/>
              <a:t>‹N°›</a:t>
            </a:fld>
            <a:endParaRPr lang="fr-FR"/>
          </a:p>
        </p:txBody>
      </p:sp>
    </p:spTree>
    <p:extLst>
      <p:ext uri="{BB962C8B-B14F-4D97-AF65-F5344CB8AC3E}">
        <p14:creationId xmlns:p14="http://schemas.microsoft.com/office/powerpoint/2010/main" val="301956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5E6204E-0A87-4891-956D-7FE7B8C20B3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8AE368FC-C705-4A33-90EA-9BD35FC6E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194A2542-5E20-456C-8585-94AC63142D19}"/>
              </a:ext>
            </a:extLst>
          </p:cNvPr>
          <p:cNvSpPr>
            <a:spLocks noGrp="1"/>
          </p:cNvSpPr>
          <p:nvPr>
            <p:ph type="dt" sz="half" idx="10"/>
          </p:nvPr>
        </p:nvSpPr>
        <p:spPr/>
        <p:txBody>
          <a:bodyPr/>
          <a:lstStyle/>
          <a:p>
            <a:fld id="{A97EDAB6-D62D-49D9-B576-684D46FC23CB}" type="datetimeFigureOut">
              <a:rPr lang="fr-FR" smtClean="0"/>
              <a:t>11/06/2020</a:t>
            </a:fld>
            <a:endParaRPr lang="fr-FR"/>
          </a:p>
        </p:txBody>
      </p:sp>
      <p:sp>
        <p:nvSpPr>
          <p:cNvPr id="5" name="Espace réservé du pied de page 4">
            <a:extLst>
              <a:ext uri="{FF2B5EF4-FFF2-40B4-BE49-F238E27FC236}">
                <a16:creationId xmlns:a16="http://schemas.microsoft.com/office/drawing/2014/main" xmlns="" id="{5FF90191-8B27-4B4F-8FB8-1305D5760B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7AC7648-840E-4CA8-BBC4-6CB03C90BC40}"/>
              </a:ext>
            </a:extLst>
          </p:cNvPr>
          <p:cNvSpPr>
            <a:spLocks noGrp="1"/>
          </p:cNvSpPr>
          <p:nvPr>
            <p:ph type="sldNum" sz="quarter" idx="12"/>
          </p:nvPr>
        </p:nvSpPr>
        <p:spPr/>
        <p:txBody>
          <a:bodyPr/>
          <a:lstStyle/>
          <a:p>
            <a:fld id="{D2BC0882-8C74-4FF8-A330-57F2EE3A433D}" type="slidenum">
              <a:rPr lang="fr-FR" smtClean="0"/>
              <a:t>‹N°›</a:t>
            </a:fld>
            <a:endParaRPr lang="fr-FR"/>
          </a:p>
        </p:txBody>
      </p:sp>
    </p:spTree>
    <p:extLst>
      <p:ext uri="{BB962C8B-B14F-4D97-AF65-F5344CB8AC3E}">
        <p14:creationId xmlns:p14="http://schemas.microsoft.com/office/powerpoint/2010/main" val="43278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8DB4C7-AE4D-4416-9FCE-BFCFDF71D1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F2957CA-1855-48AE-B3AA-51AEBF7F6A0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B4C4A6A8-669E-451C-BCDD-35538717C8E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9FC5E4D2-33B5-42CC-B7B5-A0690D515E9C}"/>
              </a:ext>
            </a:extLst>
          </p:cNvPr>
          <p:cNvSpPr>
            <a:spLocks noGrp="1"/>
          </p:cNvSpPr>
          <p:nvPr>
            <p:ph type="dt" sz="half" idx="10"/>
          </p:nvPr>
        </p:nvSpPr>
        <p:spPr/>
        <p:txBody>
          <a:bodyPr/>
          <a:lstStyle/>
          <a:p>
            <a:fld id="{A97EDAB6-D62D-49D9-B576-684D46FC23CB}" type="datetimeFigureOut">
              <a:rPr lang="fr-FR" smtClean="0"/>
              <a:t>11/06/2020</a:t>
            </a:fld>
            <a:endParaRPr lang="fr-FR"/>
          </a:p>
        </p:txBody>
      </p:sp>
      <p:sp>
        <p:nvSpPr>
          <p:cNvPr id="6" name="Espace réservé du pied de page 5">
            <a:extLst>
              <a:ext uri="{FF2B5EF4-FFF2-40B4-BE49-F238E27FC236}">
                <a16:creationId xmlns:a16="http://schemas.microsoft.com/office/drawing/2014/main" xmlns="" id="{297AA6B3-8862-488D-961F-83B0D10C8A0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113AF415-70F7-423D-A768-05444D33E3E6}"/>
              </a:ext>
            </a:extLst>
          </p:cNvPr>
          <p:cNvSpPr>
            <a:spLocks noGrp="1"/>
          </p:cNvSpPr>
          <p:nvPr>
            <p:ph type="sldNum" sz="quarter" idx="12"/>
          </p:nvPr>
        </p:nvSpPr>
        <p:spPr/>
        <p:txBody>
          <a:bodyPr/>
          <a:lstStyle/>
          <a:p>
            <a:fld id="{D2BC0882-8C74-4FF8-A330-57F2EE3A433D}" type="slidenum">
              <a:rPr lang="fr-FR" smtClean="0"/>
              <a:t>‹N°›</a:t>
            </a:fld>
            <a:endParaRPr lang="fr-FR"/>
          </a:p>
        </p:txBody>
      </p:sp>
    </p:spTree>
    <p:extLst>
      <p:ext uri="{BB962C8B-B14F-4D97-AF65-F5344CB8AC3E}">
        <p14:creationId xmlns:p14="http://schemas.microsoft.com/office/powerpoint/2010/main" val="56987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9F9BF05-0C3E-4F96-A841-EBC06EA1315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1898FB3F-17DD-4C61-8625-4AD03C6F0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2746F6AB-AC65-490C-9C0C-99209512059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A95BDB7B-00B5-45E9-A75A-82B743270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5D4CC9D4-7261-41B1-8C48-C6767D28443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436E302C-B0BD-461B-8052-C06A8E0381F9}"/>
              </a:ext>
            </a:extLst>
          </p:cNvPr>
          <p:cNvSpPr>
            <a:spLocks noGrp="1"/>
          </p:cNvSpPr>
          <p:nvPr>
            <p:ph type="dt" sz="half" idx="10"/>
          </p:nvPr>
        </p:nvSpPr>
        <p:spPr/>
        <p:txBody>
          <a:bodyPr/>
          <a:lstStyle/>
          <a:p>
            <a:fld id="{A97EDAB6-D62D-49D9-B576-684D46FC23CB}" type="datetimeFigureOut">
              <a:rPr lang="fr-FR" smtClean="0"/>
              <a:t>11/06/2020</a:t>
            </a:fld>
            <a:endParaRPr lang="fr-FR"/>
          </a:p>
        </p:txBody>
      </p:sp>
      <p:sp>
        <p:nvSpPr>
          <p:cNvPr id="8" name="Espace réservé du pied de page 7">
            <a:extLst>
              <a:ext uri="{FF2B5EF4-FFF2-40B4-BE49-F238E27FC236}">
                <a16:creationId xmlns:a16="http://schemas.microsoft.com/office/drawing/2014/main" xmlns="" id="{BCF0B3B0-9FFB-4E6D-B839-F00E63C00BD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53F09F04-837F-4233-BDBC-5823A1C92988}"/>
              </a:ext>
            </a:extLst>
          </p:cNvPr>
          <p:cNvSpPr>
            <a:spLocks noGrp="1"/>
          </p:cNvSpPr>
          <p:nvPr>
            <p:ph type="sldNum" sz="quarter" idx="12"/>
          </p:nvPr>
        </p:nvSpPr>
        <p:spPr/>
        <p:txBody>
          <a:bodyPr/>
          <a:lstStyle/>
          <a:p>
            <a:fld id="{D2BC0882-8C74-4FF8-A330-57F2EE3A433D}" type="slidenum">
              <a:rPr lang="fr-FR" smtClean="0"/>
              <a:t>‹N°›</a:t>
            </a:fld>
            <a:endParaRPr lang="fr-FR"/>
          </a:p>
        </p:txBody>
      </p:sp>
    </p:spTree>
    <p:extLst>
      <p:ext uri="{BB962C8B-B14F-4D97-AF65-F5344CB8AC3E}">
        <p14:creationId xmlns:p14="http://schemas.microsoft.com/office/powerpoint/2010/main" val="216454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B3113E5-4772-4C76-AA43-ABED7CCE932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9B1DE0E6-0201-4A76-9393-8A51040E5593}"/>
              </a:ext>
            </a:extLst>
          </p:cNvPr>
          <p:cNvSpPr>
            <a:spLocks noGrp="1"/>
          </p:cNvSpPr>
          <p:nvPr>
            <p:ph type="dt" sz="half" idx="10"/>
          </p:nvPr>
        </p:nvSpPr>
        <p:spPr/>
        <p:txBody>
          <a:bodyPr/>
          <a:lstStyle/>
          <a:p>
            <a:fld id="{A97EDAB6-D62D-49D9-B576-684D46FC23CB}" type="datetimeFigureOut">
              <a:rPr lang="fr-FR" smtClean="0"/>
              <a:t>11/06/2020</a:t>
            </a:fld>
            <a:endParaRPr lang="fr-FR"/>
          </a:p>
        </p:txBody>
      </p:sp>
      <p:sp>
        <p:nvSpPr>
          <p:cNvPr id="4" name="Espace réservé du pied de page 3">
            <a:extLst>
              <a:ext uri="{FF2B5EF4-FFF2-40B4-BE49-F238E27FC236}">
                <a16:creationId xmlns:a16="http://schemas.microsoft.com/office/drawing/2014/main" xmlns="" id="{579E7690-7623-4F82-A670-DD6704B8371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3C196B30-70BF-4C51-BE32-58CFFB900C37}"/>
              </a:ext>
            </a:extLst>
          </p:cNvPr>
          <p:cNvSpPr>
            <a:spLocks noGrp="1"/>
          </p:cNvSpPr>
          <p:nvPr>
            <p:ph type="sldNum" sz="quarter" idx="12"/>
          </p:nvPr>
        </p:nvSpPr>
        <p:spPr/>
        <p:txBody>
          <a:bodyPr/>
          <a:lstStyle/>
          <a:p>
            <a:fld id="{D2BC0882-8C74-4FF8-A330-57F2EE3A433D}" type="slidenum">
              <a:rPr lang="fr-FR" smtClean="0"/>
              <a:t>‹N°›</a:t>
            </a:fld>
            <a:endParaRPr lang="fr-FR"/>
          </a:p>
        </p:txBody>
      </p:sp>
    </p:spTree>
    <p:extLst>
      <p:ext uri="{BB962C8B-B14F-4D97-AF65-F5344CB8AC3E}">
        <p14:creationId xmlns:p14="http://schemas.microsoft.com/office/powerpoint/2010/main" val="126778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73FDDE4A-AC32-4CA9-8F90-191CB9EF654E}"/>
              </a:ext>
            </a:extLst>
          </p:cNvPr>
          <p:cNvSpPr>
            <a:spLocks noGrp="1"/>
          </p:cNvSpPr>
          <p:nvPr>
            <p:ph type="dt" sz="half" idx="10"/>
          </p:nvPr>
        </p:nvSpPr>
        <p:spPr/>
        <p:txBody>
          <a:bodyPr/>
          <a:lstStyle/>
          <a:p>
            <a:fld id="{A97EDAB6-D62D-49D9-B576-684D46FC23CB}" type="datetimeFigureOut">
              <a:rPr lang="fr-FR" smtClean="0"/>
              <a:t>11/06/2020</a:t>
            </a:fld>
            <a:endParaRPr lang="fr-FR"/>
          </a:p>
        </p:txBody>
      </p:sp>
      <p:sp>
        <p:nvSpPr>
          <p:cNvPr id="3" name="Espace réservé du pied de page 2">
            <a:extLst>
              <a:ext uri="{FF2B5EF4-FFF2-40B4-BE49-F238E27FC236}">
                <a16:creationId xmlns:a16="http://schemas.microsoft.com/office/drawing/2014/main" xmlns="" id="{D77BA14F-3A1D-4BDC-9017-9D256A6154F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94946396-9F9F-4D4A-B7C7-4EB96C241BD5}"/>
              </a:ext>
            </a:extLst>
          </p:cNvPr>
          <p:cNvSpPr>
            <a:spLocks noGrp="1"/>
          </p:cNvSpPr>
          <p:nvPr>
            <p:ph type="sldNum" sz="quarter" idx="12"/>
          </p:nvPr>
        </p:nvSpPr>
        <p:spPr/>
        <p:txBody>
          <a:bodyPr/>
          <a:lstStyle/>
          <a:p>
            <a:fld id="{D2BC0882-8C74-4FF8-A330-57F2EE3A433D}" type="slidenum">
              <a:rPr lang="fr-FR" smtClean="0"/>
              <a:t>‹N°›</a:t>
            </a:fld>
            <a:endParaRPr lang="fr-FR"/>
          </a:p>
        </p:txBody>
      </p:sp>
    </p:spTree>
    <p:extLst>
      <p:ext uri="{BB962C8B-B14F-4D97-AF65-F5344CB8AC3E}">
        <p14:creationId xmlns:p14="http://schemas.microsoft.com/office/powerpoint/2010/main" val="39204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D540BB-0171-47D4-8EA3-E28A5B3CB2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C63A58C0-D1DE-4041-8595-D8154A06F3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B4E44BA8-EDBA-4F38-BBFD-5599C1886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A00D2DBA-C06B-472D-9FA2-5C8FBAD8E9FB}"/>
              </a:ext>
            </a:extLst>
          </p:cNvPr>
          <p:cNvSpPr>
            <a:spLocks noGrp="1"/>
          </p:cNvSpPr>
          <p:nvPr>
            <p:ph type="dt" sz="half" idx="10"/>
          </p:nvPr>
        </p:nvSpPr>
        <p:spPr/>
        <p:txBody>
          <a:bodyPr/>
          <a:lstStyle/>
          <a:p>
            <a:fld id="{A97EDAB6-D62D-49D9-B576-684D46FC23CB}" type="datetimeFigureOut">
              <a:rPr lang="fr-FR" smtClean="0"/>
              <a:t>11/06/2020</a:t>
            </a:fld>
            <a:endParaRPr lang="fr-FR"/>
          </a:p>
        </p:txBody>
      </p:sp>
      <p:sp>
        <p:nvSpPr>
          <p:cNvPr id="6" name="Espace réservé du pied de page 5">
            <a:extLst>
              <a:ext uri="{FF2B5EF4-FFF2-40B4-BE49-F238E27FC236}">
                <a16:creationId xmlns:a16="http://schemas.microsoft.com/office/drawing/2014/main" xmlns="" id="{FCDE2973-E612-4D81-8BF0-9CFB7B4AC7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14FC1788-BDA4-48AC-A403-B385BD691A0B}"/>
              </a:ext>
            </a:extLst>
          </p:cNvPr>
          <p:cNvSpPr>
            <a:spLocks noGrp="1"/>
          </p:cNvSpPr>
          <p:nvPr>
            <p:ph type="sldNum" sz="quarter" idx="12"/>
          </p:nvPr>
        </p:nvSpPr>
        <p:spPr/>
        <p:txBody>
          <a:bodyPr/>
          <a:lstStyle/>
          <a:p>
            <a:fld id="{D2BC0882-8C74-4FF8-A330-57F2EE3A433D}" type="slidenum">
              <a:rPr lang="fr-FR" smtClean="0"/>
              <a:t>‹N°›</a:t>
            </a:fld>
            <a:endParaRPr lang="fr-FR"/>
          </a:p>
        </p:txBody>
      </p:sp>
    </p:spTree>
    <p:extLst>
      <p:ext uri="{BB962C8B-B14F-4D97-AF65-F5344CB8AC3E}">
        <p14:creationId xmlns:p14="http://schemas.microsoft.com/office/powerpoint/2010/main" val="15671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95474BE-681F-4549-A865-22B519BF6B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94EC075A-FCA6-4E10-AB21-FAFC8034AF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BDA36511-0712-433E-B968-26F650C2A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E15DC3D2-1B3D-48A1-8EDF-98C70E8E98CE}"/>
              </a:ext>
            </a:extLst>
          </p:cNvPr>
          <p:cNvSpPr>
            <a:spLocks noGrp="1"/>
          </p:cNvSpPr>
          <p:nvPr>
            <p:ph type="dt" sz="half" idx="10"/>
          </p:nvPr>
        </p:nvSpPr>
        <p:spPr/>
        <p:txBody>
          <a:bodyPr/>
          <a:lstStyle/>
          <a:p>
            <a:fld id="{A97EDAB6-D62D-49D9-B576-684D46FC23CB}" type="datetimeFigureOut">
              <a:rPr lang="fr-FR" smtClean="0"/>
              <a:t>11/06/2020</a:t>
            </a:fld>
            <a:endParaRPr lang="fr-FR"/>
          </a:p>
        </p:txBody>
      </p:sp>
      <p:sp>
        <p:nvSpPr>
          <p:cNvPr id="6" name="Espace réservé du pied de page 5">
            <a:extLst>
              <a:ext uri="{FF2B5EF4-FFF2-40B4-BE49-F238E27FC236}">
                <a16:creationId xmlns:a16="http://schemas.microsoft.com/office/drawing/2014/main" xmlns="" id="{45863969-8913-43AE-B59E-A04AC51CCE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525D6788-5EBE-4EDA-9236-07B9047BC8DF}"/>
              </a:ext>
            </a:extLst>
          </p:cNvPr>
          <p:cNvSpPr>
            <a:spLocks noGrp="1"/>
          </p:cNvSpPr>
          <p:nvPr>
            <p:ph type="sldNum" sz="quarter" idx="12"/>
          </p:nvPr>
        </p:nvSpPr>
        <p:spPr/>
        <p:txBody>
          <a:bodyPr/>
          <a:lstStyle/>
          <a:p>
            <a:fld id="{D2BC0882-8C74-4FF8-A330-57F2EE3A433D}" type="slidenum">
              <a:rPr lang="fr-FR" smtClean="0"/>
              <a:t>‹N°›</a:t>
            </a:fld>
            <a:endParaRPr lang="fr-FR"/>
          </a:p>
        </p:txBody>
      </p:sp>
    </p:spTree>
    <p:extLst>
      <p:ext uri="{BB962C8B-B14F-4D97-AF65-F5344CB8AC3E}">
        <p14:creationId xmlns:p14="http://schemas.microsoft.com/office/powerpoint/2010/main" val="149632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674A44B0-B14C-4CA7-A4A8-BF71873676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51013D1B-7F9E-44F4-A9BA-F24BAF9934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7515809-D7CA-4475-A2DC-C63C93591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EDAB6-D62D-49D9-B576-684D46FC23CB}" type="datetimeFigureOut">
              <a:rPr lang="fr-FR" smtClean="0"/>
              <a:t>11/06/2020</a:t>
            </a:fld>
            <a:endParaRPr lang="fr-FR"/>
          </a:p>
        </p:txBody>
      </p:sp>
      <p:sp>
        <p:nvSpPr>
          <p:cNvPr id="5" name="Espace réservé du pied de page 4">
            <a:extLst>
              <a:ext uri="{FF2B5EF4-FFF2-40B4-BE49-F238E27FC236}">
                <a16:creationId xmlns:a16="http://schemas.microsoft.com/office/drawing/2014/main" xmlns="" id="{2454D47C-E818-4552-8BB6-E86F39D3E6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7BFB838B-C26C-406B-BD67-DB4E2F515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C0882-8C74-4FF8-A330-57F2EE3A433D}" type="slidenum">
              <a:rPr lang="fr-FR" smtClean="0"/>
              <a:t>‹N°›</a:t>
            </a:fld>
            <a:endParaRPr lang="fr-FR"/>
          </a:p>
        </p:txBody>
      </p:sp>
    </p:spTree>
    <p:extLst>
      <p:ext uri="{BB962C8B-B14F-4D97-AF65-F5344CB8AC3E}">
        <p14:creationId xmlns:p14="http://schemas.microsoft.com/office/powerpoint/2010/main" val="176029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11" Type="http://schemas.openxmlformats.org/officeDocument/2006/relationships/image" Target="../media/image160.png"/><Relationship Id="rId5" Type="http://schemas.openxmlformats.org/officeDocument/2006/relationships/image" Target="../media/image154.png"/><Relationship Id="rId10" Type="http://schemas.openxmlformats.org/officeDocument/2006/relationships/image" Target="../media/image159.png"/><Relationship Id="rId4" Type="http://schemas.openxmlformats.org/officeDocument/2006/relationships/image" Target="../media/image153.png"/><Relationship Id="rId9" Type="http://schemas.openxmlformats.org/officeDocument/2006/relationships/image" Target="../media/image158.png"/></Relationships>
</file>

<file path=ppt/slides/_rels/slide11.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png"/><Relationship Id="rId3" Type="http://schemas.openxmlformats.org/officeDocument/2006/relationships/image" Target="../media/image162.png"/><Relationship Id="rId7" Type="http://schemas.openxmlformats.org/officeDocument/2006/relationships/image" Target="../media/image165.png"/><Relationship Id="rId12" Type="http://schemas.openxmlformats.org/officeDocument/2006/relationships/image" Target="../media/image170.png"/><Relationship Id="rId2" Type="http://schemas.openxmlformats.org/officeDocument/2006/relationships/image" Target="../media/image161.png"/><Relationship Id="rId16" Type="http://schemas.openxmlformats.org/officeDocument/2006/relationships/image" Target="../media/image174.png"/><Relationship Id="rId1" Type="http://schemas.openxmlformats.org/officeDocument/2006/relationships/slideLayout" Target="../slideLayouts/slideLayout2.xml"/><Relationship Id="rId6" Type="http://schemas.openxmlformats.org/officeDocument/2006/relationships/image" Target="../media/image164.png"/><Relationship Id="rId11" Type="http://schemas.openxmlformats.org/officeDocument/2006/relationships/image" Target="../media/image169.png"/><Relationship Id="rId5" Type="http://schemas.openxmlformats.org/officeDocument/2006/relationships/image" Target="../media/image163.png"/><Relationship Id="rId15" Type="http://schemas.openxmlformats.org/officeDocument/2006/relationships/image" Target="../media/image173.png"/><Relationship Id="rId10" Type="http://schemas.openxmlformats.org/officeDocument/2006/relationships/image" Target="../media/image168.png"/><Relationship Id="rId4" Type="http://schemas.openxmlformats.org/officeDocument/2006/relationships/image" Target="../media/image122.png"/><Relationship Id="rId9" Type="http://schemas.openxmlformats.org/officeDocument/2006/relationships/image" Target="../media/image167.png"/><Relationship Id="rId14" Type="http://schemas.openxmlformats.org/officeDocument/2006/relationships/image" Target="../media/image172.png"/></Relationships>
</file>

<file path=ppt/slides/_rels/slide12.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185.png"/><Relationship Id="rId3" Type="http://schemas.openxmlformats.org/officeDocument/2006/relationships/image" Target="../media/image176.png"/><Relationship Id="rId7" Type="http://schemas.openxmlformats.org/officeDocument/2006/relationships/image" Target="../media/image180.png"/><Relationship Id="rId12" Type="http://schemas.openxmlformats.org/officeDocument/2006/relationships/image" Target="../media/image25.png"/><Relationship Id="rId17" Type="http://schemas.openxmlformats.org/officeDocument/2006/relationships/image" Target="../media/image189.png"/><Relationship Id="rId2" Type="http://schemas.openxmlformats.org/officeDocument/2006/relationships/image" Target="../media/image175.png"/><Relationship Id="rId16"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79.png"/><Relationship Id="rId11" Type="http://schemas.openxmlformats.org/officeDocument/2006/relationships/image" Target="../media/image184.png"/><Relationship Id="rId5" Type="http://schemas.openxmlformats.org/officeDocument/2006/relationships/image" Target="../media/image178.png"/><Relationship Id="rId15" Type="http://schemas.openxmlformats.org/officeDocument/2006/relationships/image" Target="../media/image187.png"/><Relationship Id="rId10" Type="http://schemas.openxmlformats.org/officeDocument/2006/relationships/image" Target="../media/image183.png"/><Relationship Id="rId4" Type="http://schemas.openxmlformats.org/officeDocument/2006/relationships/image" Target="../media/image177.png"/><Relationship Id="rId9" Type="http://schemas.openxmlformats.org/officeDocument/2006/relationships/image" Target="../media/image182.png"/><Relationship Id="rId14" Type="http://schemas.openxmlformats.org/officeDocument/2006/relationships/image" Target="../media/image186.png"/></Relationships>
</file>

<file path=ppt/slides/_rels/slide13.xml.rels><?xml version="1.0" encoding="UTF-8" standalone="yes"?>
<Relationships xmlns="http://schemas.openxmlformats.org/package/2006/relationships"><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3.png"/><Relationship Id="rId13" Type="http://schemas.openxmlformats.org/officeDocument/2006/relationships/image" Target="../media/image207.png"/><Relationship Id="rId3" Type="http://schemas.openxmlformats.org/officeDocument/2006/relationships/image" Target="../media/image198.png"/><Relationship Id="rId7" Type="http://schemas.openxmlformats.org/officeDocument/2006/relationships/image" Target="../media/image202.png"/><Relationship Id="rId12" Type="http://schemas.openxmlformats.org/officeDocument/2006/relationships/image" Target="../media/image206.png"/><Relationship Id="rId2" Type="http://schemas.openxmlformats.org/officeDocument/2006/relationships/image" Target="../media/image197.png"/><Relationship Id="rId1" Type="http://schemas.openxmlformats.org/officeDocument/2006/relationships/slideLayout" Target="../slideLayouts/slideLayout2.xml"/><Relationship Id="rId6" Type="http://schemas.openxmlformats.org/officeDocument/2006/relationships/image" Target="../media/image201.png"/><Relationship Id="rId11" Type="http://schemas.openxmlformats.org/officeDocument/2006/relationships/image" Target="../media/image67.png"/><Relationship Id="rId5" Type="http://schemas.openxmlformats.org/officeDocument/2006/relationships/image" Target="../media/image200.png"/><Relationship Id="rId15" Type="http://schemas.openxmlformats.org/officeDocument/2006/relationships/image" Target="../media/image208.png"/><Relationship Id="rId10" Type="http://schemas.openxmlformats.org/officeDocument/2006/relationships/image" Target="../media/image205.png"/><Relationship Id="rId4" Type="http://schemas.openxmlformats.org/officeDocument/2006/relationships/image" Target="../media/image199.png"/><Relationship Id="rId9" Type="http://schemas.openxmlformats.org/officeDocument/2006/relationships/image" Target="../media/image204.png"/><Relationship Id="rId14" Type="http://schemas.openxmlformats.org/officeDocument/2006/relationships/image" Target="../media/image193.png"/></Relationships>
</file>

<file path=ppt/slides/_rels/slide16.xml.rels><?xml version="1.0" encoding="UTF-8" standalone="yes"?>
<Relationships xmlns="http://schemas.openxmlformats.org/package/2006/relationships"><Relationship Id="rId13" Type="http://schemas.openxmlformats.org/officeDocument/2006/relationships/image" Target="../media/image219.png"/><Relationship Id="rId18" Type="http://schemas.openxmlformats.org/officeDocument/2006/relationships/image" Target="../media/image224.png"/><Relationship Id="rId26" Type="http://schemas.openxmlformats.org/officeDocument/2006/relationships/image" Target="../media/image231.png"/><Relationship Id="rId39" Type="http://schemas.openxmlformats.org/officeDocument/2006/relationships/image" Target="../media/image244.png"/><Relationship Id="rId21" Type="http://schemas.openxmlformats.org/officeDocument/2006/relationships/image" Target="../media/image227.png"/><Relationship Id="rId34" Type="http://schemas.openxmlformats.org/officeDocument/2006/relationships/image" Target="../media/image239.png"/><Relationship Id="rId42" Type="http://schemas.openxmlformats.org/officeDocument/2006/relationships/image" Target="../media/image247.png"/><Relationship Id="rId7" Type="http://schemas.openxmlformats.org/officeDocument/2006/relationships/image" Target="../media/image25.png"/><Relationship Id="rId2" Type="http://schemas.openxmlformats.org/officeDocument/2006/relationships/image" Target="../media/image209.png"/><Relationship Id="rId16" Type="http://schemas.openxmlformats.org/officeDocument/2006/relationships/image" Target="../media/image222.png"/><Relationship Id="rId29" Type="http://schemas.openxmlformats.org/officeDocument/2006/relationships/image" Target="../media/image234.png"/><Relationship Id="rId1" Type="http://schemas.openxmlformats.org/officeDocument/2006/relationships/slideLayout" Target="../slideLayouts/slideLayout2.xml"/><Relationship Id="rId6" Type="http://schemas.openxmlformats.org/officeDocument/2006/relationships/image" Target="../media/image213.png"/><Relationship Id="rId11" Type="http://schemas.openxmlformats.org/officeDocument/2006/relationships/image" Target="../media/image217.png"/><Relationship Id="rId24" Type="http://schemas.openxmlformats.org/officeDocument/2006/relationships/image" Target="../media/image230.png"/><Relationship Id="rId32" Type="http://schemas.openxmlformats.org/officeDocument/2006/relationships/image" Target="../media/image237.png"/><Relationship Id="rId37" Type="http://schemas.openxmlformats.org/officeDocument/2006/relationships/image" Target="../media/image242.png"/><Relationship Id="rId40" Type="http://schemas.openxmlformats.org/officeDocument/2006/relationships/image" Target="../media/image245.png"/><Relationship Id="rId45" Type="http://schemas.openxmlformats.org/officeDocument/2006/relationships/image" Target="../media/image250.png"/><Relationship Id="rId5" Type="http://schemas.openxmlformats.org/officeDocument/2006/relationships/image" Target="../media/image212.png"/><Relationship Id="rId15" Type="http://schemas.openxmlformats.org/officeDocument/2006/relationships/image" Target="../media/image221.png"/><Relationship Id="rId23" Type="http://schemas.openxmlformats.org/officeDocument/2006/relationships/image" Target="../media/image229.png"/><Relationship Id="rId28" Type="http://schemas.openxmlformats.org/officeDocument/2006/relationships/image" Target="../media/image233.png"/><Relationship Id="rId36" Type="http://schemas.openxmlformats.org/officeDocument/2006/relationships/image" Target="../media/image241.png"/><Relationship Id="rId10" Type="http://schemas.openxmlformats.org/officeDocument/2006/relationships/image" Target="../media/image216.png"/><Relationship Id="rId19" Type="http://schemas.openxmlformats.org/officeDocument/2006/relationships/image" Target="../media/image225.png"/><Relationship Id="rId31" Type="http://schemas.openxmlformats.org/officeDocument/2006/relationships/image" Target="../media/image236.png"/><Relationship Id="rId44" Type="http://schemas.openxmlformats.org/officeDocument/2006/relationships/image" Target="../media/image249.png"/><Relationship Id="rId4" Type="http://schemas.openxmlformats.org/officeDocument/2006/relationships/image" Target="../media/image211.png"/><Relationship Id="rId9" Type="http://schemas.openxmlformats.org/officeDocument/2006/relationships/image" Target="../media/image215.png"/><Relationship Id="rId14" Type="http://schemas.openxmlformats.org/officeDocument/2006/relationships/image" Target="../media/image220.png"/><Relationship Id="rId22" Type="http://schemas.openxmlformats.org/officeDocument/2006/relationships/image" Target="../media/image228.png"/><Relationship Id="rId27" Type="http://schemas.openxmlformats.org/officeDocument/2006/relationships/image" Target="../media/image232.png"/><Relationship Id="rId30" Type="http://schemas.openxmlformats.org/officeDocument/2006/relationships/image" Target="../media/image235.png"/><Relationship Id="rId35" Type="http://schemas.openxmlformats.org/officeDocument/2006/relationships/image" Target="../media/image240.png"/><Relationship Id="rId43" Type="http://schemas.openxmlformats.org/officeDocument/2006/relationships/image" Target="../media/image248.png"/><Relationship Id="rId8" Type="http://schemas.openxmlformats.org/officeDocument/2006/relationships/image" Target="../media/image214.png"/><Relationship Id="rId3" Type="http://schemas.openxmlformats.org/officeDocument/2006/relationships/image" Target="../media/image210.png"/><Relationship Id="rId12" Type="http://schemas.openxmlformats.org/officeDocument/2006/relationships/image" Target="../media/image218.png"/><Relationship Id="rId17" Type="http://schemas.openxmlformats.org/officeDocument/2006/relationships/image" Target="../media/image223.png"/><Relationship Id="rId25" Type="http://schemas.openxmlformats.org/officeDocument/2006/relationships/image" Target="../media/image7.png"/><Relationship Id="rId33" Type="http://schemas.openxmlformats.org/officeDocument/2006/relationships/image" Target="../media/image238.png"/><Relationship Id="rId38" Type="http://schemas.openxmlformats.org/officeDocument/2006/relationships/image" Target="../media/image243.png"/><Relationship Id="rId20" Type="http://schemas.openxmlformats.org/officeDocument/2006/relationships/image" Target="../media/image226.png"/><Relationship Id="rId41" Type="http://schemas.openxmlformats.org/officeDocument/2006/relationships/image" Target="../media/image246.png"/></Relationships>
</file>

<file path=ppt/slides/_rels/slide17.xml.rels><?xml version="1.0" encoding="UTF-8" standalone="yes"?>
<Relationships xmlns="http://schemas.openxmlformats.org/package/2006/relationships"><Relationship Id="rId13" Type="http://schemas.openxmlformats.org/officeDocument/2006/relationships/image" Target="../media/image262.png"/><Relationship Id="rId18" Type="http://schemas.openxmlformats.org/officeDocument/2006/relationships/image" Target="../media/image266.png"/><Relationship Id="rId26" Type="http://schemas.openxmlformats.org/officeDocument/2006/relationships/image" Target="../media/image274.png"/><Relationship Id="rId39" Type="http://schemas.openxmlformats.org/officeDocument/2006/relationships/image" Target="../media/image286.png"/><Relationship Id="rId21" Type="http://schemas.openxmlformats.org/officeDocument/2006/relationships/image" Target="../media/image269.png"/><Relationship Id="rId34" Type="http://schemas.openxmlformats.org/officeDocument/2006/relationships/image" Target="../media/image282.png"/><Relationship Id="rId42" Type="http://schemas.openxmlformats.org/officeDocument/2006/relationships/image" Target="../media/image289.png"/><Relationship Id="rId47" Type="http://schemas.openxmlformats.org/officeDocument/2006/relationships/image" Target="../media/image294.png"/><Relationship Id="rId50" Type="http://schemas.openxmlformats.org/officeDocument/2006/relationships/image" Target="../media/image296.png"/><Relationship Id="rId7" Type="http://schemas.openxmlformats.org/officeDocument/2006/relationships/image" Target="../media/image256.png"/><Relationship Id="rId2" Type="http://schemas.openxmlformats.org/officeDocument/2006/relationships/image" Target="../media/image251.png"/><Relationship Id="rId16" Type="http://schemas.openxmlformats.org/officeDocument/2006/relationships/image" Target="../media/image265.png"/><Relationship Id="rId29" Type="http://schemas.openxmlformats.org/officeDocument/2006/relationships/image" Target="../media/image277.png"/><Relationship Id="rId11" Type="http://schemas.openxmlformats.org/officeDocument/2006/relationships/image" Target="../media/image260.png"/><Relationship Id="rId24" Type="http://schemas.openxmlformats.org/officeDocument/2006/relationships/image" Target="../media/image272.png"/><Relationship Id="rId32" Type="http://schemas.openxmlformats.org/officeDocument/2006/relationships/image" Target="../media/image280.png"/><Relationship Id="rId37" Type="http://schemas.openxmlformats.org/officeDocument/2006/relationships/image" Target="../media/image284.png"/><Relationship Id="rId40" Type="http://schemas.openxmlformats.org/officeDocument/2006/relationships/image" Target="../media/image287.png"/><Relationship Id="rId45" Type="http://schemas.openxmlformats.org/officeDocument/2006/relationships/image" Target="../media/image292.png"/><Relationship Id="rId5" Type="http://schemas.openxmlformats.org/officeDocument/2006/relationships/image" Target="../media/image254.png"/><Relationship Id="rId15" Type="http://schemas.openxmlformats.org/officeDocument/2006/relationships/image" Target="../media/image264.png"/><Relationship Id="rId23" Type="http://schemas.openxmlformats.org/officeDocument/2006/relationships/image" Target="../media/image271.png"/><Relationship Id="rId28" Type="http://schemas.openxmlformats.org/officeDocument/2006/relationships/image" Target="../media/image276.png"/><Relationship Id="rId36" Type="http://schemas.openxmlformats.org/officeDocument/2006/relationships/image" Target="../media/image283.png"/><Relationship Id="rId49" Type="http://schemas.openxmlformats.org/officeDocument/2006/relationships/image" Target="../media/image35.png"/><Relationship Id="rId10" Type="http://schemas.openxmlformats.org/officeDocument/2006/relationships/image" Target="../media/image259.png"/><Relationship Id="rId19" Type="http://schemas.openxmlformats.org/officeDocument/2006/relationships/image" Target="../media/image267.png"/><Relationship Id="rId31" Type="http://schemas.openxmlformats.org/officeDocument/2006/relationships/image" Target="../media/image279.png"/><Relationship Id="rId44" Type="http://schemas.openxmlformats.org/officeDocument/2006/relationships/image" Target="../media/image291.png"/><Relationship Id="rId4" Type="http://schemas.openxmlformats.org/officeDocument/2006/relationships/image" Target="../media/image253.png"/><Relationship Id="rId9" Type="http://schemas.openxmlformats.org/officeDocument/2006/relationships/image" Target="../media/image258.png"/><Relationship Id="rId14" Type="http://schemas.openxmlformats.org/officeDocument/2006/relationships/image" Target="../media/image263.png"/><Relationship Id="rId22" Type="http://schemas.openxmlformats.org/officeDocument/2006/relationships/image" Target="../media/image270.png"/><Relationship Id="rId27" Type="http://schemas.openxmlformats.org/officeDocument/2006/relationships/image" Target="../media/image275.png"/><Relationship Id="rId30" Type="http://schemas.openxmlformats.org/officeDocument/2006/relationships/image" Target="../media/image278.png"/><Relationship Id="rId35" Type="http://schemas.openxmlformats.org/officeDocument/2006/relationships/image" Target="../media/image119.png"/><Relationship Id="rId43" Type="http://schemas.openxmlformats.org/officeDocument/2006/relationships/image" Target="../media/image290.png"/><Relationship Id="rId48" Type="http://schemas.openxmlformats.org/officeDocument/2006/relationships/image" Target="../media/image295.png"/><Relationship Id="rId8" Type="http://schemas.openxmlformats.org/officeDocument/2006/relationships/image" Target="../media/image257.png"/><Relationship Id="rId3" Type="http://schemas.openxmlformats.org/officeDocument/2006/relationships/image" Target="../media/image252.png"/><Relationship Id="rId12" Type="http://schemas.openxmlformats.org/officeDocument/2006/relationships/image" Target="../media/image261.png"/><Relationship Id="rId17" Type="http://schemas.openxmlformats.org/officeDocument/2006/relationships/image" Target="../media/image122.png"/><Relationship Id="rId25" Type="http://schemas.openxmlformats.org/officeDocument/2006/relationships/image" Target="../media/image273.png"/><Relationship Id="rId33" Type="http://schemas.openxmlformats.org/officeDocument/2006/relationships/image" Target="../media/image281.png"/><Relationship Id="rId38" Type="http://schemas.openxmlformats.org/officeDocument/2006/relationships/image" Target="../media/image285.png"/><Relationship Id="rId46" Type="http://schemas.openxmlformats.org/officeDocument/2006/relationships/image" Target="../media/image293.png"/><Relationship Id="rId20" Type="http://schemas.openxmlformats.org/officeDocument/2006/relationships/image" Target="../media/image268.png"/><Relationship Id="rId41" Type="http://schemas.openxmlformats.org/officeDocument/2006/relationships/image" Target="../media/image288.png"/><Relationship Id="rId1" Type="http://schemas.openxmlformats.org/officeDocument/2006/relationships/slideLayout" Target="../slideLayouts/slideLayout2.xml"/><Relationship Id="rId6" Type="http://schemas.openxmlformats.org/officeDocument/2006/relationships/image" Target="../media/image255.png"/></Relationships>
</file>

<file path=ppt/slides/_rels/slide18.xml.rels><?xml version="1.0" encoding="UTF-8" standalone="yes"?>
<Relationships xmlns="http://schemas.openxmlformats.org/package/2006/relationships"><Relationship Id="rId8" Type="http://schemas.openxmlformats.org/officeDocument/2006/relationships/image" Target="../media/image303.png"/><Relationship Id="rId13" Type="http://schemas.openxmlformats.org/officeDocument/2006/relationships/image" Target="../media/image307.png"/><Relationship Id="rId18" Type="http://schemas.openxmlformats.org/officeDocument/2006/relationships/image" Target="../media/image311.png"/><Relationship Id="rId3" Type="http://schemas.openxmlformats.org/officeDocument/2006/relationships/image" Target="../media/image298.png"/><Relationship Id="rId21" Type="http://schemas.openxmlformats.org/officeDocument/2006/relationships/image" Target="../media/image314.png"/><Relationship Id="rId7" Type="http://schemas.openxmlformats.org/officeDocument/2006/relationships/image" Target="../media/image302.png"/><Relationship Id="rId12" Type="http://schemas.openxmlformats.org/officeDocument/2006/relationships/image" Target="../media/image306.png"/><Relationship Id="rId17" Type="http://schemas.openxmlformats.org/officeDocument/2006/relationships/image" Target="../media/image94.png"/><Relationship Id="rId2" Type="http://schemas.openxmlformats.org/officeDocument/2006/relationships/image" Target="../media/image297.png"/><Relationship Id="rId16" Type="http://schemas.openxmlformats.org/officeDocument/2006/relationships/image" Target="../media/image310.png"/><Relationship Id="rId20" Type="http://schemas.openxmlformats.org/officeDocument/2006/relationships/image" Target="../media/image313.png"/><Relationship Id="rId1" Type="http://schemas.openxmlformats.org/officeDocument/2006/relationships/slideLayout" Target="../slideLayouts/slideLayout2.xml"/><Relationship Id="rId6" Type="http://schemas.openxmlformats.org/officeDocument/2006/relationships/image" Target="../media/image301.png"/><Relationship Id="rId11" Type="http://schemas.openxmlformats.org/officeDocument/2006/relationships/image" Target="../media/image305.png"/><Relationship Id="rId5" Type="http://schemas.openxmlformats.org/officeDocument/2006/relationships/image" Target="../media/image300.png"/><Relationship Id="rId15" Type="http://schemas.openxmlformats.org/officeDocument/2006/relationships/image" Target="../media/image309.png"/><Relationship Id="rId23" Type="http://schemas.openxmlformats.org/officeDocument/2006/relationships/image" Target="../media/image316.png"/><Relationship Id="rId10" Type="http://schemas.openxmlformats.org/officeDocument/2006/relationships/image" Target="../media/image304.png"/><Relationship Id="rId19" Type="http://schemas.openxmlformats.org/officeDocument/2006/relationships/image" Target="../media/image312.png"/><Relationship Id="rId4" Type="http://schemas.openxmlformats.org/officeDocument/2006/relationships/image" Target="../media/image299.png"/><Relationship Id="rId9" Type="http://schemas.openxmlformats.org/officeDocument/2006/relationships/image" Target="../media/image149.png"/><Relationship Id="rId14" Type="http://schemas.openxmlformats.org/officeDocument/2006/relationships/image" Target="../media/image308.png"/><Relationship Id="rId22" Type="http://schemas.openxmlformats.org/officeDocument/2006/relationships/image" Target="../media/image315.png"/></Relationships>
</file>

<file path=ppt/slides/_rels/slide19.xml.rels><?xml version="1.0" encoding="UTF-8" standalone="yes"?>
<Relationships xmlns="http://schemas.openxmlformats.org/package/2006/relationships"><Relationship Id="rId8" Type="http://schemas.openxmlformats.org/officeDocument/2006/relationships/image" Target="../media/image323.png"/><Relationship Id="rId3" Type="http://schemas.openxmlformats.org/officeDocument/2006/relationships/image" Target="../media/image318.png"/><Relationship Id="rId7" Type="http://schemas.openxmlformats.org/officeDocument/2006/relationships/image" Target="../media/image322.png"/><Relationship Id="rId2" Type="http://schemas.openxmlformats.org/officeDocument/2006/relationships/image" Target="../media/image317.png"/><Relationship Id="rId1" Type="http://schemas.openxmlformats.org/officeDocument/2006/relationships/slideLayout" Target="../slideLayouts/slideLayout2.xml"/><Relationship Id="rId6" Type="http://schemas.openxmlformats.org/officeDocument/2006/relationships/image" Target="../media/image321.png"/><Relationship Id="rId11" Type="http://schemas.openxmlformats.org/officeDocument/2006/relationships/image" Target="../media/image325.png"/><Relationship Id="rId5" Type="http://schemas.openxmlformats.org/officeDocument/2006/relationships/image" Target="../media/image320.png"/><Relationship Id="rId10" Type="http://schemas.openxmlformats.org/officeDocument/2006/relationships/image" Target="../media/image324.png"/><Relationship Id="rId4" Type="http://schemas.openxmlformats.org/officeDocument/2006/relationships/image" Target="../media/image319.png"/><Relationship Id="rId9" Type="http://schemas.openxmlformats.org/officeDocument/2006/relationships/image" Target="../media/image1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1.png"/><Relationship Id="rId13" Type="http://schemas.openxmlformats.org/officeDocument/2006/relationships/image" Target="../media/image336.png"/><Relationship Id="rId3" Type="http://schemas.openxmlformats.org/officeDocument/2006/relationships/image" Target="../media/image327.png"/><Relationship Id="rId7" Type="http://schemas.openxmlformats.org/officeDocument/2006/relationships/image" Target="../media/image67.png"/><Relationship Id="rId12" Type="http://schemas.openxmlformats.org/officeDocument/2006/relationships/image" Target="../media/image335.png"/><Relationship Id="rId2" Type="http://schemas.openxmlformats.org/officeDocument/2006/relationships/image" Target="../media/image326.png"/><Relationship Id="rId16" Type="http://schemas.openxmlformats.org/officeDocument/2006/relationships/image" Target="../media/image339.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334.png"/><Relationship Id="rId5" Type="http://schemas.openxmlformats.org/officeDocument/2006/relationships/image" Target="../media/image329.png"/><Relationship Id="rId15" Type="http://schemas.openxmlformats.org/officeDocument/2006/relationships/image" Target="../media/image338.png"/><Relationship Id="rId10" Type="http://schemas.openxmlformats.org/officeDocument/2006/relationships/image" Target="../media/image333.png"/><Relationship Id="rId4" Type="http://schemas.openxmlformats.org/officeDocument/2006/relationships/image" Target="../media/image328.png"/><Relationship Id="rId9" Type="http://schemas.openxmlformats.org/officeDocument/2006/relationships/image" Target="../media/image332.png"/><Relationship Id="rId14" Type="http://schemas.openxmlformats.org/officeDocument/2006/relationships/image" Target="../media/image337.png"/></Relationships>
</file>

<file path=ppt/slides/_rels/slide21.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46.png"/><Relationship Id="rId13" Type="http://schemas.openxmlformats.org/officeDocument/2006/relationships/image" Target="../media/image351.png"/><Relationship Id="rId18" Type="http://schemas.openxmlformats.org/officeDocument/2006/relationships/image" Target="../media/image356.png"/><Relationship Id="rId26" Type="http://schemas.openxmlformats.org/officeDocument/2006/relationships/image" Target="../media/image364.png"/><Relationship Id="rId3" Type="http://schemas.openxmlformats.org/officeDocument/2006/relationships/image" Target="../media/image71.png"/><Relationship Id="rId21" Type="http://schemas.openxmlformats.org/officeDocument/2006/relationships/image" Target="../media/image359.png"/><Relationship Id="rId7" Type="http://schemas.openxmlformats.org/officeDocument/2006/relationships/image" Target="../media/image345.png"/><Relationship Id="rId12" Type="http://schemas.openxmlformats.org/officeDocument/2006/relationships/image" Target="../media/image350.png"/><Relationship Id="rId17" Type="http://schemas.openxmlformats.org/officeDocument/2006/relationships/image" Target="../media/image355.png"/><Relationship Id="rId25" Type="http://schemas.openxmlformats.org/officeDocument/2006/relationships/image" Target="../media/image363.png"/><Relationship Id="rId2" Type="http://schemas.openxmlformats.org/officeDocument/2006/relationships/image" Target="../media/image342.png"/><Relationship Id="rId16" Type="http://schemas.openxmlformats.org/officeDocument/2006/relationships/image" Target="../media/image354.png"/><Relationship Id="rId20" Type="http://schemas.openxmlformats.org/officeDocument/2006/relationships/image" Target="../media/image358.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349.png"/><Relationship Id="rId24" Type="http://schemas.openxmlformats.org/officeDocument/2006/relationships/image" Target="../media/image362.png"/><Relationship Id="rId5" Type="http://schemas.openxmlformats.org/officeDocument/2006/relationships/image" Target="../media/image344.png"/><Relationship Id="rId15" Type="http://schemas.openxmlformats.org/officeDocument/2006/relationships/image" Target="../media/image353.png"/><Relationship Id="rId23" Type="http://schemas.openxmlformats.org/officeDocument/2006/relationships/image" Target="../media/image361.png"/><Relationship Id="rId10" Type="http://schemas.openxmlformats.org/officeDocument/2006/relationships/image" Target="../media/image348.png"/><Relationship Id="rId19" Type="http://schemas.openxmlformats.org/officeDocument/2006/relationships/image" Target="../media/image357.png"/><Relationship Id="rId4" Type="http://schemas.openxmlformats.org/officeDocument/2006/relationships/image" Target="../media/image343.png"/><Relationship Id="rId9" Type="http://schemas.openxmlformats.org/officeDocument/2006/relationships/image" Target="../media/image347.png"/><Relationship Id="rId14" Type="http://schemas.openxmlformats.org/officeDocument/2006/relationships/image" Target="../media/image352.png"/><Relationship Id="rId22" Type="http://schemas.openxmlformats.org/officeDocument/2006/relationships/image" Target="../media/image360.png"/></Relationships>
</file>

<file path=ppt/slides/_rels/slide24.xml.rels><?xml version="1.0" encoding="UTF-8" standalone="yes"?>
<Relationships xmlns="http://schemas.openxmlformats.org/package/2006/relationships"><Relationship Id="rId13" Type="http://schemas.openxmlformats.org/officeDocument/2006/relationships/image" Target="../media/image376.png"/><Relationship Id="rId18" Type="http://schemas.openxmlformats.org/officeDocument/2006/relationships/image" Target="../media/image380.png"/><Relationship Id="rId26" Type="http://schemas.openxmlformats.org/officeDocument/2006/relationships/image" Target="../media/image388.png"/><Relationship Id="rId39" Type="http://schemas.openxmlformats.org/officeDocument/2006/relationships/image" Target="../media/image399.png"/><Relationship Id="rId21" Type="http://schemas.openxmlformats.org/officeDocument/2006/relationships/image" Target="../media/image383.png"/><Relationship Id="rId34" Type="http://schemas.openxmlformats.org/officeDocument/2006/relationships/image" Target="../media/image395.png"/><Relationship Id="rId42" Type="http://schemas.openxmlformats.org/officeDocument/2006/relationships/image" Target="../media/image77.png"/><Relationship Id="rId47" Type="http://schemas.openxmlformats.org/officeDocument/2006/relationships/image" Target="../media/image122.png"/><Relationship Id="rId50" Type="http://schemas.openxmlformats.org/officeDocument/2006/relationships/image" Target="../media/image408.png"/><Relationship Id="rId7" Type="http://schemas.openxmlformats.org/officeDocument/2006/relationships/image" Target="../media/image370.png"/><Relationship Id="rId2" Type="http://schemas.openxmlformats.org/officeDocument/2006/relationships/image" Target="../media/image365.png"/><Relationship Id="rId16" Type="http://schemas.openxmlformats.org/officeDocument/2006/relationships/image" Target="../media/image379.png"/><Relationship Id="rId29" Type="http://schemas.openxmlformats.org/officeDocument/2006/relationships/image" Target="../media/image293.png"/><Relationship Id="rId11" Type="http://schemas.openxmlformats.org/officeDocument/2006/relationships/image" Target="../media/image374.png"/><Relationship Id="rId24" Type="http://schemas.openxmlformats.org/officeDocument/2006/relationships/image" Target="../media/image386.png"/><Relationship Id="rId32" Type="http://schemas.openxmlformats.org/officeDocument/2006/relationships/image" Target="../media/image393.png"/><Relationship Id="rId37" Type="http://schemas.openxmlformats.org/officeDocument/2006/relationships/image" Target="../media/image51.png"/><Relationship Id="rId40" Type="http://schemas.openxmlformats.org/officeDocument/2006/relationships/image" Target="../media/image400.png"/><Relationship Id="rId45" Type="http://schemas.openxmlformats.org/officeDocument/2006/relationships/image" Target="../media/image404.png"/><Relationship Id="rId5" Type="http://schemas.openxmlformats.org/officeDocument/2006/relationships/image" Target="../media/image368.png"/><Relationship Id="rId15" Type="http://schemas.openxmlformats.org/officeDocument/2006/relationships/image" Target="../media/image378.png"/><Relationship Id="rId23" Type="http://schemas.openxmlformats.org/officeDocument/2006/relationships/image" Target="../media/image385.png"/><Relationship Id="rId28" Type="http://schemas.openxmlformats.org/officeDocument/2006/relationships/image" Target="../media/image390.png"/><Relationship Id="rId36" Type="http://schemas.openxmlformats.org/officeDocument/2006/relationships/image" Target="../media/image397.png"/><Relationship Id="rId49" Type="http://schemas.openxmlformats.org/officeDocument/2006/relationships/image" Target="../media/image407.png"/><Relationship Id="rId10" Type="http://schemas.openxmlformats.org/officeDocument/2006/relationships/image" Target="../media/image373.png"/><Relationship Id="rId19" Type="http://schemas.openxmlformats.org/officeDocument/2006/relationships/image" Target="../media/image381.png"/><Relationship Id="rId31" Type="http://schemas.openxmlformats.org/officeDocument/2006/relationships/image" Target="../media/image392.png"/><Relationship Id="rId44" Type="http://schemas.openxmlformats.org/officeDocument/2006/relationships/image" Target="../media/image403.png"/><Relationship Id="rId4" Type="http://schemas.openxmlformats.org/officeDocument/2006/relationships/image" Target="../media/image367.png"/><Relationship Id="rId9" Type="http://schemas.openxmlformats.org/officeDocument/2006/relationships/image" Target="../media/image372.png"/><Relationship Id="rId14" Type="http://schemas.openxmlformats.org/officeDocument/2006/relationships/image" Target="../media/image377.png"/><Relationship Id="rId22" Type="http://schemas.openxmlformats.org/officeDocument/2006/relationships/image" Target="../media/image384.png"/><Relationship Id="rId27" Type="http://schemas.openxmlformats.org/officeDocument/2006/relationships/image" Target="../media/image389.png"/><Relationship Id="rId30" Type="http://schemas.openxmlformats.org/officeDocument/2006/relationships/image" Target="../media/image391.png"/><Relationship Id="rId35" Type="http://schemas.openxmlformats.org/officeDocument/2006/relationships/image" Target="../media/image396.png"/><Relationship Id="rId43" Type="http://schemas.openxmlformats.org/officeDocument/2006/relationships/image" Target="../media/image402.png"/><Relationship Id="rId48" Type="http://schemas.openxmlformats.org/officeDocument/2006/relationships/image" Target="../media/image406.png"/><Relationship Id="rId8" Type="http://schemas.openxmlformats.org/officeDocument/2006/relationships/image" Target="../media/image371.png"/><Relationship Id="rId3" Type="http://schemas.openxmlformats.org/officeDocument/2006/relationships/image" Target="../media/image366.png"/><Relationship Id="rId12" Type="http://schemas.openxmlformats.org/officeDocument/2006/relationships/image" Target="../media/image375.png"/><Relationship Id="rId17" Type="http://schemas.openxmlformats.org/officeDocument/2006/relationships/image" Target="../media/image39.png"/><Relationship Id="rId25" Type="http://schemas.openxmlformats.org/officeDocument/2006/relationships/image" Target="../media/image387.png"/><Relationship Id="rId33" Type="http://schemas.openxmlformats.org/officeDocument/2006/relationships/image" Target="../media/image394.png"/><Relationship Id="rId38" Type="http://schemas.openxmlformats.org/officeDocument/2006/relationships/image" Target="../media/image398.png"/><Relationship Id="rId46" Type="http://schemas.openxmlformats.org/officeDocument/2006/relationships/image" Target="../media/image405.png"/><Relationship Id="rId20" Type="http://schemas.openxmlformats.org/officeDocument/2006/relationships/image" Target="../media/image382.png"/><Relationship Id="rId41" Type="http://schemas.openxmlformats.org/officeDocument/2006/relationships/image" Target="../media/image401.png"/><Relationship Id="rId1" Type="http://schemas.openxmlformats.org/officeDocument/2006/relationships/slideLayout" Target="../slideLayouts/slideLayout2.xml"/><Relationship Id="rId6" Type="http://schemas.openxmlformats.org/officeDocument/2006/relationships/image" Target="../media/image369.png"/></Relationships>
</file>

<file path=ppt/slides/_rels/slide25.xml.rels><?xml version="1.0" encoding="UTF-8" standalone="yes"?>
<Relationships xmlns="http://schemas.openxmlformats.org/package/2006/relationships"><Relationship Id="rId13" Type="http://schemas.openxmlformats.org/officeDocument/2006/relationships/image" Target="../media/image420.png"/><Relationship Id="rId18" Type="http://schemas.openxmlformats.org/officeDocument/2006/relationships/image" Target="../media/image425.png"/><Relationship Id="rId26" Type="http://schemas.openxmlformats.org/officeDocument/2006/relationships/image" Target="../media/image433.png"/><Relationship Id="rId39" Type="http://schemas.openxmlformats.org/officeDocument/2006/relationships/image" Target="../media/image446.png"/><Relationship Id="rId21" Type="http://schemas.openxmlformats.org/officeDocument/2006/relationships/image" Target="../media/image428.png"/><Relationship Id="rId34" Type="http://schemas.openxmlformats.org/officeDocument/2006/relationships/image" Target="../media/image441.png"/><Relationship Id="rId7" Type="http://schemas.openxmlformats.org/officeDocument/2006/relationships/image" Target="../media/image414.png"/><Relationship Id="rId12" Type="http://schemas.openxmlformats.org/officeDocument/2006/relationships/image" Target="../media/image419.png"/><Relationship Id="rId17" Type="http://schemas.openxmlformats.org/officeDocument/2006/relationships/image" Target="../media/image424.png"/><Relationship Id="rId25" Type="http://schemas.openxmlformats.org/officeDocument/2006/relationships/image" Target="../media/image432.png"/><Relationship Id="rId33" Type="http://schemas.openxmlformats.org/officeDocument/2006/relationships/image" Target="../media/image440.png"/><Relationship Id="rId38" Type="http://schemas.openxmlformats.org/officeDocument/2006/relationships/image" Target="../media/image445.png"/><Relationship Id="rId2" Type="http://schemas.openxmlformats.org/officeDocument/2006/relationships/image" Target="../media/image409.png"/><Relationship Id="rId16" Type="http://schemas.openxmlformats.org/officeDocument/2006/relationships/image" Target="../media/image423.png"/><Relationship Id="rId20" Type="http://schemas.openxmlformats.org/officeDocument/2006/relationships/image" Target="../media/image427.png"/><Relationship Id="rId29" Type="http://schemas.openxmlformats.org/officeDocument/2006/relationships/image" Target="../media/image436.png"/><Relationship Id="rId1" Type="http://schemas.openxmlformats.org/officeDocument/2006/relationships/slideLayout" Target="../slideLayouts/slideLayout2.xml"/><Relationship Id="rId6" Type="http://schemas.openxmlformats.org/officeDocument/2006/relationships/image" Target="../media/image413.png"/><Relationship Id="rId11" Type="http://schemas.openxmlformats.org/officeDocument/2006/relationships/image" Target="../media/image418.png"/><Relationship Id="rId24" Type="http://schemas.openxmlformats.org/officeDocument/2006/relationships/image" Target="../media/image431.png"/><Relationship Id="rId32" Type="http://schemas.openxmlformats.org/officeDocument/2006/relationships/image" Target="../media/image439.png"/><Relationship Id="rId37" Type="http://schemas.openxmlformats.org/officeDocument/2006/relationships/image" Target="../media/image444.png"/><Relationship Id="rId5" Type="http://schemas.openxmlformats.org/officeDocument/2006/relationships/image" Target="../media/image412.png"/><Relationship Id="rId15" Type="http://schemas.openxmlformats.org/officeDocument/2006/relationships/image" Target="../media/image422.png"/><Relationship Id="rId23" Type="http://schemas.openxmlformats.org/officeDocument/2006/relationships/image" Target="../media/image430.png"/><Relationship Id="rId28" Type="http://schemas.openxmlformats.org/officeDocument/2006/relationships/image" Target="../media/image435.png"/><Relationship Id="rId36" Type="http://schemas.openxmlformats.org/officeDocument/2006/relationships/image" Target="../media/image443.png"/><Relationship Id="rId10" Type="http://schemas.openxmlformats.org/officeDocument/2006/relationships/image" Target="../media/image417.png"/><Relationship Id="rId19" Type="http://schemas.openxmlformats.org/officeDocument/2006/relationships/image" Target="../media/image426.png"/><Relationship Id="rId31" Type="http://schemas.openxmlformats.org/officeDocument/2006/relationships/image" Target="../media/image438.png"/><Relationship Id="rId4" Type="http://schemas.openxmlformats.org/officeDocument/2006/relationships/image" Target="../media/image411.png"/><Relationship Id="rId9" Type="http://schemas.openxmlformats.org/officeDocument/2006/relationships/image" Target="../media/image416.png"/><Relationship Id="rId14" Type="http://schemas.openxmlformats.org/officeDocument/2006/relationships/image" Target="../media/image421.png"/><Relationship Id="rId22" Type="http://schemas.openxmlformats.org/officeDocument/2006/relationships/image" Target="../media/image429.png"/><Relationship Id="rId27" Type="http://schemas.openxmlformats.org/officeDocument/2006/relationships/image" Target="../media/image434.png"/><Relationship Id="rId30" Type="http://schemas.openxmlformats.org/officeDocument/2006/relationships/image" Target="../media/image437.png"/><Relationship Id="rId35" Type="http://schemas.openxmlformats.org/officeDocument/2006/relationships/image" Target="../media/image442.png"/><Relationship Id="rId8" Type="http://schemas.openxmlformats.org/officeDocument/2006/relationships/image" Target="../media/image415.png"/><Relationship Id="rId3" Type="http://schemas.openxmlformats.org/officeDocument/2006/relationships/image" Target="../media/image410.png"/></Relationships>
</file>

<file path=ppt/slides/_rels/slide26.xml.rels><?xml version="1.0" encoding="UTF-8" standalone="yes"?>
<Relationships xmlns="http://schemas.openxmlformats.org/package/2006/relationships"><Relationship Id="rId13" Type="http://schemas.openxmlformats.org/officeDocument/2006/relationships/image" Target="../media/image458.png"/><Relationship Id="rId18" Type="http://schemas.openxmlformats.org/officeDocument/2006/relationships/image" Target="../media/image463.png"/><Relationship Id="rId26" Type="http://schemas.openxmlformats.org/officeDocument/2006/relationships/image" Target="../media/image471.png"/><Relationship Id="rId21" Type="http://schemas.openxmlformats.org/officeDocument/2006/relationships/image" Target="../media/image466.png"/><Relationship Id="rId34" Type="http://schemas.openxmlformats.org/officeDocument/2006/relationships/image" Target="../media/image479.png"/><Relationship Id="rId7" Type="http://schemas.openxmlformats.org/officeDocument/2006/relationships/image" Target="../media/image452.png"/><Relationship Id="rId12" Type="http://schemas.openxmlformats.org/officeDocument/2006/relationships/image" Target="../media/image457.png"/><Relationship Id="rId17" Type="http://schemas.openxmlformats.org/officeDocument/2006/relationships/image" Target="../media/image462.png"/><Relationship Id="rId25" Type="http://schemas.openxmlformats.org/officeDocument/2006/relationships/image" Target="../media/image470.png"/><Relationship Id="rId33" Type="http://schemas.openxmlformats.org/officeDocument/2006/relationships/image" Target="../media/image478.png"/><Relationship Id="rId38" Type="http://schemas.openxmlformats.org/officeDocument/2006/relationships/image" Target="../media/image483.png"/><Relationship Id="rId2" Type="http://schemas.openxmlformats.org/officeDocument/2006/relationships/image" Target="../media/image447.png"/><Relationship Id="rId16" Type="http://schemas.openxmlformats.org/officeDocument/2006/relationships/image" Target="../media/image461.png"/><Relationship Id="rId20" Type="http://schemas.openxmlformats.org/officeDocument/2006/relationships/image" Target="../media/image465.png"/><Relationship Id="rId29" Type="http://schemas.openxmlformats.org/officeDocument/2006/relationships/image" Target="../media/image474.png"/><Relationship Id="rId1" Type="http://schemas.openxmlformats.org/officeDocument/2006/relationships/slideLayout" Target="../slideLayouts/slideLayout2.xml"/><Relationship Id="rId6" Type="http://schemas.openxmlformats.org/officeDocument/2006/relationships/image" Target="../media/image451.png"/><Relationship Id="rId11" Type="http://schemas.openxmlformats.org/officeDocument/2006/relationships/image" Target="../media/image456.png"/><Relationship Id="rId24" Type="http://schemas.openxmlformats.org/officeDocument/2006/relationships/image" Target="../media/image469.png"/><Relationship Id="rId32" Type="http://schemas.openxmlformats.org/officeDocument/2006/relationships/image" Target="../media/image477.png"/><Relationship Id="rId37" Type="http://schemas.openxmlformats.org/officeDocument/2006/relationships/image" Target="../media/image482.png"/><Relationship Id="rId5" Type="http://schemas.openxmlformats.org/officeDocument/2006/relationships/image" Target="../media/image450.png"/><Relationship Id="rId15" Type="http://schemas.openxmlformats.org/officeDocument/2006/relationships/image" Target="../media/image460.png"/><Relationship Id="rId23" Type="http://schemas.openxmlformats.org/officeDocument/2006/relationships/image" Target="../media/image468.png"/><Relationship Id="rId28" Type="http://schemas.openxmlformats.org/officeDocument/2006/relationships/image" Target="../media/image473.png"/><Relationship Id="rId36" Type="http://schemas.openxmlformats.org/officeDocument/2006/relationships/image" Target="../media/image481.png"/><Relationship Id="rId10" Type="http://schemas.openxmlformats.org/officeDocument/2006/relationships/image" Target="../media/image455.png"/><Relationship Id="rId19" Type="http://schemas.openxmlformats.org/officeDocument/2006/relationships/image" Target="../media/image464.png"/><Relationship Id="rId31" Type="http://schemas.openxmlformats.org/officeDocument/2006/relationships/image" Target="../media/image476.png"/><Relationship Id="rId4" Type="http://schemas.openxmlformats.org/officeDocument/2006/relationships/image" Target="../media/image449.png"/><Relationship Id="rId9" Type="http://schemas.openxmlformats.org/officeDocument/2006/relationships/image" Target="../media/image454.png"/><Relationship Id="rId14" Type="http://schemas.openxmlformats.org/officeDocument/2006/relationships/image" Target="../media/image459.png"/><Relationship Id="rId22" Type="http://schemas.openxmlformats.org/officeDocument/2006/relationships/image" Target="../media/image467.png"/><Relationship Id="rId27" Type="http://schemas.openxmlformats.org/officeDocument/2006/relationships/image" Target="../media/image472.png"/><Relationship Id="rId30" Type="http://schemas.openxmlformats.org/officeDocument/2006/relationships/image" Target="../media/image475.png"/><Relationship Id="rId35" Type="http://schemas.openxmlformats.org/officeDocument/2006/relationships/image" Target="../media/image480.png"/><Relationship Id="rId8" Type="http://schemas.openxmlformats.org/officeDocument/2006/relationships/image" Target="../media/image453.png"/><Relationship Id="rId3" Type="http://schemas.openxmlformats.org/officeDocument/2006/relationships/image" Target="../media/image448.png"/></Relationships>
</file>

<file path=ppt/slides/_rels/slide27.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485.png"/><Relationship Id="rId7" Type="http://schemas.openxmlformats.org/officeDocument/2006/relationships/image" Target="../media/image489.png"/><Relationship Id="rId12" Type="http://schemas.openxmlformats.org/officeDocument/2006/relationships/image" Target="../media/image493.png"/><Relationship Id="rId2" Type="http://schemas.openxmlformats.org/officeDocument/2006/relationships/image" Target="../media/image484.png"/><Relationship Id="rId1" Type="http://schemas.openxmlformats.org/officeDocument/2006/relationships/slideLayout" Target="../slideLayouts/slideLayout2.xml"/><Relationship Id="rId6" Type="http://schemas.openxmlformats.org/officeDocument/2006/relationships/image" Target="../media/image488.png"/><Relationship Id="rId11" Type="http://schemas.openxmlformats.org/officeDocument/2006/relationships/image" Target="../media/image492.png"/><Relationship Id="rId5" Type="http://schemas.openxmlformats.org/officeDocument/2006/relationships/image" Target="../media/image487.png"/><Relationship Id="rId10" Type="http://schemas.openxmlformats.org/officeDocument/2006/relationships/image" Target="../media/image416.png"/><Relationship Id="rId4" Type="http://schemas.openxmlformats.org/officeDocument/2006/relationships/image" Target="../media/image486.png"/><Relationship Id="rId9" Type="http://schemas.openxmlformats.org/officeDocument/2006/relationships/image" Target="../media/image491.png"/></Relationships>
</file>

<file path=ppt/slides/_rels/slide28.xml.rels><?xml version="1.0" encoding="UTF-8" standalone="yes"?>
<Relationships xmlns="http://schemas.openxmlformats.org/package/2006/relationships"><Relationship Id="rId8" Type="http://schemas.openxmlformats.org/officeDocument/2006/relationships/image" Target="../media/image499.png"/><Relationship Id="rId13" Type="http://schemas.openxmlformats.org/officeDocument/2006/relationships/image" Target="../media/image504.png"/><Relationship Id="rId18" Type="http://schemas.openxmlformats.org/officeDocument/2006/relationships/image" Target="../media/image509.png"/><Relationship Id="rId3" Type="http://schemas.openxmlformats.org/officeDocument/2006/relationships/image" Target="../media/image495.png"/><Relationship Id="rId21" Type="http://schemas.openxmlformats.org/officeDocument/2006/relationships/image" Target="../media/image512.png"/><Relationship Id="rId7" Type="http://schemas.openxmlformats.org/officeDocument/2006/relationships/image" Target="../media/image498.png"/><Relationship Id="rId12" Type="http://schemas.openxmlformats.org/officeDocument/2006/relationships/image" Target="../media/image503.png"/><Relationship Id="rId17" Type="http://schemas.openxmlformats.org/officeDocument/2006/relationships/image" Target="../media/image508.png"/><Relationship Id="rId2" Type="http://schemas.openxmlformats.org/officeDocument/2006/relationships/image" Target="../media/image494.png"/><Relationship Id="rId16" Type="http://schemas.openxmlformats.org/officeDocument/2006/relationships/image" Target="../media/image507.png"/><Relationship Id="rId20" Type="http://schemas.openxmlformats.org/officeDocument/2006/relationships/image" Target="../media/image511.png"/><Relationship Id="rId1" Type="http://schemas.openxmlformats.org/officeDocument/2006/relationships/slideLayout" Target="../slideLayouts/slideLayout2.xml"/><Relationship Id="rId6" Type="http://schemas.openxmlformats.org/officeDocument/2006/relationships/image" Target="../media/image487.png"/><Relationship Id="rId11" Type="http://schemas.openxmlformats.org/officeDocument/2006/relationships/image" Target="../media/image502.png"/><Relationship Id="rId5" Type="http://schemas.openxmlformats.org/officeDocument/2006/relationships/image" Target="../media/image497.png"/><Relationship Id="rId15" Type="http://schemas.openxmlformats.org/officeDocument/2006/relationships/image" Target="../media/image506.png"/><Relationship Id="rId10" Type="http://schemas.openxmlformats.org/officeDocument/2006/relationships/image" Target="../media/image501.png"/><Relationship Id="rId19" Type="http://schemas.openxmlformats.org/officeDocument/2006/relationships/image" Target="../media/image510.png"/><Relationship Id="rId4" Type="http://schemas.openxmlformats.org/officeDocument/2006/relationships/image" Target="../media/image496.png"/><Relationship Id="rId9" Type="http://schemas.openxmlformats.org/officeDocument/2006/relationships/image" Target="../media/image500.png"/><Relationship Id="rId14" Type="http://schemas.openxmlformats.org/officeDocument/2006/relationships/image" Target="../media/image50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7" Type="http://schemas.openxmlformats.org/officeDocument/2006/relationships/image" Target="../media/image10.png"/><Relationship Id="rId2" Type="http://schemas.openxmlformats.org/officeDocument/2006/relationships/image" Target="../media/image5.png"/><Relationship Id="rId16" Type="http://schemas.openxmlformats.org/officeDocument/2006/relationships/image" Target="../media/image19.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8" Type="http://schemas.openxmlformats.org/officeDocument/2006/relationships/image" Target="../media/image11.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20" Type="http://schemas.openxmlformats.org/officeDocument/2006/relationships/image" Target="../media/image23.png"/><Relationship Id="rId41" Type="http://schemas.openxmlformats.org/officeDocument/2006/relationships/image" Target="../media/image44.png"/></Relationships>
</file>

<file path=ppt/slides/_rels/slide5.xml.rels><?xml version="1.0" encoding="UTF-8" standalone="yes"?>
<Relationships xmlns="http://schemas.openxmlformats.org/package/2006/relationships"><Relationship Id="rId13" Type="http://schemas.openxmlformats.org/officeDocument/2006/relationships/image" Target="../media/image61.png"/><Relationship Id="rId18" Type="http://schemas.openxmlformats.org/officeDocument/2006/relationships/image" Target="../media/image66.png"/><Relationship Id="rId26" Type="http://schemas.openxmlformats.org/officeDocument/2006/relationships/image" Target="../media/image74.png"/><Relationship Id="rId21" Type="http://schemas.openxmlformats.org/officeDocument/2006/relationships/image" Target="../media/image69.png"/><Relationship Id="rId34" Type="http://schemas.openxmlformats.org/officeDocument/2006/relationships/image" Target="../media/image82.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33" Type="http://schemas.openxmlformats.org/officeDocument/2006/relationships/image" Target="../media/image81.png"/><Relationship Id="rId38" Type="http://schemas.openxmlformats.org/officeDocument/2006/relationships/image" Target="../media/image86.png"/><Relationship Id="rId2" Type="http://schemas.openxmlformats.org/officeDocument/2006/relationships/image" Target="../media/image50.png"/><Relationship Id="rId16" Type="http://schemas.openxmlformats.org/officeDocument/2006/relationships/image" Target="../media/image64.png"/><Relationship Id="rId20" Type="http://schemas.openxmlformats.org/officeDocument/2006/relationships/image" Target="../media/image68.png"/><Relationship Id="rId29"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32" Type="http://schemas.openxmlformats.org/officeDocument/2006/relationships/image" Target="../media/image80.png"/><Relationship Id="rId37" Type="http://schemas.openxmlformats.org/officeDocument/2006/relationships/image" Target="../media/image85.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image" Target="../media/image76.png"/><Relationship Id="rId36" Type="http://schemas.openxmlformats.org/officeDocument/2006/relationships/image" Target="../media/image84.png"/><Relationship Id="rId10" Type="http://schemas.openxmlformats.org/officeDocument/2006/relationships/image" Target="../media/image58.png"/><Relationship Id="rId19" Type="http://schemas.openxmlformats.org/officeDocument/2006/relationships/image" Target="../media/image67.png"/><Relationship Id="rId31" Type="http://schemas.openxmlformats.org/officeDocument/2006/relationships/image" Target="../media/image79.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 Id="rId30" Type="http://schemas.openxmlformats.org/officeDocument/2006/relationships/image" Target="../media/image78.png"/><Relationship Id="rId35" Type="http://schemas.openxmlformats.org/officeDocument/2006/relationships/image" Target="../media/image83.png"/><Relationship Id="rId8" Type="http://schemas.openxmlformats.org/officeDocument/2006/relationships/image" Target="../media/image56.png"/><Relationship Id="rId3" Type="http://schemas.openxmlformats.org/officeDocument/2006/relationships/image" Target="../media/image51.png"/></Relationships>
</file>

<file path=ppt/slides/_rels/slide6.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18" Type="http://schemas.openxmlformats.org/officeDocument/2006/relationships/image" Target="../media/image103.png"/><Relationship Id="rId26" Type="http://schemas.openxmlformats.org/officeDocument/2006/relationships/image" Target="../media/image111.png"/><Relationship Id="rId3" Type="http://schemas.openxmlformats.org/officeDocument/2006/relationships/image" Target="../media/image88.png"/><Relationship Id="rId21" Type="http://schemas.openxmlformats.org/officeDocument/2006/relationships/image" Target="../media/image106.png"/><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2.png"/><Relationship Id="rId25" Type="http://schemas.openxmlformats.org/officeDocument/2006/relationships/image" Target="../media/image110.png"/><Relationship Id="rId2" Type="http://schemas.openxmlformats.org/officeDocument/2006/relationships/image" Target="../media/image87.png"/><Relationship Id="rId16" Type="http://schemas.openxmlformats.org/officeDocument/2006/relationships/image" Target="../media/image101.png"/><Relationship Id="rId20" Type="http://schemas.openxmlformats.org/officeDocument/2006/relationships/image" Target="../media/image105.png"/><Relationship Id="rId29"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24" Type="http://schemas.openxmlformats.org/officeDocument/2006/relationships/image" Target="../media/image109.png"/><Relationship Id="rId32" Type="http://schemas.openxmlformats.org/officeDocument/2006/relationships/image" Target="../media/image116.png"/><Relationship Id="rId5" Type="http://schemas.openxmlformats.org/officeDocument/2006/relationships/image" Target="../media/image90.png"/><Relationship Id="rId15" Type="http://schemas.openxmlformats.org/officeDocument/2006/relationships/image" Target="../media/image100.png"/><Relationship Id="rId23" Type="http://schemas.openxmlformats.org/officeDocument/2006/relationships/image" Target="../media/image108.png"/><Relationship Id="rId28" Type="http://schemas.openxmlformats.org/officeDocument/2006/relationships/image" Target="../media/image113.png"/><Relationship Id="rId10" Type="http://schemas.openxmlformats.org/officeDocument/2006/relationships/image" Target="../media/image95.png"/><Relationship Id="rId19" Type="http://schemas.openxmlformats.org/officeDocument/2006/relationships/image" Target="../media/image104.png"/><Relationship Id="rId31" Type="http://schemas.openxmlformats.org/officeDocument/2006/relationships/image" Target="../media/image2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7.png"/><Relationship Id="rId27" Type="http://schemas.openxmlformats.org/officeDocument/2006/relationships/image" Target="../media/image112.png"/><Relationship Id="rId30" Type="http://schemas.openxmlformats.org/officeDocument/2006/relationships/image" Target="../media/image115.png"/></Relationships>
</file>

<file path=ppt/slides/_rels/slide7.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18" Type="http://schemas.openxmlformats.org/officeDocument/2006/relationships/image" Target="../media/image132.png"/><Relationship Id="rId26" Type="http://schemas.openxmlformats.org/officeDocument/2006/relationships/image" Target="../media/image139.png"/><Relationship Id="rId3" Type="http://schemas.openxmlformats.org/officeDocument/2006/relationships/image" Target="../media/image118.png"/><Relationship Id="rId21" Type="http://schemas.openxmlformats.org/officeDocument/2006/relationships/image" Target="../media/image134.png"/><Relationship Id="rId7" Type="http://schemas.openxmlformats.org/officeDocument/2006/relationships/image" Target="../media/image121.png"/><Relationship Id="rId12" Type="http://schemas.openxmlformats.org/officeDocument/2006/relationships/image" Target="../media/image126.png"/><Relationship Id="rId17" Type="http://schemas.openxmlformats.org/officeDocument/2006/relationships/image" Target="../media/image131.png"/><Relationship Id="rId25" Type="http://schemas.openxmlformats.org/officeDocument/2006/relationships/image" Target="../media/image138.png"/><Relationship Id="rId2" Type="http://schemas.openxmlformats.org/officeDocument/2006/relationships/image" Target="../media/image117.png"/><Relationship Id="rId16" Type="http://schemas.openxmlformats.org/officeDocument/2006/relationships/image" Target="../media/image130.png"/><Relationship Id="rId20"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25.png"/><Relationship Id="rId24" Type="http://schemas.openxmlformats.org/officeDocument/2006/relationships/image" Target="../media/image137.png"/><Relationship Id="rId5" Type="http://schemas.openxmlformats.org/officeDocument/2006/relationships/image" Target="../media/image120.png"/><Relationship Id="rId15" Type="http://schemas.openxmlformats.org/officeDocument/2006/relationships/image" Target="../media/image129.png"/><Relationship Id="rId23" Type="http://schemas.openxmlformats.org/officeDocument/2006/relationships/image" Target="../media/image136.png"/><Relationship Id="rId10" Type="http://schemas.openxmlformats.org/officeDocument/2006/relationships/image" Target="../media/image124.png"/><Relationship Id="rId19" Type="http://schemas.openxmlformats.org/officeDocument/2006/relationships/image" Target="../media/image133.png"/><Relationship Id="rId4" Type="http://schemas.openxmlformats.org/officeDocument/2006/relationships/image" Target="../media/image119.png"/><Relationship Id="rId9" Type="http://schemas.openxmlformats.org/officeDocument/2006/relationships/image" Target="../media/image123.png"/><Relationship Id="rId14" Type="http://schemas.openxmlformats.org/officeDocument/2006/relationships/image" Target="../media/image128.png"/><Relationship Id="rId22" Type="http://schemas.openxmlformats.org/officeDocument/2006/relationships/image" Target="../media/image135.png"/></Relationships>
</file>

<file path=ppt/slides/_rels/slide8.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3" Type="http://schemas.openxmlformats.org/officeDocument/2006/relationships/image" Target="../media/image41.pn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xmlns="" id="{974B328A-D2C7-4A2D-AE5E-2045B784367D}"/>
              </a:ext>
            </a:extLst>
          </p:cNvPr>
          <p:cNvGrpSpPr/>
          <p:nvPr/>
        </p:nvGrpSpPr>
        <p:grpSpPr>
          <a:xfrm>
            <a:off x="195943" y="298580"/>
            <a:ext cx="11605725" cy="1228320"/>
            <a:chOff x="195943" y="298580"/>
            <a:chExt cx="11605725" cy="1228320"/>
          </a:xfrm>
        </p:grpSpPr>
        <p:sp>
          <p:nvSpPr>
            <p:cNvPr id="5" name="ZoneTexte 4">
              <a:extLst>
                <a:ext uri="{FF2B5EF4-FFF2-40B4-BE49-F238E27FC236}">
                  <a16:creationId xmlns:a16="http://schemas.microsoft.com/office/drawing/2014/main" xmlns="" id="{3292C8EE-DB5B-4609-98CD-72B34A228A6B}"/>
                </a:ext>
              </a:extLst>
            </p:cNvPr>
            <p:cNvSpPr txBox="1"/>
            <p:nvPr/>
          </p:nvSpPr>
          <p:spPr>
            <a:xfrm>
              <a:off x="2920481" y="326571"/>
              <a:ext cx="8881187" cy="1200329"/>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Université A. Mira de Bejaia.                                         Niveau: Première année Master.</a:t>
              </a:r>
            </a:p>
            <a:p>
              <a:r>
                <a:rPr lang="fr-FR" dirty="0">
                  <a:latin typeface="Times New Roman" panose="02020603050405020304" pitchFamily="18" charset="0"/>
                  <a:cs typeface="Times New Roman" panose="02020603050405020304" pitchFamily="18" charset="0"/>
                </a:rPr>
                <a:t>Faculté de Technologie.                                                  Options:</a:t>
              </a:r>
            </a:p>
            <a:p>
              <a:r>
                <a:rPr lang="fr-FR" dirty="0">
                  <a:latin typeface="Times New Roman" panose="02020603050405020304" pitchFamily="18" charset="0"/>
                  <a:cs typeface="Times New Roman" panose="02020603050405020304" pitchFamily="18" charset="0"/>
                </a:rPr>
                <a:t>Département de Génie Mécanique.                                 Matière: Méthode des Eléments Finis.</a:t>
              </a:r>
            </a:p>
            <a:p>
              <a:endParaRPr lang="fr-FR" dirty="0"/>
            </a:p>
          </p:txBody>
        </p:sp>
        <p:sp>
          <p:nvSpPr>
            <p:cNvPr id="6" name="Rectangle 5">
              <a:extLst>
                <a:ext uri="{FF2B5EF4-FFF2-40B4-BE49-F238E27FC236}">
                  <a16:creationId xmlns:a16="http://schemas.microsoft.com/office/drawing/2014/main" xmlns="" id="{17879100-0DFE-4323-AA82-AFF297644DD3}"/>
                </a:ext>
              </a:extLst>
            </p:cNvPr>
            <p:cNvSpPr/>
            <p:nvPr/>
          </p:nvSpPr>
          <p:spPr>
            <a:xfrm>
              <a:off x="195943" y="298580"/>
              <a:ext cx="2565918" cy="120032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xmlns="" id="{6C193BEE-CCA2-4BE1-8EA4-2E4DD02C1B5F}"/>
              </a:ext>
            </a:extLst>
          </p:cNvPr>
          <p:cNvSpPr txBox="1"/>
          <p:nvPr/>
        </p:nvSpPr>
        <p:spPr>
          <a:xfrm>
            <a:off x="3184848" y="4014882"/>
            <a:ext cx="5822302" cy="461665"/>
          </a:xfrm>
          <a:prstGeom prst="rect">
            <a:avLst/>
          </a:prstGeom>
          <a:noFill/>
        </p:spPr>
        <p:txBody>
          <a:bodyPr wrap="square" rtlCol="0">
            <a:spAutoFit/>
          </a:bodyPr>
          <a:lstStyle/>
          <a:p>
            <a:pPr lvl="0"/>
            <a:r>
              <a:rPr lang="fr-FR" sz="2400" dirty="0">
                <a:solidFill>
                  <a:prstClr val="black"/>
                </a:solidFill>
                <a:latin typeface="Times New Roman" panose="02020603050405020304" pitchFamily="18" charset="0"/>
                <a:cs typeface="Times New Roman" panose="02020603050405020304" pitchFamily="18" charset="0"/>
              </a:rPr>
              <a:t>Module:  </a:t>
            </a:r>
            <a:r>
              <a:rPr lang="fr-FR" sz="2400" dirty="0">
                <a:latin typeface="Times New Roman" panose="02020603050405020304" pitchFamily="18" charset="0"/>
                <a:cs typeface="Times New Roman" panose="02020603050405020304" pitchFamily="18" charset="0"/>
              </a:rPr>
              <a:t>Méthode des Eléments Finis (MEF).</a:t>
            </a:r>
          </a:p>
        </p:txBody>
      </p:sp>
      <p:sp>
        <p:nvSpPr>
          <p:cNvPr id="10" name="ZoneTexte 9">
            <a:extLst>
              <a:ext uri="{FF2B5EF4-FFF2-40B4-BE49-F238E27FC236}">
                <a16:creationId xmlns:a16="http://schemas.microsoft.com/office/drawing/2014/main" xmlns="" id="{78C03019-9838-4AE4-BBA7-8F2C5F1D6606}"/>
              </a:ext>
            </a:extLst>
          </p:cNvPr>
          <p:cNvSpPr txBox="1"/>
          <p:nvPr/>
        </p:nvSpPr>
        <p:spPr>
          <a:xfrm>
            <a:off x="1314060" y="2629887"/>
            <a:ext cx="9563877" cy="1384995"/>
          </a:xfrm>
          <a:prstGeom prst="rect">
            <a:avLst/>
          </a:prstGeom>
          <a:noFill/>
        </p:spPr>
        <p:txBody>
          <a:bodyPr wrap="square" rtlCol="0">
            <a:spAutoFit/>
          </a:bodyPr>
          <a:lstStyle/>
          <a:p>
            <a:pPr algn="ctr"/>
            <a:r>
              <a:rPr lang="fr-FR" sz="2400" dirty="0">
                <a:latin typeface="Times New Roman" panose="02020603050405020304" pitchFamily="18" charset="0"/>
                <a:cs typeface="Times New Roman" panose="02020603050405020304" pitchFamily="18" charset="0"/>
              </a:rPr>
              <a:t>Présentation des corrections de la première série des travaux dirigés</a:t>
            </a:r>
          </a:p>
          <a:p>
            <a:pPr algn="ctr"/>
            <a:r>
              <a:rPr lang="fr-FR" dirty="0"/>
              <a:t> </a:t>
            </a:r>
            <a:r>
              <a:rPr lang="fr-FR" sz="2400" dirty="0">
                <a:latin typeface="Times New Roman" panose="02020603050405020304" pitchFamily="18" charset="0"/>
                <a:cs typeface="Times New Roman" panose="02020603050405020304" pitchFamily="18" charset="0"/>
              </a:rPr>
              <a:t>« </a:t>
            </a:r>
            <a:r>
              <a:rPr lang="fr-FR" sz="2400" dirty="0">
                <a:effectLst>
                  <a:outerShdw blurRad="38100" dist="19050" dir="2700000" algn="tl">
                    <a:schemeClr val="dk1">
                      <a:alpha val="40000"/>
                    </a:schemeClr>
                  </a:outerShdw>
                </a:effectLst>
                <a:latin typeface="Times New Roman" panose="02020603050405020304" pitchFamily="18" charset="0"/>
                <a:cs typeface="Times New Roman" panose="02020603050405020304" pitchFamily="18" charset="0"/>
              </a:rPr>
              <a:t>Techniques d’interpolations nodales». </a:t>
            </a:r>
            <a:endParaRPr lang="fr-FR" sz="2400" dirty="0">
              <a:latin typeface="Times New Roman" panose="02020603050405020304" pitchFamily="18" charset="0"/>
              <a:cs typeface="Times New Roman" panose="02020603050405020304" pitchFamily="18" charset="0"/>
            </a:endParaRPr>
          </a:p>
          <a:p>
            <a:endParaRPr lang="fr-FR" dirty="0"/>
          </a:p>
          <a:p>
            <a:endParaRPr lang="fr-FR" dirty="0"/>
          </a:p>
        </p:txBody>
      </p:sp>
    </p:spTree>
    <p:extLst>
      <p:ext uri="{BB962C8B-B14F-4D97-AF65-F5344CB8AC3E}">
        <p14:creationId xmlns:p14="http://schemas.microsoft.com/office/powerpoint/2010/main" val="304854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60AC47F-0A93-41EC-AAAD-7574E35BE606}"/>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3" name="ZoneTexte 2">
            <a:extLst>
              <a:ext uri="{FF2B5EF4-FFF2-40B4-BE49-F238E27FC236}">
                <a16:creationId xmlns:a16="http://schemas.microsoft.com/office/drawing/2014/main" xmlns="" id="{111BB878-5516-47DE-9825-0CB54A10C015}"/>
              </a:ext>
            </a:extLst>
          </p:cNvPr>
          <p:cNvSpPr txBox="1"/>
          <p:nvPr/>
        </p:nvSpPr>
        <p:spPr>
          <a:xfrm>
            <a:off x="306354" y="1007706"/>
            <a:ext cx="2670111" cy="369332"/>
          </a:xfrm>
          <a:prstGeom prst="rect">
            <a:avLst/>
          </a:prstGeom>
          <a:noFill/>
        </p:spPr>
        <p:txBody>
          <a:bodyPr wrap="square" rtlCol="0">
            <a:spAutoFit/>
          </a:bodyPr>
          <a:lstStyle/>
          <a:p>
            <a:r>
              <a:rPr lang="fr-FR" b="1" u="sng" dirty="0">
                <a:latin typeface="Times New Roman" panose="02020603050405020304" pitchFamily="18" charset="0"/>
                <a:ea typeface="Calibri" panose="020F0502020204030204" pitchFamily="34" charset="0"/>
              </a:rPr>
              <a:t>Solution de l’exercice 02:</a:t>
            </a:r>
            <a:endParaRPr lang="fr-FR" dirty="0"/>
          </a:p>
        </p:txBody>
      </p:sp>
      <p:sp>
        <p:nvSpPr>
          <p:cNvPr id="2" name="Rectangle 1">
            <a:extLst>
              <a:ext uri="{FF2B5EF4-FFF2-40B4-BE49-F238E27FC236}">
                <a16:creationId xmlns:a16="http://schemas.microsoft.com/office/drawing/2014/main" xmlns="" id="{2ADE49DE-4F2D-4754-B500-1A6B5D4AAFD1}"/>
              </a:ext>
            </a:extLst>
          </p:cNvPr>
          <p:cNvSpPr/>
          <p:nvPr/>
        </p:nvSpPr>
        <p:spPr>
          <a:xfrm>
            <a:off x="463011" y="1549002"/>
            <a:ext cx="6090129" cy="374077"/>
          </a:xfrm>
          <a:prstGeom prst="rect">
            <a:avLst/>
          </a:prstGeom>
        </p:spPr>
        <p:txBody>
          <a:bodyPr wrap="none">
            <a:spAutoFit/>
          </a:bodyPr>
          <a:lstStyle/>
          <a:p>
            <a:pPr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1/ Déterminons ‶la matrice Jacobienne″ associée à cet élément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052AC44F-7ADA-462E-9D00-C75F812ABB0B}"/>
                  </a:ext>
                </a:extLst>
              </p:cNvPr>
              <p:cNvSpPr/>
              <p:nvPr/>
            </p:nvSpPr>
            <p:spPr>
              <a:xfrm>
                <a:off x="822384" y="2095043"/>
                <a:ext cx="11073441" cy="670440"/>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r>
                  <a:rPr lang="fr-FR" dirty="0">
                    <a:latin typeface="Times New Roman" panose="02020603050405020304" pitchFamily="18" charset="0"/>
                    <a:ea typeface="Times New Roman" panose="02020603050405020304" pitchFamily="18" charset="0"/>
                    <a:cs typeface="Arial" panose="020B0604020202020204" pitchFamily="34" charset="0"/>
                  </a:rPr>
                  <a:t>On a une forme particulière de la matrice Jacobienne en EF, cas du TRI 3 avec nœud 1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𝑥</m:t>
                        </m:r>
                      </m:e>
                      <m:sub>
                        <m:r>
                          <a:rPr lang="fr-FR" i="1">
                            <a:latin typeface="Cambria Math" panose="02040503050406030204" pitchFamily="18" charset="0"/>
                            <a:ea typeface="Times New Roman" panose="02020603050405020304" pitchFamily="18" charset="0"/>
                            <a:cs typeface="Times New Roman" panose="02020603050405020304" pitchFamily="18" charset="0"/>
                          </a:rPr>
                          <m:t>1</m:t>
                        </m:r>
                      </m:sub>
                    </m:sSub>
                    <m:r>
                      <a:rPr lang="fr-FR"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𝑦</m:t>
                        </m:r>
                      </m:e>
                      <m:sub>
                        <m:r>
                          <a:rPr lang="fr-FR" i="1">
                            <a:latin typeface="Cambria Math" panose="02040503050406030204" pitchFamily="18" charset="0"/>
                            <a:ea typeface="Times New Roman" panose="02020603050405020304" pitchFamily="18" charset="0"/>
                            <a:cs typeface="Times New Roman" panose="02020603050405020304" pitchFamily="18" charset="0"/>
                          </a:rPr>
                          <m:t>1</m:t>
                        </m:r>
                      </m:sub>
                    </m:sSub>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cs typeface="Arial" panose="020B0604020202020204" pitchFamily="34" charset="0"/>
                  </a:rPr>
                  <a:t>,    nœud 2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𝑥</m:t>
                        </m:r>
                      </m:e>
                      <m:sub>
                        <m:r>
                          <a:rPr lang="fr-FR" i="1">
                            <a:latin typeface="Cambria Math" panose="02040503050406030204" pitchFamily="18" charset="0"/>
                            <a:ea typeface="Times New Roman" panose="02020603050405020304" pitchFamily="18" charset="0"/>
                            <a:cs typeface="Times New Roman" panose="02020603050405020304" pitchFamily="18" charset="0"/>
                          </a:rPr>
                          <m:t>2</m:t>
                        </m:r>
                      </m:sub>
                    </m:sSub>
                    <m:r>
                      <a:rPr lang="fr-FR"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𝑦</m:t>
                        </m:r>
                      </m:e>
                      <m:sub>
                        <m:r>
                          <a:rPr lang="fr-FR" i="1">
                            <a:latin typeface="Cambria Math" panose="02040503050406030204" pitchFamily="18" charset="0"/>
                            <a:ea typeface="Times New Roman" panose="02020603050405020304" pitchFamily="18" charset="0"/>
                            <a:cs typeface="Times New Roman" panose="02020603050405020304" pitchFamily="18" charset="0"/>
                          </a:rPr>
                          <m:t>2</m:t>
                        </m:r>
                      </m:sub>
                    </m:sSub>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cs typeface="Arial" panose="020B0604020202020204" pitchFamily="34" charset="0"/>
                  </a:rPr>
                  <a:t>      et     nœud 3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𝑥</m:t>
                        </m:r>
                      </m:e>
                      <m:sub>
                        <m:r>
                          <a:rPr lang="fr-FR" i="1">
                            <a:latin typeface="Cambria Math" panose="02040503050406030204" pitchFamily="18" charset="0"/>
                            <a:ea typeface="Times New Roman" panose="02020603050405020304" pitchFamily="18" charset="0"/>
                            <a:cs typeface="Times New Roman" panose="02020603050405020304" pitchFamily="18" charset="0"/>
                          </a:rPr>
                          <m:t>3</m:t>
                        </m:r>
                      </m:sub>
                    </m:sSub>
                    <m:r>
                      <a:rPr lang="fr-FR"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𝑦</m:t>
                        </m:r>
                      </m:e>
                      <m:sub>
                        <m:r>
                          <a:rPr lang="fr-FR" i="1">
                            <a:latin typeface="Cambria Math" panose="02040503050406030204" pitchFamily="18" charset="0"/>
                            <a:ea typeface="Times New Roman" panose="02020603050405020304" pitchFamily="18" charset="0"/>
                            <a:cs typeface="Times New Roman" panose="02020603050405020304" pitchFamily="18" charset="0"/>
                          </a:rPr>
                          <m:t>3</m:t>
                        </m:r>
                      </m:sub>
                    </m:sSub>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052AC44F-7ADA-462E-9D00-C75F812ABB0B}"/>
                  </a:ext>
                </a:extLst>
              </p:cNvPr>
              <p:cNvSpPr>
                <a:spLocks noRot="1" noChangeAspect="1" noMove="1" noResize="1" noEditPoints="1" noAdjustHandles="1" noChangeArrowheads="1" noChangeShapeType="1" noTextEdit="1"/>
              </p:cNvSpPr>
              <p:nvPr/>
            </p:nvSpPr>
            <p:spPr>
              <a:xfrm>
                <a:off x="822384" y="2095043"/>
                <a:ext cx="11073441" cy="670440"/>
              </a:xfrm>
              <a:prstGeom prst="rect">
                <a:avLst/>
              </a:prstGeom>
              <a:blipFill>
                <a:blip r:embed="rId2"/>
                <a:stretch>
                  <a:fillRect l="-385" t="-5455" r="-220" b="-1272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8AF389FD-C0BC-428A-AF19-18D7B1A93085}"/>
                  </a:ext>
                </a:extLst>
              </p:cNvPr>
              <p:cNvSpPr/>
              <p:nvPr/>
            </p:nvSpPr>
            <p:spPr>
              <a:xfrm>
                <a:off x="4335003" y="3244334"/>
                <a:ext cx="3302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𝐽</m:t>
                      </m:r>
                    </m:oMath>
                  </m:oMathPara>
                </a14:m>
                <a:endParaRPr lang="fr-FR" dirty="0"/>
              </a:p>
            </p:txBody>
          </p:sp>
        </mc:Choice>
        <mc:Fallback xmlns="">
          <p:sp>
            <p:nvSpPr>
              <p:cNvPr id="6" name="Rectangle 5">
                <a:extLst>
                  <a:ext uri="{FF2B5EF4-FFF2-40B4-BE49-F238E27FC236}">
                    <a16:creationId xmlns:a16="http://schemas.microsoft.com/office/drawing/2014/main" id="{8AF389FD-C0BC-428A-AF19-18D7B1A93085}"/>
                  </a:ext>
                </a:extLst>
              </p:cNvPr>
              <p:cNvSpPr>
                <a:spLocks noRot="1" noChangeAspect="1" noMove="1" noResize="1" noEditPoints="1" noAdjustHandles="1" noChangeArrowheads="1" noChangeShapeType="1" noTextEdit="1"/>
              </p:cNvSpPr>
              <p:nvPr/>
            </p:nvSpPr>
            <p:spPr>
              <a:xfrm>
                <a:off x="4335003" y="3244334"/>
                <a:ext cx="330219" cy="369332"/>
              </a:xfrm>
              <a:prstGeom prst="rect">
                <a:avLst/>
              </a:prstGeom>
              <a:blipFill>
                <a:blip r:embed="rId3"/>
                <a:stretch>
                  <a:fillRect b="-98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C6566DC6-BC00-4673-BAD2-2E3974018239}"/>
                  </a:ext>
                </a:extLst>
              </p:cNvPr>
              <p:cNvSpPr/>
              <p:nvPr/>
            </p:nvSpPr>
            <p:spPr>
              <a:xfrm>
                <a:off x="4500112" y="324433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7" name="Rectangle 6">
                <a:extLst>
                  <a:ext uri="{FF2B5EF4-FFF2-40B4-BE49-F238E27FC236}">
                    <a16:creationId xmlns:a16="http://schemas.microsoft.com/office/drawing/2014/main" id="{C6566DC6-BC00-4673-BAD2-2E3974018239}"/>
                  </a:ext>
                </a:extLst>
              </p:cNvPr>
              <p:cNvSpPr>
                <a:spLocks noRot="1" noChangeAspect="1" noMove="1" noResize="1" noEditPoints="1" noAdjustHandles="1" noChangeArrowheads="1" noChangeShapeType="1" noTextEdit="1"/>
              </p:cNvSpPr>
              <p:nvPr/>
            </p:nvSpPr>
            <p:spPr>
              <a:xfrm>
                <a:off x="4500112" y="3244334"/>
                <a:ext cx="410690" cy="36933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2943C8D7-2DEF-4A3A-8707-63FB900957AC}"/>
                  </a:ext>
                </a:extLst>
              </p:cNvPr>
              <p:cNvSpPr/>
              <p:nvPr/>
            </p:nvSpPr>
            <p:spPr>
              <a:xfrm>
                <a:off x="4705457" y="2765483"/>
                <a:ext cx="1144288" cy="1278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rPr>
                          </m:ctrlPr>
                        </m:dPr>
                        <m:e>
                          <m:m>
                            <m:mPr>
                              <m:plcHide m:val="on"/>
                              <m:mcs>
                                <m:mc>
                                  <m:mcPr>
                                    <m:count m:val="2"/>
                                    <m:mcJc m:val="center"/>
                                  </m:mcPr>
                                </m:mc>
                              </m:mcs>
                              <m:ctrlPr>
                                <a:rPr lang="fr-FR" i="1">
                                  <a:latin typeface="Cambria Math" panose="02040503050406030204" pitchFamily="18" charset="0"/>
                                </a:rPr>
                              </m:ctrlPr>
                            </m:mPr>
                            <m:mr>
                              <m:e>
                                <m:f>
                                  <m:fPr>
                                    <m:ctrlPr>
                                      <a:rPr lang="fr-FR" i="1">
                                        <a:latin typeface="Cambria Math" panose="02040503050406030204" pitchFamily="18" charset="0"/>
                                      </a:rPr>
                                    </m:ctrlPr>
                                  </m:fPr>
                                  <m:num>
                                    <m:r>
                                      <a:rPr lang="fr-FR">
                                        <a:latin typeface="Cambria Math" panose="02040503050406030204" pitchFamily="18" charset="0"/>
                                      </a:rPr>
                                      <m:t>𝜕</m:t>
                                    </m:r>
                                    <m:r>
                                      <a:rPr lang="fr-FR" i="1">
                                        <a:latin typeface="Cambria Math" panose="02040503050406030204" pitchFamily="18" charset="0"/>
                                      </a:rPr>
                                      <m:t>𝑥</m:t>
                                    </m:r>
                                  </m:num>
                                  <m:den>
                                    <m:r>
                                      <a:rPr lang="fr-FR" i="0">
                                        <a:latin typeface="Cambria Math" panose="02040503050406030204" pitchFamily="18" charset="0"/>
                                      </a:rPr>
                                      <m:t>𝜕</m:t>
                                    </m:r>
                                    <m:r>
                                      <a:rPr lang="fr-FR" i="1">
                                        <a:latin typeface="Cambria Math" panose="02040503050406030204" pitchFamily="18" charset="0"/>
                                      </a:rPr>
                                      <m:t>𝜉</m:t>
                                    </m:r>
                                  </m:den>
                                </m:f>
                              </m:e>
                              <m:e>
                                <m:f>
                                  <m:fPr>
                                    <m:ctrlPr>
                                      <a:rPr lang="fr-FR" i="1">
                                        <a:latin typeface="Cambria Math" panose="02040503050406030204" pitchFamily="18" charset="0"/>
                                      </a:rPr>
                                    </m:ctrlPr>
                                  </m:fPr>
                                  <m:num>
                                    <m:r>
                                      <a:rPr lang="fr-FR" i="0">
                                        <a:latin typeface="Cambria Math" panose="02040503050406030204" pitchFamily="18" charset="0"/>
                                      </a:rPr>
                                      <m:t>𝜕</m:t>
                                    </m:r>
                                    <m:r>
                                      <a:rPr lang="fr-FR" i="1">
                                        <a:latin typeface="Cambria Math" panose="02040503050406030204" pitchFamily="18" charset="0"/>
                                      </a:rPr>
                                      <m:t>𝑦</m:t>
                                    </m:r>
                                  </m:num>
                                  <m:den>
                                    <m:r>
                                      <a:rPr lang="fr-FR" i="0">
                                        <a:latin typeface="Cambria Math" panose="02040503050406030204" pitchFamily="18" charset="0"/>
                                      </a:rPr>
                                      <m:t>𝜕</m:t>
                                    </m:r>
                                    <m:r>
                                      <a:rPr lang="fr-FR" i="1">
                                        <a:latin typeface="Cambria Math" panose="02040503050406030204" pitchFamily="18" charset="0"/>
                                      </a:rPr>
                                      <m:t>𝜉</m:t>
                                    </m:r>
                                  </m:den>
                                </m:f>
                              </m:e>
                            </m:mr>
                            <m:mr>
                              <m:e>
                                <m:f>
                                  <m:fPr>
                                    <m:ctrlPr>
                                      <a:rPr lang="fr-FR" i="1">
                                        <a:latin typeface="Cambria Math" panose="02040503050406030204" pitchFamily="18" charset="0"/>
                                      </a:rPr>
                                    </m:ctrlPr>
                                  </m:fPr>
                                  <m:num>
                                    <m:r>
                                      <a:rPr lang="fr-FR" i="0">
                                        <a:latin typeface="Cambria Math" panose="02040503050406030204" pitchFamily="18" charset="0"/>
                                      </a:rPr>
                                      <m:t>𝜕</m:t>
                                    </m:r>
                                    <m:r>
                                      <a:rPr lang="fr-FR" i="1">
                                        <a:latin typeface="Cambria Math" panose="02040503050406030204" pitchFamily="18" charset="0"/>
                                      </a:rPr>
                                      <m:t>𝑥</m:t>
                                    </m:r>
                                  </m:num>
                                  <m:den>
                                    <m:r>
                                      <a:rPr lang="fr-FR" i="0">
                                        <a:latin typeface="Cambria Math" panose="02040503050406030204" pitchFamily="18" charset="0"/>
                                      </a:rPr>
                                      <m:t>𝜕</m:t>
                                    </m:r>
                                    <m:r>
                                      <a:rPr lang="fr-FR" i="1">
                                        <a:latin typeface="Cambria Math" panose="02040503050406030204" pitchFamily="18" charset="0"/>
                                      </a:rPr>
                                      <m:t>𝜂</m:t>
                                    </m:r>
                                  </m:den>
                                </m:f>
                              </m:e>
                              <m:e>
                                <m:f>
                                  <m:fPr>
                                    <m:ctrlPr>
                                      <a:rPr lang="fr-FR" i="1">
                                        <a:latin typeface="Cambria Math" panose="02040503050406030204" pitchFamily="18" charset="0"/>
                                      </a:rPr>
                                    </m:ctrlPr>
                                  </m:fPr>
                                  <m:num>
                                    <m:r>
                                      <a:rPr lang="fr-FR" i="0">
                                        <a:latin typeface="Cambria Math" panose="02040503050406030204" pitchFamily="18" charset="0"/>
                                      </a:rPr>
                                      <m:t>𝜕</m:t>
                                    </m:r>
                                    <m:r>
                                      <a:rPr lang="fr-FR" i="1">
                                        <a:latin typeface="Cambria Math" panose="02040503050406030204" pitchFamily="18" charset="0"/>
                                      </a:rPr>
                                      <m:t>𝑦</m:t>
                                    </m:r>
                                  </m:num>
                                  <m:den>
                                    <m:r>
                                      <a:rPr lang="fr-FR" i="0">
                                        <a:latin typeface="Cambria Math" panose="02040503050406030204" pitchFamily="18" charset="0"/>
                                      </a:rPr>
                                      <m:t>𝜕</m:t>
                                    </m:r>
                                    <m:r>
                                      <a:rPr lang="fr-FR" i="1">
                                        <a:latin typeface="Cambria Math" panose="02040503050406030204" pitchFamily="18" charset="0"/>
                                      </a:rPr>
                                      <m:t>𝜂</m:t>
                                    </m:r>
                                  </m:den>
                                </m:f>
                              </m:e>
                            </m:mr>
                          </m:m>
                        </m:e>
                      </m:d>
                    </m:oMath>
                  </m:oMathPara>
                </a14:m>
                <a:endParaRPr lang="fr-FR" dirty="0"/>
              </a:p>
            </p:txBody>
          </p:sp>
        </mc:Choice>
        <mc:Fallback xmlns="">
          <p:sp>
            <p:nvSpPr>
              <p:cNvPr id="8" name="Rectangle 7">
                <a:extLst>
                  <a:ext uri="{FF2B5EF4-FFF2-40B4-BE49-F238E27FC236}">
                    <a16:creationId xmlns:a16="http://schemas.microsoft.com/office/drawing/2014/main" id="{2943C8D7-2DEF-4A3A-8707-63FB900957AC}"/>
                  </a:ext>
                </a:extLst>
              </p:cNvPr>
              <p:cNvSpPr>
                <a:spLocks noRot="1" noChangeAspect="1" noMove="1" noResize="1" noEditPoints="1" noAdjustHandles="1" noChangeArrowheads="1" noChangeShapeType="1" noTextEdit="1"/>
              </p:cNvSpPr>
              <p:nvPr/>
            </p:nvSpPr>
            <p:spPr>
              <a:xfrm>
                <a:off x="4705457" y="2765483"/>
                <a:ext cx="1144288" cy="1278107"/>
              </a:xfrm>
              <a:prstGeom prst="rect">
                <a:avLst/>
              </a:prstGeom>
              <a:blipFill>
                <a:blip r:embed="rId5"/>
                <a:stretch>
                  <a:fillRect/>
                </a:stretch>
              </a:blipFill>
            </p:spPr>
            <p:txBody>
              <a:bodyPr/>
              <a:lstStyle/>
              <a:p>
                <a:r>
                  <a:rPr lang="fr-FR">
                    <a:noFill/>
                  </a:rPr>
                  <a:t> </a:t>
                </a:r>
              </a:p>
            </p:txBody>
          </p:sp>
        </mc:Fallback>
      </mc:AlternateContent>
      <p:sp>
        <p:nvSpPr>
          <p:cNvPr id="9" name="Rectangle 8">
            <a:extLst>
              <a:ext uri="{FF2B5EF4-FFF2-40B4-BE49-F238E27FC236}">
                <a16:creationId xmlns:a16="http://schemas.microsoft.com/office/drawing/2014/main" xmlns="" id="{31EFD94C-6DC4-4871-AEB4-6FC3B5110807}"/>
              </a:ext>
            </a:extLst>
          </p:cNvPr>
          <p:cNvSpPr/>
          <p:nvPr/>
        </p:nvSpPr>
        <p:spPr>
          <a:xfrm>
            <a:off x="494954" y="4043590"/>
            <a:ext cx="654859"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Avec</a:t>
            </a:r>
            <a:endParaRPr lang="fr-FR" dirty="0"/>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C775532D-7111-406A-9EEA-C9E01E37DCD9}"/>
                  </a:ext>
                </a:extLst>
              </p:cNvPr>
              <p:cNvSpPr/>
              <p:nvPr/>
            </p:nvSpPr>
            <p:spPr>
              <a:xfrm>
                <a:off x="3155792" y="4719451"/>
                <a:ext cx="894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0" name="Rectangle 9">
                <a:extLst>
                  <a:ext uri="{FF2B5EF4-FFF2-40B4-BE49-F238E27FC236}">
                    <a16:creationId xmlns:a16="http://schemas.microsoft.com/office/drawing/2014/main" id="{C775532D-7111-406A-9EEA-C9E01E37DCD9}"/>
                  </a:ext>
                </a:extLst>
              </p:cNvPr>
              <p:cNvSpPr>
                <a:spLocks noRot="1" noChangeAspect="1" noMove="1" noResize="1" noEditPoints="1" noAdjustHandles="1" noChangeArrowheads="1" noChangeShapeType="1" noTextEdit="1"/>
              </p:cNvSpPr>
              <p:nvPr/>
            </p:nvSpPr>
            <p:spPr>
              <a:xfrm>
                <a:off x="3155792" y="4719451"/>
                <a:ext cx="894347" cy="369332"/>
              </a:xfrm>
              <a:prstGeom prst="rect">
                <a:avLst/>
              </a:prstGeom>
              <a:blipFill>
                <a:blip r:embed="rId6"/>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2CA0ABFD-CDFC-4BC6-8577-CE0192B0CD5D}"/>
                  </a:ext>
                </a:extLst>
              </p:cNvPr>
              <p:cNvSpPr/>
              <p:nvPr/>
            </p:nvSpPr>
            <p:spPr>
              <a:xfrm>
                <a:off x="3844794" y="470300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1" name="Rectangle 10">
                <a:extLst>
                  <a:ext uri="{FF2B5EF4-FFF2-40B4-BE49-F238E27FC236}">
                    <a16:creationId xmlns:a16="http://schemas.microsoft.com/office/drawing/2014/main" id="{2CA0ABFD-CDFC-4BC6-8577-CE0192B0CD5D}"/>
                  </a:ext>
                </a:extLst>
              </p:cNvPr>
              <p:cNvSpPr>
                <a:spLocks noRot="1" noChangeAspect="1" noMove="1" noResize="1" noEditPoints="1" noAdjustHandles="1" noChangeArrowheads="1" noChangeShapeType="1" noTextEdit="1"/>
              </p:cNvSpPr>
              <p:nvPr/>
            </p:nvSpPr>
            <p:spPr>
              <a:xfrm>
                <a:off x="3844794" y="4703000"/>
                <a:ext cx="410690" cy="369332"/>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811F32D3-5729-42AE-9023-2559650E8BF2}"/>
                  </a:ext>
                </a:extLst>
              </p:cNvPr>
              <p:cNvSpPr/>
              <p:nvPr/>
            </p:nvSpPr>
            <p:spPr>
              <a:xfrm>
                <a:off x="4050139" y="4412922"/>
                <a:ext cx="1579278" cy="871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fr-FR" i="1">
                              <a:latin typeface="Cambria Math" panose="02040503050406030204" pitchFamily="18" charset="0"/>
                            </a:rPr>
                          </m:ctrlPr>
                        </m:naryPr>
                        <m:sub>
                          <m:r>
                            <a:rPr lang="fr-FR" i="1">
                              <a:latin typeface="Cambria Math" panose="02040503050406030204" pitchFamily="18" charset="0"/>
                            </a:rPr>
                            <m:t>𝑖</m:t>
                          </m:r>
                          <m:r>
                            <a:rPr lang="fr-FR" i="0">
                              <a:latin typeface="Cambria Math" panose="02040503050406030204" pitchFamily="18" charset="0"/>
                            </a:rPr>
                            <m:t>=1</m:t>
                          </m:r>
                        </m:sub>
                        <m:sup>
                          <m:r>
                            <a:rPr lang="fr-FR" i="0">
                              <a:latin typeface="Cambria Math" panose="02040503050406030204" pitchFamily="18" charset="0"/>
                            </a:rPr>
                            <m:t>3</m:t>
                          </m:r>
                        </m:sup>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𝑖</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sSub>
                            <m:sSubPr>
                              <m:ctrlPr>
                                <a:rPr lang="fr-FR" i="1">
                                  <a:latin typeface="Cambria Math" panose="02040503050406030204" pitchFamily="18" charset="0"/>
                                </a:rPr>
                              </m:ctrlPr>
                            </m:sSubPr>
                            <m:e>
                              <m:r>
                                <a:rPr lang="fr-FR" i="0">
                                  <a:latin typeface="Cambria Math" panose="02040503050406030204" pitchFamily="18" charset="0"/>
                                </a:rPr>
                                <m:t> </m:t>
                              </m:r>
                              <m:r>
                                <a:rPr lang="fr-FR" i="1">
                                  <a:latin typeface="Cambria Math" panose="02040503050406030204" pitchFamily="18" charset="0"/>
                                </a:rPr>
                                <m:t>𝑥</m:t>
                              </m:r>
                            </m:e>
                            <m:sub>
                              <m:r>
                                <a:rPr lang="fr-FR" i="1">
                                  <a:latin typeface="Cambria Math" panose="02040503050406030204" pitchFamily="18" charset="0"/>
                                </a:rPr>
                                <m:t>𝑖</m:t>
                              </m:r>
                            </m:sub>
                          </m:sSub>
                        </m:e>
                      </m:nary>
                    </m:oMath>
                  </m:oMathPara>
                </a14:m>
                <a:endParaRPr lang="fr-FR" dirty="0"/>
              </a:p>
            </p:txBody>
          </p:sp>
        </mc:Choice>
        <mc:Fallback xmlns="">
          <p:sp>
            <p:nvSpPr>
              <p:cNvPr id="12" name="Rectangle 11">
                <a:extLst>
                  <a:ext uri="{FF2B5EF4-FFF2-40B4-BE49-F238E27FC236}">
                    <a16:creationId xmlns:a16="http://schemas.microsoft.com/office/drawing/2014/main" id="{811F32D3-5729-42AE-9023-2559650E8BF2}"/>
                  </a:ext>
                </a:extLst>
              </p:cNvPr>
              <p:cNvSpPr>
                <a:spLocks noRot="1" noChangeAspect="1" noMove="1" noResize="1" noEditPoints="1" noAdjustHandles="1" noChangeArrowheads="1" noChangeShapeType="1" noTextEdit="1"/>
              </p:cNvSpPr>
              <p:nvPr/>
            </p:nvSpPr>
            <p:spPr>
              <a:xfrm>
                <a:off x="4050139" y="4412922"/>
                <a:ext cx="1579278" cy="871136"/>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D1E9A8CF-013A-4CB0-BF48-7987281BA4EA}"/>
                  </a:ext>
                </a:extLst>
              </p:cNvPr>
              <p:cNvSpPr/>
              <p:nvPr/>
            </p:nvSpPr>
            <p:spPr>
              <a:xfrm>
                <a:off x="3152393" y="5574136"/>
                <a:ext cx="897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𝑦</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3" name="Rectangle 12">
                <a:extLst>
                  <a:ext uri="{FF2B5EF4-FFF2-40B4-BE49-F238E27FC236}">
                    <a16:creationId xmlns:a16="http://schemas.microsoft.com/office/drawing/2014/main" id="{D1E9A8CF-013A-4CB0-BF48-7987281BA4EA}"/>
                  </a:ext>
                </a:extLst>
              </p:cNvPr>
              <p:cNvSpPr>
                <a:spLocks noRot="1" noChangeAspect="1" noMove="1" noResize="1" noEditPoints="1" noAdjustHandles="1" noChangeArrowheads="1" noChangeShapeType="1" noTextEdit="1"/>
              </p:cNvSpPr>
              <p:nvPr/>
            </p:nvSpPr>
            <p:spPr>
              <a:xfrm>
                <a:off x="3152393" y="5574136"/>
                <a:ext cx="897746" cy="369332"/>
              </a:xfrm>
              <a:prstGeom prst="rect">
                <a:avLst/>
              </a:prstGeom>
              <a:blipFill>
                <a:blip r:embed="rId9"/>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737D76C1-E1E6-4576-BE69-1F545616E0CB}"/>
                  </a:ext>
                </a:extLst>
              </p:cNvPr>
              <p:cNvSpPr/>
              <p:nvPr/>
            </p:nvSpPr>
            <p:spPr>
              <a:xfrm>
                <a:off x="3844794" y="557413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4" name="Rectangle 13">
                <a:extLst>
                  <a:ext uri="{FF2B5EF4-FFF2-40B4-BE49-F238E27FC236}">
                    <a16:creationId xmlns:a16="http://schemas.microsoft.com/office/drawing/2014/main" id="{737D76C1-E1E6-4576-BE69-1F545616E0CB}"/>
                  </a:ext>
                </a:extLst>
              </p:cNvPr>
              <p:cNvSpPr>
                <a:spLocks noRot="1" noChangeAspect="1" noMove="1" noResize="1" noEditPoints="1" noAdjustHandles="1" noChangeArrowheads="1" noChangeShapeType="1" noTextEdit="1"/>
              </p:cNvSpPr>
              <p:nvPr/>
            </p:nvSpPr>
            <p:spPr>
              <a:xfrm>
                <a:off x="3844794" y="5574136"/>
                <a:ext cx="410690" cy="369332"/>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BA72C3AE-2A5E-433A-926A-0BC5DAFEFF52}"/>
                  </a:ext>
                </a:extLst>
              </p:cNvPr>
              <p:cNvSpPr/>
              <p:nvPr/>
            </p:nvSpPr>
            <p:spPr>
              <a:xfrm>
                <a:off x="4046609" y="5323234"/>
                <a:ext cx="1580946" cy="871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fr-FR" i="1">
                              <a:latin typeface="Cambria Math" panose="02040503050406030204" pitchFamily="18" charset="0"/>
                            </a:rPr>
                          </m:ctrlPr>
                        </m:naryPr>
                        <m:sub>
                          <m:r>
                            <a:rPr lang="fr-FR" i="1">
                              <a:latin typeface="Cambria Math" panose="02040503050406030204" pitchFamily="18" charset="0"/>
                            </a:rPr>
                            <m:t>𝑖</m:t>
                          </m:r>
                          <m:r>
                            <a:rPr lang="fr-FR" i="0">
                              <a:latin typeface="Cambria Math" panose="02040503050406030204" pitchFamily="18" charset="0"/>
                            </a:rPr>
                            <m:t>=1</m:t>
                          </m:r>
                        </m:sub>
                        <m:sup>
                          <m:r>
                            <a:rPr lang="fr-FR" i="0">
                              <a:latin typeface="Cambria Math" panose="02040503050406030204" pitchFamily="18" charset="0"/>
                            </a:rPr>
                            <m:t>3</m:t>
                          </m:r>
                        </m:sup>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𝑖</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sSub>
                            <m:sSubPr>
                              <m:ctrlPr>
                                <a:rPr lang="fr-FR" i="1">
                                  <a:latin typeface="Cambria Math" panose="02040503050406030204" pitchFamily="18" charset="0"/>
                                </a:rPr>
                              </m:ctrlPr>
                            </m:sSubPr>
                            <m:e>
                              <m:r>
                                <a:rPr lang="fr-FR" i="0">
                                  <a:latin typeface="Cambria Math" panose="02040503050406030204" pitchFamily="18" charset="0"/>
                                </a:rPr>
                                <m:t> </m:t>
                              </m:r>
                              <m:r>
                                <a:rPr lang="fr-FR" i="1">
                                  <a:latin typeface="Cambria Math" panose="02040503050406030204" pitchFamily="18" charset="0"/>
                                </a:rPr>
                                <m:t>𝑦</m:t>
                              </m:r>
                            </m:e>
                            <m:sub>
                              <m:r>
                                <a:rPr lang="fr-FR" i="1">
                                  <a:latin typeface="Cambria Math" panose="02040503050406030204" pitchFamily="18" charset="0"/>
                                </a:rPr>
                                <m:t>𝑖</m:t>
                              </m:r>
                            </m:sub>
                          </m:sSub>
                        </m:e>
                      </m:nary>
                    </m:oMath>
                  </m:oMathPara>
                </a14:m>
                <a:endParaRPr lang="fr-FR" dirty="0"/>
              </a:p>
            </p:txBody>
          </p:sp>
        </mc:Choice>
        <mc:Fallback xmlns="">
          <p:sp>
            <p:nvSpPr>
              <p:cNvPr id="15" name="Rectangle 14">
                <a:extLst>
                  <a:ext uri="{FF2B5EF4-FFF2-40B4-BE49-F238E27FC236}">
                    <a16:creationId xmlns:a16="http://schemas.microsoft.com/office/drawing/2014/main" id="{BA72C3AE-2A5E-433A-926A-0BC5DAFEFF52}"/>
                  </a:ext>
                </a:extLst>
              </p:cNvPr>
              <p:cNvSpPr>
                <a:spLocks noRot="1" noChangeAspect="1" noMove="1" noResize="1" noEditPoints="1" noAdjustHandles="1" noChangeArrowheads="1" noChangeShapeType="1" noTextEdit="1"/>
              </p:cNvSpPr>
              <p:nvPr/>
            </p:nvSpPr>
            <p:spPr>
              <a:xfrm>
                <a:off x="4046609" y="5323234"/>
                <a:ext cx="1580946" cy="871136"/>
              </a:xfrm>
              <a:prstGeom prst="rect">
                <a:avLst/>
              </a:prstGeom>
              <a:blipFill>
                <a:blip r:embed="rId11"/>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98991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45FFE1A-FB20-4CCB-8254-6885C186D969}"/>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4A3FBA5C-22EC-4FAE-90A7-150CA189CEDE}"/>
                  </a:ext>
                </a:extLst>
              </p:cNvPr>
              <p:cNvSpPr/>
              <p:nvPr/>
            </p:nvSpPr>
            <p:spPr>
              <a:xfrm>
                <a:off x="560567" y="886951"/>
                <a:ext cx="4652812" cy="374077"/>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Remplaçons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𝑥</m:t>
                    </m:r>
                    <m:d>
                      <m:dPr>
                        <m:ctrlPr>
                          <a:rPr lang="fr-FR" i="1">
                            <a:latin typeface="Cambria Math" panose="02040503050406030204" pitchFamily="18" charset="0"/>
                            <a:ea typeface="Times New Roman" panose="02020603050405020304" pitchFamily="18" charset="0"/>
                            <a:cs typeface="Times New Roman" panose="02020603050405020304" pitchFamily="18" charset="0"/>
                          </a:rPr>
                        </m:ctrlPr>
                      </m:dPr>
                      <m:e>
                        <m:r>
                          <a:rPr lang="fr-FR" i="1">
                            <a:latin typeface="Cambria Math" panose="02040503050406030204" pitchFamily="18" charset="0"/>
                            <a:ea typeface="Times New Roman" panose="02020603050405020304" pitchFamily="18" charset="0"/>
                            <a:cs typeface="Times New Roman" panose="02020603050405020304" pitchFamily="18" charset="0"/>
                          </a:rPr>
                          <m:t>𝜉</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𝜂</m:t>
                        </m:r>
                      </m:e>
                    </m:d>
                  </m:oMath>
                </a14:m>
                <a:r>
                  <a:rPr lang="fr-FR" dirty="0">
                    <a:latin typeface="Times New Roman" panose="02020603050405020304" pitchFamily="18" charset="0"/>
                    <a:ea typeface="Times New Roman" panose="02020603050405020304" pitchFamily="18" charset="0"/>
                    <a:cs typeface="Arial" panose="020B0604020202020204" pitchFamily="34" charset="0"/>
                  </a:rPr>
                  <a:t>     et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𝑦</m:t>
                    </m:r>
                    <m:d>
                      <m:dPr>
                        <m:ctrlPr>
                          <a:rPr lang="fr-FR" i="1">
                            <a:latin typeface="Cambria Math" panose="02040503050406030204" pitchFamily="18" charset="0"/>
                            <a:ea typeface="Times New Roman" panose="02020603050405020304" pitchFamily="18" charset="0"/>
                            <a:cs typeface="Times New Roman" panose="02020603050405020304" pitchFamily="18" charset="0"/>
                          </a:rPr>
                        </m:ctrlPr>
                      </m:dPr>
                      <m:e>
                        <m:r>
                          <a:rPr lang="fr-FR" i="1">
                            <a:latin typeface="Cambria Math" panose="02040503050406030204" pitchFamily="18" charset="0"/>
                            <a:ea typeface="Times New Roman" panose="02020603050405020304" pitchFamily="18" charset="0"/>
                            <a:cs typeface="Times New Roman" panose="02020603050405020304" pitchFamily="18" charset="0"/>
                          </a:rPr>
                          <m:t>𝜉</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𝜂</m:t>
                        </m:r>
                      </m:e>
                    </m:d>
                  </m:oMath>
                </a14:m>
                <a:r>
                  <a:rPr lang="fr-FR" dirty="0">
                    <a:latin typeface="Times New Roman" panose="02020603050405020304" pitchFamily="18" charset="0"/>
                    <a:ea typeface="Times New Roman" panose="02020603050405020304" pitchFamily="18" charset="0"/>
                    <a:cs typeface="Arial" panose="020B0604020202020204" pitchFamily="34" charset="0"/>
                  </a:rPr>
                  <a:t>    dans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𝐽</m:t>
                    </m:r>
                  </m:oMath>
                </a14:m>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4A3FBA5C-22EC-4FAE-90A7-150CA189CEDE}"/>
                  </a:ext>
                </a:extLst>
              </p:cNvPr>
              <p:cNvSpPr>
                <a:spLocks noRot="1" noChangeAspect="1" noMove="1" noResize="1" noEditPoints="1" noAdjustHandles="1" noChangeArrowheads="1" noChangeShapeType="1" noTextEdit="1"/>
              </p:cNvSpPr>
              <p:nvPr/>
            </p:nvSpPr>
            <p:spPr>
              <a:xfrm>
                <a:off x="560567" y="886951"/>
                <a:ext cx="4652812" cy="374077"/>
              </a:xfrm>
              <a:prstGeom prst="rect">
                <a:avLst/>
              </a:prstGeom>
              <a:blipFill>
                <a:blip r:embed="rId2"/>
                <a:stretch>
                  <a:fillRect l="-1180" t="-8065" b="-22581"/>
                </a:stretch>
              </a:blipFill>
            </p:spPr>
            <p:txBody>
              <a:bodyPr/>
              <a:lstStyle/>
              <a:p>
                <a:r>
                  <a:rPr lang="fr-FR">
                    <a:noFill/>
                  </a:rPr>
                  <a:t> </a:t>
                </a:r>
              </a:p>
            </p:txBody>
          </p:sp>
        </mc:Fallback>
      </mc:AlternateContent>
      <p:sp>
        <p:nvSpPr>
          <p:cNvPr id="6" name="Rectangle 5">
            <a:extLst>
              <a:ext uri="{FF2B5EF4-FFF2-40B4-BE49-F238E27FC236}">
                <a16:creationId xmlns:a16="http://schemas.microsoft.com/office/drawing/2014/main" xmlns="" id="{F544FD32-5A98-4E0B-8931-46317F18A895}"/>
              </a:ext>
            </a:extLst>
          </p:cNvPr>
          <p:cNvSpPr/>
          <p:nvPr/>
        </p:nvSpPr>
        <p:spPr>
          <a:xfrm>
            <a:off x="1843097" y="1784098"/>
            <a:ext cx="1043876" cy="374077"/>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On aura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2C53EEF2-8790-4762-9E78-F5CC85DFD266}"/>
                  </a:ext>
                </a:extLst>
              </p:cNvPr>
              <p:cNvSpPr/>
              <p:nvPr/>
            </p:nvSpPr>
            <p:spPr>
              <a:xfrm>
                <a:off x="3946815" y="1786470"/>
                <a:ext cx="3302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𝐽</m:t>
                      </m:r>
                    </m:oMath>
                  </m:oMathPara>
                </a14:m>
                <a:endParaRPr lang="fr-FR" dirty="0"/>
              </a:p>
            </p:txBody>
          </p:sp>
        </mc:Choice>
        <mc:Fallback xmlns="">
          <p:sp>
            <p:nvSpPr>
              <p:cNvPr id="7" name="Rectangle 6">
                <a:extLst>
                  <a:ext uri="{FF2B5EF4-FFF2-40B4-BE49-F238E27FC236}">
                    <a16:creationId xmlns:a16="http://schemas.microsoft.com/office/drawing/2014/main" id="{2C53EEF2-8790-4762-9E78-F5CC85DFD266}"/>
                  </a:ext>
                </a:extLst>
              </p:cNvPr>
              <p:cNvSpPr>
                <a:spLocks noRot="1" noChangeAspect="1" noMove="1" noResize="1" noEditPoints="1" noAdjustHandles="1" noChangeArrowheads="1" noChangeShapeType="1" noTextEdit="1"/>
              </p:cNvSpPr>
              <p:nvPr/>
            </p:nvSpPr>
            <p:spPr>
              <a:xfrm>
                <a:off x="3946815" y="1786470"/>
                <a:ext cx="330219" cy="369332"/>
              </a:xfrm>
              <a:prstGeom prst="rect">
                <a:avLst/>
              </a:prstGeom>
              <a:blipFill>
                <a:blip r:embed="rId3"/>
                <a:stretch>
                  <a:fillRect b="-98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DCCAD3B9-E4A5-4614-9ADD-A472D292081E}"/>
                  </a:ext>
                </a:extLst>
              </p:cNvPr>
              <p:cNvSpPr/>
              <p:nvPr/>
            </p:nvSpPr>
            <p:spPr>
              <a:xfrm>
                <a:off x="4111924" y="178409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8" name="Rectangle 7">
                <a:extLst>
                  <a:ext uri="{FF2B5EF4-FFF2-40B4-BE49-F238E27FC236}">
                    <a16:creationId xmlns:a16="http://schemas.microsoft.com/office/drawing/2014/main" id="{DCCAD3B9-E4A5-4614-9ADD-A472D292081E}"/>
                  </a:ext>
                </a:extLst>
              </p:cNvPr>
              <p:cNvSpPr>
                <a:spLocks noRot="1" noChangeAspect="1" noMove="1" noResize="1" noEditPoints="1" noAdjustHandles="1" noChangeArrowheads="1" noChangeShapeType="1" noTextEdit="1"/>
              </p:cNvSpPr>
              <p:nvPr/>
            </p:nvSpPr>
            <p:spPr>
              <a:xfrm>
                <a:off x="4111924" y="1784098"/>
                <a:ext cx="410690" cy="36933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05471C20-BE80-404E-BCBD-1A201CC24F8D}"/>
                  </a:ext>
                </a:extLst>
              </p:cNvPr>
              <p:cNvSpPr/>
              <p:nvPr/>
            </p:nvSpPr>
            <p:spPr>
              <a:xfrm>
                <a:off x="4336858" y="1329710"/>
                <a:ext cx="2000035" cy="1278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rPr>
                          </m:ctrlPr>
                        </m:dPr>
                        <m:e>
                          <m:m>
                            <m:mPr>
                              <m:plcHide m:val="on"/>
                              <m:mcs>
                                <m:mc>
                                  <m:mcPr>
                                    <m:count m:val="3"/>
                                    <m:mcJc m:val="center"/>
                                  </m:mcPr>
                                </m:mc>
                              </m:mcs>
                              <m:ctrlPr>
                                <a:rPr lang="fr-FR" i="1">
                                  <a:latin typeface="Cambria Math" panose="02040503050406030204" pitchFamily="18" charset="0"/>
                                </a:rPr>
                              </m:ctrlPr>
                            </m:mPr>
                            <m:mr>
                              <m:e>
                                <m:f>
                                  <m:fPr>
                                    <m:ctrlPr>
                                      <a:rPr lang="fr-FR" i="1">
                                        <a:latin typeface="Cambria Math" panose="02040503050406030204" pitchFamily="18" charset="0"/>
                                      </a:rPr>
                                    </m:ctrlPr>
                                  </m:fPr>
                                  <m:num>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num>
                                  <m:den>
                                    <m:r>
                                      <a:rPr lang="fr-FR" i="0">
                                        <a:latin typeface="Cambria Math" panose="02040503050406030204" pitchFamily="18" charset="0"/>
                                      </a:rPr>
                                      <m:t>𝜕</m:t>
                                    </m:r>
                                    <m:r>
                                      <a:rPr lang="fr-FR" i="1">
                                        <a:latin typeface="Cambria Math" panose="02040503050406030204" pitchFamily="18" charset="0"/>
                                      </a:rPr>
                                      <m:t>𝜉</m:t>
                                    </m:r>
                                  </m:den>
                                </m:f>
                              </m:e>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num>
                                  <m:den>
                                    <m:r>
                                      <a:rPr lang="fr-FR" i="0">
                                        <a:latin typeface="Cambria Math" panose="02040503050406030204" pitchFamily="18" charset="0"/>
                                      </a:rPr>
                                      <m:t>𝜕</m:t>
                                    </m:r>
                                    <m:r>
                                      <a:rPr lang="fr-FR" i="1">
                                        <a:latin typeface="Cambria Math" panose="02040503050406030204" pitchFamily="18" charset="0"/>
                                      </a:rPr>
                                      <m:t>𝜉</m:t>
                                    </m:r>
                                  </m:den>
                                </m:f>
                              </m:e>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num>
                                  <m:den>
                                    <m:r>
                                      <a:rPr lang="fr-FR" i="0">
                                        <a:latin typeface="Cambria Math" panose="02040503050406030204" pitchFamily="18" charset="0"/>
                                      </a:rPr>
                                      <m:t>𝜕</m:t>
                                    </m:r>
                                    <m:r>
                                      <a:rPr lang="fr-FR" i="1">
                                        <a:latin typeface="Cambria Math" panose="02040503050406030204" pitchFamily="18" charset="0"/>
                                      </a:rPr>
                                      <m:t>𝜉</m:t>
                                    </m:r>
                                  </m:den>
                                </m:f>
                              </m:e>
                            </m:mr>
                            <m:mr>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num>
                                  <m:den>
                                    <m:r>
                                      <a:rPr lang="fr-FR" i="0">
                                        <a:latin typeface="Cambria Math" panose="02040503050406030204" pitchFamily="18" charset="0"/>
                                      </a:rPr>
                                      <m:t>𝜕</m:t>
                                    </m:r>
                                    <m:r>
                                      <a:rPr lang="fr-FR" i="1">
                                        <a:latin typeface="Cambria Math" panose="02040503050406030204" pitchFamily="18" charset="0"/>
                                      </a:rPr>
                                      <m:t>𝜂</m:t>
                                    </m:r>
                                  </m:den>
                                </m:f>
                              </m:e>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num>
                                  <m:den>
                                    <m:r>
                                      <a:rPr lang="fr-FR" i="0">
                                        <a:latin typeface="Cambria Math" panose="02040503050406030204" pitchFamily="18" charset="0"/>
                                      </a:rPr>
                                      <m:t>𝜕</m:t>
                                    </m:r>
                                    <m:r>
                                      <a:rPr lang="fr-FR" i="1">
                                        <a:latin typeface="Cambria Math" panose="02040503050406030204" pitchFamily="18" charset="0"/>
                                      </a:rPr>
                                      <m:t>𝜂</m:t>
                                    </m:r>
                                  </m:den>
                                </m:f>
                              </m:e>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num>
                                  <m:den>
                                    <m:r>
                                      <a:rPr lang="fr-FR" i="0">
                                        <a:latin typeface="Cambria Math" panose="02040503050406030204" pitchFamily="18" charset="0"/>
                                      </a:rPr>
                                      <m:t>𝜕</m:t>
                                    </m:r>
                                    <m:r>
                                      <a:rPr lang="fr-FR" i="1">
                                        <a:latin typeface="Cambria Math" panose="02040503050406030204" pitchFamily="18" charset="0"/>
                                      </a:rPr>
                                      <m:t>𝜂</m:t>
                                    </m:r>
                                  </m:den>
                                </m:f>
                              </m:e>
                            </m:mr>
                          </m:m>
                        </m:e>
                      </m:d>
                    </m:oMath>
                  </m:oMathPara>
                </a14:m>
                <a:endParaRPr lang="fr-FR" dirty="0"/>
              </a:p>
            </p:txBody>
          </p:sp>
        </mc:Choice>
        <mc:Fallback xmlns="">
          <p:sp>
            <p:nvSpPr>
              <p:cNvPr id="9" name="Rectangle 8">
                <a:extLst>
                  <a:ext uri="{FF2B5EF4-FFF2-40B4-BE49-F238E27FC236}">
                    <a16:creationId xmlns:a16="http://schemas.microsoft.com/office/drawing/2014/main" id="{05471C20-BE80-404E-BCBD-1A201CC24F8D}"/>
                  </a:ext>
                </a:extLst>
              </p:cNvPr>
              <p:cNvSpPr>
                <a:spLocks noRot="1" noChangeAspect="1" noMove="1" noResize="1" noEditPoints="1" noAdjustHandles="1" noChangeArrowheads="1" noChangeShapeType="1" noTextEdit="1"/>
              </p:cNvSpPr>
              <p:nvPr/>
            </p:nvSpPr>
            <p:spPr>
              <a:xfrm>
                <a:off x="4336858" y="1329710"/>
                <a:ext cx="2000035" cy="1278107"/>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D06B73C2-76C3-47AA-A880-A7E7F1A4C4C0}"/>
                  </a:ext>
                </a:extLst>
              </p:cNvPr>
              <p:cNvSpPr/>
              <p:nvPr/>
            </p:nvSpPr>
            <p:spPr>
              <a:xfrm>
                <a:off x="6230617" y="1784097"/>
                <a:ext cx="11800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d>
                            <m:dPr>
                              <m:begChr m:val="{"/>
                              <m:endChr m:val="}"/>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1">
                                      <a:latin typeface="Cambria Math" panose="02040503050406030204" pitchFamily="18" charset="0"/>
                                    </a:rPr>
                                    <m:t>𝑖</m:t>
                                  </m:r>
                                </m:sub>
                              </m:sSub>
                            </m:e>
                          </m:d>
                          <m:d>
                            <m:dPr>
                              <m:begChr m:val="{"/>
                              <m:endChr m:val="}"/>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1">
                                      <a:latin typeface="Cambria Math" panose="02040503050406030204" pitchFamily="18" charset="0"/>
                                    </a:rPr>
                                    <m:t>𝑖</m:t>
                                  </m:r>
                                </m:sub>
                              </m:sSub>
                            </m:e>
                          </m:d>
                        </m:e>
                      </m:d>
                    </m:oMath>
                  </m:oMathPara>
                </a14:m>
                <a:endParaRPr lang="fr-FR" dirty="0"/>
              </a:p>
            </p:txBody>
          </p:sp>
        </mc:Choice>
        <mc:Fallback xmlns="">
          <p:sp>
            <p:nvSpPr>
              <p:cNvPr id="10" name="Rectangle 9">
                <a:extLst>
                  <a:ext uri="{FF2B5EF4-FFF2-40B4-BE49-F238E27FC236}">
                    <a16:creationId xmlns:a16="http://schemas.microsoft.com/office/drawing/2014/main" id="{D06B73C2-76C3-47AA-A880-A7E7F1A4C4C0}"/>
                  </a:ext>
                </a:extLst>
              </p:cNvPr>
              <p:cNvSpPr>
                <a:spLocks noRot="1" noChangeAspect="1" noMove="1" noResize="1" noEditPoints="1" noAdjustHandles="1" noChangeArrowheads="1" noChangeShapeType="1" noTextEdit="1"/>
              </p:cNvSpPr>
              <p:nvPr/>
            </p:nvSpPr>
            <p:spPr>
              <a:xfrm>
                <a:off x="6230617" y="1784097"/>
                <a:ext cx="1180002" cy="369332"/>
              </a:xfrm>
              <a:prstGeom prst="rect">
                <a:avLst/>
              </a:prstGeom>
              <a:blipFill>
                <a:blip r:embed="rId6"/>
                <a:stretch>
                  <a:fillRect b="-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1C9C4818-3F4E-4044-A97C-5829872D7621}"/>
                  </a:ext>
                </a:extLst>
              </p:cNvPr>
              <p:cNvSpPr/>
              <p:nvPr/>
            </p:nvSpPr>
            <p:spPr>
              <a:xfrm>
                <a:off x="3946815" y="3339225"/>
                <a:ext cx="3302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𝐽</m:t>
                      </m:r>
                    </m:oMath>
                  </m:oMathPara>
                </a14:m>
                <a:endParaRPr lang="fr-FR" dirty="0"/>
              </a:p>
            </p:txBody>
          </p:sp>
        </mc:Choice>
        <mc:Fallback xmlns="">
          <p:sp>
            <p:nvSpPr>
              <p:cNvPr id="11" name="Rectangle 10">
                <a:extLst>
                  <a:ext uri="{FF2B5EF4-FFF2-40B4-BE49-F238E27FC236}">
                    <a16:creationId xmlns:a16="http://schemas.microsoft.com/office/drawing/2014/main" id="{1C9C4818-3F4E-4044-A97C-5829872D7621}"/>
                  </a:ext>
                </a:extLst>
              </p:cNvPr>
              <p:cNvSpPr>
                <a:spLocks noRot="1" noChangeAspect="1" noMove="1" noResize="1" noEditPoints="1" noAdjustHandles="1" noChangeArrowheads="1" noChangeShapeType="1" noTextEdit="1"/>
              </p:cNvSpPr>
              <p:nvPr/>
            </p:nvSpPr>
            <p:spPr>
              <a:xfrm>
                <a:off x="3946815" y="3339225"/>
                <a:ext cx="330219" cy="369332"/>
              </a:xfrm>
              <a:prstGeom prst="rect">
                <a:avLst/>
              </a:prstGeom>
              <a:blipFill>
                <a:blip r:embed="rId7"/>
                <a:stretch>
                  <a:fillRect b="-1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F215DEC1-29A7-4516-95B2-CAE4744192B6}"/>
                  </a:ext>
                </a:extLst>
              </p:cNvPr>
              <p:cNvSpPr/>
              <p:nvPr/>
            </p:nvSpPr>
            <p:spPr>
              <a:xfrm>
                <a:off x="4131513" y="3339225"/>
                <a:ext cx="41069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2" name="Rectangle 11">
                <a:extLst>
                  <a:ext uri="{FF2B5EF4-FFF2-40B4-BE49-F238E27FC236}">
                    <a16:creationId xmlns:a16="http://schemas.microsoft.com/office/drawing/2014/main" id="{F215DEC1-29A7-4516-95B2-CAE4744192B6}"/>
                  </a:ext>
                </a:extLst>
              </p:cNvPr>
              <p:cNvSpPr>
                <a:spLocks noRot="1" noChangeAspect="1" noMove="1" noResize="1" noEditPoints="1" noAdjustHandles="1" noChangeArrowheads="1" noChangeShapeType="1" noTextEdit="1"/>
              </p:cNvSpPr>
              <p:nvPr/>
            </p:nvSpPr>
            <p:spPr>
              <a:xfrm>
                <a:off x="4131513" y="3339225"/>
                <a:ext cx="410690" cy="36933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DF6A20B8-AD35-48C1-A33C-A8263070397F}"/>
                  </a:ext>
                </a:extLst>
              </p:cNvPr>
              <p:cNvSpPr/>
              <p:nvPr/>
            </p:nvSpPr>
            <p:spPr>
              <a:xfrm>
                <a:off x="4336858" y="2884837"/>
                <a:ext cx="2000035" cy="1278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rPr>
                          </m:ctrlPr>
                        </m:dPr>
                        <m:e>
                          <m:m>
                            <m:mPr>
                              <m:plcHide m:val="on"/>
                              <m:mcs>
                                <m:mc>
                                  <m:mcPr>
                                    <m:count m:val="3"/>
                                    <m:mcJc m:val="center"/>
                                  </m:mcPr>
                                </m:mc>
                              </m:mcs>
                              <m:ctrlPr>
                                <a:rPr lang="fr-FR" i="1">
                                  <a:latin typeface="Cambria Math" panose="02040503050406030204" pitchFamily="18" charset="0"/>
                                </a:rPr>
                              </m:ctrlPr>
                            </m:mPr>
                            <m:mr>
                              <m:e>
                                <m:f>
                                  <m:fPr>
                                    <m:ctrlPr>
                                      <a:rPr lang="fr-FR" i="1">
                                        <a:latin typeface="Cambria Math" panose="02040503050406030204" pitchFamily="18" charset="0"/>
                                      </a:rPr>
                                    </m:ctrlPr>
                                  </m:fPr>
                                  <m:num>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num>
                                  <m:den>
                                    <m:r>
                                      <a:rPr lang="fr-FR" i="0">
                                        <a:latin typeface="Cambria Math" panose="02040503050406030204" pitchFamily="18" charset="0"/>
                                      </a:rPr>
                                      <m:t>𝜕</m:t>
                                    </m:r>
                                    <m:r>
                                      <a:rPr lang="fr-FR" i="1">
                                        <a:latin typeface="Cambria Math" panose="02040503050406030204" pitchFamily="18" charset="0"/>
                                      </a:rPr>
                                      <m:t>𝜉</m:t>
                                    </m:r>
                                  </m:den>
                                </m:f>
                              </m:e>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num>
                                  <m:den>
                                    <m:r>
                                      <a:rPr lang="fr-FR" i="0">
                                        <a:latin typeface="Cambria Math" panose="02040503050406030204" pitchFamily="18" charset="0"/>
                                      </a:rPr>
                                      <m:t>𝜕</m:t>
                                    </m:r>
                                    <m:r>
                                      <a:rPr lang="fr-FR" i="1">
                                        <a:latin typeface="Cambria Math" panose="02040503050406030204" pitchFamily="18" charset="0"/>
                                      </a:rPr>
                                      <m:t>𝜉</m:t>
                                    </m:r>
                                  </m:den>
                                </m:f>
                              </m:e>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num>
                                  <m:den>
                                    <m:r>
                                      <a:rPr lang="fr-FR" i="0">
                                        <a:latin typeface="Cambria Math" panose="02040503050406030204" pitchFamily="18" charset="0"/>
                                      </a:rPr>
                                      <m:t>𝜕</m:t>
                                    </m:r>
                                    <m:r>
                                      <a:rPr lang="fr-FR" i="1">
                                        <a:latin typeface="Cambria Math" panose="02040503050406030204" pitchFamily="18" charset="0"/>
                                      </a:rPr>
                                      <m:t>𝜉</m:t>
                                    </m:r>
                                  </m:den>
                                </m:f>
                              </m:e>
                            </m:mr>
                            <m:mr>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num>
                                  <m:den>
                                    <m:r>
                                      <a:rPr lang="fr-FR" i="0">
                                        <a:latin typeface="Cambria Math" panose="02040503050406030204" pitchFamily="18" charset="0"/>
                                      </a:rPr>
                                      <m:t>𝜕</m:t>
                                    </m:r>
                                    <m:r>
                                      <a:rPr lang="fr-FR" i="1">
                                        <a:latin typeface="Cambria Math" panose="02040503050406030204" pitchFamily="18" charset="0"/>
                                      </a:rPr>
                                      <m:t>𝜂</m:t>
                                    </m:r>
                                  </m:den>
                                </m:f>
                              </m:e>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num>
                                  <m:den>
                                    <m:r>
                                      <a:rPr lang="fr-FR" i="0">
                                        <a:latin typeface="Cambria Math" panose="02040503050406030204" pitchFamily="18" charset="0"/>
                                      </a:rPr>
                                      <m:t>𝜕</m:t>
                                    </m:r>
                                    <m:r>
                                      <a:rPr lang="fr-FR" i="1">
                                        <a:latin typeface="Cambria Math" panose="02040503050406030204" pitchFamily="18" charset="0"/>
                                      </a:rPr>
                                      <m:t>𝜂</m:t>
                                    </m:r>
                                  </m:den>
                                </m:f>
                              </m:e>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num>
                                  <m:den>
                                    <m:r>
                                      <a:rPr lang="fr-FR" i="0">
                                        <a:latin typeface="Cambria Math" panose="02040503050406030204" pitchFamily="18" charset="0"/>
                                      </a:rPr>
                                      <m:t>𝜕</m:t>
                                    </m:r>
                                    <m:r>
                                      <a:rPr lang="fr-FR" i="1">
                                        <a:latin typeface="Cambria Math" panose="02040503050406030204" pitchFamily="18" charset="0"/>
                                      </a:rPr>
                                      <m:t>𝜂</m:t>
                                    </m:r>
                                  </m:den>
                                </m:f>
                              </m:e>
                            </m:mr>
                          </m:m>
                        </m:e>
                      </m:d>
                    </m:oMath>
                  </m:oMathPara>
                </a14:m>
                <a:endParaRPr lang="fr-FR" dirty="0"/>
              </a:p>
            </p:txBody>
          </p:sp>
        </mc:Choice>
        <mc:Fallback xmlns="">
          <p:sp>
            <p:nvSpPr>
              <p:cNvPr id="13" name="Rectangle 12">
                <a:extLst>
                  <a:ext uri="{FF2B5EF4-FFF2-40B4-BE49-F238E27FC236}">
                    <a16:creationId xmlns:a16="http://schemas.microsoft.com/office/drawing/2014/main" id="{DF6A20B8-AD35-48C1-A33C-A8263070397F}"/>
                  </a:ext>
                </a:extLst>
              </p:cNvPr>
              <p:cNvSpPr>
                <a:spLocks noRot="1" noChangeAspect="1" noMove="1" noResize="1" noEditPoints="1" noAdjustHandles="1" noChangeArrowheads="1" noChangeShapeType="1" noTextEdit="1"/>
              </p:cNvSpPr>
              <p:nvPr/>
            </p:nvSpPr>
            <p:spPr>
              <a:xfrm>
                <a:off x="4336858" y="2884837"/>
                <a:ext cx="2000035" cy="1278107"/>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10154DE5-DB94-4EE1-9797-ECD1E9FD03EB}"/>
                  </a:ext>
                </a:extLst>
              </p:cNvPr>
              <p:cNvSpPr/>
              <p:nvPr/>
            </p:nvSpPr>
            <p:spPr>
              <a:xfrm>
                <a:off x="6230617" y="3062204"/>
                <a:ext cx="1208471" cy="8261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m>
                            <m:mPr>
                              <m:plcHide m:val="on"/>
                              <m:mcs>
                                <m:mc>
                                  <m:mcPr>
                                    <m:count m:val="2"/>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e>
                              <m:e>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1</m:t>
                                    </m:r>
                                  </m:sub>
                                </m:sSub>
                              </m:e>
                            </m:mr>
                            <m:mr>
                              <m:e>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2</m:t>
                                    </m:r>
                                  </m:sub>
                                </m:sSub>
                              </m:e>
                              <m:e>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2</m:t>
                                    </m:r>
                                  </m:sub>
                                </m:sSub>
                              </m:e>
                            </m:mr>
                            <m:mr>
                              <m:e>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3</m:t>
                                    </m:r>
                                  </m:sub>
                                </m:sSub>
                              </m:e>
                              <m:e>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3</m:t>
                                    </m:r>
                                  </m:sub>
                                </m:sSub>
                              </m:e>
                            </m:mr>
                          </m:m>
                        </m:e>
                      </m:d>
                    </m:oMath>
                  </m:oMathPara>
                </a14:m>
                <a:endParaRPr lang="fr-FR" dirty="0"/>
              </a:p>
            </p:txBody>
          </p:sp>
        </mc:Choice>
        <mc:Fallback xmlns="">
          <p:sp>
            <p:nvSpPr>
              <p:cNvPr id="14" name="Rectangle 13">
                <a:extLst>
                  <a:ext uri="{FF2B5EF4-FFF2-40B4-BE49-F238E27FC236}">
                    <a16:creationId xmlns:a16="http://schemas.microsoft.com/office/drawing/2014/main" id="{10154DE5-DB94-4EE1-9797-ECD1E9FD03EB}"/>
                  </a:ext>
                </a:extLst>
              </p:cNvPr>
              <p:cNvSpPr>
                <a:spLocks noRot="1" noChangeAspect="1" noMove="1" noResize="1" noEditPoints="1" noAdjustHandles="1" noChangeArrowheads="1" noChangeShapeType="1" noTextEdit="1"/>
              </p:cNvSpPr>
              <p:nvPr/>
            </p:nvSpPr>
            <p:spPr>
              <a:xfrm>
                <a:off x="6230617" y="3062204"/>
                <a:ext cx="1208471" cy="826188"/>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756555D9-9039-4B70-9158-B34280EDBB8F}"/>
                  </a:ext>
                </a:extLst>
              </p:cNvPr>
              <p:cNvSpPr/>
              <p:nvPr/>
            </p:nvSpPr>
            <p:spPr>
              <a:xfrm>
                <a:off x="3946814" y="4891980"/>
                <a:ext cx="3302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𝐽</m:t>
                      </m:r>
                    </m:oMath>
                  </m:oMathPara>
                </a14:m>
                <a:endParaRPr lang="fr-FR" dirty="0"/>
              </a:p>
            </p:txBody>
          </p:sp>
        </mc:Choice>
        <mc:Fallback xmlns="">
          <p:sp>
            <p:nvSpPr>
              <p:cNvPr id="15" name="Rectangle 14">
                <a:extLst>
                  <a:ext uri="{FF2B5EF4-FFF2-40B4-BE49-F238E27FC236}">
                    <a16:creationId xmlns:a16="http://schemas.microsoft.com/office/drawing/2014/main" id="{756555D9-9039-4B70-9158-B34280EDBB8F}"/>
                  </a:ext>
                </a:extLst>
              </p:cNvPr>
              <p:cNvSpPr>
                <a:spLocks noRot="1" noChangeAspect="1" noMove="1" noResize="1" noEditPoints="1" noAdjustHandles="1" noChangeArrowheads="1" noChangeShapeType="1" noTextEdit="1"/>
              </p:cNvSpPr>
              <p:nvPr/>
            </p:nvSpPr>
            <p:spPr>
              <a:xfrm>
                <a:off x="3946814" y="4891980"/>
                <a:ext cx="330219" cy="369332"/>
              </a:xfrm>
              <a:prstGeom prst="rect">
                <a:avLst/>
              </a:prstGeom>
              <a:blipFill>
                <a:blip r:embed="rId11"/>
                <a:stretch>
                  <a:fillRect b="-98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0AE894CF-CAFD-4217-88D9-B26C10A28B94}"/>
                  </a:ext>
                </a:extLst>
              </p:cNvPr>
              <p:cNvSpPr/>
              <p:nvPr/>
            </p:nvSpPr>
            <p:spPr>
              <a:xfrm>
                <a:off x="4131513" y="489198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6" name="Rectangle 15">
                <a:extLst>
                  <a:ext uri="{FF2B5EF4-FFF2-40B4-BE49-F238E27FC236}">
                    <a16:creationId xmlns:a16="http://schemas.microsoft.com/office/drawing/2014/main" id="{0AE894CF-CAFD-4217-88D9-B26C10A28B94}"/>
                  </a:ext>
                </a:extLst>
              </p:cNvPr>
              <p:cNvSpPr>
                <a:spLocks noRot="1" noChangeAspect="1" noMove="1" noResize="1" noEditPoints="1" noAdjustHandles="1" noChangeArrowheads="1" noChangeShapeType="1" noTextEdit="1"/>
              </p:cNvSpPr>
              <p:nvPr/>
            </p:nvSpPr>
            <p:spPr>
              <a:xfrm>
                <a:off x="4131513" y="4891980"/>
                <a:ext cx="410690" cy="369332"/>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46EB52F0-C9F3-4EBD-95C6-4925BBBF2C40}"/>
                  </a:ext>
                </a:extLst>
              </p:cNvPr>
              <p:cNvSpPr/>
              <p:nvPr/>
            </p:nvSpPr>
            <p:spPr>
              <a:xfrm>
                <a:off x="4341990" y="4390516"/>
                <a:ext cx="6137257" cy="13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rPr>
                          </m:ctrlPr>
                        </m:dPr>
                        <m:e>
                          <m:m>
                            <m:mPr>
                              <m:plcHide m:val="on"/>
                              <m:mcs>
                                <m:mc>
                                  <m:mcPr>
                                    <m:count m:val="2"/>
                                    <m:mcJc m:val="center"/>
                                  </m:mcPr>
                                </m:mc>
                              </m:mcs>
                              <m:ctrlPr>
                                <a:rPr lang="fr-FR" i="1">
                                  <a:latin typeface="Cambria Math" panose="02040503050406030204" pitchFamily="18" charset="0"/>
                                </a:rPr>
                              </m:ctrlPr>
                            </m:mPr>
                            <m:mr>
                              <m:e>
                                <m:m>
                                  <m:mPr>
                                    <m:plcHide m:val="on"/>
                                    <m:mcs>
                                      <m:mc>
                                        <m:mcPr>
                                          <m:count m:val="1"/>
                                          <m:mcJc m:val="center"/>
                                        </m:mcPr>
                                      </m:mc>
                                    </m:mcs>
                                    <m:ctrlPr>
                                      <a:rPr lang="fr-FR" i="1">
                                        <a:latin typeface="Cambria Math" panose="02040503050406030204" pitchFamily="18" charset="0"/>
                                      </a:rPr>
                                    </m:ctrlPr>
                                  </m:mPr>
                                  <m:mr>
                                    <m:e>
                                      <m:d>
                                        <m:dPr>
                                          <m:ctrlPr>
                                            <a:rPr lang="fr-FR" i="1">
                                              <a:latin typeface="Cambria Math" panose="02040503050406030204" pitchFamily="18" charset="0"/>
                                            </a:rPr>
                                          </m:ctrlPr>
                                        </m:dPr>
                                        <m:e>
                                          <m:f>
                                            <m:fPr>
                                              <m:ctrlPr>
                                                <a:rPr lang="fr-FR" i="1">
                                                  <a:latin typeface="Cambria Math" panose="02040503050406030204" pitchFamily="18" charset="0"/>
                                                </a:rPr>
                                              </m:ctrlPr>
                                            </m:fPr>
                                            <m:num>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num>
                                            <m:den>
                                              <m:r>
                                                <a:rPr lang="fr-FR" i="0">
                                                  <a:latin typeface="Cambria Math" panose="02040503050406030204" pitchFamily="18" charset="0"/>
                                                </a:rPr>
                                                <m:t>𝜕</m:t>
                                              </m:r>
                                              <m:r>
                                                <a:rPr lang="fr-FR" i="1">
                                                  <a:latin typeface="Cambria Math" panose="02040503050406030204" pitchFamily="18" charset="0"/>
                                                </a:rPr>
                                                <m:t>𝜉</m:t>
                                              </m:r>
                                            </m:den>
                                          </m:f>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num>
                                            <m:den>
                                              <m:r>
                                                <a:rPr lang="fr-FR" i="0">
                                                  <a:latin typeface="Cambria Math" panose="02040503050406030204" pitchFamily="18" charset="0"/>
                                                </a:rPr>
                                                <m:t>𝜕</m:t>
                                              </m:r>
                                              <m:r>
                                                <a:rPr lang="fr-FR" i="1">
                                                  <a:latin typeface="Cambria Math" panose="02040503050406030204" pitchFamily="18" charset="0"/>
                                                </a:rPr>
                                                <m:t>𝜉</m:t>
                                              </m:r>
                                            </m:den>
                                          </m:f>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2</m:t>
                                              </m:r>
                                            </m:sub>
                                          </m:sSub>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num>
                                            <m:den>
                                              <m:r>
                                                <a:rPr lang="fr-FR" i="0">
                                                  <a:latin typeface="Cambria Math" panose="02040503050406030204" pitchFamily="18" charset="0"/>
                                                </a:rPr>
                                                <m:t>𝜕</m:t>
                                              </m:r>
                                              <m:r>
                                                <a:rPr lang="fr-FR" i="1">
                                                  <a:latin typeface="Cambria Math" panose="02040503050406030204" pitchFamily="18" charset="0"/>
                                                </a:rPr>
                                                <m:t>𝜉</m:t>
                                              </m:r>
                                            </m:den>
                                          </m:f>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3</m:t>
                                              </m:r>
                                            </m:sub>
                                          </m:sSub>
                                        </m:e>
                                      </m:d>
                                    </m:e>
                                  </m:mr>
                                  <m:mr>
                                    <m:e>
                                      <m:d>
                                        <m:dPr>
                                          <m:ctrlPr>
                                            <a:rPr lang="fr-FR" i="1">
                                              <a:latin typeface="Cambria Math" panose="02040503050406030204" pitchFamily="18" charset="0"/>
                                            </a:rPr>
                                          </m:ctrlPr>
                                        </m:dPr>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num>
                                            <m:den>
                                              <m:r>
                                                <a:rPr lang="fr-FR" i="0">
                                                  <a:latin typeface="Cambria Math" panose="02040503050406030204" pitchFamily="18" charset="0"/>
                                                </a:rPr>
                                                <m:t>𝜕</m:t>
                                              </m:r>
                                              <m:r>
                                                <a:rPr lang="fr-FR" i="1">
                                                  <a:latin typeface="Cambria Math" panose="02040503050406030204" pitchFamily="18" charset="0"/>
                                                </a:rPr>
                                                <m:t>𝜂</m:t>
                                              </m:r>
                                            </m:den>
                                          </m:f>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num>
                                            <m:den>
                                              <m:r>
                                                <a:rPr lang="fr-FR" i="0">
                                                  <a:latin typeface="Cambria Math" panose="02040503050406030204" pitchFamily="18" charset="0"/>
                                                </a:rPr>
                                                <m:t>𝜕</m:t>
                                              </m:r>
                                              <m:r>
                                                <a:rPr lang="fr-FR" i="1">
                                                  <a:latin typeface="Cambria Math" panose="02040503050406030204" pitchFamily="18" charset="0"/>
                                                </a:rPr>
                                                <m:t>𝜂</m:t>
                                              </m:r>
                                            </m:den>
                                          </m:f>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2</m:t>
                                              </m:r>
                                            </m:sub>
                                          </m:sSub>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num>
                                            <m:den>
                                              <m:r>
                                                <a:rPr lang="fr-FR" i="0">
                                                  <a:latin typeface="Cambria Math" panose="02040503050406030204" pitchFamily="18" charset="0"/>
                                                </a:rPr>
                                                <m:t>𝜕</m:t>
                                              </m:r>
                                              <m:r>
                                                <a:rPr lang="fr-FR" i="1">
                                                  <a:latin typeface="Cambria Math" panose="02040503050406030204" pitchFamily="18" charset="0"/>
                                                </a:rPr>
                                                <m:t>𝜂</m:t>
                                              </m:r>
                                            </m:den>
                                          </m:f>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3</m:t>
                                              </m:r>
                                            </m:sub>
                                          </m:sSub>
                                        </m:e>
                                      </m:d>
                                    </m:e>
                                  </m:mr>
                                </m:m>
                              </m:e>
                              <m:e>
                                <m:m>
                                  <m:mPr>
                                    <m:plcHide m:val="on"/>
                                    <m:mcs>
                                      <m:mc>
                                        <m:mcPr>
                                          <m:count m:val="1"/>
                                          <m:mcJc m:val="center"/>
                                        </m:mcPr>
                                      </m:mc>
                                    </m:mcs>
                                    <m:ctrlPr>
                                      <a:rPr lang="fr-FR" i="1">
                                        <a:latin typeface="Cambria Math" panose="02040503050406030204" pitchFamily="18" charset="0"/>
                                      </a:rPr>
                                    </m:ctrlPr>
                                  </m:mPr>
                                  <m:mr>
                                    <m:e>
                                      <m:d>
                                        <m:dPr>
                                          <m:ctrlPr>
                                            <a:rPr lang="fr-FR" i="1">
                                              <a:latin typeface="Cambria Math" panose="02040503050406030204" pitchFamily="18" charset="0"/>
                                            </a:rPr>
                                          </m:ctrlPr>
                                        </m:dPr>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num>
                                            <m:den>
                                              <m:r>
                                                <a:rPr lang="fr-FR" i="0">
                                                  <a:latin typeface="Cambria Math" panose="02040503050406030204" pitchFamily="18" charset="0"/>
                                                </a:rPr>
                                                <m:t>𝜕</m:t>
                                              </m:r>
                                              <m:r>
                                                <a:rPr lang="fr-FR" i="1">
                                                  <a:latin typeface="Cambria Math" panose="02040503050406030204" pitchFamily="18" charset="0"/>
                                                </a:rPr>
                                                <m:t>𝜉</m:t>
                                              </m:r>
                                            </m:den>
                                          </m:f>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1</m:t>
                                              </m:r>
                                            </m:sub>
                                          </m:sSub>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num>
                                            <m:den>
                                              <m:r>
                                                <a:rPr lang="fr-FR" i="0">
                                                  <a:latin typeface="Cambria Math" panose="02040503050406030204" pitchFamily="18" charset="0"/>
                                                </a:rPr>
                                                <m:t>𝜕</m:t>
                                              </m:r>
                                              <m:r>
                                                <a:rPr lang="fr-FR" i="1">
                                                  <a:latin typeface="Cambria Math" panose="02040503050406030204" pitchFamily="18" charset="0"/>
                                                </a:rPr>
                                                <m:t>𝜉</m:t>
                                              </m:r>
                                            </m:den>
                                          </m:f>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2</m:t>
                                              </m:r>
                                            </m:sub>
                                          </m:sSub>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num>
                                            <m:den>
                                              <m:r>
                                                <a:rPr lang="fr-FR" i="0">
                                                  <a:latin typeface="Cambria Math" panose="02040503050406030204" pitchFamily="18" charset="0"/>
                                                </a:rPr>
                                                <m:t>𝜕</m:t>
                                              </m:r>
                                              <m:r>
                                                <a:rPr lang="fr-FR" i="1">
                                                  <a:latin typeface="Cambria Math" panose="02040503050406030204" pitchFamily="18" charset="0"/>
                                                </a:rPr>
                                                <m:t>𝜉</m:t>
                                              </m:r>
                                            </m:den>
                                          </m:f>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3</m:t>
                                              </m:r>
                                            </m:sub>
                                          </m:sSub>
                                        </m:e>
                                      </m:d>
                                    </m:e>
                                  </m:mr>
                                  <m:mr>
                                    <m:e>
                                      <m:d>
                                        <m:dPr>
                                          <m:ctrlPr>
                                            <a:rPr lang="fr-FR" i="1">
                                              <a:latin typeface="Cambria Math" panose="02040503050406030204" pitchFamily="18" charset="0"/>
                                            </a:rPr>
                                          </m:ctrlPr>
                                        </m:dPr>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num>
                                            <m:den>
                                              <m:r>
                                                <a:rPr lang="fr-FR" i="0">
                                                  <a:latin typeface="Cambria Math" panose="02040503050406030204" pitchFamily="18" charset="0"/>
                                                </a:rPr>
                                                <m:t>𝜕</m:t>
                                              </m:r>
                                              <m:r>
                                                <a:rPr lang="fr-FR" i="1">
                                                  <a:latin typeface="Cambria Math" panose="02040503050406030204" pitchFamily="18" charset="0"/>
                                                </a:rPr>
                                                <m:t>𝜂</m:t>
                                              </m:r>
                                            </m:den>
                                          </m:f>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1</m:t>
                                              </m:r>
                                            </m:sub>
                                          </m:sSub>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num>
                                            <m:den>
                                              <m:r>
                                                <a:rPr lang="fr-FR" i="0">
                                                  <a:latin typeface="Cambria Math" panose="02040503050406030204" pitchFamily="18" charset="0"/>
                                                </a:rPr>
                                                <m:t>𝜕</m:t>
                                              </m:r>
                                              <m:r>
                                                <a:rPr lang="fr-FR" i="1">
                                                  <a:latin typeface="Cambria Math" panose="02040503050406030204" pitchFamily="18" charset="0"/>
                                                </a:rPr>
                                                <m:t>𝜂</m:t>
                                              </m:r>
                                            </m:den>
                                          </m:f>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2</m:t>
                                              </m:r>
                                            </m:sub>
                                          </m:sSub>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num>
                                            <m:den>
                                              <m:r>
                                                <a:rPr lang="fr-FR" i="0">
                                                  <a:latin typeface="Cambria Math" panose="02040503050406030204" pitchFamily="18" charset="0"/>
                                                </a:rPr>
                                                <m:t>𝜕</m:t>
                                              </m:r>
                                              <m:r>
                                                <a:rPr lang="fr-FR" i="1">
                                                  <a:latin typeface="Cambria Math" panose="02040503050406030204" pitchFamily="18" charset="0"/>
                                                </a:rPr>
                                                <m:t>𝜂</m:t>
                                              </m:r>
                                            </m:den>
                                          </m:f>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3</m:t>
                                              </m:r>
                                            </m:sub>
                                          </m:sSub>
                                        </m:e>
                                      </m:d>
                                    </m:e>
                                  </m:mr>
                                </m:m>
                              </m:e>
                            </m:mr>
                          </m:m>
                        </m:e>
                      </m:d>
                    </m:oMath>
                  </m:oMathPara>
                </a14:m>
                <a:endParaRPr lang="fr-FR" dirty="0"/>
              </a:p>
            </p:txBody>
          </p:sp>
        </mc:Choice>
        <mc:Fallback xmlns="">
          <p:sp>
            <p:nvSpPr>
              <p:cNvPr id="17" name="Rectangle 16">
                <a:extLst>
                  <a:ext uri="{FF2B5EF4-FFF2-40B4-BE49-F238E27FC236}">
                    <a16:creationId xmlns:a16="http://schemas.microsoft.com/office/drawing/2014/main" id="{46EB52F0-C9F3-4EBD-95C6-4925BBBF2C40}"/>
                  </a:ext>
                </a:extLst>
              </p:cNvPr>
              <p:cNvSpPr>
                <a:spLocks noRot="1" noChangeAspect="1" noMove="1" noResize="1" noEditPoints="1" noAdjustHandles="1" noChangeArrowheads="1" noChangeShapeType="1" noTextEdit="1"/>
              </p:cNvSpPr>
              <p:nvPr/>
            </p:nvSpPr>
            <p:spPr>
              <a:xfrm>
                <a:off x="4341990" y="4390516"/>
                <a:ext cx="6137257" cy="1376852"/>
              </a:xfrm>
              <a:prstGeom prst="rect">
                <a:avLst/>
              </a:prstGeom>
              <a:blipFill>
                <a:blip r:embed="rId13"/>
                <a:stretch>
                  <a:fillRect/>
                </a:stretch>
              </a:blipFill>
            </p:spPr>
            <p:txBody>
              <a:bodyPr/>
              <a:lstStyle/>
              <a:p>
                <a:r>
                  <a:rPr lang="fr-FR">
                    <a:noFill/>
                  </a:rPr>
                  <a:t> </a:t>
                </a:r>
              </a:p>
            </p:txBody>
          </p:sp>
        </mc:Fallback>
      </mc:AlternateContent>
      <p:sp>
        <p:nvSpPr>
          <p:cNvPr id="18" name="Rectangle 17">
            <a:extLst>
              <a:ext uri="{FF2B5EF4-FFF2-40B4-BE49-F238E27FC236}">
                <a16:creationId xmlns:a16="http://schemas.microsoft.com/office/drawing/2014/main" xmlns="" id="{ED60301A-03DD-4681-BA47-BF8D8BB71D4E}"/>
              </a:ext>
            </a:extLst>
          </p:cNvPr>
          <p:cNvSpPr/>
          <p:nvPr/>
        </p:nvSpPr>
        <p:spPr>
          <a:xfrm>
            <a:off x="233137" y="5971049"/>
            <a:ext cx="654859"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Avec</a:t>
            </a:r>
            <a:endParaRPr lang="fr-FR" dirty="0"/>
          </a:p>
        </p:txBody>
      </p:sp>
      <p:grpSp>
        <p:nvGrpSpPr>
          <p:cNvPr id="23" name="Groupe 22">
            <a:extLst>
              <a:ext uri="{FF2B5EF4-FFF2-40B4-BE49-F238E27FC236}">
                <a16:creationId xmlns:a16="http://schemas.microsoft.com/office/drawing/2014/main" xmlns="" id="{26324823-7DBA-4988-A140-9DE11C724E96}"/>
              </a:ext>
            </a:extLst>
          </p:cNvPr>
          <p:cNvGrpSpPr/>
          <p:nvPr/>
        </p:nvGrpSpPr>
        <p:grpSpPr>
          <a:xfrm>
            <a:off x="1702482" y="5971049"/>
            <a:ext cx="2429031" cy="369332"/>
            <a:chOff x="1702482" y="5971049"/>
            <a:chExt cx="2429031" cy="369332"/>
          </a:xfrm>
        </p:grpSpPr>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F3C5A0D2-D792-4468-AD5E-C4AD125B4361}"/>
                    </a:ext>
                  </a:extLst>
                </p:cNvPr>
                <p:cNvSpPr/>
                <p:nvPr/>
              </p:nvSpPr>
              <p:spPr>
                <a:xfrm>
                  <a:off x="1702482" y="5971049"/>
                  <a:ext cx="22443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 </m:t>
                            </m:r>
                            <m:r>
                              <a:rPr lang="fr-FR" i="1">
                                <a:latin typeface="Cambria Math" panose="02040503050406030204" pitchFamily="18" charset="0"/>
                              </a:rPr>
                              <m:t>𝜂</m:t>
                            </m:r>
                          </m:e>
                        </m:d>
                        <m:r>
                          <a:rPr lang="fr-FR" i="0">
                            <a:latin typeface="Cambria Math" panose="02040503050406030204" pitchFamily="18" charset="0"/>
                          </a:rPr>
                          <m:t>=1−</m:t>
                        </m:r>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oMath>
                    </m:oMathPara>
                  </a14:m>
                  <a:endParaRPr lang="fr-FR" dirty="0"/>
                </a:p>
              </p:txBody>
            </p:sp>
          </mc:Choice>
          <mc:Fallback xmlns="">
            <p:sp>
              <p:nvSpPr>
                <p:cNvPr id="19" name="Rectangle 18">
                  <a:extLst>
                    <a:ext uri="{FF2B5EF4-FFF2-40B4-BE49-F238E27FC236}">
                      <a16:creationId xmlns:a16="http://schemas.microsoft.com/office/drawing/2014/main" id="{F3C5A0D2-D792-4468-AD5E-C4AD125B4361}"/>
                    </a:ext>
                  </a:extLst>
                </p:cNvPr>
                <p:cNvSpPr>
                  <a:spLocks noRot="1" noChangeAspect="1" noMove="1" noResize="1" noEditPoints="1" noAdjustHandles="1" noChangeArrowheads="1" noChangeShapeType="1" noTextEdit="1"/>
                </p:cNvSpPr>
                <p:nvPr/>
              </p:nvSpPr>
              <p:spPr>
                <a:xfrm>
                  <a:off x="1702482" y="5971049"/>
                  <a:ext cx="2244332" cy="369332"/>
                </a:xfrm>
                <a:prstGeom prst="rect">
                  <a:avLst/>
                </a:prstGeom>
                <a:blipFill>
                  <a:blip r:embed="rId14"/>
                  <a:stretch>
                    <a:fillRect b="-13333"/>
                  </a:stretch>
                </a:blipFill>
              </p:spPr>
              <p:txBody>
                <a:bodyPr/>
                <a:lstStyle/>
                <a:p>
                  <a:r>
                    <a:rPr lang="fr-FR">
                      <a:noFill/>
                    </a:rPr>
                    <a:t> </a:t>
                  </a:r>
                </a:p>
              </p:txBody>
            </p:sp>
          </mc:Fallback>
        </mc:AlternateContent>
        <p:sp>
          <p:nvSpPr>
            <p:cNvPr id="20" name="ZoneTexte 19">
              <a:extLst>
                <a:ext uri="{FF2B5EF4-FFF2-40B4-BE49-F238E27FC236}">
                  <a16:creationId xmlns:a16="http://schemas.microsoft.com/office/drawing/2014/main" xmlns="" id="{5DA70B7D-0DC2-48A2-AF60-F3FD19635701}"/>
                </a:ext>
              </a:extLst>
            </p:cNvPr>
            <p:cNvSpPr txBox="1"/>
            <p:nvPr/>
          </p:nvSpPr>
          <p:spPr>
            <a:xfrm>
              <a:off x="3946814" y="5971049"/>
              <a:ext cx="184699" cy="369332"/>
            </a:xfrm>
            <a:prstGeom prst="rect">
              <a:avLst/>
            </a:prstGeom>
            <a:noFill/>
          </p:spPr>
          <p:txBody>
            <a:bodyPr wrap="square" rtlCol="0">
              <a:spAutoFit/>
            </a:bodyPr>
            <a:lstStyle/>
            <a:p>
              <a:r>
                <a:rPr lang="fr-FR" dirty="0"/>
                <a:t>;</a:t>
              </a:r>
            </a:p>
          </p:txBody>
        </p:sp>
      </p:grpSp>
      <p:grpSp>
        <p:nvGrpSpPr>
          <p:cNvPr id="24" name="Groupe 23">
            <a:extLst>
              <a:ext uri="{FF2B5EF4-FFF2-40B4-BE49-F238E27FC236}">
                <a16:creationId xmlns:a16="http://schemas.microsoft.com/office/drawing/2014/main" xmlns="" id="{6414E958-4F99-4CFF-90BE-43AFA01FC3CA}"/>
              </a:ext>
            </a:extLst>
          </p:cNvPr>
          <p:cNvGrpSpPr/>
          <p:nvPr/>
        </p:nvGrpSpPr>
        <p:grpSpPr>
          <a:xfrm>
            <a:off x="5056113" y="5971049"/>
            <a:ext cx="1672491" cy="369332"/>
            <a:chOff x="5056113" y="5971049"/>
            <a:chExt cx="1672491" cy="369332"/>
          </a:xfrm>
        </p:grpSpPr>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8C265FED-8242-4612-AEDF-EB9310DD181A}"/>
                    </a:ext>
                  </a:extLst>
                </p:cNvPr>
                <p:cNvSpPr/>
                <p:nvPr/>
              </p:nvSpPr>
              <p:spPr>
                <a:xfrm>
                  <a:off x="5056113" y="5971049"/>
                  <a:ext cx="14414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 </m:t>
                            </m:r>
                            <m:r>
                              <a:rPr lang="fr-FR" i="1">
                                <a:latin typeface="Cambria Math" panose="02040503050406030204" pitchFamily="18" charset="0"/>
                              </a:rPr>
                              <m:t>𝜂</m:t>
                            </m:r>
                          </m:e>
                        </m:d>
                        <m:r>
                          <a:rPr lang="fr-FR" i="0">
                            <a:latin typeface="Cambria Math" panose="02040503050406030204" pitchFamily="18" charset="0"/>
                          </a:rPr>
                          <m:t>=</m:t>
                        </m:r>
                        <m:r>
                          <a:rPr lang="fr-FR" i="1">
                            <a:latin typeface="Cambria Math" panose="02040503050406030204" pitchFamily="18" charset="0"/>
                          </a:rPr>
                          <m:t>𝜉</m:t>
                        </m:r>
                      </m:oMath>
                    </m:oMathPara>
                  </a14:m>
                  <a:endParaRPr lang="fr-FR" dirty="0"/>
                </a:p>
              </p:txBody>
            </p:sp>
          </mc:Choice>
          <mc:Fallback xmlns="">
            <p:sp>
              <p:nvSpPr>
                <p:cNvPr id="21" name="Rectangle 20">
                  <a:extLst>
                    <a:ext uri="{FF2B5EF4-FFF2-40B4-BE49-F238E27FC236}">
                      <a16:creationId xmlns:a16="http://schemas.microsoft.com/office/drawing/2014/main" id="{8C265FED-8242-4612-AEDF-EB9310DD181A}"/>
                    </a:ext>
                  </a:extLst>
                </p:cNvPr>
                <p:cNvSpPr>
                  <a:spLocks noRot="1" noChangeAspect="1" noMove="1" noResize="1" noEditPoints="1" noAdjustHandles="1" noChangeArrowheads="1" noChangeShapeType="1" noTextEdit="1"/>
                </p:cNvSpPr>
                <p:nvPr/>
              </p:nvSpPr>
              <p:spPr>
                <a:xfrm>
                  <a:off x="5056113" y="5971049"/>
                  <a:ext cx="1441420" cy="369332"/>
                </a:xfrm>
                <a:prstGeom prst="rect">
                  <a:avLst/>
                </a:prstGeom>
                <a:blipFill>
                  <a:blip r:embed="rId15"/>
                  <a:stretch>
                    <a:fillRect b="-13333"/>
                  </a:stretch>
                </a:blipFill>
              </p:spPr>
              <p:txBody>
                <a:bodyPr/>
                <a:lstStyle/>
                <a:p>
                  <a:r>
                    <a:rPr lang="fr-FR">
                      <a:noFill/>
                    </a:rPr>
                    <a:t> </a:t>
                  </a:r>
                </a:p>
              </p:txBody>
            </p:sp>
          </mc:Fallback>
        </mc:AlternateContent>
        <p:sp>
          <p:nvSpPr>
            <p:cNvPr id="22" name="ZoneTexte 21">
              <a:extLst>
                <a:ext uri="{FF2B5EF4-FFF2-40B4-BE49-F238E27FC236}">
                  <a16:creationId xmlns:a16="http://schemas.microsoft.com/office/drawing/2014/main" xmlns="" id="{924AEC60-0F67-42C1-AECF-E8EE4E2187C8}"/>
                </a:ext>
              </a:extLst>
            </p:cNvPr>
            <p:cNvSpPr txBox="1"/>
            <p:nvPr/>
          </p:nvSpPr>
          <p:spPr>
            <a:xfrm>
              <a:off x="6497533" y="5971049"/>
              <a:ext cx="231071" cy="369332"/>
            </a:xfrm>
            <a:prstGeom prst="rect">
              <a:avLst/>
            </a:prstGeom>
            <a:noFill/>
          </p:spPr>
          <p:txBody>
            <a:bodyPr wrap="square" rtlCol="0">
              <a:spAutoFit/>
            </a:bodyPr>
            <a:lstStyle/>
            <a:p>
              <a:r>
                <a:rPr lang="fr-FR" dirty="0"/>
                <a:t>;</a:t>
              </a:r>
            </a:p>
          </p:txBody>
        </p:sp>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8EB7ED9E-677A-495C-A654-A304FBAC22A6}"/>
                  </a:ext>
                </a:extLst>
              </p:cNvPr>
              <p:cNvSpPr/>
              <p:nvPr/>
            </p:nvSpPr>
            <p:spPr>
              <a:xfrm>
                <a:off x="7938953" y="5971049"/>
                <a:ext cx="14503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 </m:t>
                          </m:r>
                          <m:r>
                            <a:rPr lang="fr-FR" i="1">
                              <a:latin typeface="Cambria Math" panose="02040503050406030204" pitchFamily="18" charset="0"/>
                            </a:rPr>
                            <m:t>𝜂</m:t>
                          </m:r>
                        </m:e>
                      </m:d>
                      <m:r>
                        <a:rPr lang="fr-FR" i="0">
                          <a:latin typeface="Cambria Math" panose="02040503050406030204" pitchFamily="18" charset="0"/>
                        </a:rPr>
                        <m:t>=</m:t>
                      </m:r>
                      <m:r>
                        <a:rPr lang="fr-FR" i="1">
                          <a:latin typeface="Cambria Math" panose="02040503050406030204" pitchFamily="18" charset="0"/>
                        </a:rPr>
                        <m:t>𝜂</m:t>
                      </m:r>
                    </m:oMath>
                  </m:oMathPara>
                </a14:m>
                <a:endParaRPr lang="fr-FR" dirty="0"/>
              </a:p>
            </p:txBody>
          </p:sp>
        </mc:Choice>
        <mc:Fallback xmlns="">
          <p:sp>
            <p:nvSpPr>
              <p:cNvPr id="25" name="Rectangle 24">
                <a:extLst>
                  <a:ext uri="{FF2B5EF4-FFF2-40B4-BE49-F238E27FC236}">
                    <a16:creationId xmlns:a16="http://schemas.microsoft.com/office/drawing/2014/main" id="{8EB7ED9E-677A-495C-A654-A304FBAC22A6}"/>
                  </a:ext>
                </a:extLst>
              </p:cNvPr>
              <p:cNvSpPr>
                <a:spLocks noRot="1" noChangeAspect="1" noMove="1" noResize="1" noEditPoints="1" noAdjustHandles="1" noChangeArrowheads="1" noChangeShapeType="1" noTextEdit="1"/>
              </p:cNvSpPr>
              <p:nvPr/>
            </p:nvSpPr>
            <p:spPr>
              <a:xfrm>
                <a:off x="7938953" y="5971049"/>
                <a:ext cx="1450332" cy="369332"/>
              </a:xfrm>
              <a:prstGeom prst="rect">
                <a:avLst/>
              </a:prstGeom>
              <a:blipFill>
                <a:blip r:embed="rId16"/>
                <a:stretch>
                  <a:fillRect b="-13333"/>
                </a:stretch>
              </a:blipFill>
            </p:spPr>
            <p:txBody>
              <a:bodyPr/>
              <a:lstStyle/>
              <a:p>
                <a:r>
                  <a:rPr lang="fr-FR">
                    <a:noFill/>
                  </a:rPr>
                  <a:t> </a:t>
                </a:r>
              </a:p>
            </p:txBody>
          </p:sp>
        </mc:Fallback>
      </mc:AlternateContent>
    </p:spTree>
    <p:extLst>
      <p:ext uri="{BB962C8B-B14F-4D97-AF65-F5344CB8AC3E}">
        <p14:creationId xmlns:p14="http://schemas.microsoft.com/office/powerpoint/2010/main" val="231658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F1F39DB-69A6-4BA5-ACEF-26033C60F2E7}"/>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5" name="Rectangle 4">
            <a:extLst>
              <a:ext uri="{FF2B5EF4-FFF2-40B4-BE49-F238E27FC236}">
                <a16:creationId xmlns:a16="http://schemas.microsoft.com/office/drawing/2014/main" xmlns="" id="{BEDFF6D9-8859-44F9-A960-A01A2DC0920F}"/>
              </a:ext>
            </a:extLst>
          </p:cNvPr>
          <p:cNvSpPr/>
          <p:nvPr/>
        </p:nvSpPr>
        <p:spPr>
          <a:xfrm>
            <a:off x="480712" y="570146"/>
            <a:ext cx="447558"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Et </a:t>
            </a:r>
            <a:endParaRPr lang="fr-FR"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63663AEB-ABD8-4DC9-8925-C43F1829817A}"/>
                  </a:ext>
                </a:extLst>
              </p:cNvPr>
              <p:cNvSpPr/>
              <p:nvPr/>
            </p:nvSpPr>
            <p:spPr>
              <a:xfrm>
                <a:off x="6895732" y="1052173"/>
                <a:ext cx="1048684" cy="6647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num>
                        <m:den>
                          <m:r>
                            <a:rPr lang="fr-FR" i="0">
                              <a:latin typeface="Cambria Math" panose="02040503050406030204" pitchFamily="18" charset="0"/>
                            </a:rPr>
                            <m:t>𝜕</m:t>
                          </m:r>
                          <m:r>
                            <a:rPr lang="fr-FR" i="1">
                              <a:latin typeface="Cambria Math" panose="02040503050406030204" pitchFamily="18" charset="0"/>
                            </a:rPr>
                            <m:t>𝜉</m:t>
                          </m:r>
                        </m:den>
                      </m:f>
                      <m:r>
                        <a:rPr lang="fr-FR" i="0">
                          <a:latin typeface="Cambria Math" panose="02040503050406030204" pitchFamily="18" charset="0"/>
                        </a:rPr>
                        <m:t>=0</m:t>
                      </m:r>
                    </m:oMath>
                  </m:oMathPara>
                </a14:m>
                <a:endParaRPr lang="fr-FR" dirty="0"/>
              </a:p>
            </p:txBody>
          </p:sp>
        </mc:Choice>
        <mc:Fallback xmlns="">
          <p:sp>
            <p:nvSpPr>
              <p:cNvPr id="8" name="Rectangle 7">
                <a:extLst>
                  <a:ext uri="{FF2B5EF4-FFF2-40B4-BE49-F238E27FC236}">
                    <a16:creationId xmlns:a16="http://schemas.microsoft.com/office/drawing/2014/main" id="{63663AEB-ABD8-4DC9-8925-C43F1829817A}"/>
                  </a:ext>
                </a:extLst>
              </p:cNvPr>
              <p:cNvSpPr>
                <a:spLocks noRot="1" noChangeAspect="1" noMove="1" noResize="1" noEditPoints="1" noAdjustHandles="1" noChangeArrowheads="1" noChangeShapeType="1" noTextEdit="1"/>
              </p:cNvSpPr>
              <p:nvPr/>
            </p:nvSpPr>
            <p:spPr>
              <a:xfrm>
                <a:off x="6895732" y="1052173"/>
                <a:ext cx="1048684" cy="664734"/>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A3471651-1052-4942-B9F5-5E5B3BA6DB92}"/>
                  </a:ext>
                </a:extLst>
              </p:cNvPr>
              <p:cNvSpPr/>
              <p:nvPr/>
            </p:nvSpPr>
            <p:spPr>
              <a:xfrm>
                <a:off x="6895732" y="2241115"/>
                <a:ext cx="1048684" cy="665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num>
                        <m:den>
                          <m:r>
                            <a:rPr lang="fr-FR" i="0">
                              <a:latin typeface="Cambria Math" panose="02040503050406030204" pitchFamily="18" charset="0"/>
                            </a:rPr>
                            <m:t>𝜕</m:t>
                          </m:r>
                          <m:r>
                            <a:rPr lang="fr-FR" i="1">
                              <a:latin typeface="Cambria Math" panose="02040503050406030204" pitchFamily="18" charset="0"/>
                            </a:rPr>
                            <m:t>𝜂</m:t>
                          </m:r>
                        </m:den>
                      </m:f>
                      <m:r>
                        <a:rPr lang="fr-FR" i="0">
                          <a:latin typeface="Cambria Math" panose="02040503050406030204" pitchFamily="18" charset="0"/>
                        </a:rPr>
                        <m:t>=1</m:t>
                      </m:r>
                    </m:oMath>
                  </m:oMathPara>
                </a14:m>
                <a:endParaRPr lang="fr-FR" dirty="0"/>
              </a:p>
            </p:txBody>
          </p:sp>
        </mc:Choice>
        <mc:Fallback xmlns="">
          <p:sp>
            <p:nvSpPr>
              <p:cNvPr id="11" name="Rectangle 10">
                <a:extLst>
                  <a:ext uri="{FF2B5EF4-FFF2-40B4-BE49-F238E27FC236}">
                    <a16:creationId xmlns:a16="http://schemas.microsoft.com/office/drawing/2014/main" id="{A3471651-1052-4942-B9F5-5E5B3BA6DB92}"/>
                  </a:ext>
                </a:extLst>
              </p:cNvPr>
              <p:cNvSpPr>
                <a:spLocks noRot="1" noChangeAspect="1" noMove="1" noResize="1" noEditPoints="1" noAdjustHandles="1" noChangeArrowheads="1" noChangeShapeType="1" noTextEdit="1"/>
              </p:cNvSpPr>
              <p:nvPr/>
            </p:nvSpPr>
            <p:spPr>
              <a:xfrm>
                <a:off x="6895732" y="2241115"/>
                <a:ext cx="1048684" cy="665888"/>
              </a:xfrm>
              <a:prstGeom prst="rect">
                <a:avLst/>
              </a:prstGeom>
              <a:blipFill>
                <a:blip r:embed="rId3"/>
                <a:stretch>
                  <a:fillRect/>
                </a:stretch>
              </a:blipFill>
            </p:spPr>
            <p:txBody>
              <a:bodyPr/>
              <a:lstStyle/>
              <a:p>
                <a:r>
                  <a:rPr lang="fr-FR">
                    <a:noFill/>
                  </a:rPr>
                  <a:t> </a:t>
                </a:r>
              </a:p>
            </p:txBody>
          </p:sp>
        </mc:Fallback>
      </mc:AlternateContent>
      <p:grpSp>
        <p:nvGrpSpPr>
          <p:cNvPr id="16" name="Groupe 15">
            <a:extLst>
              <a:ext uri="{FF2B5EF4-FFF2-40B4-BE49-F238E27FC236}">
                <a16:creationId xmlns:a16="http://schemas.microsoft.com/office/drawing/2014/main" xmlns="" id="{FFBA64E1-76CD-4C78-8C40-7931E2362D04}"/>
              </a:ext>
            </a:extLst>
          </p:cNvPr>
          <p:cNvGrpSpPr/>
          <p:nvPr/>
        </p:nvGrpSpPr>
        <p:grpSpPr>
          <a:xfrm>
            <a:off x="1312571" y="1052173"/>
            <a:ext cx="1247742" cy="664734"/>
            <a:chOff x="1312571" y="1052173"/>
            <a:chExt cx="1247742" cy="664734"/>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3478CD15-0704-40F7-A432-5740A5EADFB8}"/>
                    </a:ext>
                  </a:extLst>
                </p:cNvPr>
                <p:cNvSpPr/>
                <p:nvPr/>
              </p:nvSpPr>
              <p:spPr>
                <a:xfrm>
                  <a:off x="1312571" y="1052173"/>
                  <a:ext cx="1216487" cy="6647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num>
                          <m:den>
                            <m:r>
                              <a:rPr lang="fr-FR" i="0">
                                <a:latin typeface="Cambria Math" panose="02040503050406030204" pitchFamily="18" charset="0"/>
                              </a:rPr>
                              <m:t>𝜕</m:t>
                            </m:r>
                            <m:r>
                              <a:rPr lang="fr-FR" i="1">
                                <a:latin typeface="Cambria Math" panose="02040503050406030204" pitchFamily="18" charset="0"/>
                              </a:rPr>
                              <m:t>𝜉</m:t>
                            </m:r>
                          </m:den>
                        </m:f>
                        <m:r>
                          <a:rPr lang="fr-FR" i="0">
                            <a:latin typeface="Cambria Math" panose="02040503050406030204" pitchFamily="18" charset="0"/>
                          </a:rPr>
                          <m:t>=−1</m:t>
                        </m:r>
                      </m:oMath>
                    </m:oMathPara>
                  </a14:m>
                  <a:endParaRPr lang="fr-FR" dirty="0"/>
                </a:p>
              </p:txBody>
            </p:sp>
          </mc:Choice>
          <mc:Fallback xmlns="">
            <p:sp>
              <p:nvSpPr>
                <p:cNvPr id="6" name="Rectangle 5">
                  <a:extLst>
                    <a:ext uri="{FF2B5EF4-FFF2-40B4-BE49-F238E27FC236}">
                      <a16:creationId xmlns:a16="http://schemas.microsoft.com/office/drawing/2014/main" id="{3478CD15-0704-40F7-A432-5740A5EADFB8}"/>
                    </a:ext>
                  </a:extLst>
                </p:cNvPr>
                <p:cNvSpPr>
                  <a:spLocks noRot="1" noChangeAspect="1" noMove="1" noResize="1" noEditPoints="1" noAdjustHandles="1" noChangeArrowheads="1" noChangeShapeType="1" noTextEdit="1"/>
                </p:cNvSpPr>
                <p:nvPr/>
              </p:nvSpPr>
              <p:spPr>
                <a:xfrm>
                  <a:off x="1312571" y="1052173"/>
                  <a:ext cx="1216487" cy="664734"/>
                </a:xfrm>
                <a:prstGeom prst="rect">
                  <a:avLst/>
                </a:prstGeom>
                <a:blipFill>
                  <a:blip r:embed="rId4"/>
                  <a:stretch>
                    <a:fillRect/>
                  </a:stretch>
                </a:blipFill>
              </p:spPr>
              <p:txBody>
                <a:bodyPr/>
                <a:lstStyle/>
                <a:p>
                  <a:r>
                    <a:rPr lang="fr-FR">
                      <a:noFill/>
                    </a:rPr>
                    <a:t> </a:t>
                  </a:r>
                </a:p>
              </p:txBody>
            </p:sp>
          </mc:Fallback>
        </mc:AlternateContent>
        <p:sp>
          <p:nvSpPr>
            <p:cNvPr id="12" name="ZoneTexte 11">
              <a:extLst>
                <a:ext uri="{FF2B5EF4-FFF2-40B4-BE49-F238E27FC236}">
                  <a16:creationId xmlns:a16="http://schemas.microsoft.com/office/drawing/2014/main" xmlns="" id="{2E86A8FE-D401-4F35-89AF-9CC69D868EB5}"/>
                </a:ext>
              </a:extLst>
            </p:cNvPr>
            <p:cNvSpPr txBox="1"/>
            <p:nvPr/>
          </p:nvSpPr>
          <p:spPr>
            <a:xfrm>
              <a:off x="2384695" y="1199874"/>
              <a:ext cx="175618" cy="369332"/>
            </a:xfrm>
            <a:prstGeom prst="rect">
              <a:avLst/>
            </a:prstGeom>
            <a:noFill/>
          </p:spPr>
          <p:txBody>
            <a:bodyPr wrap="square" rtlCol="0">
              <a:spAutoFit/>
            </a:bodyPr>
            <a:lstStyle/>
            <a:p>
              <a:r>
                <a:rPr lang="fr-FR" dirty="0"/>
                <a:t>;</a:t>
              </a:r>
            </a:p>
          </p:txBody>
        </p:sp>
      </p:grpSp>
      <p:grpSp>
        <p:nvGrpSpPr>
          <p:cNvPr id="17" name="Groupe 16">
            <a:extLst>
              <a:ext uri="{FF2B5EF4-FFF2-40B4-BE49-F238E27FC236}">
                <a16:creationId xmlns:a16="http://schemas.microsoft.com/office/drawing/2014/main" xmlns="" id="{8EDC57DF-5D85-414F-A99F-9286F9A5D2E5}"/>
              </a:ext>
            </a:extLst>
          </p:cNvPr>
          <p:cNvGrpSpPr/>
          <p:nvPr/>
        </p:nvGrpSpPr>
        <p:grpSpPr>
          <a:xfrm>
            <a:off x="4247585" y="1052173"/>
            <a:ext cx="1136493" cy="664734"/>
            <a:chOff x="4247585" y="1052173"/>
            <a:chExt cx="1136493" cy="664734"/>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4DBE4AB2-2630-4D28-8903-BD8BC1B00BCE}"/>
                    </a:ext>
                  </a:extLst>
                </p:cNvPr>
                <p:cNvSpPr/>
                <p:nvPr/>
              </p:nvSpPr>
              <p:spPr>
                <a:xfrm>
                  <a:off x="4247585" y="1052173"/>
                  <a:ext cx="1048684" cy="6647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num>
                          <m:den>
                            <m:r>
                              <a:rPr lang="fr-FR" i="0">
                                <a:latin typeface="Cambria Math" panose="02040503050406030204" pitchFamily="18" charset="0"/>
                              </a:rPr>
                              <m:t>𝜕</m:t>
                            </m:r>
                            <m:r>
                              <a:rPr lang="fr-FR" i="1">
                                <a:latin typeface="Cambria Math" panose="02040503050406030204" pitchFamily="18" charset="0"/>
                              </a:rPr>
                              <m:t>𝜉</m:t>
                            </m:r>
                          </m:den>
                        </m:f>
                        <m:r>
                          <a:rPr lang="fr-FR" i="0">
                            <a:latin typeface="Cambria Math" panose="02040503050406030204" pitchFamily="18" charset="0"/>
                          </a:rPr>
                          <m:t>=1</m:t>
                        </m:r>
                      </m:oMath>
                    </m:oMathPara>
                  </a14:m>
                  <a:endParaRPr lang="fr-FR" dirty="0"/>
                </a:p>
              </p:txBody>
            </p:sp>
          </mc:Choice>
          <mc:Fallback xmlns="">
            <p:sp>
              <p:nvSpPr>
                <p:cNvPr id="7" name="Rectangle 6">
                  <a:extLst>
                    <a:ext uri="{FF2B5EF4-FFF2-40B4-BE49-F238E27FC236}">
                      <a16:creationId xmlns:a16="http://schemas.microsoft.com/office/drawing/2014/main" id="{4DBE4AB2-2630-4D28-8903-BD8BC1B00BCE}"/>
                    </a:ext>
                  </a:extLst>
                </p:cNvPr>
                <p:cNvSpPr>
                  <a:spLocks noRot="1" noChangeAspect="1" noMove="1" noResize="1" noEditPoints="1" noAdjustHandles="1" noChangeArrowheads="1" noChangeShapeType="1" noTextEdit="1"/>
                </p:cNvSpPr>
                <p:nvPr/>
              </p:nvSpPr>
              <p:spPr>
                <a:xfrm>
                  <a:off x="4247585" y="1052173"/>
                  <a:ext cx="1048684" cy="664734"/>
                </a:xfrm>
                <a:prstGeom prst="rect">
                  <a:avLst/>
                </a:prstGeom>
                <a:blipFill>
                  <a:blip r:embed="rId5"/>
                  <a:stretch>
                    <a:fillRect/>
                  </a:stretch>
                </a:blipFill>
              </p:spPr>
              <p:txBody>
                <a:bodyPr/>
                <a:lstStyle/>
                <a:p>
                  <a:r>
                    <a:rPr lang="fr-FR">
                      <a:noFill/>
                    </a:rPr>
                    <a:t> </a:t>
                  </a:r>
                </a:p>
              </p:txBody>
            </p:sp>
          </mc:Fallback>
        </mc:AlternateContent>
        <p:sp>
          <p:nvSpPr>
            <p:cNvPr id="13" name="ZoneTexte 12">
              <a:extLst>
                <a:ext uri="{FF2B5EF4-FFF2-40B4-BE49-F238E27FC236}">
                  <a16:creationId xmlns:a16="http://schemas.microsoft.com/office/drawing/2014/main" xmlns="" id="{EBE4F236-F18E-44C5-B586-7B41EF12A0FA}"/>
                </a:ext>
              </a:extLst>
            </p:cNvPr>
            <p:cNvSpPr txBox="1"/>
            <p:nvPr/>
          </p:nvSpPr>
          <p:spPr>
            <a:xfrm>
              <a:off x="5208460" y="1199874"/>
              <a:ext cx="175618" cy="369332"/>
            </a:xfrm>
            <a:prstGeom prst="rect">
              <a:avLst/>
            </a:prstGeom>
            <a:noFill/>
          </p:spPr>
          <p:txBody>
            <a:bodyPr wrap="square" rtlCol="0">
              <a:spAutoFit/>
            </a:bodyPr>
            <a:lstStyle/>
            <a:p>
              <a:r>
                <a:rPr lang="fr-FR" dirty="0"/>
                <a:t>;</a:t>
              </a:r>
            </a:p>
          </p:txBody>
        </p:sp>
      </p:grpSp>
      <p:grpSp>
        <p:nvGrpSpPr>
          <p:cNvPr id="18" name="Groupe 17">
            <a:extLst>
              <a:ext uri="{FF2B5EF4-FFF2-40B4-BE49-F238E27FC236}">
                <a16:creationId xmlns:a16="http://schemas.microsoft.com/office/drawing/2014/main" xmlns="" id="{63F6CCD2-61D0-44DD-B11E-8E99BD9A467E}"/>
              </a:ext>
            </a:extLst>
          </p:cNvPr>
          <p:cNvGrpSpPr/>
          <p:nvPr/>
        </p:nvGrpSpPr>
        <p:grpSpPr>
          <a:xfrm>
            <a:off x="1312571" y="2307415"/>
            <a:ext cx="1216487" cy="533288"/>
            <a:chOff x="1312571" y="2307415"/>
            <a:chExt cx="1216487" cy="533288"/>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BB1A976A-5B9E-4DF4-BC01-5AB9484BAB66}"/>
                    </a:ext>
                  </a:extLst>
                </p:cNvPr>
                <p:cNvSpPr/>
                <p:nvPr/>
              </p:nvSpPr>
              <p:spPr>
                <a:xfrm>
                  <a:off x="1312571" y="2307415"/>
                  <a:ext cx="1159933" cy="533288"/>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 </a:t>
                  </a:r>
                  <a14:m>
                    <m:oMath xmlns:m="http://schemas.openxmlformats.org/officeDocument/2006/math">
                      <m:f>
                        <m:fPr>
                          <m:ctrlPr>
                            <a:rPr lang="fr-FR" i="1">
                              <a:latin typeface="Cambria Math" panose="02040503050406030204" pitchFamily="18" charset="0"/>
                              <a:ea typeface="Times New Roman" panose="02020603050405020304" pitchFamily="18" charset="0"/>
                              <a:cs typeface="Times New Roman" panose="02020603050405020304" pitchFamily="18" charset="0"/>
                            </a:rPr>
                          </m:ctrlPr>
                        </m:fPr>
                        <m:num>
                          <m:r>
                            <a:rPr lang="fr-FR"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𝑁</m:t>
                              </m:r>
                            </m:e>
                            <m:sub>
                              <m:r>
                                <a:rPr lang="fr-FR" i="1">
                                  <a:latin typeface="Cambria Math" panose="02040503050406030204" pitchFamily="18" charset="0"/>
                                  <a:ea typeface="Times New Roman" panose="02020603050405020304" pitchFamily="18" charset="0"/>
                                  <a:cs typeface="Times New Roman" panose="02020603050405020304" pitchFamily="18" charset="0"/>
                                </a:rPr>
                                <m:t>1</m:t>
                              </m:r>
                            </m:sub>
                          </m:sSub>
                        </m:num>
                        <m:den>
                          <m:r>
                            <a:rPr lang="fr-FR" i="1">
                              <a:latin typeface="Cambria Math" panose="02040503050406030204" pitchFamily="18" charset="0"/>
                              <a:ea typeface="Times New Roman" panose="02020603050405020304" pitchFamily="18" charset="0"/>
                              <a:cs typeface="Times New Roman" panose="02020603050405020304" pitchFamily="18" charset="0"/>
                            </a:rPr>
                            <m:t>𝜕𝜂</m:t>
                          </m:r>
                        </m:den>
                      </m:f>
                      <m:r>
                        <a:rPr lang="fr-FR" i="1">
                          <a:latin typeface="Cambria Math" panose="02040503050406030204" pitchFamily="18" charset="0"/>
                          <a:ea typeface="Times New Roman" panose="02020603050405020304" pitchFamily="18" charset="0"/>
                          <a:cs typeface="Times New Roman" panose="02020603050405020304" pitchFamily="18" charset="0"/>
                        </a:rPr>
                        <m:t>=−1</m:t>
                      </m:r>
                    </m:oMath>
                  </a14:m>
                  <a:endParaRPr lang="fr-FR" dirty="0"/>
                </a:p>
              </p:txBody>
            </p:sp>
          </mc:Choice>
          <mc:Fallback xmlns="">
            <p:sp>
              <p:nvSpPr>
                <p:cNvPr id="9" name="Rectangle 8">
                  <a:extLst>
                    <a:ext uri="{FF2B5EF4-FFF2-40B4-BE49-F238E27FC236}">
                      <a16:creationId xmlns:a16="http://schemas.microsoft.com/office/drawing/2014/main" id="{BB1A976A-5B9E-4DF4-BC01-5AB9484BAB66}"/>
                    </a:ext>
                  </a:extLst>
                </p:cNvPr>
                <p:cNvSpPr>
                  <a:spLocks noRot="1" noChangeAspect="1" noMove="1" noResize="1" noEditPoints="1" noAdjustHandles="1" noChangeArrowheads="1" noChangeShapeType="1" noTextEdit="1"/>
                </p:cNvSpPr>
                <p:nvPr/>
              </p:nvSpPr>
              <p:spPr>
                <a:xfrm>
                  <a:off x="1312571" y="2307415"/>
                  <a:ext cx="1159933" cy="533288"/>
                </a:xfrm>
                <a:prstGeom prst="rect">
                  <a:avLst/>
                </a:prstGeom>
                <a:blipFill>
                  <a:blip r:embed="rId6"/>
                  <a:stretch>
                    <a:fillRect b="-6897"/>
                  </a:stretch>
                </a:blipFill>
              </p:spPr>
              <p:txBody>
                <a:bodyPr/>
                <a:lstStyle/>
                <a:p>
                  <a:r>
                    <a:rPr lang="fr-FR">
                      <a:noFill/>
                    </a:rPr>
                    <a:t> </a:t>
                  </a:r>
                </a:p>
              </p:txBody>
            </p:sp>
          </mc:Fallback>
        </mc:AlternateContent>
        <p:sp>
          <p:nvSpPr>
            <p:cNvPr id="14" name="ZoneTexte 13">
              <a:extLst>
                <a:ext uri="{FF2B5EF4-FFF2-40B4-BE49-F238E27FC236}">
                  <a16:creationId xmlns:a16="http://schemas.microsoft.com/office/drawing/2014/main" xmlns="" id="{724E9C10-0C8C-42C2-AF17-DDC136637E9F}"/>
                </a:ext>
              </a:extLst>
            </p:cNvPr>
            <p:cNvSpPr txBox="1"/>
            <p:nvPr/>
          </p:nvSpPr>
          <p:spPr>
            <a:xfrm>
              <a:off x="2353440" y="2412786"/>
              <a:ext cx="175618" cy="369332"/>
            </a:xfrm>
            <a:prstGeom prst="rect">
              <a:avLst/>
            </a:prstGeom>
            <a:noFill/>
          </p:spPr>
          <p:txBody>
            <a:bodyPr wrap="square" rtlCol="0">
              <a:spAutoFit/>
            </a:bodyPr>
            <a:lstStyle/>
            <a:p>
              <a:r>
                <a:rPr lang="fr-FR" dirty="0"/>
                <a:t>;</a:t>
              </a:r>
            </a:p>
          </p:txBody>
        </p:sp>
      </p:grpSp>
      <p:grpSp>
        <p:nvGrpSpPr>
          <p:cNvPr id="19" name="Groupe 18">
            <a:extLst>
              <a:ext uri="{FF2B5EF4-FFF2-40B4-BE49-F238E27FC236}">
                <a16:creationId xmlns:a16="http://schemas.microsoft.com/office/drawing/2014/main" xmlns="" id="{C509FCF1-CA33-4BD4-BA5C-6383234C7006}"/>
              </a:ext>
            </a:extLst>
          </p:cNvPr>
          <p:cNvGrpSpPr/>
          <p:nvPr/>
        </p:nvGrpSpPr>
        <p:grpSpPr>
          <a:xfrm>
            <a:off x="4247585" y="2241115"/>
            <a:ext cx="1136493" cy="665888"/>
            <a:chOff x="4247585" y="2241115"/>
            <a:chExt cx="1136493" cy="665888"/>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D45D2B84-BB7A-460B-9895-F05905E0FED5}"/>
                    </a:ext>
                  </a:extLst>
                </p:cNvPr>
                <p:cNvSpPr/>
                <p:nvPr/>
              </p:nvSpPr>
              <p:spPr>
                <a:xfrm>
                  <a:off x="4247585" y="2241115"/>
                  <a:ext cx="1048684" cy="665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num>
                          <m:den>
                            <m:r>
                              <a:rPr lang="fr-FR" i="0">
                                <a:latin typeface="Cambria Math" panose="02040503050406030204" pitchFamily="18" charset="0"/>
                              </a:rPr>
                              <m:t>𝜕</m:t>
                            </m:r>
                            <m:r>
                              <a:rPr lang="fr-FR" i="1">
                                <a:latin typeface="Cambria Math" panose="02040503050406030204" pitchFamily="18" charset="0"/>
                              </a:rPr>
                              <m:t>𝜂</m:t>
                            </m:r>
                          </m:den>
                        </m:f>
                        <m:r>
                          <a:rPr lang="fr-FR" i="0">
                            <a:latin typeface="Cambria Math" panose="02040503050406030204" pitchFamily="18" charset="0"/>
                          </a:rPr>
                          <m:t>=0</m:t>
                        </m:r>
                      </m:oMath>
                    </m:oMathPara>
                  </a14:m>
                  <a:endParaRPr lang="fr-FR" dirty="0"/>
                </a:p>
              </p:txBody>
            </p:sp>
          </mc:Choice>
          <mc:Fallback xmlns="">
            <p:sp>
              <p:nvSpPr>
                <p:cNvPr id="10" name="Rectangle 9">
                  <a:extLst>
                    <a:ext uri="{FF2B5EF4-FFF2-40B4-BE49-F238E27FC236}">
                      <a16:creationId xmlns:a16="http://schemas.microsoft.com/office/drawing/2014/main" id="{D45D2B84-BB7A-460B-9895-F05905E0FED5}"/>
                    </a:ext>
                  </a:extLst>
                </p:cNvPr>
                <p:cNvSpPr>
                  <a:spLocks noRot="1" noChangeAspect="1" noMove="1" noResize="1" noEditPoints="1" noAdjustHandles="1" noChangeArrowheads="1" noChangeShapeType="1" noTextEdit="1"/>
                </p:cNvSpPr>
                <p:nvPr/>
              </p:nvSpPr>
              <p:spPr>
                <a:xfrm>
                  <a:off x="4247585" y="2241115"/>
                  <a:ext cx="1048684" cy="665888"/>
                </a:xfrm>
                <a:prstGeom prst="rect">
                  <a:avLst/>
                </a:prstGeom>
                <a:blipFill>
                  <a:blip r:embed="rId7"/>
                  <a:stretch>
                    <a:fillRect/>
                  </a:stretch>
                </a:blipFill>
              </p:spPr>
              <p:txBody>
                <a:bodyPr/>
                <a:lstStyle/>
                <a:p>
                  <a:r>
                    <a:rPr lang="fr-FR">
                      <a:noFill/>
                    </a:rPr>
                    <a:t> </a:t>
                  </a:r>
                </a:p>
              </p:txBody>
            </p:sp>
          </mc:Fallback>
        </mc:AlternateContent>
        <p:sp>
          <p:nvSpPr>
            <p:cNvPr id="15" name="ZoneTexte 14">
              <a:extLst>
                <a:ext uri="{FF2B5EF4-FFF2-40B4-BE49-F238E27FC236}">
                  <a16:creationId xmlns:a16="http://schemas.microsoft.com/office/drawing/2014/main" xmlns="" id="{22CB2F90-CC79-4E3E-A046-7F933B752901}"/>
                </a:ext>
              </a:extLst>
            </p:cNvPr>
            <p:cNvSpPr txBox="1"/>
            <p:nvPr/>
          </p:nvSpPr>
          <p:spPr>
            <a:xfrm>
              <a:off x="5208460" y="2434352"/>
              <a:ext cx="175618" cy="369332"/>
            </a:xfrm>
            <a:prstGeom prst="rect">
              <a:avLst/>
            </a:prstGeom>
            <a:noFill/>
          </p:spPr>
          <p:txBody>
            <a:bodyPr wrap="square" rtlCol="0">
              <a:spAutoFit/>
            </a:bodyPr>
            <a:lstStyle/>
            <a:p>
              <a:r>
                <a:rPr lang="fr-FR" dirty="0"/>
                <a:t>;</a:t>
              </a:r>
            </a:p>
          </p:txBody>
        </p:sp>
      </p:grpSp>
      <p:sp>
        <p:nvSpPr>
          <p:cNvPr id="20" name="Rectangle 19">
            <a:extLst>
              <a:ext uri="{FF2B5EF4-FFF2-40B4-BE49-F238E27FC236}">
                <a16:creationId xmlns:a16="http://schemas.microsoft.com/office/drawing/2014/main" xmlns="" id="{DD12A7FD-3FC6-4BDF-AA6F-9F31F6146196}"/>
              </a:ext>
            </a:extLst>
          </p:cNvPr>
          <p:cNvSpPr/>
          <p:nvPr/>
        </p:nvSpPr>
        <p:spPr>
          <a:xfrm>
            <a:off x="480712" y="3244334"/>
            <a:ext cx="742511"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Donc </a:t>
            </a:r>
            <a:endParaRPr lang="fr-FR" dirty="0"/>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E38B7C22-C970-4E11-9C81-855EE54FB8EC}"/>
                  </a:ext>
                </a:extLst>
              </p:cNvPr>
              <p:cNvSpPr/>
              <p:nvPr/>
            </p:nvSpPr>
            <p:spPr>
              <a:xfrm>
                <a:off x="2885766" y="3891316"/>
                <a:ext cx="3302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𝐽</m:t>
                      </m:r>
                    </m:oMath>
                  </m:oMathPara>
                </a14:m>
                <a:endParaRPr lang="fr-FR" dirty="0"/>
              </a:p>
            </p:txBody>
          </p:sp>
        </mc:Choice>
        <mc:Fallback xmlns="">
          <p:sp>
            <p:nvSpPr>
              <p:cNvPr id="21" name="Rectangle 20">
                <a:extLst>
                  <a:ext uri="{FF2B5EF4-FFF2-40B4-BE49-F238E27FC236}">
                    <a16:creationId xmlns:a16="http://schemas.microsoft.com/office/drawing/2014/main" id="{E38B7C22-C970-4E11-9C81-855EE54FB8EC}"/>
                  </a:ext>
                </a:extLst>
              </p:cNvPr>
              <p:cNvSpPr>
                <a:spLocks noRot="1" noChangeAspect="1" noMove="1" noResize="1" noEditPoints="1" noAdjustHandles="1" noChangeArrowheads="1" noChangeShapeType="1" noTextEdit="1"/>
              </p:cNvSpPr>
              <p:nvPr/>
            </p:nvSpPr>
            <p:spPr>
              <a:xfrm>
                <a:off x="2885766" y="3891316"/>
                <a:ext cx="330219" cy="369332"/>
              </a:xfrm>
              <a:prstGeom prst="rect">
                <a:avLst/>
              </a:prstGeom>
              <a:blipFill>
                <a:blip r:embed="rId8"/>
                <a:stretch>
                  <a:fillRect b="-98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7D2BAFB0-ABD3-4323-BDED-852B05A0E68F}"/>
                  </a:ext>
                </a:extLst>
              </p:cNvPr>
              <p:cNvSpPr/>
              <p:nvPr/>
            </p:nvSpPr>
            <p:spPr>
              <a:xfrm>
                <a:off x="3050875" y="390074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2" name="Rectangle 21">
                <a:extLst>
                  <a:ext uri="{FF2B5EF4-FFF2-40B4-BE49-F238E27FC236}">
                    <a16:creationId xmlns:a16="http://schemas.microsoft.com/office/drawing/2014/main" id="{7D2BAFB0-ABD3-4323-BDED-852B05A0E68F}"/>
                  </a:ext>
                </a:extLst>
              </p:cNvPr>
              <p:cNvSpPr>
                <a:spLocks noRot="1" noChangeAspect="1" noMove="1" noResize="1" noEditPoints="1" noAdjustHandles="1" noChangeArrowheads="1" noChangeShapeType="1" noTextEdit="1"/>
              </p:cNvSpPr>
              <p:nvPr/>
            </p:nvSpPr>
            <p:spPr>
              <a:xfrm>
                <a:off x="3050875" y="3900744"/>
                <a:ext cx="410690" cy="369332"/>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4AA73379-162E-49FA-A81A-B918C0A41B52}"/>
                  </a:ext>
                </a:extLst>
              </p:cNvPr>
              <p:cNvSpPr/>
              <p:nvPr/>
            </p:nvSpPr>
            <p:spPr>
              <a:xfrm>
                <a:off x="3256220" y="3792766"/>
                <a:ext cx="2447785" cy="585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rPr>
                          </m:ctrlPr>
                        </m:dPr>
                        <m:e>
                          <m:m>
                            <m:mPr>
                              <m:plcHide m:val="on"/>
                              <m:mcs>
                                <m:mc>
                                  <m:mcPr>
                                    <m:count m:val="2"/>
                                    <m:mcJc m:val="center"/>
                                  </m:mcPr>
                                </m:mc>
                              </m:mcs>
                              <m:ctrlPr>
                                <a:rPr lang="fr-FR" i="1">
                                  <a:latin typeface="Cambria Math" panose="02040503050406030204" pitchFamily="18" charset="0"/>
                                </a:rPr>
                              </m:ctrlPr>
                            </m:mPr>
                            <m:mr>
                              <m:e>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2</m:t>
                                    </m:r>
                                  </m:sub>
                                </m:sSub>
                              </m:e>
                              <m:e>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1</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2</m:t>
                                    </m:r>
                                  </m:sub>
                                </m:sSub>
                              </m:e>
                            </m:mr>
                            <m:mr>
                              <m:e>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3</m:t>
                                    </m:r>
                                  </m:sub>
                                </m:sSub>
                              </m:e>
                              <m:e>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1</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3</m:t>
                                    </m:r>
                                  </m:sub>
                                </m:sSub>
                              </m:e>
                            </m:mr>
                          </m:m>
                        </m:e>
                      </m:d>
                    </m:oMath>
                  </m:oMathPara>
                </a14:m>
                <a:endParaRPr lang="fr-FR" dirty="0"/>
              </a:p>
            </p:txBody>
          </p:sp>
        </mc:Choice>
        <mc:Fallback xmlns="">
          <p:sp>
            <p:nvSpPr>
              <p:cNvPr id="23" name="Rectangle 22">
                <a:extLst>
                  <a:ext uri="{FF2B5EF4-FFF2-40B4-BE49-F238E27FC236}">
                    <a16:creationId xmlns:a16="http://schemas.microsoft.com/office/drawing/2014/main" id="{4AA73379-162E-49FA-A81A-B918C0A41B52}"/>
                  </a:ext>
                </a:extLst>
              </p:cNvPr>
              <p:cNvSpPr>
                <a:spLocks noRot="1" noChangeAspect="1" noMove="1" noResize="1" noEditPoints="1" noAdjustHandles="1" noChangeArrowheads="1" noChangeShapeType="1" noTextEdit="1"/>
              </p:cNvSpPr>
              <p:nvPr/>
            </p:nvSpPr>
            <p:spPr>
              <a:xfrm>
                <a:off x="3256220" y="3792766"/>
                <a:ext cx="2447785" cy="585288"/>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DFC521E6-EC3D-41D0-ACC9-38142FE1E46F}"/>
                  </a:ext>
                </a:extLst>
              </p:cNvPr>
              <p:cNvSpPr/>
              <p:nvPr/>
            </p:nvSpPr>
            <p:spPr>
              <a:xfrm>
                <a:off x="2885765" y="4831595"/>
                <a:ext cx="3302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𝐽</m:t>
                      </m:r>
                    </m:oMath>
                  </m:oMathPara>
                </a14:m>
                <a:endParaRPr lang="fr-FR" dirty="0"/>
              </a:p>
            </p:txBody>
          </p:sp>
        </mc:Choice>
        <mc:Fallback xmlns="">
          <p:sp>
            <p:nvSpPr>
              <p:cNvPr id="24" name="Rectangle 23">
                <a:extLst>
                  <a:ext uri="{FF2B5EF4-FFF2-40B4-BE49-F238E27FC236}">
                    <a16:creationId xmlns:a16="http://schemas.microsoft.com/office/drawing/2014/main" id="{DFC521E6-EC3D-41D0-ACC9-38142FE1E46F}"/>
                  </a:ext>
                </a:extLst>
              </p:cNvPr>
              <p:cNvSpPr>
                <a:spLocks noRot="1" noChangeAspect="1" noMove="1" noResize="1" noEditPoints="1" noAdjustHandles="1" noChangeArrowheads="1" noChangeShapeType="1" noTextEdit="1"/>
              </p:cNvSpPr>
              <p:nvPr/>
            </p:nvSpPr>
            <p:spPr>
              <a:xfrm>
                <a:off x="2885765" y="4831595"/>
                <a:ext cx="330219" cy="369332"/>
              </a:xfrm>
              <a:prstGeom prst="rect">
                <a:avLst/>
              </a:prstGeom>
              <a:blipFill>
                <a:blip r:embed="rId11"/>
                <a:stretch>
                  <a:fillRect b="-1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3129521F-1A0D-4133-ACA7-99BD20EBA8D8}"/>
                  </a:ext>
                </a:extLst>
              </p:cNvPr>
              <p:cNvSpPr/>
              <p:nvPr/>
            </p:nvSpPr>
            <p:spPr>
              <a:xfrm>
                <a:off x="3050874" y="482216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5" name="Rectangle 24">
                <a:extLst>
                  <a:ext uri="{FF2B5EF4-FFF2-40B4-BE49-F238E27FC236}">
                    <a16:creationId xmlns:a16="http://schemas.microsoft.com/office/drawing/2014/main" id="{3129521F-1A0D-4133-ACA7-99BD20EBA8D8}"/>
                  </a:ext>
                </a:extLst>
              </p:cNvPr>
              <p:cNvSpPr>
                <a:spLocks noRot="1" noChangeAspect="1" noMove="1" noResize="1" noEditPoints="1" noAdjustHandles="1" noChangeArrowheads="1" noChangeShapeType="1" noTextEdit="1"/>
              </p:cNvSpPr>
              <p:nvPr/>
            </p:nvSpPr>
            <p:spPr>
              <a:xfrm>
                <a:off x="3050874" y="4822167"/>
                <a:ext cx="410690" cy="369332"/>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8D1C99A2-69A6-4085-9EFC-8B5311DD7160}"/>
                  </a:ext>
                </a:extLst>
              </p:cNvPr>
              <p:cNvSpPr/>
              <p:nvPr/>
            </p:nvSpPr>
            <p:spPr>
              <a:xfrm>
                <a:off x="3256219" y="4729064"/>
                <a:ext cx="2095254" cy="555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rPr>
                          </m:ctrlPr>
                        </m:dPr>
                        <m:e>
                          <m:m>
                            <m:mPr>
                              <m:plcHide m:val="on"/>
                              <m:mcs>
                                <m:mc>
                                  <m:mcPr>
                                    <m:count m:val="2"/>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2</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e>
                              <m:e>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2</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1</m:t>
                                    </m:r>
                                  </m:sub>
                                </m:sSub>
                              </m:e>
                            </m:mr>
                            <m:mr>
                              <m:e>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3</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e>
                              <m:e>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3</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1</m:t>
                                    </m:r>
                                  </m:sub>
                                </m:sSub>
                              </m:e>
                            </m:mr>
                          </m:m>
                        </m:e>
                      </m:d>
                    </m:oMath>
                  </m:oMathPara>
                </a14:m>
                <a:endParaRPr lang="fr-FR" dirty="0"/>
              </a:p>
            </p:txBody>
          </p:sp>
        </mc:Choice>
        <mc:Fallback xmlns="">
          <p:sp>
            <p:nvSpPr>
              <p:cNvPr id="26" name="Rectangle 25">
                <a:extLst>
                  <a:ext uri="{FF2B5EF4-FFF2-40B4-BE49-F238E27FC236}">
                    <a16:creationId xmlns:a16="http://schemas.microsoft.com/office/drawing/2014/main" id="{8D1C99A2-69A6-4085-9EFC-8B5311DD7160}"/>
                  </a:ext>
                </a:extLst>
              </p:cNvPr>
              <p:cNvSpPr>
                <a:spLocks noRot="1" noChangeAspect="1" noMove="1" noResize="1" noEditPoints="1" noAdjustHandles="1" noChangeArrowheads="1" noChangeShapeType="1" noTextEdit="1"/>
              </p:cNvSpPr>
              <p:nvPr/>
            </p:nvSpPr>
            <p:spPr>
              <a:xfrm>
                <a:off x="3256219" y="4729064"/>
                <a:ext cx="2095254" cy="555537"/>
              </a:xfrm>
              <a:prstGeom prst="rect">
                <a:avLst/>
              </a:prstGeom>
              <a:blipFill>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4F5D0968-1F0A-4F72-B5DA-FC1F8F42B9FA}"/>
                  </a:ext>
                </a:extLst>
              </p:cNvPr>
              <p:cNvSpPr/>
              <p:nvPr/>
            </p:nvSpPr>
            <p:spPr>
              <a:xfrm>
                <a:off x="484787" y="5635611"/>
                <a:ext cx="2976777"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Calculons le déterminant de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𝐽</m:t>
                    </m:r>
                  </m:oMath>
                </a14:m>
                <a:r>
                  <a:rPr lang="fr-FR" dirty="0">
                    <a:latin typeface="Times New Roman" panose="02020603050405020304" pitchFamily="18" charset="0"/>
                    <a:ea typeface="Times New Roman" panose="02020603050405020304" pitchFamily="18" charset="0"/>
                  </a:rPr>
                  <a:t> </a:t>
                </a:r>
                <a:endParaRPr lang="fr-FR" dirty="0"/>
              </a:p>
            </p:txBody>
          </p:sp>
        </mc:Choice>
        <mc:Fallback xmlns="">
          <p:sp>
            <p:nvSpPr>
              <p:cNvPr id="27" name="Rectangle 26">
                <a:extLst>
                  <a:ext uri="{FF2B5EF4-FFF2-40B4-BE49-F238E27FC236}">
                    <a16:creationId xmlns:a16="http://schemas.microsoft.com/office/drawing/2014/main" id="{4F5D0968-1F0A-4F72-B5DA-FC1F8F42B9FA}"/>
                  </a:ext>
                </a:extLst>
              </p:cNvPr>
              <p:cNvSpPr>
                <a:spLocks noRot="1" noChangeAspect="1" noMove="1" noResize="1" noEditPoints="1" noAdjustHandles="1" noChangeArrowheads="1" noChangeShapeType="1" noTextEdit="1"/>
              </p:cNvSpPr>
              <p:nvPr/>
            </p:nvSpPr>
            <p:spPr>
              <a:xfrm>
                <a:off x="484787" y="5635611"/>
                <a:ext cx="2976777" cy="369332"/>
              </a:xfrm>
              <a:prstGeom prst="rect">
                <a:avLst/>
              </a:prstGeom>
              <a:blipFill>
                <a:blip r:embed="rId14"/>
                <a:stretch>
                  <a:fillRect l="-1844" t="-9836" b="-229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86C69CF1-283D-4603-87E2-1D70294B9ACA}"/>
                  </a:ext>
                </a:extLst>
              </p:cNvPr>
              <p:cNvSpPr/>
              <p:nvPr/>
            </p:nvSpPr>
            <p:spPr>
              <a:xfrm>
                <a:off x="3461564" y="6107355"/>
                <a:ext cx="6876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fr-FR" i="1" smtClean="0">
                              <a:latin typeface="Cambria Math" panose="02040503050406030204" pitchFamily="18" charset="0"/>
                            </a:rPr>
                          </m:ctrlPr>
                        </m:funcPr>
                        <m:fName>
                          <m:r>
                            <m:rPr>
                              <m:sty m:val="p"/>
                            </m:rPr>
                            <a:rPr lang="fr-FR">
                              <a:latin typeface="Cambria Math" panose="02040503050406030204" pitchFamily="18" charset="0"/>
                            </a:rPr>
                            <m:t>det</m:t>
                          </m:r>
                        </m:fName>
                        <m:e>
                          <m:r>
                            <a:rPr lang="fr-FR" b="0" i="1" smtClean="0">
                              <a:latin typeface="Cambria Math" panose="02040503050406030204" pitchFamily="18" charset="0"/>
                            </a:rPr>
                            <m:t>𝐽</m:t>
                          </m:r>
                        </m:e>
                      </m:func>
                    </m:oMath>
                  </m:oMathPara>
                </a14:m>
                <a:endParaRPr lang="fr-FR" dirty="0"/>
              </a:p>
            </p:txBody>
          </p:sp>
        </mc:Choice>
        <mc:Fallback xmlns="">
          <p:sp>
            <p:nvSpPr>
              <p:cNvPr id="28" name="Rectangle 27">
                <a:extLst>
                  <a:ext uri="{FF2B5EF4-FFF2-40B4-BE49-F238E27FC236}">
                    <a16:creationId xmlns:a16="http://schemas.microsoft.com/office/drawing/2014/main" id="{86C69CF1-283D-4603-87E2-1D70294B9ACA}"/>
                  </a:ext>
                </a:extLst>
              </p:cNvPr>
              <p:cNvSpPr>
                <a:spLocks noRot="1" noChangeAspect="1" noMove="1" noResize="1" noEditPoints="1" noAdjustHandles="1" noChangeArrowheads="1" noChangeShapeType="1" noTextEdit="1"/>
              </p:cNvSpPr>
              <p:nvPr/>
            </p:nvSpPr>
            <p:spPr>
              <a:xfrm>
                <a:off x="3461564" y="6107355"/>
                <a:ext cx="687689" cy="369332"/>
              </a:xfrm>
              <a:prstGeom prst="rect">
                <a:avLst/>
              </a:prstGeom>
              <a:blipFill>
                <a:blip r:embed="rId15"/>
                <a:stretch>
                  <a:fillRect b="-1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26BB8C88-A654-4ACA-B92C-DF9E4F0A1A59}"/>
                  </a:ext>
                </a:extLst>
              </p:cNvPr>
              <p:cNvSpPr/>
              <p:nvPr/>
            </p:nvSpPr>
            <p:spPr>
              <a:xfrm>
                <a:off x="4149253" y="6107355"/>
                <a:ext cx="41976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smtClean="0">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a:latin typeface="Cambria Math" panose="02040503050406030204" pitchFamily="18" charset="0"/>
                                </a:rPr>
                                <m:t>2</m:t>
                              </m:r>
                            </m:sub>
                          </m:sSub>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a:latin typeface="Cambria Math" panose="02040503050406030204" pitchFamily="18" charset="0"/>
                                </a:rPr>
                                <m:t>1</m:t>
                              </m:r>
                            </m:sub>
                          </m:sSub>
                        </m:e>
                      </m:d>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a:latin typeface="Cambria Math" panose="02040503050406030204" pitchFamily="18" charset="0"/>
                                </a:rPr>
                                <m:t>3</m:t>
                              </m:r>
                            </m:sub>
                          </m:sSub>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a:latin typeface="Cambria Math" panose="02040503050406030204" pitchFamily="18" charset="0"/>
                                </a:rPr>
                                <m:t>1</m:t>
                              </m:r>
                            </m:sub>
                          </m:sSub>
                        </m:e>
                      </m:d>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a:latin typeface="Cambria Math" panose="02040503050406030204" pitchFamily="18" charset="0"/>
                            </a:rPr>
                            <m:t>3</m:t>
                          </m:r>
                        </m:sub>
                      </m:sSub>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a:latin typeface="Cambria Math" panose="02040503050406030204" pitchFamily="18" charset="0"/>
                            </a:rPr>
                            <m:t>1</m:t>
                          </m:r>
                        </m:sub>
                      </m:sSub>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a:latin typeface="Cambria Math" panose="02040503050406030204" pitchFamily="18" charset="0"/>
                            </a:rPr>
                            <m:t>2</m:t>
                          </m:r>
                        </m:sub>
                      </m:sSub>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a:latin typeface="Cambria Math" panose="02040503050406030204" pitchFamily="18" charset="0"/>
                            </a:rPr>
                            <m:t>1</m:t>
                          </m:r>
                        </m:sub>
                      </m:sSub>
                      <m:r>
                        <a:rPr lang="fr-FR" b="0" i="1" smtClean="0">
                          <a:latin typeface="Cambria Math" panose="02040503050406030204" pitchFamily="18" charset="0"/>
                        </a:rPr>
                        <m:t>)</m:t>
                      </m:r>
                    </m:oMath>
                  </m:oMathPara>
                </a14:m>
                <a:endParaRPr lang="fr-FR" dirty="0"/>
              </a:p>
            </p:txBody>
          </p:sp>
        </mc:Choice>
        <mc:Fallback xmlns="">
          <p:sp>
            <p:nvSpPr>
              <p:cNvPr id="30" name="Rectangle 29">
                <a:extLst>
                  <a:ext uri="{FF2B5EF4-FFF2-40B4-BE49-F238E27FC236}">
                    <a16:creationId xmlns:a16="http://schemas.microsoft.com/office/drawing/2014/main" id="{26BB8C88-A654-4ACA-B92C-DF9E4F0A1A59}"/>
                  </a:ext>
                </a:extLst>
              </p:cNvPr>
              <p:cNvSpPr>
                <a:spLocks noRot="1" noChangeAspect="1" noMove="1" noResize="1" noEditPoints="1" noAdjustHandles="1" noChangeArrowheads="1" noChangeShapeType="1" noTextEdit="1"/>
              </p:cNvSpPr>
              <p:nvPr/>
            </p:nvSpPr>
            <p:spPr>
              <a:xfrm>
                <a:off x="4149253" y="6107355"/>
                <a:ext cx="4197624" cy="369332"/>
              </a:xfrm>
              <a:prstGeom prst="rect">
                <a:avLst/>
              </a:prstGeom>
              <a:blipFill>
                <a:blip r:embed="rId16"/>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55DFA054-A474-4A67-BC1A-9088B59C5B73}"/>
                  </a:ext>
                </a:extLst>
              </p:cNvPr>
              <p:cNvSpPr/>
              <p:nvPr/>
            </p:nvSpPr>
            <p:spPr>
              <a:xfrm>
                <a:off x="3943908" y="611678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1" name="Rectangle 30">
                <a:extLst>
                  <a:ext uri="{FF2B5EF4-FFF2-40B4-BE49-F238E27FC236}">
                    <a16:creationId xmlns:a16="http://schemas.microsoft.com/office/drawing/2014/main" id="{55DFA054-A474-4A67-BC1A-9088B59C5B73}"/>
                  </a:ext>
                </a:extLst>
              </p:cNvPr>
              <p:cNvSpPr>
                <a:spLocks noRot="1" noChangeAspect="1" noMove="1" noResize="1" noEditPoints="1" noAdjustHandles="1" noChangeArrowheads="1" noChangeShapeType="1" noTextEdit="1"/>
              </p:cNvSpPr>
              <p:nvPr/>
            </p:nvSpPr>
            <p:spPr>
              <a:xfrm>
                <a:off x="3943908" y="6116783"/>
                <a:ext cx="410690" cy="369332"/>
              </a:xfrm>
              <a:prstGeom prst="rect">
                <a:avLst/>
              </a:prstGeom>
              <a:blipFill>
                <a:blip r:embed="rId17"/>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83601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20" grpId="0"/>
      <p:bldP spid="21" grpId="0"/>
      <p:bldP spid="22" grpId="0"/>
      <p:bldP spid="23" grpId="0"/>
      <p:bldP spid="24" grpId="0"/>
      <p:bldP spid="25" grpId="0"/>
      <p:bldP spid="26" grpId="0"/>
      <p:bldP spid="27" grpId="0"/>
      <p:bldP spid="28"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F14B80B-21E3-484E-AA34-A3644A7A5AC9}"/>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3DA43BB2-1312-4951-AB4F-FE8A32397769}"/>
                  </a:ext>
                </a:extLst>
              </p:cNvPr>
              <p:cNvSpPr/>
              <p:nvPr/>
            </p:nvSpPr>
            <p:spPr>
              <a:xfrm>
                <a:off x="2948812" y="992840"/>
                <a:ext cx="3248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𝑗</m:t>
                      </m:r>
                    </m:oMath>
                  </m:oMathPara>
                </a14:m>
                <a:endParaRPr lang="fr-FR" dirty="0"/>
              </a:p>
            </p:txBody>
          </p:sp>
        </mc:Choice>
        <mc:Fallback xmlns="">
          <p:sp>
            <p:nvSpPr>
              <p:cNvPr id="5" name="Rectangle 4">
                <a:extLst>
                  <a:ext uri="{FF2B5EF4-FFF2-40B4-BE49-F238E27FC236}">
                    <a16:creationId xmlns:a16="http://schemas.microsoft.com/office/drawing/2014/main" id="{3DA43BB2-1312-4951-AB4F-FE8A32397769}"/>
                  </a:ext>
                </a:extLst>
              </p:cNvPr>
              <p:cNvSpPr>
                <a:spLocks noRot="1" noChangeAspect="1" noMove="1" noResize="1" noEditPoints="1" noAdjustHandles="1" noChangeArrowheads="1" noChangeShapeType="1" noTextEdit="1"/>
              </p:cNvSpPr>
              <p:nvPr/>
            </p:nvSpPr>
            <p:spPr>
              <a:xfrm>
                <a:off x="2948812" y="992840"/>
                <a:ext cx="324896" cy="369332"/>
              </a:xfrm>
              <a:prstGeom prst="rect">
                <a:avLst/>
              </a:prstGeom>
              <a:blipFill>
                <a:blip r:embed="rId2"/>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EC12DA66-8063-45A7-A621-8C91AC01BEDF}"/>
                  </a:ext>
                </a:extLst>
              </p:cNvPr>
              <p:cNvSpPr/>
              <p:nvPr/>
            </p:nvSpPr>
            <p:spPr>
              <a:xfrm>
                <a:off x="3111260" y="99284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6" name="Rectangle 5">
                <a:extLst>
                  <a:ext uri="{FF2B5EF4-FFF2-40B4-BE49-F238E27FC236}">
                    <a16:creationId xmlns:a16="http://schemas.microsoft.com/office/drawing/2014/main" id="{EC12DA66-8063-45A7-A621-8C91AC01BEDF}"/>
                  </a:ext>
                </a:extLst>
              </p:cNvPr>
              <p:cNvSpPr>
                <a:spLocks noRot="1" noChangeAspect="1" noMove="1" noResize="1" noEditPoints="1" noAdjustHandles="1" noChangeArrowheads="1" noChangeShapeType="1" noTextEdit="1"/>
              </p:cNvSpPr>
              <p:nvPr/>
            </p:nvSpPr>
            <p:spPr>
              <a:xfrm>
                <a:off x="3111260" y="992840"/>
                <a:ext cx="410690"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1373624E-F9A4-4D9A-B197-60C2EE821934}"/>
                  </a:ext>
                </a:extLst>
              </p:cNvPr>
              <p:cNvSpPr/>
              <p:nvPr/>
            </p:nvSpPr>
            <p:spPr>
              <a:xfrm>
                <a:off x="3316605" y="992840"/>
                <a:ext cx="7209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fr-FR" i="1">
                              <a:latin typeface="Cambria Math" panose="02040503050406030204" pitchFamily="18" charset="0"/>
                            </a:rPr>
                          </m:ctrlPr>
                        </m:sSupPr>
                        <m:e>
                          <m:d>
                            <m:dPr>
                              <m:begChr m:val="["/>
                              <m:endChr m:val="]"/>
                              <m:ctrlPr>
                                <a:rPr lang="fr-FR" i="1">
                                  <a:latin typeface="Cambria Math" panose="02040503050406030204" pitchFamily="18" charset="0"/>
                                </a:rPr>
                              </m:ctrlPr>
                            </m:dPr>
                            <m:e>
                              <m:r>
                                <a:rPr lang="fr-FR" i="1">
                                  <a:latin typeface="Cambria Math" panose="02040503050406030204" pitchFamily="18" charset="0"/>
                                </a:rPr>
                                <m:t>𝐽</m:t>
                              </m:r>
                            </m:e>
                          </m:d>
                        </m:e>
                        <m:sup>
                          <m:r>
                            <a:rPr lang="fr-FR" i="0">
                              <a:latin typeface="Cambria Math" panose="02040503050406030204" pitchFamily="18" charset="0"/>
                            </a:rPr>
                            <m:t>−1</m:t>
                          </m:r>
                        </m:sup>
                      </m:sSup>
                    </m:oMath>
                  </m:oMathPara>
                </a14:m>
                <a:endParaRPr lang="fr-FR" dirty="0"/>
              </a:p>
            </p:txBody>
          </p:sp>
        </mc:Choice>
        <mc:Fallback xmlns="">
          <p:sp>
            <p:nvSpPr>
              <p:cNvPr id="7" name="Rectangle 6">
                <a:extLst>
                  <a:ext uri="{FF2B5EF4-FFF2-40B4-BE49-F238E27FC236}">
                    <a16:creationId xmlns:a16="http://schemas.microsoft.com/office/drawing/2014/main" id="{1373624E-F9A4-4D9A-B197-60C2EE821934}"/>
                  </a:ext>
                </a:extLst>
              </p:cNvPr>
              <p:cNvSpPr>
                <a:spLocks noRot="1" noChangeAspect="1" noMove="1" noResize="1" noEditPoints="1" noAdjustHandles="1" noChangeArrowheads="1" noChangeShapeType="1" noTextEdit="1"/>
              </p:cNvSpPr>
              <p:nvPr/>
            </p:nvSpPr>
            <p:spPr>
              <a:xfrm>
                <a:off x="3316605" y="992840"/>
                <a:ext cx="720967" cy="369332"/>
              </a:xfrm>
              <a:prstGeom prst="rect">
                <a:avLst/>
              </a:prstGeom>
              <a:blipFill>
                <a:blip r:embed="rId4"/>
                <a:stretch>
                  <a:fillRect b="-1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BFE1E8F4-17DE-4219-A817-885FC1AC4E27}"/>
                  </a:ext>
                </a:extLst>
              </p:cNvPr>
              <p:cNvSpPr/>
              <p:nvPr/>
            </p:nvSpPr>
            <p:spPr>
              <a:xfrm>
                <a:off x="3832227" y="99284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8" name="Rectangle 7">
                <a:extLst>
                  <a:ext uri="{FF2B5EF4-FFF2-40B4-BE49-F238E27FC236}">
                    <a16:creationId xmlns:a16="http://schemas.microsoft.com/office/drawing/2014/main" id="{BFE1E8F4-17DE-4219-A817-885FC1AC4E27}"/>
                  </a:ext>
                </a:extLst>
              </p:cNvPr>
              <p:cNvSpPr>
                <a:spLocks noRot="1" noChangeAspect="1" noMove="1" noResize="1" noEditPoints="1" noAdjustHandles="1" noChangeArrowheads="1" noChangeShapeType="1" noTextEdit="1"/>
              </p:cNvSpPr>
              <p:nvPr/>
            </p:nvSpPr>
            <p:spPr>
              <a:xfrm>
                <a:off x="3832227" y="992840"/>
                <a:ext cx="410690" cy="369332"/>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13E4736B-80A5-48A5-BDD4-FAFFE5CE23A2}"/>
                  </a:ext>
                </a:extLst>
              </p:cNvPr>
              <p:cNvSpPr/>
              <p:nvPr/>
            </p:nvSpPr>
            <p:spPr>
              <a:xfrm>
                <a:off x="4080469" y="847704"/>
                <a:ext cx="2760371" cy="659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1</m:t>
                          </m:r>
                        </m:num>
                        <m:den>
                          <m:func>
                            <m:funcPr>
                              <m:ctrlPr>
                                <a:rPr lang="fr-FR" i="1">
                                  <a:latin typeface="Cambria Math" panose="02040503050406030204" pitchFamily="18" charset="0"/>
                                </a:rPr>
                              </m:ctrlPr>
                            </m:funcPr>
                            <m:fName>
                              <m:r>
                                <m:rPr>
                                  <m:sty m:val="p"/>
                                </m:rPr>
                                <a:rPr lang="fr-FR" i="0">
                                  <a:latin typeface="Cambria Math" panose="02040503050406030204" pitchFamily="18" charset="0"/>
                                </a:rPr>
                                <m:t>det</m:t>
                              </m:r>
                            </m:fName>
                            <m:e>
                              <m:r>
                                <a:rPr lang="fr-FR" i="1">
                                  <a:latin typeface="Cambria Math" panose="02040503050406030204" pitchFamily="18" charset="0"/>
                                </a:rPr>
                                <m:t>𝐽</m:t>
                              </m:r>
                            </m:e>
                          </m:func>
                        </m:den>
                      </m:f>
                      <m:sSup>
                        <m:sSupPr>
                          <m:ctrlPr>
                            <a:rPr lang="fr-FR" i="1">
                              <a:latin typeface="Cambria Math" panose="02040503050406030204" pitchFamily="18" charset="0"/>
                            </a:rPr>
                          </m:ctrlPr>
                        </m:sSupPr>
                        <m:e>
                          <m:d>
                            <m:dPr>
                              <m:ctrlPr>
                                <a:rPr lang="fr-FR" i="1">
                                  <a:latin typeface="Cambria Math" panose="02040503050406030204" pitchFamily="18" charset="0"/>
                                </a:rPr>
                              </m:ctrlPr>
                            </m:dPr>
                            <m:e>
                              <m:m>
                                <m:mPr>
                                  <m:plcHide m:val="on"/>
                                  <m:mcs>
                                    <m:mc>
                                      <m:mcPr>
                                        <m:count m:val="2"/>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3</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1</m:t>
                                        </m:r>
                                      </m:sub>
                                    </m:sSub>
                                  </m:e>
                                  <m:e>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3</m:t>
                                        </m:r>
                                      </m:sub>
                                    </m:sSub>
                                  </m:e>
                                </m:mr>
                                <m:mr>
                                  <m:e>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1</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2</m:t>
                                        </m:r>
                                      </m:sub>
                                    </m:sSub>
                                  </m:e>
                                  <m:e>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2</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e>
                                </m:mr>
                              </m:m>
                            </m:e>
                          </m:d>
                        </m:e>
                        <m:sup>
                          <m:r>
                            <a:rPr lang="fr-FR" i="1">
                              <a:latin typeface="Cambria Math" panose="02040503050406030204" pitchFamily="18" charset="0"/>
                            </a:rPr>
                            <m:t>𝑇</m:t>
                          </m:r>
                        </m:sup>
                      </m:sSup>
                    </m:oMath>
                  </m:oMathPara>
                </a14:m>
                <a:endParaRPr lang="fr-FR" dirty="0"/>
              </a:p>
            </p:txBody>
          </p:sp>
        </mc:Choice>
        <mc:Fallback xmlns="">
          <p:sp>
            <p:nvSpPr>
              <p:cNvPr id="9" name="Rectangle 8">
                <a:extLst>
                  <a:ext uri="{FF2B5EF4-FFF2-40B4-BE49-F238E27FC236}">
                    <a16:creationId xmlns:a16="http://schemas.microsoft.com/office/drawing/2014/main" id="{13E4736B-80A5-48A5-BDD4-FAFFE5CE23A2}"/>
                  </a:ext>
                </a:extLst>
              </p:cNvPr>
              <p:cNvSpPr>
                <a:spLocks noRot="1" noChangeAspect="1" noMove="1" noResize="1" noEditPoints="1" noAdjustHandles="1" noChangeArrowheads="1" noChangeShapeType="1" noTextEdit="1"/>
              </p:cNvSpPr>
              <p:nvPr/>
            </p:nvSpPr>
            <p:spPr>
              <a:xfrm>
                <a:off x="4080469" y="847704"/>
                <a:ext cx="2760371" cy="659604"/>
              </a:xfrm>
              <a:prstGeom prst="rect">
                <a:avLst/>
              </a:prstGeom>
              <a:blipFill>
                <a:blip r:embed="rId6"/>
                <a:stretch>
                  <a:fillRect/>
                </a:stretch>
              </a:blipFill>
            </p:spPr>
            <p:txBody>
              <a:bodyPr/>
              <a:lstStyle/>
              <a:p>
                <a:r>
                  <a:rPr lang="fr-FR">
                    <a:noFill/>
                  </a:rPr>
                  <a:t> </a:t>
                </a:r>
              </a:p>
            </p:txBody>
          </p:sp>
        </mc:Fallback>
      </mc:AlternateContent>
      <p:grpSp>
        <p:nvGrpSpPr>
          <p:cNvPr id="12" name="Groupe 11">
            <a:extLst>
              <a:ext uri="{FF2B5EF4-FFF2-40B4-BE49-F238E27FC236}">
                <a16:creationId xmlns:a16="http://schemas.microsoft.com/office/drawing/2014/main" xmlns="" id="{265F1C84-DCF6-48D0-8E66-A5AF2E08D1E5}"/>
              </a:ext>
            </a:extLst>
          </p:cNvPr>
          <p:cNvGrpSpPr/>
          <p:nvPr/>
        </p:nvGrpSpPr>
        <p:grpSpPr>
          <a:xfrm>
            <a:off x="4579207" y="2061713"/>
            <a:ext cx="3033586" cy="1078302"/>
            <a:chOff x="4579207" y="2061713"/>
            <a:chExt cx="3033586" cy="1078302"/>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90150904-4109-4724-9177-F2948ECE64BC}"/>
                    </a:ext>
                  </a:extLst>
                </p:cNvPr>
                <p:cNvSpPr/>
                <p:nvPr/>
              </p:nvSpPr>
              <p:spPr>
                <a:xfrm>
                  <a:off x="4579207" y="2230431"/>
                  <a:ext cx="3033586" cy="6546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𝑗</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m:t>
                            </m:r>
                          </m:num>
                          <m:den>
                            <m:func>
                              <m:funcPr>
                                <m:ctrlPr>
                                  <a:rPr lang="fr-FR" i="1">
                                    <a:latin typeface="Cambria Math" panose="02040503050406030204" pitchFamily="18" charset="0"/>
                                  </a:rPr>
                                </m:ctrlPr>
                              </m:funcPr>
                              <m:fName>
                                <m:r>
                                  <m:rPr>
                                    <m:sty m:val="p"/>
                                  </m:rPr>
                                  <a:rPr lang="fr-FR" i="0">
                                    <a:latin typeface="Cambria Math" panose="02040503050406030204" pitchFamily="18" charset="0"/>
                                  </a:rPr>
                                  <m:t>det</m:t>
                                </m:r>
                              </m:fName>
                              <m:e>
                                <m:r>
                                  <a:rPr lang="fr-FR" i="1">
                                    <a:latin typeface="Cambria Math" panose="02040503050406030204" pitchFamily="18" charset="0"/>
                                  </a:rPr>
                                  <m:t>𝐽</m:t>
                                </m:r>
                              </m:e>
                            </m:func>
                          </m:den>
                        </m:f>
                        <m:d>
                          <m:dPr>
                            <m:ctrlPr>
                              <a:rPr lang="fr-FR" i="1">
                                <a:latin typeface="Cambria Math" panose="02040503050406030204" pitchFamily="18" charset="0"/>
                              </a:rPr>
                            </m:ctrlPr>
                          </m:dPr>
                          <m:e>
                            <m:m>
                              <m:mPr>
                                <m:plcHide m:val="on"/>
                                <m:mcs>
                                  <m:mc>
                                    <m:mcPr>
                                      <m:count m:val="2"/>
                                      <m:mcJc m:val="center"/>
                                    </m:mcPr>
                                  </m:mc>
                                </m:mcs>
                                <m:ctrlPr>
                                  <a:rPr lang="fr-FR" i="1">
                                    <a:latin typeface="Cambria Math" panose="02040503050406030204" pitchFamily="18" charset="0"/>
                                  </a:rPr>
                                </m:ctrlPr>
                              </m:mPr>
                              <m:mr>
                                <m:e>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3</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1</m:t>
                                      </m:r>
                                    </m:sub>
                                  </m:sSub>
                                </m:e>
                                <m:e>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1</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𝑦</m:t>
                                      </m:r>
                                    </m:e>
                                    <m:sub>
                                      <m:r>
                                        <a:rPr lang="fr-FR" i="0">
                                          <a:latin typeface="Cambria Math" panose="02040503050406030204" pitchFamily="18" charset="0"/>
                                        </a:rPr>
                                        <m:t>2</m:t>
                                      </m:r>
                                    </m:sub>
                                  </m:sSub>
                                </m:e>
                              </m:mr>
                              <m:mr>
                                <m:e>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3</m:t>
                                      </m:r>
                                    </m:sub>
                                  </m:sSub>
                                </m:e>
                                <m:e>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2</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e>
                              </m:mr>
                            </m:m>
                          </m:e>
                        </m:d>
                      </m:oMath>
                    </m:oMathPara>
                  </a14:m>
                  <a:endParaRPr lang="fr-FR" dirty="0"/>
                </a:p>
              </p:txBody>
            </p:sp>
          </mc:Choice>
          <mc:Fallback xmlns="">
            <p:sp>
              <p:nvSpPr>
                <p:cNvPr id="10" name="Rectangle 9">
                  <a:extLst>
                    <a:ext uri="{FF2B5EF4-FFF2-40B4-BE49-F238E27FC236}">
                      <a16:creationId xmlns:a16="http://schemas.microsoft.com/office/drawing/2014/main" id="{90150904-4109-4724-9177-F2948ECE64BC}"/>
                    </a:ext>
                  </a:extLst>
                </p:cNvPr>
                <p:cNvSpPr>
                  <a:spLocks noRot="1" noChangeAspect="1" noMove="1" noResize="1" noEditPoints="1" noAdjustHandles="1" noChangeArrowheads="1" noChangeShapeType="1" noTextEdit="1"/>
                </p:cNvSpPr>
                <p:nvPr/>
              </p:nvSpPr>
              <p:spPr>
                <a:xfrm>
                  <a:off x="4579207" y="2230431"/>
                  <a:ext cx="3033586" cy="654603"/>
                </a:xfrm>
                <a:prstGeom prst="rect">
                  <a:avLst/>
                </a:prstGeom>
                <a:blipFill>
                  <a:blip r:embed="rId7"/>
                  <a:stretch>
                    <a:fillRect/>
                  </a:stretch>
                </a:blipFill>
              </p:spPr>
              <p:txBody>
                <a:bodyPr/>
                <a:lstStyle/>
                <a:p>
                  <a:r>
                    <a:rPr lang="fr-FR">
                      <a:noFill/>
                    </a:rPr>
                    <a:t> </a:t>
                  </a:r>
                </a:p>
              </p:txBody>
            </p:sp>
          </mc:Fallback>
        </mc:AlternateContent>
        <p:sp>
          <p:nvSpPr>
            <p:cNvPr id="11" name="Rectangle : coins arrondis 10">
              <a:extLst>
                <a:ext uri="{FF2B5EF4-FFF2-40B4-BE49-F238E27FC236}">
                  <a16:creationId xmlns:a16="http://schemas.microsoft.com/office/drawing/2014/main" xmlns="" id="{676A0BE1-110C-422A-B807-A0162C8F3BD3}"/>
                </a:ext>
              </a:extLst>
            </p:cNvPr>
            <p:cNvSpPr/>
            <p:nvPr/>
          </p:nvSpPr>
          <p:spPr>
            <a:xfrm>
              <a:off x="4579207" y="2061713"/>
              <a:ext cx="3033586" cy="10783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58165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76C5486-A4E2-40C8-AE3F-D1BD04BD66E0}"/>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a:t>
            </a:r>
            <a:r>
              <a:rPr lang="fr-FR" sz="2400" u="sng">
                <a:solidFill>
                  <a:srgbClr val="C00000"/>
                </a:solidFill>
                <a:latin typeface="Times New Roman" panose="02020603050405020304" pitchFamily="18" charset="0"/>
                <a:cs typeface="Times New Roman" panose="02020603050405020304" pitchFamily="18" charset="0"/>
              </a:rPr>
              <a:t>°03 </a:t>
            </a:r>
            <a:r>
              <a:rPr lang="fr-FR" sz="2400" u="sng" dirty="0">
                <a:solidFill>
                  <a:srgbClr val="C00000"/>
                </a:solidFill>
                <a:latin typeface="Times New Roman" panose="02020603050405020304" pitchFamily="18" charset="0"/>
                <a:cs typeface="Times New Roman" panose="02020603050405020304" pitchFamily="18" charset="0"/>
              </a:rPr>
              <a:t>« Techniques d’interpolations nodales».</a:t>
            </a:r>
          </a:p>
        </p:txBody>
      </p:sp>
      <p:sp>
        <p:nvSpPr>
          <p:cNvPr id="3" name="Rectangle 2">
            <a:extLst>
              <a:ext uri="{FF2B5EF4-FFF2-40B4-BE49-F238E27FC236}">
                <a16:creationId xmlns:a16="http://schemas.microsoft.com/office/drawing/2014/main" xmlns="" id="{A9550501-04F9-4AB1-A289-81D2FA372E7D}"/>
              </a:ext>
            </a:extLst>
          </p:cNvPr>
          <p:cNvSpPr/>
          <p:nvPr/>
        </p:nvSpPr>
        <p:spPr>
          <a:xfrm>
            <a:off x="415098" y="880697"/>
            <a:ext cx="1392369" cy="369332"/>
          </a:xfrm>
          <a:prstGeom prst="rect">
            <a:avLst/>
          </a:prstGeom>
        </p:spPr>
        <p:txBody>
          <a:bodyPr wrap="none">
            <a:spAutoFit/>
          </a:bodyPr>
          <a:lstStyle/>
          <a:p>
            <a:pPr lvl="0"/>
            <a:r>
              <a:rPr lang="fr-FR" b="1" u="sng" dirty="0">
                <a:solidFill>
                  <a:prstClr val="black"/>
                </a:solidFill>
                <a:latin typeface="Times New Roman" panose="02020603050405020304" pitchFamily="18" charset="0"/>
                <a:ea typeface="Calibri" panose="020F0502020204030204" pitchFamily="34" charset="0"/>
              </a:rPr>
              <a:t>Exercice 03:</a:t>
            </a:r>
            <a:endParaRPr lang="fr-FR" dirty="0">
              <a:solidFill>
                <a:prstClr val="black"/>
              </a:solidFill>
            </a:endParaRPr>
          </a:p>
        </p:txBody>
      </p:sp>
      <p:sp>
        <p:nvSpPr>
          <p:cNvPr id="2" name="Rectangle 1">
            <a:extLst>
              <a:ext uri="{FF2B5EF4-FFF2-40B4-BE49-F238E27FC236}">
                <a16:creationId xmlns:a16="http://schemas.microsoft.com/office/drawing/2014/main" xmlns="" id="{A5464992-23FF-4B67-B539-034C419D5EF1}"/>
              </a:ext>
            </a:extLst>
          </p:cNvPr>
          <p:cNvSpPr/>
          <p:nvPr/>
        </p:nvSpPr>
        <p:spPr>
          <a:xfrm>
            <a:off x="476405" y="1455806"/>
            <a:ext cx="11239189" cy="1711366"/>
          </a:xfrm>
          <a:prstGeom prst="rect">
            <a:avLst/>
          </a:prstGeom>
        </p:spPr>
        <p:txBody>
          <a:bodyPr wrap="square">
            <a:spAutoFit/>
          </a:bodyPr>
          <a:lstStyle/>
          <a:p>
            <a:pPr>
              <a:lnSpc>
                <a:spcPct val="150000"/>
              </a:lnSpc>
            </a:pPr>
            <a:r>
              <a:rPr lang="fr-FR" dirty="0">
                <a:solidFill>
                  <a:srgbClr val="000000"/>
                </a:solidFill>
                <a:latin typeface="Times New Roman" panose="02020603050405020304" pitchFamily="18" charset="0"/>
              </a:rPr>
              <a:t>        Soit une zone rectangulaire (figure 01) définie dans le plan (</a:t>
            </a:r>
            <a:r>
              <a:rPr lang="fr-FR" i="1" dirty="0">
                <a:solidFill>
                  <a:srgbClr val="000000"/>
                </a:solidFill>
                <a:latin typeface="Times New Roman" panose="02020603050405020304" pitchFamily="18" charset="0"/>
              </a:rPr>
              <a:t>x, y</a:t>
            </a:r>
            <a:r>
              <a:rPr lang="fr-FR" dirty="0">
                <a:solidFill>
                  <a:srgbClr val="000000"/>
                </a:solidFill>
                <a:latin typeface="Times New Roman" panose="02020603050405020304" pitchFamily="18" charset="0"/>
              </a:rPr>
              <a:t>) à l’intérieur de laquelle on désire interpoler un champ de températures </a:t>
            </a:r>
            <a:r>
              <a:rPr lang="fr-FR" i="1" dirty="0">
                <a:solidFill>
                  <a:srgbClr val="000000"/>
                </a:solidFill>
                <a:latin typeface="Times New Roman" panose="02020603050405020304" pitchFamily="18" charset="0"/>
              </a:rPr>
              <a:t>T</a:t>
            </a:r>
            <a:r>
              <a:rPr lang="fr-FR" dirty="0">
                <a:solidFill>
                  <a:srgbClr val="000000"/>
                </a:solidFill>
                <a:latin typeface="Times New Roman" panose="02020603050405020304" pitchFamily="18" charset="0"/>
              </a:rPr>
              <a:t>(</a:t>
            </a:r>
            <a:r>
              <a:rPr lang="fr-FR" i="1" dirty="0">
                <a:solidFill>
                  <a:srgbClr val="000000"/>
                </a:solidFill>
                <a:latin typeface="Times New Roman" panose="02020603050405020304" pitchFamily="18" charset="0"/>
              </a:rPr>
              <a:t>x, y</a:t>
            </a:r>
            <a:r>
              <a:rPr lang="fr-FR" dirty="0">
                <a:solidFill>
                  <a:srgbClr val="000000"/>
                </a:solidFill>
                <a:latin typeface="Times New Roman" panose="02020603050405020304" pitchFamily="18" charset="0"/>
              </a:rPr>
              <a:t>) à partir de la mesure de la température aux quatre coins de la zone. On assimile cette zone a un élément fini quadrilatéral à quatre nœuds.</a:t>
            </a:r>
            <a:r>
              <a:rPr lang="fr-FR" dirty="0"/>
              <a:t> </a:t>
            </a:r>
            <a:br>
              <a:rPr lang="fr-FR" dirty="0"/>
            </a:br>
            <a:endParaRPr lang="fr-FR" dirty="0"/>
          </a:p>
        </p:txBody>
      </p:sp>
      <p:sp>
        <p:nvSpPr>
          <p:cNvPr id="5" name="Rectangle 4">
            <a:extLst>
              <a:ext uri="{FF2B5EF4-FFF2-40B4-BE49-F238E27FC236}">
                <a16:creationId xmlns:a16="http://schemas.microsoft.com/office/drawing/2014/main" xmlns="" id="{CC12FE0A-6120-4685-91C2-065016D7BC30}"/>
              </a:ext>
            </a:extLst>
          </p:cNvPr>
          <p:cNvSpPr/>
          <p:nvPr/>
        </p:nvSpPr>
        <p:spPr>
          <a:xfrm>
            <a:off x="3906327" y="4161313"/>
            <a:ext cx="4379343" cy="646331"/>
          </a:xfrm>
          <a:prstGeom prst="rect">
            <a:avLst/>
          </a:prstGeom>
        </p:spPr>
        <p:txBody>
          <a:bodyPr wrap="square">
            <a:spAutoFit/>
          </a:bodyPr>
          <a:lstStyle/>
          <a:p>
            <a:r>
              <a:rPr lang="fr-FR" dirty="0">
                <a:solidFill>
                  <a:srgbClr val="000000"/>
                </a:solidFill>
                <a:latin typeface="Times New Roman" panose="02020603050405020304" pitchFamily="18" charset="0"/>
              </a:rPr>
              <a:t>Figure 02 Définition de la zone rectangulaire.</a:t>
            </a:r>
            <a:r>
              <a:rPr lang="fr-FR" dirty="0"/>
              <a:t> </a:t>
            </a:r>
            <a:br>
              <a:rPr lang="fr-FR" dirty="0"/>
            </a:br>
            <a:endParaRPr lang="fr-FR" dirty="0"/>
          </a:p>
        </p:txBody>
      </p:sp>
      <p:sp>
        <p:nvSpPr>
          <p:cNvPr id="6" name="Rectangle 5">
            <a:extLst>
              <a:ext uri="{FF2B5EF4-FFF2-40B4-BE49-F238E27FC236}">
                <a16:creationId xmlns:a16="http://schemas.microsoft.com/office/drawing/2014/main" xmlns="" id="{5DDF7838-60B5-4AFB-8198-573D84F18D8F}"/>
              </a:ext>
            </a:extLst>
          </p:cNvPr>
          <p:cNvSpPr/>
          <p:nvPr/>
        </p:nvSpPr>
        <p:spPr>
          <a:xfrm>
            <a:off x="415098" y="4663530"/>
            <a:ext cx="11300496" cy="923330"/>
          </a:xfrm>
          <a:prstGeom prst="rect">
            <a:avLst/>
          </a:prstGeom>
        </p:spPr>
        <p:txBody>
          <a:bodyPr wrap="square">
            <a:spAutoFit/>
          </a:bodyPr>
          <a:lstStyle/>
          <a:p>
            <a:r>
              <a:rPr lang="fr-FR" dirty="0">
                <a:solidFill>
                  <a:srgbClr val="000000"/>
                </a:solidFill>
                <a:latin typeface="Times New Roman" panose="02020603050405020304" pitchFamily="18" charset="0"/>
              </a:rPr>
              <a:t>Les coordonnées des nœuds de 1’élément et les températures associées sont les suivantes : </a:t>
            </a:r>
            <a:r>
              <a:rPr lang="fr-FR" i="1" dirty="0">
                <a:solidFill>
                  <a:srgbClr val="000000"/>
                </a:solidFill>
                <a:latin typeface="Times New Roman" panose="02020603050405020304" pitchFamily="18" charset="0"/>
              </a:rPr>
              <a:t>nœud 1</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0,0</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nœud 2</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2,0</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nœud 3</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2,1</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nœud 4</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0,1</a:t>
            </a:r>
            <a:r>
              <a:rPr lang="fr-FR" dirty="0">
                <a:solidFill>
                  <a:srgbClr val="000000"/>
                </a:solidFill>
                <a:latin typeface="Times New Roman" panose="02020603050405020304" pitchFamily="18" charset="0"/>
              </a:rPr>
              <a:t>) et </a:t>
            </a:r>
            <a:r>
              <a:rPr lang="fr-FR" i="1" dirty="0">
                <a:solidFill>
                  <a:srgbClr val="000000"/>
                </a:solidFill>
                <a:latin typeface="Times New Roman" panose="02020603050405020304" pitchFamily="18" charset="0"/>
              </a:rPr>
              <a:t>T1= 20</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T2 = 21</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T3 = 18</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T4 =15</a:t>
            </a:r>
            <a:r>
              <a:rPr lang="fr-FR" dirty="0">
                <a:solidFill>
                  <a:srgbClr val="000000"/>
                </a:solidFill>
                <a:latin typeface="Times New Roman" panose="02020603050405020304" pitchFamily="18" charset="0"/>
              </a:rPr>
              <a:t>.</a:t>
            </a:r>
            <a:r>
              <a:rPr lang="fr-FR" dirty="0"/>
              <a:t> </a:t>
            </a:r>
            <a:br>
              <a:rPr lang="fr-FR" dirty="0"/>
            </a:br>
            <a:endParaRPr lang="fr-FR" dirty="0"/>
          </a:p>
        </p:txBody>
      </p:sp>
      <p:sp>
        <p:nvSpPr>
          <p:cNvPr id="7" name="Rectangle 6">
            <a:extLst>
              <a:ext uri="{FF2B5EF4-FFF2-40B4-BE49-F238E27FC236}">
                <a16:creationId xmlns:a16="http://schemas.microsoft.com/office/drawing/2014/main" xmlns="" id="{64773049-7C4E-4EFB-89FE-F7F37B9CA33B}"/>
              </a:ext>
            </a:extLst>
          </p:cNvPr>
          <p:cNvSpPr/>
          <p:nvPr/>
        </p:nvSpPr>
        <p:spPr>
          <a:xfrm>
            <a:off x="415098" y="5340120"/>
            <a:ext cx="8677144" cy="646331"/>
          </a:xfrm>
          <a:prstGeom prst="rect">
            <a:avLst/>
          </a:prstGeom>
        </p:spPr>
        <p:txBody>
          <a:bodyPr wrap="square">
            <a:spAutoFit/>
          </a:bodyPr>
          <a:lstStyle/>
          <a:p>
            <a:r>
              <a:rPr lang="fr-FR" dirty="0">
                <a:solidFill>
                  <a:srgbClr val="000000"/>
                </a:solidFill>
                <a:latin typeface="Times New Roman" panose="02020603050405020304" pitchFamily="18" charset="0"/>
              </a:rPr>
              <a:t>1- En passant par l’élément de référence, calculer l’expression de l’interpolation </a:t>
            </a:r>
            <a:r>
              <a:rPr lang="fr-FR" i="1" dirty="0">
                <a:solidFill>
                  <a:srgbClr val="000000"/>
                </a:solidFill>
                <a:latin typeface="Times New Roman" panose="02020603050405020304" pitchFamily="18" charset="0"/>
              </a:rPr>
              <a:t>T(x, y).</a:t>
            </a:r>
            <a:r>
              <a:rPr lang="fr-FR" i="1" dirty="0"/>
              <a:t> </a:t>
            </a:r>
            <a:r>
              <a:rPr lang="fr-FR" dirty="0"/>
              <a:t/>
            </a:r>
            <a:br>
              <a:rPr lang="fr-FR" dirty="0"/>
            </a:br>
            <a:endParaRPr lang="fr-FR" dirty="0"/>
          </a:p>
        </p:txBody>
      </p:sp>
      <p:sp>
        <p:nvSpPr>
          <p:cNvPr id="8" name="Rectangle 7">
            <a:extLst>
              <a:ext uri="{FF2B5EF4-FFF2-40B4-BE49-F238E27FC236}">
                <a16:creationId xmlns:a16="http://schemas.microsoft.com/office/drawing/2014/main" xmlns="" id="{75BA5575-306D-41AC-A265-926D28BB5474}"/>
              </a:ext>
            </a:extLst>
          </p:cNvPr>
          <p:cNvSpPr/>
          <p:nvPr/>
        </p:nvSpPr>
        <p:spPr>
          <a:xfrm>
            <a:off x="415097" y="5765911"/>
            <a:ext cx="6157308" cy="646331"/>
          </a:xfrm>
          <a:prstGeom prst="rect">
            <a:avLst/>
          </a:prstGeom>
        </p:spPr>
        <p:txBody>
          <a:bodyPr wrap="square">
            <a:spAutoFit/>
          </a:bodyPr>
          <a:lstStyle/>
          <a:p>
            <a:r>
              <a:rPr lang="fr-FR" dirty="0">
                <a:solidFill>
                  <a:srgbClr val="000000"/>
                </a:solidFill>
                <a:latin typeface="Times New Roman" panose="02020603050405020304" pitchFamily="18" charset="0"/>
              </a:rPr>
              <a:t>2- Calculer ensuite l’expression du gradient de température.</a:t>
            </a:r>
            <a:r>
              <a:rPr lang="fr-FR" dirty="0"/>
              <a:t> </a:t>
            </a:r>
            <a:br>
              <a:rPr lang="fr-FR" dirty="0"/>
            </a:br>
            <a:endParaRPr lang="fr-FR" dirty="0"/>
          </a:p>
        </p:txBody>
      </p:sp>
      <p:sp>
        <p:nvSpPr>
          <p:cNvPr id="9" name="Rectangle 8">
            <a:extLst>
              <a:ext uri="{FF2B5EF4-FFF2-40B4-BE49-F238E27FC236}">
                <a16:creationId xmlns:a16="http://schemas.microsoft.com/office/drawing/2014/main" xmlns="" id="{3464989B-2A3D-4DDA-96A8-7D40C1042C06}"/>
              </a:ext>
            </a:extLst>
          </p:cNvPr>
          <p:cNvSpPr/>
          <p:nvPr/>
        </p:nvSpPr>
        <p:spPr>
          <a:xfrm>
            <a:off x="415097" y="6201376"/>
            <a:ext cx="8090547" cy="646331"/>
          </a:xfrm>
          <a:prstGeom prst="rect">
            <a:avLst/>
          </a:prstGeom>
        </p:spPr>
        <p:txBody>
          <a:bodyPr wrap="square">
            <a:spAutoFit/>
          </a:bodyPr>
          <a:lstStyle/>
          <a:p>
            <a:r>
              <a:rPr lang="fr-FR" dirty="0">
                <a:solidFill>
                  <a:srgbClr val="000000"/>
                </a:solidFill>
                <a:latin typeface="Times New Roman" panose="02020603050405020304" pitchFamily="18" charset="0"/>
              </a:rPr>
              <a:t>3- Calculer et dessiner 1a courbe isovaleur correspondant à </a:t>
            </a:r>
            <a:r>
              <a:rPr lang="fr-FR" i="1" dirty="0">
                <a:solidFill>
                  <a:srgbClr val="000000"/>
                </a:solidFill>
                <a:latin typeface="Times New Roman" panose="02020603050405020304" pitchFamily="18" charset="0"/>
              </a:rPr>
              <a:t>T = 20 </a:t>
            </a:r>
            <a:r>
              <a:rPr lang="fr-FR" dirty="0">
                <a:solidFill>
                  <a:srgbClr val="000000"/>
                </a:solidFill>
                <a:latin typeface="Times New Roman" panose="02020603050405020304" pitchFamily="18" charset="0"/>
              </a:rPr>
              <a:t>degrés.</a:t>
            </a:r>
            <a:r>
              <a:rPr lang="fr-FR" dirty="0"/>
              <a:t> </a:t>
            </a:r>
            <a:br>
              <a:rPr lang="fr-FR" dirty="0"/>
            </a:br>
            <a:endParaRPr lang="fr-FR" dirty="0"/>
          </a:p>
        </p:txBody>
      </p:sp>
      <p:pic>
        <p:nvPicPr>
          <p:cNvPr id="10" name="Image 9">
            <a:extLst>
              <a:ext uri="{FF2B5EF4-FFF2-40B4-BE49-F238E27FC236}">
                <a16:creationId xmlns:a16="http://schemas.microsoft.com/office/drawing/2014/main" xmlns="" id="{47A3F1A5-8568-4549-9D44-9840CFDAB81F}"/>
              </a:ext>
            </a:extLst>
          </p:cNvPr>
          <p:cNvPicPr>
            <a:picLocks noChangeAspect="1"/>
          </p:cNvPicPr>
          <p:nvPr/>
        </p:nvPicPr>
        <p:blipFill>
          <a:blip r:embed="rId2"/>
          <a:stretch>
            <a:fillRect/>
          </a:stretch>
        </p:blipFill>
        <p:spPr>
          <a:xfrm>
            <a:off x="4753670" y="2807995"/>
            <a:ext cx="2703573" cy="1250831"/>
          </a:xfrm>
          <a:prstGeom prst="rect">
            <a:avLst/>
          </a:prstGeom>
        </p:spPr>
      </p:pic>
    </p:spTree>
    <p:extLst>
      <p:ext uri="{BB962C8B-B14F-4D97-AF65-F5344CB8AC3E}">
        <p14:creationId xmlns:p14="http://schemas.microsoft.com/office/powerpoint/2010/main" val="374001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CC9D854-4E21-4795-8080-43BA0736D314}"/>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6" name="ZoneTexte 5">
            <a:extLst>
              <a:ext uri="{FF2B5EF4-FFF2-40B4-BE49-F238E27FC236}">
                <a16:creationId xmlns:a16="http://schemas.microsoft.com/office/drawing/2014/main" xmlns="" id="{7BF46569-09D1-4D32-B464-154A3B2388FF}"/>
              </a:ext>
            </a:extLst>
          </p:cNvPr>
          <p:cNvSpPr txBox="1"/>
          <p:nvPr/>
        </p:nvSpPr>
        <p:spPr>
          <a:xfrm>
            <a:off x="306354" y="1007706"/>
            <a:ext cx="2670111" cy="369332"/>
          </a:xfrm>
          <a:prstGeom prst="rect">
            <a:avLst/>
          </a:prstGeom>
          <a:noFill/>
        </p:spPr>
        <p:txBody>
          <a:bodyPr wrap="square" rtlCol="0">
            <a:spAutoFit/>
          </a:bodyPr>
          <a:lstStyle/>
          <a:p>
            <a:r>
              <a:rPr lang="fr-FR" b="1" u="sng" dirty="0">
                <a:latin typeface="Times New Roman" panose="02020603050405020304" pitchFamily="18" charset="0"/>
                <a:ea typeface="Calibri" panose="020F0502020204030204" pitchFamily="34" charset="0"/>
              </a:rPr>
              <a:t>Solution de l’exercice 03:</a:t>
            </a:r>
            <a:endParaRPr lang="fr-FR" dirty="0"/>
          </a:p>
        </p:txBody>
      </p:sp>
      <p:sp>
        <p:nvSpPr>
          <p:cNvPr id="2" name="Rectangle 1">
            <a:extLst>
              <a:ext uri="{FF2B5EF4-FFF2-40B4-BE49-F238E27FC236}">
                <a16:creationId xmlns:a16="http://schemas.microsoft.com/office/drawing/2014/main" xmlns="" id="{479C27EA-ACE4-44BF-97C0-420AA4F02FCE}"/>
              </a:ext>
            </a:extLst>
          </p:cNvPr>
          <p:cNvSpPr/>
          <p:nvPr/>
        </p:nvSpPr>
        <p:spPr>
          <a:xfrm>
            <a:off x="1238093" y="1553747"/>
            <a:ext cx="806631"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On a : </a:t>
            </a:r>
            <a:endParaRPr lang="fr-FR"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51E2316F-0249-4916-AEB0-6316D4DA2637}"/>
                  </a:ext>
                </a:extLst>
              </p:cNvPr>
              <p:cNvSpPr/>
              <p:nvPr/>
            </p:nvSpPr>
            <p:spPr>
              <a:xfrm>
                <a:off x="8824910" y="2099788"/>
                <a:ext cx="1463862"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nœud 4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(0, 1)</m:t>
                    </m:r>
                  </m:oMath>
                </a14:m>
                <a:endParaRPr lang="fr-FR" dirty="0"/>
              </a:p>
            </p:txBody>
          </p:sp>
        </mc:Choice>
        <mc:Fallback xmlns="">
          <p:sp>
            <p:nvSpPr>
              <p:cNvPr id="8" name="Rectangle 7">
                <a:extLst>
                  <a:ext uri="{FF2B5EF4-FFF2-40B4-BE49-F238E27FC236}">
                    <a16:creationId xmlns:a16="http://schemas.microsoft.com/office/drawing/2014/main" id="{51E2316F-0249-4916-AEB0-6316D4DA2637}"/>
                  </a:ext>
                </a:extLst>
              </p:cNvPr>
              <p:cNvSpPr>
                <a:spLocks noRot="1" noChangeAspect="1" noMove="1" noResize="1" noEditPoints="1" noAdjustHandles="1" noChangeArrowheads="1" noChangeShapeType="1" noTextEdit="1"/>
              </p:cNvSpPr>
              <p:nvPr/>
            </p:nvSpPr>
            <p:spPr>
              <a:xfrm>
                <a:off x="8824910" y="2099788"/>
                <a:ext cx="1463862" cy="369332"/>
              </a:xfrm>
              <a:prstGeom prst="rect">
                <a:avLst/>
              </a:prstGeom>
              <a:blipFill>
                <a:blip r:embed="rId2"/>
                <a:stretch>
                  <a:fillRect l="-3750" t="-9836" r="-417" b="-22951"/>
                </a:stretch>
              </a:blipFill>
            </p:spPr>
            <p:txBody>
              <a:bodyPr/>
              <a:lstStyle/>
              <a:p>
                <a:r>
                  <a:rPr lang="fr-FR">
                    <a:noFill/>
                  </a:rPr>
                  <a:t> </a:t>
                </a:r>
              </a:p>
            </p:txBody>
          </p:sp>
        </mc:Fallback>
      </mc:AlternateContent>
      <p:grpSp>
        <p:nvGrpSpPr>
          <p:cNvPr id="12" name="Groupe 11">
            <a:extLst>
              <a:ext uri="{FF2B5EF4-FFF2-40B4-BE49-F238E27FC236}">
                <a16:creationId xmlns:a16="http://schemas.microsoft.com/office/drawing/2014/main" xmlns="" id="{8C6DEB03-96A0-4440-87F8-02BBE3331BCD}"/>
              </a:ext>
            </a:extLst>
          </p:cNvPr>
          <p:cNvGrpSpPr/>
          <p:nvPr/>
        </p:nvGrpSpPr>
        <p:grpSpPr>
          <a:xfrm>
            <a:off x="1641408" y="2099788"/>
            <a:ext cx="1515158" cy="369332"/>
            <a:chOff x="1641408" y="2099788"/>
            <a:chExt cx="1515158" cy="369332"/>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DD244AAF-966C-4739-8333-0ECC03F3655E}"/>
                    </a:ext>
                  </a:extLst>
                </p:cNvPr>
                <p:cNvSpPr/>
                <p:nvPr/>
              </p:nvSpPr>
              <p:spPr>
                <a:xfrm>
                  <a:off x="1641408" y="2099788"/>
                  <a:ext cx="1515158"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Nœud 1 </a:t>
                  </a:r>
                  <a14:m>
                    <m:oMath xmlns:m="http://schemas.openxmlformats.org/officeDocument/2006/math">
                      <m:r>
                        <a:rPr lang="fr-FR" i="1">
                          <a:latin typeface="Cambria Math" panose="02040503050406030204" pitchFamily="18" charset="0"/>
                          <a:ea typeface="Calibri" panose="020F0502020204030204" pitchFamily="34" charset="0"/>
                          <a:cs typeface="Times New Roman" panose="02020603050405020304" pitchFamily="18" charset="0"/>
                        </a:rPr>
                        <m:t>(0, 0)</m:t>
                      </m:r>
                    </m:oMath>
                  </a14:m>
                  <a:endParaRPr lang="fr-FR" dirty="0"/>
                </a:p>
              </p:txBody>
            </p:sp>
          </mc:Choice>
          <mc:Fallback xmlns="">
            <p:sp>
              <p:nvSpPr>
                <p:cNvPr id="3" name="Rectangle 2">
                  <a:extLst>
                    <a:ext uri="{FF2B5EF4-FFF2-40B4-BE49-F238E27FC236}">
                      <a16:creationId xmlns:a16="http://schemas.microsoft.com/office/drawing/2014/main" id="{DD244AAF-966C-4739-8333-0ECC03F3655E}"/>
                    </a:ext>
                  </a:extLst>
                </p:cNvPr>
                <p:cNvSpPr>
                  <a:spLocks noRot="1" noChangeAspect="1" noMove="1" noResize="1" noEditPoints="1" noAdjustHandles="1" noChangeArrowheads="1" noChangeShapeType="1" noTextEdit="1"/>
                </p:cNvSpPr>
                <p:nvPr/>
              </p:nvSpPr>
              <p:spPr>
                <a:xfrm>
                  <a:off x="1641408" y="2099788"/>
                  <a:ext cx="1515158" cy="369332"/>
                </a:xfrm>
                <a:prstGeom prst="rect">
                  <a:avLst/>
                </a:prstGeom>
                <a:blipFill>
                  <a:blip r:embed="rId3"/>
                  <a:stretch>
                    <a:fillRect l="-3213" t="-9836" r="-402" b="-22951"/>
                  </a:stretch>
                </a:blipFill>
              </p:spPr>
              <p:txBody>
                <a:bodyPr/>
                <a:lstStyle/>
                <a:p>
                  <a:r>
                    <a:rPr lang="fr-FR">
                      <a:noFill/>
                    </a:rPr>
                    <a:t> </a:t>
                  </a:r>
                </a:p>
              </p:txBody>
            </p:sp>
          </mc:Fallback>
        </mc:AlternateContent>
        <p:sp>
          <p:nvSpPr>
            <p:cNvPr id="9" name="ZoneTexte 8">
              <a:extLst>
                <a:ext uri="{FF2B5EF4-FFF2-40B4-BE49-F238E27FC236}">
                  <a16:creationId xmlns:a16="http://schemas.microsoft.com/office/drawing/2014/main" xmlns="" id="{4CC68998-DEFD-46CF-9016-F701597B5A60}"/>
                </a:ext>
              </a:extLst>
            </p:cNvPr>
            <p:cNvSpPr txBox="1"/>
            <p:nvPr/>
          </p:nvSpPr>
          <p:spPr>
            <a:xfrm>
              <a:off x="3053751" y="2099788"/>
              <a:ext cx="102815" cy="369332"/>
            </a:xfrm>
            <a:prstGeom prst="rect">
              <a:avLst/>
            </a:prstGeom>
            <a:noFill/>
          </p:spPr>
          <p:txBody>
            <a:bodyPr wrap="square" rtlCol="0">
              <a:spAutoFit/>
            </a:bodyPr>
            <a:lstStyle/>
            <a:p>
              <a:r>
                <a:rPr lang="fr-FR" dirty="0"/>
                <a:t>;</a:t>
              </a:r>
            </a:p>
          </p:txBody>
        </p:sp>
      </p:grpSp>
      <p:grpSp>
        <p:nvGrpSpPr>
          <p:cNvPr id="13" name="Groupe 12">
            <a:extLst>
              <a:ext uri="{FF2B5EF4-FFF2-40B4-BE49-F238E27FC236}">
                <a16:creationId xmlns:a16="http://schemas.microsoft.com/office/drawing/2014/main" xmlns="" id="{C6B7812F-8F60-4641-9DFD-689703DE859D}"/>
              </a:ext>
            </a:extLst>
          </p:cNvPr>
          <p:cNvGrpSpPr/>
          <p:nvPr/>
        </p:nvGrpSpPr>
        <p:grpSpPr>
          <a:xfrm>
            <a:off x="4070106" y="2099788"/>
            <a:ext cx="1515269" cy="369332"/>
            <a:chOff x="4070106" y="2099788"/>
            <a:chExt cx="1515269" cy="369332"/>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02416F1-D644-4FD4-8AF2-9A7FFA67EC1F}"/>
                    </a:ext>
                  </a:extLst>
                </p:cNvPr>
                <p:cNvSpPr/>
                <p:nvPr/>
              </p:nvSpPr>
              <p:spPr>
                <a:xfrm>
                  <a:off x="4070106" y="2099788"/>
                  <a:ext cx="1463862"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nœud 2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(2, 0)</m:t>
                      </m:r>
                    </m:oMath>
                  </a14:m>
                  <a:endParaRPr lang="fr-FR" dirty="0"/>
                </a:p>
              </p:txBody>
            </p:sp>
          </mc:Choice>
          <mc:Fallback xmlns="">
            <p:sp>
              <p:nvSpPr>
                <p:cNvPr id="4" name="Rectangle 3">
                  <a:extLst>
                    <a:ext uri="{FF2B5EF4-FFF2-40B4-BE49-F238E27FC236}">
                      <a16:creationId xmlns:a16="http://schemas.microsoft.com/office/drawing/2014/main" id="{E02416F1-D644-4FD4-8AF2-9A7FFA67EC1F}"/>
                    </a:ext>
                  </a:extLst>
                </p:cNvPr>
                <p:cNvSpPr>
                  <a:spLocks noRot="1" noChangeAspect="1" noMove="1" noResize="1" noEditPoints="1" noAdjustHandles="1" noChangeArrowheads="1" noChangeShapeType="1" noTextEdit="1"/>
                </p:cNvSpPr>
                <p:nvPr/>
              </p:nvSpPr>
              <p:spPr>
                <a:xfrm>
                  <a:off x="4070106" y="2099788"/>
                  <a:ext cx="1463862" cy="369332"/>
                </a:xfrm>
                <a:prstGeom prst="rect">
                  <a:avLst/>
                </a:prstGeom>
                <a:blipFill>
                  <a:blip r:embed="rId4"/>
                  <a:stretch>
                    <a:fillRect l="-3750" t="-9836" r="-417" b="-22951"/>
                  </a:stretch>
                </a:blipFill>
              </p:spPr>
              <p:txBody>
                <a:bodyPr/>
                <a:lstStyle/>
                <a:p>
                  <a:r>
                    <a:rPr lang="fr-FR">
                      <a:noFill/>
                    </a:rPr>
                    <a:t> </a:t>
                  </a:r>
                </a:p>
              </p:txBody>
            </p:sp>
          </mc:Fallback>
        </mc:AlternateContent>
        <p:sp>
          <p:nvSpPr>
            <p:cNvPr id="10" name="ZoneTexte 9">
              <a:extLst>
                <a:ext uri="{FF2B5EF4-FFF2-40B4-BE49-F238E27FC236}">
                  <a16:creationId xmlns:a16="http://schemas.microsoft.com/office/drawing/2014/main" xmlns="" id="{5F7DC583-50C1-4CB1-87E8-879B3AE9DDD8}"/>
                </a:ext>
              </a:extLst>
            </p:cNvPr>
            <p:cNvSpPr txBox="1"/>
            <p:nvPr/>
          </p:nvSpPr>
          <p:spPr>
            <a:xfrm>
              <a:off x="5482560" y="2099788"/>
              <a:ext cx="102815" cy="369332"/>
            </a:xfrm>
            <a:prstGeom prst="rect">
              <a:avLst/>
            </a:prstGeom>
            <a:noFill/>
          </p:spPr>
          <p:txBody>
            <a:bodyPr wrap="square" rtlCol="0">
              <a:spAutoFit/>
            </a:bodyPr>
            <a:lstStyle/>
            <a:p>
              <a:r>
                <a:rPr lang="fr-FR" dirty="0"/>
                <a:t>;</a:t>
              </a:r>
            </a:p>
          </p:txBody>
        </p:sp>
      </p:grpSp>
      <p:grpSp>
        <p:nvGrpSpPr>
          <p:cNvPr id="14" name="Groupe 13">
            <a:extLst>
              <a:ext uri="{FF2B5EF4-FFF2-40B4-BE49-F238E27FC236}">
                <a16:creationId xmlns:a16="http://schemas.microsoft.com/office/drawing/2014/main" xmlns="" id="{9624753C-8506-45E4-AB82-FF02872778A6}"/>
              </a:ext>
            </a:extLst>
          </p:cNvPr>
          <p:cNvGrpSpPr/>
          <p:nvPr/>
        </p:nvGrpSpPr>
        <p:grpSpPr>
          <a:xfrm>
            <a:off x="6447508" y="2099788"/>
            <a:ext cx="1463862" cy="369332"/>
            <a:chOff x="6447508" y="2099788"/>
            <a:chExt cx="1463862" cy="369332"/>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90D0F14E-2A93-40C5-AF0F-94D1E13F8DEB}"/>
                    </a:ext>
                  </a:extLst>
                </p:cNvPr>
                <p:cNvSpPr/>
                <p:nvPr/>
              </p:nvSpPr>
              <p:spPr>
                <a:xfrm>
                  <a:off x="6447508" y="2099788"/>
                  <a:ext cx="1463862"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nœud 3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(2, 1)</m:t>
                      </m:r>
                    </m:oMath>
                  </a14:m>
                  <a:endParaRPr lang="fr-FR" dirty="0"/>
                </a:p>
              </p:txBody>
            </p:sp>
          </mc:Choice>
          <mc:Fallback xmlns="">
            <p:sp>
              <p:nvSpPr>
                <p:cNvPr id="7" name="Rectangle 6">
                  <a:extLst>
                    <a:ext uri="{FF2B5EF4-FFF2-40B4-BE49-F238E27FC236}">
                      <a16:creationId xmlns:a16="http://schemas.microsoft.com/office/drawing/2014/main" id="{90D0F14E-2A93-40C5-AF0F-94D1E13F8DEB}"/>
                    </a:ext>
                  </a:extLst>
                </p:cNvPr>
                <p:cNvSpPr>
                  <a:spLocks noRot="1" noChangeAspect="1" noMove="1" noResize="1" noEditPoints="1" noAdjustHandles="1" noChangeArrowheads="1" noChangeShapeType="1" noTextEdit="1"/>
                </p:cNvSpPr>
                <p:nvPr/>
              </p:nvSpPr>
              <p:spPr>
                <a:xfrm>
                  <a:off x="6447508" y="2099788"/>
                  <a:ext cx="1463862" cy="369332"/>
                </a:xfrm>
                <a:prstGeom prst="rect">
                  <a:avLst/>
                </a:prstGeom>
                <a:blipFill>
                  <a:blip r:embed="rId5"/>
                  <a:stretch>
                    <a:fillRect l="-3750" t="-9836" r="-417" b="-22951"/>
                  </a:stretch>
                </a:blipFill>
              </p:spPr>
              <p:txBody>
                <a:bodyPr/>
                <a:lstStyle/>
                <a:p>
                  <a:r>
                    <a:rPr lang="fr-FR">
                      <a:noFill/>
                    </a:rPr>
                    <a:t> </a:t>
                  </a:r>
                </a:p>
              </p:txBody>
            </p:sp>
          </mc:Fallback>
        </mc:AlternateContent>
        <p:sp>
          <p:nvSpPr>
            <p:cNvPr id="11" name="ZoneTexte 10">
              <a:extLst>
                <a:ext uri="{FF2B5EF4-FFF2-40B4-BE49-F238E27FC236}">
                  <a16:creationId xmlns:a16="http://schemas.microsoft.com/office/drawing/2014/main" xmlns="" id="{60A5B1EF-FC97-4950-96BC-F8A742FF53C9}"/>
                </a:ext>
              </a:extLst>
            </p:cNvPr>
            <p:cNvSpPr txBox="1"/>
            <p:nvPr/>
          </p:nvSpPr>
          <p:spPr>
            <a:xfrm>
              <a:off x="7808555" y="2099788"/>
              <a:ext cx="102815" cy="369332"/>
            </a:xfrm>
            <a:prstGeom prst="rect">
              <a:avLst/>
            </a:prstGeom>
            <a:noFill/>
          </p:spPr>
          <p:txBody>
            <a:bodyPr wrap="square" rtlCol="0">
              <a:spAutoFit/>
            </a:bodyPr>
            <a:lstStyle/>
            <a:p>
              <a:r>
                <a:rPr lang="fr-FR" dirty="0"/>
                <a:t>;</a:t>
              </a:r>
            </a:p>
          </p:txBody>
        </p:sp>
      </p:grpSp>
      <p:sp>
        <p:nvSpPr>
          <p:cNvPr id="15" name="Rectangle 14">
            <a:extLst>
              <a:ext uri="{FF2B5EF4-FFF2-40B4-BE49-F238E27FC236}">
                <a16:creationId xmlns:a16="http://schemas.microsoft.com/office/drawing/2014/main" xmlns="" id="{0B91982F-A48C-4B42-B751-3F81E73237CD}"/>
              </a:ext>
            </a:extLst>
          </p:cNvPr>
          <p:cNvSpPr/>
          <p:nvPr/>
        </p:nvSpPr>
        <p:spPr>
          <a:xfrm>
            <a:off x="532943" y="2469120"/>
            <a:ext cx="389850"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Et</a:t>
            </a:r>
            <a:endParaRPr lang="fr-FR"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EF139EA4-6A37-4992-9D66-E1C09B9BE15B}"/>
                  </a:ext>
                </a:extLst>
              </p:cNvPr>
              <p:cNvSpPr/>
              <p:nvPr/>
            </p:nvSpPr>
            <p:spPr>
              <a:xfrm>
                <a:off x="8824910" y="2838452"/>
                <a:ext cx="10090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4</m:t>
                          </m:r>
                        </m:sub>
                      </m:sSub>
                      <m:r>
                        <a:rPr lang="fr-FR" i="0">
                          <a:latin typeface="Cambria Math" panose="02040503050406030204" pitchFamily="18" charset="0"/>
                        </a:rPr>
                        <m:t>=15</m:t>
                      </m:r>
                    </m:oMath>
                  </m:oMathPara>
                </a14:m>
                <a:endParaRPr lang="fr-FR" dirty="0"/>
              </a:p>
            </p:txBody>
          </p:sp>
        </mc:Choice>
        <mc:Fallback xmlns="">
          <p:sp>
            <p:nvSpPr>
              <p:cNvPr id="19" name="Rectangle 18">
                <a:extLst>
                  <a:ext uri="{FF2B5EF4-FFF2-40B4-BE49-F238E27FC236}">
                    <a16:creationId xmlns:a16="http://schemas.microsoft.com/office/drawing/2014/main" id="{EF139EA4-6A37-4992-9D66-E1C09B9BE15B}"/>
                  </a:ext>
                </a:extLst>
              </p:cNvPr>
              <p:cNvSpPr>
                <a:spLocks noRot="1" noChangeAspect="1" noMove="1" noResize="1" noEditPoints="1" noAdjustHandles="1" noChangeArrowheads="1" noChangeShapeType="1" noTextEdit="1"/>
              </p:cNvSpPr>
              <p:nvPr/>
            </p:nvSpPr>
            <p:spPr>
              <a:xfrm>
                <a:off x="8824910" y="2838452"/>
                <a:ext cx="1009059" cy="369332"/>
              </a:xfrm>
              <a:prstGeom prst="rect">
                <a:avLst/>
              </a:prstGeom>
              <a:blipFill>
                <a:blip r:embed="rId6"/>
                <a:stretch>
                  <a:fillRect/>
                </a:stretch>
              </a:blipFill>
            </p:spPr>
            <p:txBody>
              <a:bodyPr/>
              <a:lstStyle/>
              <a:p>
                <a:r>
                  <a:rPr lang="fr-FR">
                    <a:noFill/>
                  </a:rPr>
                  <a:t> </a:t>
                </a:r>
              </a:p>
            </p:txBody>
          </p:sp>
        </mc:Fallback>
      </mc:AlternateContent>
      <p:grpSp>
        <p:nvGrpSpPr>
          <p:cNvPr id="23" name="Groupe 22">
            <a:extLst>
              <a:ext uri="{FF2B5EF4-FFF2-40B4-BE49-F238E27FC236}">
                <a16:creationId xmlns:a16="http://schemas.microsoft.com/office/drawing/2014/main" xmlns="" id="{920552CE-1951-442A-9BBC-E2476F18E967}"/>
              </a:ext>
            </a:extLst>
          </p:cNvPr>
          <p:cNvGrpSpPr/>
          <p:nvPr/>
        </p:nvGrpSpPr>
        <p:grpSpPr>
          <a:xfrm>
            <a:off x="1641408" y="2822538"/>
            <a:ext cx="1134060" cy="385246"/>
            <a:chOff x="1641408" y="2822538"/>
            <a:chExt cx="1134060" cy="385246"/>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35669421-C13A-494F-9245-5813A6DDDAB5}"/>
                    </a:ext>
                  </a:extLst>
                </p:cNvPr>
                <p:cNvSpPr/>
                <p:nvPr/>
              </p:nvSpPr>
              <p:spPr>
                <a:xfrm>
                  <a:off x="1641408" y="2838452"/>
                  <a:ext cx="101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1</m:t>
                            </m:r>
                          </m:sub>
                        </m:sSub>
                        <m:r>
                          <a:rPr lang="fr-FR" i="0">
                            <a:latin typeface="Cambria Math" panose="02040503050406030204" pitchFamily="18" charset="0"/>
                          </a:rPr>
                          <m:t>=20</m:t>
                        </m:r>
                      </m:oMath>
                    </m:oMathPara>
                  </a14:m>
                  <a:endParaRPr lang="fr-FR" dirty="0"/>
                </a:p>
              </p:txBody>
            </p:sp>
          </mc:Choice>
          <mc:Fallback xmlns="">
            <p:sp>
              <p:nvSpPr>
                <p:cNvPr id="16" name="Rectangle 15">
                  <a:extLst>
                    <a:ext uri="{FF2B5EF4-FFF2-40B4-BE49-F238E27FC236}">
                      <a16:creationId xmlns:a16="http://schemas.microsoft.com/office/drawing/2014/main" id="{35669421-C13A-494F-9245-5813A6DDDAB5}"/>
                    </a:ext>
                  </a:extLst>
                </p:cNvPr>
                <p:cNvSpPr>
                  <a:spLocks noRot="1" noChangeAspect="1" noMove="1" noResize="1" noEditPoints="1" noAdjustHandles="1" noChangeArrowheads="1" noChangeShapeType="1" noTextEdit="1"/>
                </p:cNvSpPr>
                <p:nvPr/>
              </p:nvSpPr>
              <p:spPr>
                <a:xfrm>
                  <a:off x="1641408" y="2838452"/>
                  <a:ext cx="1010468" cy="369332"/>
                </a:xfrm>
                <a:prstGeom prst="rect">
                  <a:avLst/>
                </a:prstGeom>
                <a:blipFill>
                  <a:blip r:embed="rId7"/>
                  <a:stretch>
                    <a:fillRect/>
                  </a:stretch>
                </a:blipFill>
              </p:spPr>
              <p:txBody>
                <a:bodyPr/>
                <a:lstStyle/>
                <a:p>
                  <a:r>
                    <a:rPr lang="fr-FR">
                      <a:noFill/>
                    </a:rPr>
                    <a:t> </a:t>
                  </a:r>
                </a:p>
              </p:txBody>
            </p:sp>
          </mc:Fallback>
        </mc:AlternateContent>
        <p:sp>
          <p:nvSpPr>
            <p:cNvPr id="20" name="Rectangle 19">
              <a:extLst>
                <a:ext uri="{FF2B5EF4-FFF2-40B4-BE49-F238E27FC236}">
                  <a16:creationId xmlns:a16="http://schemas.microsoft.com/office/drawing/2014/main" xmlns="" id="{19957B77-9D3B-405D-AB34-189AA4B3933A}"/>
                </a:ext>
              </a:extLst>
            </p:cNvPr>
            <p:cNvSpPr/>
            <p:nvPr/>
          </p:nvSpPr>
          <p:spPr>
            <a:xfrm>
              <a:off x="2528284" y="2822538"/>
              <a:ext cx="247184" cy="369332"/>
            </a:xfrm>
            <a:prstGeom prst="rect">
              <a:avLst/>
            </a:prstGeom>
          </p:spPr>
          <p:txBody>
            <a:bodyPr wrap="none">
              <a:spAutoFit/>
            </a:bodyPr>
            <a:lstStyle/>
            <a:p>
              <a:r>
                <a:rPr lang="fr-FR" dirty="0"/>
                <a:t>;</a:t>
              </a:r>
            </a:p>
          </p:txBody>
        </p:sp>
      </p:grpSp>
      <p:grpSp>
        <p:nvGrpSpPr>
          <p:cNvPr id="24" name="Groupe 23">
            <a:extLst>
              <a:ext uri="{FF2B5EF4-FFF2-40B4-BE49-F238E27FC236}">
                <a16:creationId xmlns:a16="http://schemas.microsoft.com/office/drawing/2014/main" xmlns="" id="{669C4289-51AF-4F00-BF3B-60D0BB24AD9D}"/>
              </a:ext>
            </a:extLst>
          </p:cNvPr>
          <p:cNvGrpSpPr/>
          <p:nvPr/>
        </p:nvGrpSpPr>
        <p:grpSpPr>
          <a:xfrm>
            <a:off x="4070106" y="2830495"/>
            <a:ext cx="1139383" cy="377289"/>
            <a:chOff x="4070106" y="2830495"/>
            <a:chExt cx="1139383" cy="377289"/>
          </a:xfrm>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2AC7FC6D-DE42-40DC-95E9-5AA48A445F44}"/>
                    </a:ext>
                  </a:extLst>
                </p:cNvPr>
                <p:cNvSpPr/>
                <p:nvPr/>
              </p:nvSpPr>
              <p:spPr>
                <a:xfrm>
                  <a:off x="4070106" y="2838452"/>
                  <a:ext cx="10157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2</m:t>
                            </m:r>
                          </m:sub>
                        </m:sSub>
                        <m:r>
                          <a:rPr lang="fr-FR" i="0">
                            <a:latin typeface="Cambria Math" panose="02040503050406030204" pitchFamily="18" charset="0"/>
                          </a:rPr>
                          <m:t>=21</m:t>
                        </m:r>
                      </m:oMath>
                    </m:oMathPara>
                  </a14:m>
                  <a:endParaRPr lang="fr-FR" dirty="0"/>
                </a:p>
              </p:txBody>
            </p:sp>
          </mc:Choice>
          <mc:Fallback xmlns="">
            <p:sp>
              <p:nvSpPr>
                <p:cNvPr id="17" name="Rectangle 16">
                  <a:extLst>
                    <a:ext uri="{FF2B5EF4-FFF2-40B4-BE49-F238E27FC236}">
                      <a16:creationId xmlns:a16="http://schemas.microsoft.com/office/drawing/2014/main" id="{2AC7FC6D-DE42-40DC-95E9-5AA48A445F44}"/>
                    </a:ext>
                  </a:extLst>
                </p:cNvPr>
                <p:cNvSpPr>
                  <a:spLocks noRot="1" noChangeAspect="1" noMove="1" noResize="1" noEditPoints="1" noAdjustHandles="1" noChangeArrowheads="1" noChangeShapeType="1" noTextEdit="1"/>
                </p:cNvSpPr>
                <p:nvPr/>
              </p:nvSpPr>
              <p:spPr>
                <a:xfrm>
                  <a:off x="4070106" y="2838452"/>
                  <a:ext cx="1015791" cy="369332"/>
                </a:xfrm>
                <a:prstGeom prst="rect">
                  <a:avLst/>
                </a:prstGeom>
                <a:blipFill>
                  <a:blip r:embed="rId8"/>
                  <a:stretch>
                    <a:fillRect/>
                  </a:stretch>
                </a:blipFill>
              </p:spPr>
              <p:txBody>
                <a:bodyPr/>
                <a:lstStyle/>
                <a:p>
                  <a:r>
                    <a:rPr lang="fr-FR">
                      <a:noFill/>
                    </a:rPr>
                    <a:t> </a:t>
                  </a:r>
                </a:p>
              </p:txBody>
            </p:sp>
          </mc:Fallback>
        </mc:AlternateContent>
        <p:sp>
          <p:nvSpPr>
            <p:cNvPr id="21" name="Rectangle 20">
              <a:extLst>
                <a:ext uri="{FF2B5EF4-FFF2-40B4-BE49-F238E27FC236}">
                  <a16:creationId xmlns:a16="http://schemas.microsoft.com/office/drawing/2014/main" xmlns="" id="{C7DBF038-7145-4A27-8764-7ABF6C10FD2E}"/>
                </a:ext>
              </a:extLst>
            </p:cNvPr>
            <p:cNvSpPr/>
            <p:nvPr/>
          </p:nvSpPr>
          <p:spPr>
            <a:xfrm>
              <a:off x="4962305" y="2830495"/>
              <a:ext cx="247184" cy="369332"/>
            </a:xfrm>
            <a:prstGeom prst="rect">
              <a:avLst/>
            </a:prstGeom>
          </p:spPr>
          <p:txBody>
            <a:bodyPr wrap="none">
              <a:spAutoFit/>
            </a:bodyPr>
            <a:lstStyle/>
            <a:p>
              <a:r>
                <a:rPr lang="fr-FR" dirty="0"/>
                <a:t>;</a:t>
              </a:r>
            </a:p>
          </p:txBody>
        </p:sp>
      </p:grpSp>
      <p:grpSp>
        <p:nvGrpSpPr>
          <p:cNvPr id="25" name="Groupe 24">
            <a:extLst>
              <a:ext uri="{FF2B5EF4-FFF2-40B4-BE49-F238E27FC236}">
                <a16:creationId xmlns:a16="http://schemas.microsoft.com/office/drawing/2014/main" xmlns="" id="{D5F17171-1B6E-4425-8F08-C132915685E9}"/>
              </a:ext>
            </a:extLst>
          </p:cNvPr>
          <p:cNvGrpSpPr/>
          <p:nvPr/>
        </p:nvGrpSpPr>
        <p:grpSpPr>
          <a:xfrm>
            <a:off x="6447508" y="2830495"/>
            <a:ext cx="1139383" cy="377289"/>
            <a:chOff x="6447508" y="2830495"/>
            <a:chExt cx="1139383" cy="377289"/>
          </a:xfrm>
        </p:grpSpPr>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CD4EB7E7-0793-4119-8E2E-57E84A9E1D40}"/>
                    </a:ext>
                  </a:extLst>
                </p:cNvPr>
                <p:cNvSpPr/>
                <p:nvPr/>
              </p:nvSpPr>
              <p:spPr>
                <a:xfrm>
                  <a:off x="6447508" y="2838452"/>
                  <a:ext cx="10157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3</m:t>
                            </m:r>
                          </m:sub>
                        </m:sSub>
                        <m:r>
                          <a:rPr lang="fr-FR" i="0">
                            <a:latin typeface="Cambria Math" panose="02040503050406030204" pitchFamily="18" charset="0"/>
                          </a:rPr>
                          <m:t>=18</m:t>
                        </m:r>
                      </m:oMath>
                    </m:oMathPara>
                  </a14:m>
                  <a:endParaRPr lang="fr-FR" dirty="0"/>
                </a:p>
              </p:txBody>
            </p:sp>
          </mc:Choice>
          <mc:Fallback xmlns="">
            <p:sp>
              <p:nvSpPr>
                <p:cNvPr id="18" name="Rectangle 17">
                  <a:extLst>
                    <a:ext uri="{FF2B5EF4-FFF2-40B4-BE49-F238E27FC236}">
                      <a16:creationId xmlns:a16="http://schemas.microsoft.com/office/drawing/2014/main" id="{CD4EB7E7-0793-4119-8E2E-57E84A9E1D40}"/>
                    </a:ext>
                  </a:extLst>
                </p:cNvPr>
                <p:cNvSpPr>
                  <a:spLocks noRot="1" noChangeAspect="1" noMove="1" noResize="1" noEditPoints="1" noAdjustHandles="1" noChangeArrowheads="1" noChangeShapeType="1" noTextEdit="1"/>
                </p:cNvSpPr>
                <p:nvPr/>
              </p:nvSpPr>
              <p:spPr>
                <a:xfrm>
                  <a:off x="6447508" y="2838452"/>
                  <a:ext cx="1015791" cy="369332"/>
                </a:xfrm>
                <a:prstGeom prst="rect">
                  <a:avLst/>
                </a:prstGeom>
                <a:blipFill>
                  <a:blip r:embed="rId9"/>
                  <a:stretch>
                    <a:fillRect/>
                  </a:stretch>
                </a:blipFill>
              </p:spPr>
              <p:txBody>
                <a:bodyPr/>
                <a:lstStyle/>
                <a:p>
                  <a:r>
                    <a:rPr lang="fr-FR">
                      <a:noFill/>
                    </a:rPr>
                    <a:t> </a:t>
                  </a:r>
                </a:p>
              </p:txBody>
            </p:sp>
          </mc:Fallback>
        </mc:AlternateContent>
        <p:sp>
          <p:nvSpPr>
            <p:cNvPr id="22" name="Rectangle 21">
              <a:extLst>
                <a:ext uri="{FF2B5EF4-FFF2-40B4-BE49-F238E27FC236}">
                  <a16:creationId xmlns:a16="http://schemas.microsoft.com/office/drawing/2014/main" xmlns="" id="{0D27A8CA-8A63-42F4-9D35-4922CDA8F7C3}"/>
                </a:ext>
              </a:extLst>
            </p:cNvPr>
            <p:cNvSpPr/>
            <p:nvPr/>
          </p:nvSpPr>
          <p:spPr>
            <a:xfrm>
              <a:off x="7339707" y="2830495"/>
              <a:ext cx="247184" cy="369332"/>
            </a:xfrm>
            <a:prstGeom prst="rect">
              <a:avLst/>
            </a:prstGeom>
          </p:spPr>
          <p:txBody>
            <a:bodyPr wrap="none">
              <a:spAutoFit/>
            </a:bodyPr>
            <a:lstStyle/>
            <a:p>
              <a:r>
                <a:rPr lang="fr-FR" dirty="0"/>
                <a:t>;</a:t>
              </a:r>
            </a:p>
          </p:txBody>
        </p:sp>
      </p:grpSp>
      <p:sp>
        <p:nvSpPr>
          <p:cNvPr id="26" name="Rectangle 25">
            <a:extLst>
              <a:ext uri="{FF2B5EF4-FFF2-40B4-BE49-F238E27FC236}">
                <a16:creationId xmlns:a16="http://schemas.microsoft.com/office/drawing/2014/main" xmlns="" id="{F0D76071-71A1-4A51-9DB3-94E4541E916D}"/>
              </a:ext>
            </a:extLst>
          </p:cNvPr>
          <p:cNvSpPr/>
          <p:nvPr/>
        </p:nvSpPr>
        <p:spPr>
          <a:xfrm>
            <a:off x="306354" y="3429000"/>
            <a:ext cx="3377848" cy="374077"/>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Revenons à l’élément de référence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C0A7109D-EBE7-4468-9F35-25BC61945287}"/>
                  </a:ext>
                </a:extLst>
              </p:cNvPr>
              <p:cNvSpPr/>
              <p:nvPr/>
            </p:nvSpPr>
            <p:spPr>
              <a:xfrm>
                <a:off x="4067958" y="4361090"/>
                <a:ext cx="894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7" name="Rectangle 26">
                <a:extLst>
                  <a:ext uri="{FF2B5EF4-FFF2-40B4-BE49-F238E27FC236}">
                    <a16:creationId xmlns:a16="http://schemas.microsoft.com/office/drawing/2014/main" id="{C0A7109D-EBE7-4468-9F35-25BC61945287}"/>
                  </a:ext>
                </a:extLst>
              </p:cNvPr>
              <p:cNvSpPr>
                <a:spLocks noRot="1" noChangeAspect="1" noMove="1" noResize="1" noEditPoints="1" noAdjustHandles="1" noChangeArrowheads="1" noChangeShapeType="1" noTextEdit="1"/>
              </p:cNvSpPr>
              <p:nvPr/>
            </p:nvSpPr>
            <p:spPr>
              <a:xfrm>
                <a:off x="4067958" y="4361090"/>
                <a:ext cx="894347" cy="369332"/>
              </a:xfrm>
              <a:prstGeom prst="rect">
                <a:avLst/>
              </a:prstGeom>
              <a:blipFill>
                <a:blip r:embed="rId10"/>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029F1E04-1998-4CE1-A8DA-FF34EBB2318B}"/>
                  </a:ext>
                </a:extLst>
              </p:cNvPr>
              <p:cNvSpPr/>
              <p:nvPr/>
            </p:nvSpPr>
            <p:spPr>
              <a:xfrm>
                <a:off x="4756960" y="435313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8" name="Rectangle 27">
                <a:extLst>
                  <a:ext uri="{FF2B5EF4-FFF2-40B4-BE49-F238E27FC236}">
                    <a16:creationId xmlns:a16="http://schemas.microsoft.com/office/drawing/2014/main" id="{029F1E04-1998-4CE1-A8DA-FF34EBB2318B}"/>
                  </a:ext>
                </a:extLst>
              </p:cNvPr>
              <p:cNvSpPr>
                <a:spLocks noRot="1" noChangeAspect="1" noMove="1" noResize="1" noEditPoints="1" noAdjustHandles="1" noChangeArrowheads="1" noChangeShapeType="1" noTextEdit="1"/>
              </p:cNvSpPr>
              <p:nvPr/>
            </p:nvSpPr>
            <p:spPr>
              <a:xfrm>
                <a:off x="4756960" y="4353133"/>
                <a:ext cx="410690" cy="369332"/>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A74599E1-7949-4C92-8375-3C9792BDCDBA}"/>
                  </a:ext>
                </a:extLst>
              </p:cNvPr>
              <p:cNvSpPr/>
              <p:nvPr/>
            </p:nvSpPr>
            <p:spPr>
              <a:xfrm>
                <a:off x="4962305" y="4102808"/>
                <a:ext cx="1579278" cy="8699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fr-FR" i="1">
                              <a:latin typeface="Cambria Math" panose="02040503050406030204" pitchFamily="18" charset="0"/>
                            </a:rPr>
                          </m:ctrlPr>
                        </m:naryPr>
                        <m:sub>
                          <m:r>
                            <a:rPr lang="fr-FR" i="1">
                              <a:latin typeface="Cambria Math" panose="02040503050406030204" pitchFamily="18" charset="0"/>
                            </a:rPr>
                            <m:t>𝑖</m:t>
                          </m:r>
                          <m:r>
                            <a:rPr lang="fr-FR" i="0">
                              <a:latin typeface="Cambria Math" panose="02040503050406030204" pitchFamily="18" charset="0"/>
                            </a:rPr>
                            <m:t>=1</m:t>
                          </m:r>
                        </m:sub>
                        <m:sup>
                          <m:r>
                            <a:rPr lang="fr-FR" i="0">
                              <a:latin typeface="Cambria Math" panose="02040503050406030204" pitchFamily="18" charset="0"/>
                            </a:rPr>
                            <m:t>4</m:t>
                          </m:r>
                        </m:sup>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𝑖</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sSub>
                            <m:sSubPr>
                              <m:ctrlPr>
                                <a:rPr lang="fr-FR" i="1">
                                  <a:latin typeface="Cambria Math" panose="02040503050406030204" pitchFamily="18" charset="0"/>
                                </a:rPr>
                              </m:ctrlPr>
                            </m:sSubPr>
                            <m:e>
                              <m:r>
                                <a:rPr lang="fr-FR" i="0">
                                  <a:latin typeface="Cambria Math" panose="02040503050406030204" pitchFamily="18" charset="0"/>
                                </a:rPr>
                                <m:t> </m:t>
                              </m:r>
                              <m:r>
                                <a:rPr lang="fr-FR" i="1">
                                  <a:latin typeface="Cambria Math" panose="02040503050406030204" pitchFamily="18" charset="0"/>
                                </a:rPr>
                                <m:t>𝑥</m:t>
                              </m:r>
                            </m:e>
                            <m:sub>
                              <m:r>
                                <a:rPr lang="fr-FR" i="1">
                                  <a:latin typeface="Cambria Math" panose="02040503050406030204" pitchFamily="18" charset="0"/>
                                </a:rPr>
                                <m:t>𝑖</m:t>
                              </m:r>
                            </m:sub>
                          </m:sSub>
                        </m:e>
                      </m:nary>
                    </m:oMath>
                  </m:oMathPara>
                </a14:m>
                <a:endParaRPr lang="fr-FR" dirty="0"/>
              </a:p>
            </p:txBody>
          </p:sp>
        </mc:Choice>
        <mc:Fallback xmlns="">
          <p:sp>
            <p:nvSpPr>
              <p:cNvPr id="29" name="Rectangle 28">
                <a:extLst>
                  <a:ext uri="{FF2B5EF4-FFF2-40B4-BE49-F238E27FC236}">
                    <a16:creationId xmlns:a16="http://schemas.microsoft.com/office/drawing/2014/main" id="{A74599E1-7949-4C92-8375-3C9792BDCDBA}"/>
                  </a:ext>
                </a:extLst>
              </p:cNvPr>
              <p:cNvSpPr>
                <a:spLocks noRot="1" noChangeAspect="1" noMove="1" noResize="1" noEditPoints="1" noAdjustHandles="1" noChangeArrowheads="1" noChangeShapeType="1" noTextEdit="1"/>
              </p:cNvSpPr>
              <p:nvPr/>
            </p:nvSpPr>
            <p:spPr>
              <a:xfrm>
                <a:off x="4962305" y="4102808"/>
                <a:ext cx="1579278" cy="869982"/>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80AE1CFF-898E-4C92-AE47-CAA0B6E83BCC}"/>
                  </a:ext>
                </a:extLst>
              </p:cNvPr>
              <p:cNvSpPr/>
              <p:nvPr/>
            </p:nvSpPr>
            <p:spPr>
              <a:xfrm>
                <a:off x="4129128" y="5223115"/>
                <a:ext cx="897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𝑦</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30" name="Rectangle 29">
                <a:extLst>
                  <a:ext uri="{FF2B5EF4-FFF2-40B4-BE49-F238E27FC236}">
                    <a16:creationId xmlns:a16="http://schemas.microsoft.com/office/drawing/2014/main" id="{80AE1CFF-898E-4C92-AE47-CAA0B6E83BCC}"/>
                  </a:ext>
                </a:extLst>
              </p:cNvPr>
              <p:cNvSpPr>
                <a:spLocks noRot="1" noChangeAspect="1" noMove="1" noResize="1" noEditPoints="1" noAdjustHandles="1" noChangeArrowheads="1" noChangeShapeType="1" noTextEdit="1"/>
              </p:cNvSpPr>
              <p:nvPr/>
            </p:nvSpPr>
            <p:spPr>
              <a:xfrm>
                <a:off x="4129128" y="5223115"/>
                <a:ext cx="897746" cy="369332"/>
              </a:xfrm>
              <a:prstGeom prst="rect">
                <a:avLst/>
              </a:prstGeom>
              <a:blipFill>
                <a:blip r:embed="rId13"/>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91B154CA-3901-4B0F-8FB8-64C60A917831}"/>
                  </a:ext>
                </a:extLst>
              </p:cNvPr>
              <p:cNvSpPr/>
              <p:nvPr/>
            </p:nvSpPr>
            <p:spPr>
              <a:xfrm>
                <a:off x="4802037" y="522311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1" name="Rectangle 30">
                <a:extLst>
                  <a:ext uri="{FF2B5EF4-FFF2-40B4-BE49-F238E27FC236}">
                    <a16:creationId xmlns:a16="http://schemas.microsoft.com/office/drawing/2014/main" id="{91B154CA-3901-4B0F-8FB8-64C60A917831}"/>
                  </a:ext>
                </a:extLst>
              </p:cNvPr>
              <p:cNvSpPr>
                <a:spLocks noRot="1" noChangeAspect="1" noMove="1" noResize="1" noEditPoints="1" noAdjustHandles="1" noChangeArrowheads="1" noChangeShapeType="1" noTextEdit="1"/>
              </p:cNvSpPr>
              <p:nvPr/>
            </p:nvSpPr>
            <p:spPr>
              <a:xfrm>
                <a:off x="4802037" y="5223115"/>
                <a:ext cx="410690" cy="369332"/>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97D2437F-434E-4E2F-BCB2-4A6C96FF5E58}"/>
                  </a:ext>
                </a:extLst>
              </p:cNvPr>
              <p:cNvSpPr/>
              <p:nvPr/>
            </p:nvSpPr>
            <p:spPr>
              <a:xfrm>
                <a:off x="5007382" y="4972790"/>
                <a:ext cx="1580946" cy="8699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fr-FR" i="1">
                              <a:latin typeface="Cambria Math" panose="02040503050406030204" pitchFamily="18" charset="0"/>
                            </a:rPr>
                          </m:ctrlPr>
                        </m:naryPr>
                        <m:sub>
                          <m:r>
                            <a:rPr lang="fr-FR" i="1">
                              <a:latin typeface="Cambria Math" panose="02040503050406030204" pitchFamily="18" charset="0"/>
                            </a:rPr>
                            <m:t>𝑖</m:t>
                          </m:r>
                          <m:r>
                            <a:rPr lang="fr-FR" i="0">
                              <a:latin typeface="Cambria Math" panose="02040503050406030204" pitchFamily="18" charset="0"/>
                            </a:rPr>
                            <m:t>=1</m:t>
                          </m:r>
                        </m:sub>
                        <m:sup>
                          <m:r>
                            <a:rPr lang="fr-FR" i="0">
                              <a:latin typeface="Cambria Math" panose="02040503050406030204" pitchFamily="18" charset="0"/>
                            </a:rPr>
                            <m:t>4</m:t>
                          </m:r>
                        </m:sup>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𝑖</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sSub>
                            <m:sSubPr>
                              <m:ctrlPr>
                                <a:rPr lang="fr-FR" i="1">
                                  <a:latin typeface="Cambria Math" panose="02040503050406030204" pitchFamily="18" charset="0"/>
                                </a:rPr>
                              </m:ctrlPr>
                            </m:sSubPr>
                            <m:e>
                              <m:r>
                                <a:rPr lang="fr-FR" i="0">
                                  <a:latin typeface="Cambria Math" panose="02040503050406030204" pitchFamily="18" charset="0"/>
                                </a:rPr>
                                <m:t> </m:t>
                              </m:r>
                              <m:r>
                                <a:rPr lang="fr-FR" i="1">
                                  <a:latin typeface="Cambria Math" panose="02040503050406030204" pitchFamily="18" charset="0"/>
                                </a:rPr>
                                <m:t>𝑦</m:t>
                              </m:r>
                            </m:e>
                            <m:sub>
                              <m:r>
                                <a:rPr lang="fr-FR" i="1">
                                  <a:latin typeface="Cambria Math" panose="02040503050406030204" pitchFamily="18" charset="0"/>
                                </a:rPr>
                                <m:t>𝑖</m:t>
                              </m:r>
                            </m:sub>
                          </m:sSub>
                        </m:e>
                      </m:nary>
                    </m:oMath>
                  </m:oMathPara>
                </a14:m>
                <a:endParaRPr lang="fr-FR" dirty="0"/>
              </a:p>
            </p:txBody>
          </p:sp>
        </mc:Choice>
        <mc:Fallback xmlns="">
          <p:sp>
            <p:nvSpPr>
              <p:cNvPr id="32" name="Rectangle 31">
                <a:extLst>
                  <a:ext uri="{FF2B5EF4-FFF2-40B4-BE49-F238E27FC236}">
                    <a16:creationId xmlns:a16="http://schemas.microsoft.com/office/drawing/2014/main" id="{97D2437F-434E-4E2F-BCB2-4A6C96FF5E58}"/>
                  </a:ext>
                </a:extLst>
              </p:cNvPr>
              <p:cNvSpPr>
                <a:spLocks noRot="1" noChangeAspect="1" noMove="1" noResize="1" noEditPoints="1" noAdjustHandles="1" noChangeArrowheads="1" noChangeShapeType="1" noTextEdit="1"/>
              </p:cNvSpPr>
              <p:nvPr/>
            </p:nvSpPr>
            <p:spPr>
              <a:xfrm>
                <a:off x="5007382" y="4972790"/>
                <a:ext cx="1580946" cy="869982"/>
              </a:xfrm>
              <a:prstGeom prst="rect">
                <a:avLst/>
              </a:prstGeom>
              <a:blipFill>
                <a:blip r:embed="rId15"/>
                <a:stretch>
                  <a:fillRect/>
                </a:stretch>
              </a:blipFill>
            </p:spPr>
            <p:txBody>
              <a:bodyPr/>
              <a:lstStyle/>
              <a:p>
                <a:r>
                  <a:rPr lang="fr-FR">
                    <a:noFill/>
                  </a:rPr>
                  <a:t> </a:t>
                </a:r>
              </a:p>
            </p:txBody>
          </p:sp>
        </mc:Fallback>
      </mc:AlternateContent>
      <p:sp>
        <p:nvSpPr>
          <p:cNvPr id="33" name="Rectangle 32">
            <a:extLst>
              <a:ext uri="{FF2B5EF4-FFF2-40B4-BE49-F238E27FC236}">
                <a16:creationId xmlns:a16="http://schemas.microsoft.com/office/drawing/2014/main" xmlns="" id="{1E6A7BEB-D579-4B07-BFD0-A47131683B0B}"/>
              </a:ext>
            </a:extLst>
          </p:cNvPr>
          <p:cNvSpPr/>
          <p:nvPr/>
        </p:nvSpPr>
        <p:spPr>
          <a:xfrm>
            <a:off x="306353" y="5883728"/>
            <a:ext cx="7949125" cy="369332"/>
          </a:xfrm>
          <a:prstGeom prst="rect">
            <a:avLst/>
          </a:prstGeom>
        </p:spPr>
        <p:txBody>
          <a:bodyPr wrap="square">
            <a:spAutoFit/>
          </a:bodyPr>
          <a:lstStyle/>
          <a:p>
            <a:r>
              <a:rPr lang="fr-FR" dirty="0">
                <a:latin typeface="Times New Roman" panose="02020603050405020304" pitchFamily="18" charset="0"/>
                <a:ea typeface="Times New Roman" panose="02020603050405020304" pitchFamily="18" charset="0"/>
              </a:rPr>
              <a:t>Avec les fonctions d’interpolation d’un élément quadrangle linéaire suivantes : </a:t>
            </a:r>
            <a:endParaRPr lang="fr-FR" dirty="0"/>
          </a:p>
        </p:txBody>
      </p:sp>
    </p:spTree>
    <p:extLst>
      <p:ext uri="{BB962C8B-B14F-4D97-AF65-F5344CB8AC3E}">
        <p14:creationId xmlns:p14="http://schemas.microsoft.com/office/powerpoint/2010/main" val="21095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5" grpId="0"/>
      <p:bldP spid="19" grpId="0"/>
      <p:bldP spid="26" grpId="0"/>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148B723-A467-4645-B2FF-91594584B940}"/>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75141338-93C7-48C0-BD92-0A58C05DF106}"/>
                  </a:ext>
                </a:extLst>
              </p:cNvPr>
              <p:cNvSpPr/>
              <p:nvPr/>
            </p:nvSpPr>
            <p:spPr>
              <a:xfrm>
                <a:off x="606692" y="734015"/>
                <a:ext cx="3384132" cy="483466"/>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   </m:t>
                        </m:r>
                        <m:r>
                          <a:rPr lang="fr-FR" i="1">
                            <a:latin typeface="Cambria Math" panose="02040503050406030204" pitchFamily="18" charset="0"/>
                          </a:rPr>
                          <m:t>𝑁</m:t>
                        </m:r>
                      </m:e>
                      <m:sub>
                        <m:r>
                          <a:rPr lang="fr-FR">
                            <a:latin typeface="Cambria Math" panose="02040503050406030204" pitchFamily="18" charset="0"/>
                          </a:rPr>
                          <m:t>1</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a:latin typeface="Cambria Math" panose="02040503050406030204" pitchFamily="18" charset="0"/>
                          </a:rPr>
                          <m:t>,</m:t>
                        </m:r>
                        <m:r>
                          <a:rPr lang="fr-FR" i="1">
                            <a:latin typeface="Cambria Math" panose="02040503050406030204" pitchFamily="18" charset="0"/>
                          </a:rPr>
                          <m:t>𝜂</m:t>
                        </m:r>
                      </m:e>
                    </m:d>
                    <m:r>
                      <a:rPr lang="fr-FR">
                        <a:latin typeface="Cambria Math" panose="02040503050406030204" pitchFamily="18" charset="0"/>
                      </a:rPr>
                      <m:t>=</m:t>
                    </m:r>
                    <m:f>
                      <m:fPr>
                        <m:ctrlPr>
                          <a:rPr lang="fr-FR" i="1">
                            <a:latin typeface="Cambria Math" panose="02040503050406030204" pitchFamily="18" charset="0"/>
                          </a:rPr>
                        </m:ctrlPr>
                      </m:fPr>
                      <m:num>
                        <m:r>
                          <a:rPr lang="fr-FR">
                            <a:latin typeface="Cambria Math" panose="02040503050406030204" pitchFamily="18" charset="0"/>
                          </a:rPr>
                          <m:t>1</m:t>
                        </m:r>
                      </m:num>
                      <m:den>
                        <m:r>
                          <a:rPr lang="fr-FR">
                            <a:latin typeface="Cambria Math" panose="02040503050406030204" pitchFamily="18" charset="0"/>
                          </a:rPr>
                          <m:t>4</m:t>
                        </m:r>
                      </m:den>
                    </m:f>
                    <m:r>
                      <a:rPr lang="fr-FR">
                        <a:latin typeface="Cambria Math" panose="02040503050406030204" pitchFamily="18" charset="0"/>
                      </a:rPr>
                      <m:t> </m:t>
                    </m:r>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r>
                      <a:rPr lang="fr-FR" i="1">
                        <a:latin typeface="Cambria Math" panose="02040503050406030204" pitchFamily="18" charset="0"/>
                      </a:rPr>
                      <m:t> </m:t>
                    </m:r>
                  </m:oMath>
                </a14:m>
                <a:endParaRPr lang="fr-FR" dirty="0"/>
              </a:p>
            </p:txBody>
          </p:sp>
        </mc:Choice>
        <mc:Fallback xmlns="">
          <p:sp>
            <p:nvSpPr>
              <p:cNvPr id="6" name="Rectangle 5">
                <a:extLst>
                  <a:ext uri="{FF2B5EF4-FFF2-40B4-BE49-F238E27FC236}">
                    <a16:creationId xmlns:a16="http://schemas.microsoft.com/office/drawing/2014/main" id="{75141338-93C7-48C0-BD92-0A58C05DF106}"/>
                  </a:ext>
                </a:extLst>
              </p:cNvPr>
              <p:cNvSpPr>
                <a:spLocks noRot="1" noChangeAspect="1" noMove="1" noResize="1" noEditPoints="1" noAdjustHandles="1" noChangeArrowheads="1" noChangeShapeType="1" noTextEdit="1"/>
              </p:cNvSpPr>
              <p:nvPr/>
            </p:nvSpPr>
            <p:spPr>
              <a:xfrm>
                <a:off x="606692" y="734015"/>
                <a:ext cx="3384132" cy="483466"/>
              </a:xfrm>
              <a:prstGeom prst="rect">
                <a:avLst/>
              </a:prstGeom>
              <a:blipFill>
                <a:blip r:embed="rId2"/>
                <a:stretch>
                  <a:fillRect l="-1261" b="-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69C2EE47-5571-4F4E-A276-993F11DC4953}"/>
                  </a:ext>
                </a:extLst>
              </p:cNvPr>
              <p:cNvSpPr/>
              <p:nvPr/>
            </p:nvSpPr>
            <p:spPr>
              <a:xfrm>
                <a:off x="606692" y="1344951"/>
                <a:ext cx="3389454" cy="483466"/>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   </m:t>
                        </m:r>
                        <m:r>
                          <a:rPr lang="fr-FR" i="1">
                            <a:latin typeface="Cambria Math" panose="02040503050406030204" pitchFamily="18" charset="0"/>
                          </a:rPr>
                          <m:t>𝑁</m:t>
                        </m:r>
                      </m:e>
                      <m:sub>
                        <m:r>
                          <a:rPr lang="fr-FR">
                            <a:latin typeface="Cambria Math" panose="02040503050406030204" pitchFamily="18" charset="0"/>
                          </a:rPr>
                          <m:t>2</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a:latin typeface="Cambria Math" panose="02040503050406030204" pitchFamily="18" charset="0"/>
                          </a:rPr>
                          <m:t>,</m:t>
                        </m:r>
                        <m:r>
                          <a:rPr lang="fr-FR" i="1">
                            <a:latin typeface="Cambria Math" panose="02040503050406030204" pitchFamily="18" charset="0"/>
                          </a:rPr>
                          <m:t>𝜂</m:t>
                        </m:r>
                      </m:e>
                    </m:d>
                    <m:r>
                      <a:rPr lang="fr-FR">
                        <a:latin typeface="Cambria Math" panose="02040503050406030204" pitchFamily="18" charset="0"/>
                      </a:rPr>
                      <m:t>=</m:t>
                    </m:r>
                    <m:f>
                      <m:fPr>
                        <m:ctrlPr>
                          <a:rPr lang="fr-FR" i="1">
                            <a:latin typeface="Cambria Math" panose="02040503050406030204" pitchFamily="18" charset="0"/>
                          </a:rPr>
                        </m:ctrlPr>
                      </m:fPr>
                      <m:num>
                        <m:r>
                          <a:rPr lang="fr-FR">
                            <a:latin typeface="Cambria Math" panose="02040503050406030204" pitchFamily="18" charset="0"/>
                          </a:rPr>
                          <m:t>1</m:t>
                        </m:r>
                      </m:num>
                      <m:den>
                        <m:r>
                          <a:rPr lang="fr-FR">
                            <a:latin typeface="Cambria Math" panose="02040503050406030204" pitchFamily="18" charset="0"/>
                          </a:rPr>
                          <m:t>4</m:t>
                        </m:r>
                      </m:den>
                    </m:f>
                    <m:r>
                      <a:rPr lang="fr-FR">
                        <a:latin typeface="Cambria Math" panose="02040503050406030204" pitchFamily="18" charset="0"/>
                      </a:rPr>
                      <m:t> </m:t>
                    </m:r>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oMath>
                </a14:m>
                <a:endParaRPr lang="fr-FR" dirty="0"/>
              </a:p>
            </p:txBody>
          </p:sp>
        </mc:Choice>
        <mc:Fallback xmlns="">
          <p:sp>
            <p:nvSpPr>
              <p:cNvPr id="8" name="Rectangle 7">
                <a:extLst>
                  <a:ext uri="{FF2B5EF4-FFF2-40B4-BE49-F238E27FC236}">
                    <a16:creationId xmlns:a16="http://schemas.microsoft.com/office/drawing/2014/main" id="{69C2EE47-5571-4F4E-A276-993F11DC4953}"/>
                  </a:ext>
                </a:extLst>
              </p:cNvPr>
              <p:cNvSpPr>
                <a:spLocks noRot="1" noChangeAspect="1" noMove="1" noResize="1" noEditPoints="1" noAdjustHandles="1" noChangeArrowheads="1" noChangeShapeType="1" noTextEdit="1"/>
              </p:cNvSpPr>
              <p:nvPr/>
            </p:nvSpPr>
            <p:spPr>
              <a:xfrm>
                <a:off x="606692" y="1344951"/>
                <a:ext cx="3389454" cy="483466"/>
              </a:xfrm>
              <a:prstGeom prst="rect">
                <a:avLst/>
              </a:prstGeom>
              <a:blipFill>
                <a:blip r:embed="rId3"/>
                <a:stretch>
                  <a:fillRect l="-1259" b="-379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5C39631F-0AA0-4818-8F87-79137D88CD48}"/>
                  </a:ext>
                </a:extLst>
              </p:cNvPr>
              <p:cNvSpPr/>
              <p:nvPr/>
            </p:nvSpPr>
            <p:spPr>
              <a:xfrm>
                <a:off x="606691" y="1955887"/>
                <a:ext cx="3338158" cy="483466"/>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   </m:t>
                        </m:r>
                        <m:r>
                          <a:rPr lang="fr-FR" i="1">
                            <a:latin typeface="Cambria Math" panose="02040503050406030204" pitchFamily="18" charset="0"/>
                          </a:rPr>
                          <m:t>𝑁</m:t>
                        </m:r>
                      </m:e>
                      <m:sub>
                        <m:r>
                          <a:rPr lang="fr-FR">
                            <a:latin typeface="Cambria Math" panose="02040503050406030204" pitchFamily="18" charset="0"/>
                          </a:rPr>
                          <m:t>3</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a:latin typeface="Cambria Math" panose="02040503050406030204" pitchFamily="18" charset="0"/>
                          </a:rPr>
                          <m:t>,</m:t>
                        </m:r>
                        <m:r>
                          <a:rPr lang="fr-FR" i="1">
                            <a:latin typeface="Cambria Math" panose="02040503050406030204" pitchFamily="18" charset="0"/>
                          </a:rPr>
                          <m:t>𝜂</m:t>
                        </m:r>
                      </m:e>
                    </m:d>
                    <m:r>
                      <a:rPr lang="fr-FR">
                        <a:latin typeface="Cambria Math" panose="02040503050406030204" pitchFamily="18" charset="0"/>
                      </a:rPr>
                      <m:t>=</m:t>
                    </m:r>
                    <m:f>
                      <m:fPr>
                        <m:ctrlPr>
                          <a:rPr lang="fr-FR" i="1">
                            <a:latin typeface="Cambria Math" panose="02040503050406030204" pitchFamily="18" charset="0"/>
                          </a:rPr>
                        </m:ctrlPr>
                      </m:fPr>
                      <m:num>
                        <m:r>
                          <a:rPr lang="fr-FR">
                            <a:latin typeface="Cambria Math" panose="02040503050406030204" pitchFamily="18" charset="0"/>
                          </a:rPr>
                          <m:t>1</m:t>
                        </m:r>
                      </m:num>
                      <m:den>
                        <m:r>
                          <a:rPr lang="fr-FR">
                            <a:latin typeface="Cambria Math" panose="02040503050406030204" pitchFamily="18" charset="0"/>
                          </a:rPr>
                          <m:t>4</m:t>
                        </m:r>
                      </m:den>
                    </m:f>
                    <m:r>
                      <a:rPr lang="fr-FR">
                        <a:latin typeface="Cambria Math" panose="02040503050406030204" pitchFamily="18" charset="0"/>
                      </a:rPr>
                      <m:t> </m:t>
                    </m:r>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oMath>
                </a14:m>
                <a:endParaRPr lang="fr-FR" dirty="0"/>
              </a:p>
            </p:txBody>
          </p:sp>
        </mc:Choice>
        <mc:Fallback xmlns="">
          <p:sp>
            <p:nvSpPr>
              <p:cNvPr id="10" name="Rectangle 9">
                <a:extLst>
                  <a:ext uri="{FF2B5EF4-FFF2-40B4-BE49-F238E27FC236}">
                    <a16:creationId xmlns:a16="http://schemas.microsoft.com/office/drawing/2014/main" id="{5C39631F-0AA0-4818-8F87-79137D88CD48}"/>
                  </a:ext>
                </a:extLst>
              </p:cNvPr>
              <p:cNvSpPr>
                <a:spLocks noRot="1" noChangeAspect="1" noMove="1" noResize="1" noEditPoints="1" noAdjustHandles="1" noChangeArrowheads="1" noChangeShapeType="1" noTextEdit="1"/>
              </p:cNvSpPr>
              <p:nvPr/>
            </p:nvSpPr>
            <p:spPr>
              <a:xfrm>
                <a:off x="606691" y="1955887"/>
                <a:ext cx="3338158" cy="483466"/>
              </a:xfrm>
              <a:prstGeom prst="rect">
                <a:avLst/>
              </a:prstGeom>
              <a:blipFill>
                <a:blip r:embed="rId4"/>
                <a:stretch>
                  <a:fillRect l="-1280" b="-379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8E853ACF-D993-4C3C-ACD2-7143228EA199}"/>
                  </a:ext>
                </a:extLst>
              </p:cNvPr>
              <p:cNvSpPr/>
              <p:nvPr/>
            </p:nvSpPr>
            <p:spPr>
              <a:xfrm>
                <a:off x="606690" y="2566823"/>
                <a:ext cx="3338158" cy="483466"/>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   </m:t>
                        </m:r>
                        <m:r>
                          <a:rPr lang="fr-FR" i="1">
                            <a:latin typeface="Cambria Math" panose="02040503050406030204" pitchFamily="18" charset="0"/>
                          </a:rPr>
                          <m:t>𝑁</m:t>
                        </m:r>
                      </m:e>
                      <m:sub>
                        <m:r>
                          <a:rPr lang="fr-FR">
                            <a:latin typeface="Cambria Math" panose="02040503050406030204" pitchFamily="18" charset="0"/>
                          </a:rPr>
                          <m:t>4</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a:latin typeface="Cambria Math" panose="02040503050406030204" pitchFamily="18" charset="0"/>
                          </a:rPr>
                          <m:t>,</m:t>
                        </m:r>
                        <m:r>
                          <a:rPr lang="fr-FR" i="1">
                            <a:latin typeface="Cambria Math" panose="02040503050406030204" pitchFamily="18" charset="0"/>
                          </a:rPr>
                          <m:t>𝜂</m:t>
                        </m:r>
                      </m:e>
                    </m:d>
                    <m:r>
                      <a:rPr lang="fr-FR">
                        <a:latin typeface="Cambria Math" panose="02040503050406030204" pitchFamily="18" charset="0"/>
                      </a:rPr>
                      <m:t>=</m:t>
                    </m:r>
                    <m:f>
                      <m:fPr>
                        <m:ctrlPr>
                          <a:rPr lang="fr-FR" i="1">
                            <a:latin typeface="Cambria Math" panose="02040503050406030204" pitchFamily="18" charset="0"/>
                          </a:rPr>
                        </m:ctrlPr>
                      </m:fPr>
                      <m:num>
                        <m:r>
                          <a:rPr lang="fr-FR">
                            <a:latin typeface="Cambria Math" panose="02040503050406030204" pitchFamily="18" charset="0"/>
                          </a:rPr>
                          <m:t>1</m:t>
                        </m:r>
                      </m:num>
                      <m:den>
                        <m:r>
                          <a:rPr lang="fr-FR">
                            <a:latin typeface="Cambria Math" panose="02040503050406030204" pitchFamily="18" charset="0"/>
                          </a:rPr>
                          <m:t>4</m:t>
                        </m:r>
                      </m:den>
                    </m:f>
                    <m:r>
                      <a:rPr lang="fr-FR">
                        <a:latin typeface="Cambria Math" panose="02040503050406030204" pitchFamily="18" charset="0"/>
                      </a:rPr>
                      <m:t> </m:t>
                    </m:r>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oMath>
                </a14:m>
                <a:endParaRPr lang="fr-FR" dirty="0"/>
              </a:p>
            </p:txBody>
          </p:sp>
        </mc:Choice>
        <mc:Fallback xmlns="">
          <p:sp>
            <p:nvSpPr>
              <p:cNvPr id="12" name="Rectangle 11">
                <a:extLst>
                  <a:ext uri="{FF2B5EF4-FFF2-40B4-BE49-F238E27FC236}">
                    <a16:creationId xmlns:a16="http://schemas.microsoft.com/office/drawing/2014/main" id="{8E853ACF-D993-4C3C-ACD2-7143228EA199}"/>
                  </a:ext>
                </a:extLst>
              </p:cNvPr>
              <p:cNvSpPr>
                <a:spLocks noRot="1" noChangeAspect="1" noMove="1" noResize="1" noEditPoints="1" noAdjustHandles="1" noChangeArrowheads="1" noChangeShapeType="1" noTextEdit="1"/>
              </p:cNvSpPr>
              <p:nvPr/>
            </p:nvSpPr>
            <p:spPr>
              <a:xfrm>
                <a:off x="606690" y="2566823"/>
                <a:ext cx="3338158" cy="483466"/>
              </a:xfrm>
              <a:prstGeom prst="rect">
                <a:avLst/>
              </a:prstGeom>
              <a:blipFill>
                <a:blip r:embed="rId5"/>
                <a:stretch>
                  <a:fillRect l="-1280" b="-379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D25F2151-73FF-4C1A-8C5A-A7151855A82D}"/>
                  </a:ext>
                </a:extLst>
              </p:cNvPr>
              <p:cNvSpPr/>
              <p:nvPr/>
            </p:nvSpPr>
            <p:spPr>
              <a:xfrm>
                <a:off x="4684068" y="1707486"/>
                <a:ext cx="894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3" name="Rectangle 12">
                <a:extLst>
                  <a:ext uri="{FF2B5EF4-FFF2-40B4-BE49-F238E27FC236}">
                    <a16:creationId xmlns:a16="http://schemas.microsoft.com/office/drawing/2014/main" id="{D25F2151-73FF-4C1A-8C5A-A7151855A82D}"/>
                  </a:ext>
                </a:extLst>
              </p:cNvPr>
              <p:cNvSpPr>
                <a:spLocks noRot="1" noChangeAspect="1" noMove="1" noResize="1" noEditPoints="1" noAdjustHandles="1" noChangeArrowheads="1" noChangeShapeType="1" noTextEdit="1"/>
              </p:cNvSpPr>
              <p:nvPr/>
            </p:nvSpPr>
            <p:spPr>
              <a:xfrm>
                <a:off x="4684068" y="1707486"/>
                <a:ext cx="894347" cy="369332"/>
              </a:xfrm>
              <a:prstGeom prst="rect">
                <a:avLst/>
              </a:prstGeom>
              <a:blipFill>
                <a:blip r:embed="rId6"/>
                <a:stretch>
                  <a:fillRect b="-13115"/>
                </a:stretch>
              </a:blipFill>
            </p:spPr>
            <p:txBody>
              <a:bodyPr/>
              <a:lstStyle/>
              <a:p>
                <a:r>
                  <a:rPr lang="fr-FR">
                    <a:noFill/>
                  </a:rPr>
                  <a:t> </a:t>
                </a:r>
              </a:p>
            </p:txBody>
          </p:sp>
        </mc:Fallback>
      </mc:AlternateContent>
      <p:sp>
        <p:nvSpPr>
          <p:cNvPr id="14" name="Accolade fermante 13">
            <a:extLst>
              <a:ext uri="{FF2B5EF4-FFF2-40B4-BE49-F238E27FC236}">
                <a16:creationId xmlns:a16="http://schemas.microsoft.com/office/drawing/2014/main" xmlns="" id="{56F9D317-B688-431B-9961-61D0234F7B37}"/>
              </a:ext>
            </a:extLst>
          </p:cNvPr>
          <p:cNvSpPr/>
          <p:nvPr/>
        </p:nvSpPr>
        <p:spPr>
          <a:xfrm>
            <a:off x="3944848" y="734015"/>
            <a:ext cx="394239" cy="231627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D92F8C11-6B1C-48A1-83A8-9DD6B829E77A}"/>
                  </a:ext>
                </a:extLst>
              </p:cNvPr>
              <p:cNvSpPr/>
              <p:nvPr/>
            </p:nvSpPr>
            <p:spPr>
              <a:xfrm>
                <a:off x="5373070" y="170748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5" name="Rectangle 14">
                <a:extLst>
                  <a:ext uri="{FF2B5EF4-FFF2-40B4-BE49-F238E27FC236}">
                    <a16:creationId xmlns:a16="http://schemas.microsoft.com/office/drawing/2014/main" id="{D92F8C11-6B1C-48A1-83A8-9DD6B829E77A}"/>
                  </a:ext>
                </a:extLst>
              </p:cNvPr>
              <p:cNvSpPr>
                <a:spLocks noRot="1" noChangeAspect="1" noMove="1" noResize="1" noEditPoints="1" noAdjustHandles="1" noChangeArrowheads="1" noChangeShapeType="1" noTextEdit="1"/>
              </p:cNvSpPr>
              <p:nvPr/>
            </p:nvSpPr>
            <p:spPr>
              <a:xfrm>
                <a:off x="5373070" y="1707486"/>
                <a:ext cx="410690" cy="369332"/>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CC9B8637-4BA0-4B0B-A928-2F9653F1DCA9}"/>
                  </a:ext>
                </a:extLst>
              </p:cNvPr>
              <p:cNvSpPr/>
              <p:nvPr/>
            </p:nvSpPr>
            <p:spPr>
              <a:xfrm>
                <a:off x="5691974" y="1707486"/>
                <a:ext cx="10150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6" name="Rectangle 15">
                <a:extLst>
                  <a:ext uri="{FF2B5EF4-FFF2-40B4-BE49-F238E27FC236}">
                    <a16:creationId xmlns:a16="http://schemas.microsoft.com/office/drawing/2014/main" id="{CC9B8637-4BA0-4B0B-A928-2F9653F1DCA9}"/>
                  </a:ext>
                </a:extLst>
              </p:cNvPr>
              <p:cNvSpPr>
                <a:spLocks noRot="1" noChangeAspect="1" noMove="1" noResize="1" noEditPoints="1" noAdjustHandles="1" noChangeArrowheads="1" noChangeShapeType="1" noTextEdit="1"/>
              </p:cNvSpPr>
              <p:nvPr/>
            </p:nvSpPr>
            <p:spPr>
              <a:xfrm>
                <a:off x="5691974" y="1707486"/>
                <a:ext cx="1015085" cy="369332"/>
              </a:xfrm>
              <a:prstGeom prst="rect">
                <a:avLst/>
              </a:prstGeom>
              <a:blipFill>
                <a:blip r:embed="rId8"/>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365DCF7F-FCDD-4DF2-BA16-4E872084A512}"/>
                  </a:ext>
                </a:extLst>
              </p:cNvPr>
              <p:cNvSpPr/>
              <p:nvPr/>
            </p:nvSpPr>
            <p:spPr>
              <a:xfrm>
                <a:off x="6524156" y="1707486"/>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17" name="Rectangle 16">
                <a:extLst>
                  <a:ext uri="{FF2B5EF4-FFF2-40B4-BE49-F238E27FC236}">
                    <a16:creationId xmlns:a16="http://schemas.microsoft.com/office/drawing/2014/main" id="{365DCF7F-FCDD-4DF2-BA16-4E872084A512}"/>
                  </a:ext>
                </a:extLst>
              </p:cNvPr>
              <p:cNvSpPr>
                <a:spLocks noRot="1" noChangeAspect="1" noMove="1" noResize="1" noEditPoints="1" noAdjustHandles="1" noChangeArrowheads="1" noChangeShapeType="1" noTextEdit="1"/>
              </p:cNvSpPr>
              <p:nvPr/>
            </p:nvSpPr>
            <p:spPr>
              <a:xfrm>
                <a:off x="6524156" y="1707486"/>
                <a:ext cx="365806" cy="369332"/>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25B1BF28-1994-4D4C-87CA-D4BB1C11AE08}"/>
                  </a:ext>
                </a:extLst>
              </p:cNvPr>
              <p:cNvSpPr/>
              <p:nvPr/>
            </p:nvSpPr>
            <p:spPr>
              <a:xfrm>
                <a:off x="6707059" y="170748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8" name="Rectangle 17">
                <a:extLst>
                  <a:ext uri="{FF2B5EF4-FFF2-40B4-BE49-F238E27FC236}">
                    <a16:creationId xmlns:a16="http://schemas.microsoft.com/office/drawing/2014/main" id="{25B1BF28-1994-4D4C-87CA-D4BB1C11AE08}"/>
                  </a:ext>
                </a:extLst>
              </p:cNvPr>
              <p:cNvSpPr>
                <a:spLocks noRot="1" noChangeAspect="1" noMove="1" noResize="1" noEditPoints="1" noAdjustHandles="1" noChangeArrowheads="1" noChangeShapeType="1" noTextEdit="1"/>
              </p:cNvSpPr>
              <p:nvPr/>
            </p:nvSpPr>
            <p:spPr>
              <a:xfrm>
                <a:off x="6707059" y="1707486"/>
                <a:ext cx="410690" cy="369332"/>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894E2582-D5D0-4023-853A-9A0EE755364A}"/>
                  </a:ext>
                </a:extLst>
              </p:cNvPr>
              <p:cNvSpPr/>
              <p:nvPr/>
            </p:nvSpPr>
            <p:spPr>
              <a:xfrm>
                <a:off x="6937251" y="1707486"/>
                <a:ext cx="10204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9" name="Rectangle 18">
                <a:extLst>
                  <a:ext uri="{FF2B5EF4-FFF2-40B4-BE49-F238E27FC236}">
                    <a16:creationId xmlns:a16="http://schemas.microsoft.com/office/drawing/2014/main" id="{894E2582-D5D0-4023-853A-9A0EE755364A}"/>
                  </a:ext>
                </a:extLst>
              </p:cNvPr>
              <p:cNvSpPr>
                <a:spLocks noRot="1" noChangeAspect="1" noMove="1" noResize="1" noEditPoints="1" noAdjustHandles="1" noChangeArrowheads="1" noChangeShapeType="1" noTextEdit="1"/>
              </p:cNvSpPr>
              <p:nvPr/>
            </p:nvSpPr>
            <p:spPr>
              <a:xfrm>
                <a:off x="6937251" y="1707486"/>
                <a:ext cx="1020408" cy="369332"/>
              </a:xfrm>
              <a:prstGeom prst="rect">
                <a:avLst/>
              </a:prstGeom>
              <a:blipFill>
                <a:blip r:embed="rId11"/>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CD09DBED-4905-4EB7-8020-46A15057E2C7}"/>
                  </a:ext>
                </a:extLst>
              </p:cNvPr>
              <p:cNvSpPr/>
              <p:nvPr/>
            </p:nvSpPr>
            <p:spPr>
              <a:xfrm>
                <a:off x="7774756" y="1707486"/>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oMath>
                  </m:oMathPara>
                </a14:m>
                <a:endParaRPr lang="fr-FR" dirty="0"/>
              </a:p>
            </p:txBody>
          </p:sp>
        </mc:Choice>
        <mc:Fallback xmlns="">
          <p:sp>
            <p:nvSpPr>
              <p:cNvPr id="20" name="Rectangle 19">
                <a:extLst>
                  <a:ext uri="{FF2B5EF4-FFF2-40B4-BE49-F238E27FC236}">
                    <a16:creationId xmlns:a16="http://schemas.microsoft.com/office/drawing/2014/main" id="{CD09DBED-4905-4EB7-8020-46A15057E2C7}"/>
                  </a:ext>
                </a:extLst>
              </p:cNvPr>
              <p:cNvSpPr>
                <a:spLocks noRot="1" noChangeAspect="1" noMove="1" noResize="1" noEditPoints="1" noAdjustHandles="1" noChangeArrowheads="1" noChangeShapeType="1" noTextEdit="1"/>
              </p:cNvSpPr>
              <p:nvPr/>
            </p:nvSpPr>
            <p:spPr>
              <a:xfrm>
                <a:off x="7774756" y="1707486"/>
                <a:ext cx="365806" cy="369332"/>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91FD1FD2-DD7A-44EF-91E5-483123CB3AE8}"/>
                  </a:ext>
                </a:extLst>
              </p:cNvPr>
              <p:cNvSpPr/>
              <p:nvPr/>
            </p:nvSpPr>
            <p:spPr>
              <a:xfrm>
                <a:off x="7957659" y="170748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1" name="Rectangle 20">
                <a:extLst>
                  <a:ext uri="{FF2B5EF4-FFF2-40B4-BE49-F238E27FC236}">
                    <a16:creationId xmlns:a16="http://schemas.microsoft.com/office/drawing/2014/main" id="{91FD1FD2-DD7A-44EF-91E5-483123CB3AE8}"/>
                  </a:ext>
                </a:extLst>
              </p:cNvPr>
              <p:cNvSpPr>
                <a:spLocks noRot="1" noChangeAspect="1" noMove="1" noResize="1" noEditPoints="1" noAdjustHandles="1" noChangeArrowheads="1" noChangeShapeType="1" noTextEdit="1"/>
              </p:cNvSpPr>
              <p:nvPr/>
            </p:nvSpPr>
            <p:spPr>
              <a:xfrm>
                <a:off x="7957659" y="1707486"/>
                <a:ext cx="410690" cy="369332"/>
              </a:xfrm>
              <a:prstGeom prst="rect">
                <a:avLst/>
              </a:prstGeom>
              <a:blipFill>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13EE8324-5CB0-44B0-8D2F-BF11488CBD41}"/>
                  </a:ext>
                </a:extLst>
              </p:cNvPr>
              <p:cNvSpPr/>
              <p:nvPr/>
            </p:nvSpPr>
            <p:spPr>
              <a:xfrm>
                <a:off x="8163004" y="1707486"/>
                <a:ext cx="10204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2" name="Rectangle 21">
                <a:extLst>
                  <a:ext uri="{FF2B5EF4-FFF2-40B4-BE49-F238E27FC236}">
                    <a16:creationId xmlns:a16="http://schemas.microsoft.com/office/drawing/2014/main" id="{13EE8324-5CB0-44B0-8D2F-BF11488CBD41}"/>
                  </a:ext>
                </a:extLst>
              </p:cNvPr>
              <p:cNvSpPr>
                <a:spLocks noRot="1" noChangeAspect="1" noMove="1" noResize="1" noEditPoints="1" noAdjustHandles="1" noChangeArrowheads="1" noChangeShapeType="1" noTextEdit="1"/>
              </p:cNvSpPr>
              <p:nvPr/>
            </p:nvSpPr>
            <p:spPr>
              <a:xfrm>
                <a:off x="8163004" y="1707486"/>
                <a:ext cx="1020408" cy="369332"/>
              </a:xfrm>
              <a:prstGeom prst="rect">
                <a:avLst/>
              </a:prstGeom>
              <a:blipFill>
                <a:blip r:embed="rId14"/>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77828829-CADC-4FE1-92FA-DE7A4F729730}"/>
                  </a:ext>
                </a:extLst>
              </p:cNvPr>
              <p:cNvSpPr/>
              <p:nvPr/>
            </p:nvSpPr>
            <p:spPr>
              <a:xfrm>
                <a:off x="9000509" y="1707486"/>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oMath>
                  </m:oMathPara>
                </a14:m>
                <a:endParaRPr lang="fr-FR" dirty="0"/>
              </a:p>
            </p:txBody>
          </p:sp>
        </mc:Choice>
        <mc:Fallback xmlns="">
          <p:sp>
            <p:nvSpPr>
              <p:cNvPr id="23" name="Rectangle 22">
                <a:extLst>
                  <a:ext uri="{FF2B5EF4-FFF2-40B4-BE49-F238E27FC236}">
                    <a16:creationId xmlns:a16="http://schemas.microsoft.com/office/drawing/2014/main" id="{77828829-CADC-4FE1-92FA-DE7A4F729730}"/>
                  </a:ext>
                </a:extLst>
              </p:cNvPr>
              <p:cNvSpPr>
                <a:spLocks noRot="1" noChangeAspect="1" noMove="1" noResize="1" noEditPoints="1" noAdjustHandles="1" noChangeArrowheads="1" noChangeShapeType="1" noTextEdit="1"/>
              </p:cNvSpPr>
              <p:nvPr/>
            </p:nvSpPr>
            <p:spPr>
              <a:xfrm>
                <a:off x="9000509" y="1707486"/>
                <a:ext cx="365806" cy="369332"/>
              </a:xfrm>
              <a:prstGeom prst="rect">
                <a:avLst/>
              </a:prstGeom>
              <a:blipFill>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8F61C66B-1314-47B6-8D77-743E5FC3A9E0}"/>
                  </a:ext>
                </a:extLst>
              </p:cNvPr>
              <p:cNvSpPr/>
              <p:nvPr/>
            </p:nvSpPr>
            <p:spPr>
              <a:xfrm>
                <a:off x="9160970" y="170748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4" name="Rectangle 23">
                <a:extLst>
                  <a:ext uri="{FF2B5EF4-FFF2-40B4-BE49-F238E27FC236}">
                    <a16:creationId xmlns:a16="http://schemas.microsoft.com/office/drawing/2014/main" id="{8F61C66B-1314-47B6-8D77-743E5FC3A9E0}"/>
                  </a:ext>
                </a:extLst>
              </p:cNvPr>
              <p:cNvSpPr>
                <a:spLocks noRot="1" noChangeAspect="1" noMove="1" noResize="1" noEditPoints="1" noAdjustHandles="1" noChangeArrowheads="1" noChangeShapeType="1" noTextEdit="1"/>
              </p:cNvSpPr>
              <p:nvPr/>
            </p:nvSpPr>
            <p:spPr>
              <a:xfrm>
                <a:off x="9160970" y="1707486"/>
                <a:ext cx="410690" cy="369332"/>
              </a:xfrm>
              <a:prstGeom prst="rect">
                <a:avLst/>
              </a:prstGeom>
              <a:blipFill>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45140910-631E-46A7-9A81-803237C9C1E5}"/>
                  </a:ext>
                </a:extLst>
              </p:cNvPr>
              <p:cNvSpPr/>
              <p:nvPr/>
            </p:nvSpPr>
            <p:spPr>
              <a:xfrm>
                <a:off x="9366315" y="1707486"/>
                <a:ext cx="10204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4</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5" name="Rectangle 24">
                <a:extLst>
                  <a:ext uri="{FF2B5EF4-FFF2-40B4-BE49-F238E27FC236}">
                    <a16:creationId xmlns:a16="http://schemas.microsoft.com/office/drawing/2014/main" id="{45140910-631E-46A7-9A81-803237C9C1E5}"/>
                  </a:ext>
                </a:extLst>
              </p:cNvPr>
              <p:cNvSpPr>
                <a:spLocks noRot="1" noChangeAspect="1" noMove="1" noResize="1" noEditPoints="1" noAdjustHandles="1" noChangeArrowheads="1" noChangeShapeType="1" noTextEdit="1"/>
              </p:cNvSpPr>
              <p:nvPr/>
            </p:nvSpPr>
            <p:spPr>
              <a:xfrm>
                <a:off x="9366315" y="1707486"/>
                <a:ext cx="1020408" cy="369332"/>
              </a:xfrm>
              <a:prstGeom prst="rect">
                <a:avLst/>
              </a:prstGeom>
              <a:blipFill>
                <a:blip r:embed="rId17"/>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9E703252-2788-4B8F-8842-AB9E0865070E}"/>
                  </a:ext>
                </a:extLst>
              </p:cNvPr>
              <p:cNvSpPr/>
              <p:nvPr/>
            </p:nvSpPr>
            <p:spPr>
              <a:xfrm>
                <a:off x="10203820" y="1707486"/>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26" name="Rectangle 25">
                <a:extLst>
                  <a:ext uri="{FF2B5EF4-FFF2-40B4-BE49-F238E27FC236}">
                    <a16:creationId xmlns:a16="http://schemas.microsoft.com/office/drawing/2014/main" id="{9E703252-2788-4B8F-8842-AB9E0865070E}"/>
                  </a:ext>
                </a:extLst>
              </p:cNvPr>
              <p:cNvSpPr>
                <a:spLocks noRot="1" noChangeAspect="1" noMove="1" noResize="1" noEditPoints="1" noAdjustHandles="1" noChangeArrowheads="1" noChangeShapeType="1" noTextEdit="1"/>
              </p:cNvSpPr>
              <p:nvPr/>
            </p:nvSpPr>
            <p:spPr>
              <a:xfrm>
                <a:off x="10203820" y="1707486"/>
                <a:ext cx="365806" cy="369332"/>
              </a:xfrm>
              <a:prstGeom prst="rect">
                <a:avLst/>
              </a:prstGeom>
              <a:blipFill>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714B8004-8984-4B4D-94B7-BBF87550FB25}"/>
                  </a:ext>
                </a:extLst>
              </p:cNvPr>
              <p:cNvSpPr/>
              <p:nvPr/>
            </p:nvSpPr>
            <p:spPr>
              <a:xfrm>
                <a:off x="4141967" y="3429000"/>
                <a:ext cx="894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7" name="Rectangle 26">
                <a:extLst>
                  <a:ext uri="{FF2B5EF4-FFF2-40B4-BE49-F238E27FC236}">
                    <a16:creationId xmlns:a16="http://schemas.microsoft.com/office/drawing/2014/main" id="{714B8004-8984-4B4D-94B7-BBF87550FB25}"/>
                  </a:ext>
                </a:extLst>
              </p:cNvPr>
              <p:cNvSpPr>
                <a:spLocks noRot="1" noChangeAspect="1" noMove="1" noResize="1" noEditPoints="1" noAdjustHandles="1" noChangeArrowheads="1" noChangeShapeType="1" noTextEdit="1"/>
              </p:cNvSpPr>
              <p:nvPr/>
            </p:nvSpPr>
            <p:spPr>
              <a:xfrm>
                <a:off x="4141967" y="3429000"/>
                <a:ext cx="894347" cy="369332"/>
              </a:xfrm>
              <a:prstGeom prst="rect">
                <a:avLst/>
              </a:prstGeom>
              <a:blipFill>
                <a:blip r:embed="rId19"/>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88EACE12-B02D-4819-B3F8-C4434FF1ABCE}"/>
                  </a:ext>
                </a:extLst>
              </p:cNvPr>
              <p:cNvSpPr/>
              <p:nvPr/>
            </p:nvSpPr>
            <p:spPr>
              <a:xfrm>
                <a:off x="4830969" y="342900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8" name="Rectangle 27">
                <a:extLst>
                  <a:ext uri="{FF2B5EF4-FFF2-40B4-BE49-F238E27FC236}">
                    <a16:creationId xmlns:a16="http://schemas.microsoft.com/office/drawing/2014/main" id="{88EACE12-B02D-4819-B3F8-C4434FF1ABCE}"/>
                  </a:ext>
                </a:extLst>
              </p:cNvPr>
              <p:cNvSpPr>
                <a:spLocks noRot="1" noChangeAspect="1" noMove="1" noResize="1" noEditPoints="1" noAdjustHandles="1" noChangeArrowheads="1" noChangeShapeType="1" noTextEdit="1"/>
              </p:cNvSpPr>
              <p:nvPr/>
            </p:nvSpPr>
            <p:spPr>
              <a:xfrm>
                <a:off x="4830969" y="3429000"/>
                <a:ext cx="410690" cy="369332"/>
              </a:xfrm>
              <a:prstGeom prst="rect">
                <a:avLst/>
              </a:prstGeom>
              <a:blipFill>
                <a:blip r:embed="rId2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CC07AB22-0EA8-4571-BCD7-8E60E36F81C7}"/>
                  </a:ext>
                </a:extLst>
              </p:cNvPr>
              <p:cNvSpPr/>
              <p:nvPr/>
            </p:nvSpPr>
            <p:spPr>
              <a:xfrm>
                <a:off x="5032883" y="3429000"/>
                <a:ext cx="2414572"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e>
                      </m:d>
                    </m:oMath>
                  </m:oMathPara>
                </a14:m>
                <a:endParaRPr lang="fr-FR" dirty="0"/>
              </a:p>
            </p:txBody>
          </p:sp>
        </mc:Choice>
        <mc:Fallback xmlns="">
          <p:sp>
            <p:nvSpPr>
              <p:cNvPr id="29" name="Rectangle 28">
                <a:extLst>
                  <a:ext uri="{FF2B5EF4-FFF2-40B4-BE49-F238E27FC236}">
                    <a16:creationId xmlns:a16="http://schemas.microsoft.com/office/drawing/2014/main" id="{CC07AB22-0EA8-4571-BCD7-8E60E36F81C7}"/>
                  </a:ext>
                </a:extLst>
              </p:cNvPr>
              <p:cNvSpPr>
                <a:spLocks noRot="1" noChangeAspect="1" noMove="1" noResize="1" noEditPoints="1" noAdjustHandles="1" noChangeArrowheads="1" noChangeShapeType="1" noTextEdit="1"/>
              </p:cNvSpPr>
              <p:nvPr/>
            </p:nvSpPr>
            <p:spPr>
              <a:xfrm>
                <a:off x="5032883" y="3429000"/>
                <a:ext cx="2414572" cy="404983"/>
              </a:xfrm>
              <a:prstGeom prst="rect">
                <a:avLst/>
              </a:prstGeom>
              <a:blipFill>
                <a:blip r:embed="rId21"/>
                <a:stretch>
                  <a:fillRect b="-909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269AD4DD-6586-4835-8779-160D43A1222F}"/>
                  </a:ext>
                </a:extLst>
              </p:cNvPr>
              <p:cNvSpPr/>
              <p:nvPr/>
            </p:nvSpPr>
            <p:spPr>
              <a:xfrm>
                <a:off x="7242110" y="342900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0" name="Rectangle 29">
                <a:extLst>
                  <a:ext uri="{FF2B5EF4-FFF2-40B4-BE49-F238E27FC236}">
                    <a16:creationId xmlns:a16="http://schemas.microsoft.com/office/drawing/2014/main" id="{269AD4DD-6586-4835-8779-160D43A1222F}"/>
                  </a:ext>
                </a:extLst>
              </p:cNvPr>
              <p:cNvSpPr>
                <a:spLocks noRot="1" noChangeAspect="1" noMove="1" noResize="1" noEditPoints="1" noAdjustHandles="1" noChangeArrowheads="1" noChangeShapeType="1" noTextEdit="1"/>
              </p:cNvSpPr>
              <p:nvPr/>
            </p:nvSpPr>
            <p:spPr>
              <a:xfrm>
                <a:off x="7242110" y="3429000"/>
                <a:ext cx="410690" cy="369332"/>
              </a:xfrm>
              <a:prstGeom prst="rect">
                <a:avLst/>
              </a:prstGeom>
              <a:blipFill>
                <a:blip r:embed="rId2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487F6DBC-82F9-40A1-ACAD-C6894EDEF3AF}"/>
                  </a:ext>
                </a:extLst>
              </p:cNvPr>
              <p:cNvSpPr/>
              <p:nvPr/>
            </p:nvSpPr>
            <p:spPr>
              <a:xfrm>
                <a:off x="7447455" y="3308198"/>
                <a:ext cx="305077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2</m:t>
                          </m:r>
                        </m:num>
                        <m:den>
                          <m:r>
                            <a:rPr lang="fr-FR">
                              <a:latin typeface="Cambria Math" panose="02040503050406030204" pitchFamily="18" charset="0"/>
                            </a:rPr>
                            <m:t>4</m:t>
                          </m:r>
                        </m:den>
                      </m:f>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d>
                        <m:dPr>
                          <m:ctrlPr>
                            <a:rPr lang="fr-FR" i="1">
                              <a:latin typeface="Cambria Math" panose="02040503050406030204" pitchFamily="18" charset="0"/>
                            </a:rPr>
                          </m:ctrlPr>
                        </m:dPr>
                        <m:e>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r>
                            <a:rPr lang="fr-FR">
                              <a:latin typeface="Cambria Math" panose="02040503050406030204" pitchFamily="18" charset="0"/>
                            </a:rPr>
                            <m:t>+</m:t>
                          </m:r>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e>
                      </m:d>
                    </m:oMath>
                  </m:oMathPara>
                </a14:m>
                <a:endParaRPr lang="fr-FR" dirty="0"/>
              </a:p>
            </p:txBody>
          </p:sp>
        </mc:Choice>
        <mc:Fallback xmlns="">
          <p:sp>
            <p:nvSpPr>
              <p:cNvPr id="32" name="Rectangle 31">
                <a:extLst>
                  <a:ext uri="{FF2B5EF4-FFF2-40B4-BE49-F238E27FC236}">
                    <a16:creationId xmlns:a16="http://schemas.microsoft.com/office/drawing/2014/main" id="{487F6DBC-82F9-40A1-ACAD-C6894EDEF3AF}"/>
                  </a:ext>
                </a:extLst>
              </p:cNvPr>
              <p:cNvSpPr>
                <a:spLocks noRot="1" noChangeAspect="1" noMove="1" noResize="1" noEditPoints="1" noAdjustHandles="1" noChangeArrowheads="1" noChangeShapeType="1" noTextEdit="1"/>
              </p:cNvSpPr>
              <p:nvPr/>
            </p:nvSpPr>
            <p:spPr>
              <a:xfrm>
                <a:off x="7447455" y="3308198"/>
                <a:ext cx="3050771" cy="610936"/>
              </a:xfrm>
              <a:prstGeom prst="rect">
                <a:avLst/>
              </a:prstGeom>
              <a:blipFill>
                <a:blip r:embed="rId2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911B024D-76AA-4CB4-B057-1338D1409116}"/>
                  </a:ext>
                </a:extLst>
              </p:cNvPr>
              <p:cNvSpPr/>
              <p:nvPr/>
            </p:nvSpPr>
            <p:spPr>
              <a:xfrm>
                <a:off x="4141967" y="4111444"/>
                <a:ext cx="894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33" name="Rectangle 32">
                <a:extLst>
                  <a:ext uri="{FF2B5EF4-FFF2-40B4-BE49-F238E27FC236}">
                    <a16:creationId xmlns:a16="http://schemas.microsoft.com/office/drawing/2014/main" id="{911B024D-76AA-4CB4-B057-1338D1409116}"/>
                  </a:ext>
                </a:extLst>
              </p:cNvPr>
              <p:cNvSpPr>
                <a:spLocks noRot="1" noChangeAspect="1" noMove="1" noResize="1" noEditPoints="1" noAdjustHandles="1" noChangeArrowheads="1" noChangeShapeType="1" noTextEdit="1"/>
              </p:cNvSpPr>
              <p:nvPr/>
            </p:nvSpPr>
            <p:spPr>
              <a:xfrm>
                <a:off x="4141967" y="4111444"/>
                <a:ext cx="894347" cy="369332"/>
              </a:xfrm>
              <a:prstGeom prst="rect">
                <a:avLst/>
              </a:prstGeom>
              <a:blipFill>
                <a:blip r:embed="rId24"/>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xmlns="" id="{0605D62E-D0DE-43B2-9345-CBF1F5EBDC96}"/>
                  </a:ext>
                </a:extLst>
              </p:cNvPr>
              <p:cNvSpPr/>
              <p:nvPr/>
            </p:nvSpPr>
            <p:spPr>
              <a:xfrm>
                <a:off x="4827538" y="411144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4" name="Rectangle 33">
                <a:extLst>
                  <a:ext uri="{FF2B5EF4-FFF2-40B4-BE49-F238E27FC236}">
                    <a16:creationId xmlns:a16="http://schemas.microsoft.com/office/drawing/2014/main" id="{0605D62E-D0DE-43B2-9345-CBF1F5EBDC96}"/>
                  </a:ext>
                </a:extLst>
              </p:cNvPr>
              <p:cNvSpPr>
                <a:spLocks noRot="1" noChangeAspect="1" noMove="1" noResize="1" noEditPoints="1" noAdjustHandles="1" noChangeArrowheads="1" noChangeShapeType="1" noTextEdit="1"/>
              </p:cNvSpPr>
              <p:nvPr/>
            </p:nvSpPr>
            <p:spPr>
              <a:xfrm>
                <a:off x="4827538" y="4111444"/>
                <a:ext cx="410690" cy="369332"/>
              </a:xfrm>
              <a:prstGeom prst="rect">
                <a:avLst/>
              </a:prstGeom>
              <a:blipFill>
                <a:blip r:embed="rId2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0A6B8C42-DC5B-4A0A-A330-CA9A0F482EE2}"/>
                  </a:ext>
                </a:extLst>
              </p:cNvPr>
              <p:cNvSpPr/>
              <p:nvPr/>
            </p:nvSpPr>
            <p:spPr>
              <a:xfrm>
                <a:off x="5032883" y="4111444"/>
                <a:ext cx="9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e>
                      </m:d>
                    </m:oMath>
                  </m:oMathPara>
                </a14:m>
                <a:endParaRPr lang="fr-FR" dirty="0"/>
              </a:p>
            </p:txBody>
          </p:sp>
        </mc:Choice>
        <mc:Fallback xmlns="">
          <p:sp>
            <p:nvSpPr>
              <p:cNvPr id="35" name="Rectangle 34">
                <a:extLst>
                  <a:ext uri="{FF2B5EF4-FFF2-40B4-BE49-F238E27FC236}">
                    <a16:creationId xmlns:a16="http://schemas.microsoft.com/office/drawing/2014/main" id="{0A6B8C42-DC5B-4A0A-A330-CA9A0F482EE2}"/>
                  </a:ext>
                </a:extLst>
              </p:cNvPr>
              <p:cNvSpPr>
                <a:spLocks noRot="1" noChangeAspect="1" noMove="1" noResize="1" noEditPoints="1" noAdjustHandles="1" noChangeArrowheads="1" noChangeShapeType="1" noTextEdit="1"/>
              </p:cNvSpPr>
              <p:nvPr/>
            </p:nvSpPr>
            <p:spPr>
              <a:xfrm>
                <a:off x="5032883" y="4111444"/>
                <a:ext cx="952760" cy="369332"/>
              </a:xfrm>
              <a:prstGeom prst="rect">
                <a:avLst/>
              </a:prstGeom>
              <a:blipFill>
                <a:blip r:embed="rId26"/>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295931AE-D270-4D62-A5BD-101AD73F8136}"/>
                  </a:ext>
                </a:extLst>
              </p:cNvPr>
              <p:cNvSpPr/>
              <p:nvPr/>
            </p:nvSpPr>
            <p:spPr>
              <a:xfrm>
                <a:off x="6541370" y="4111444"/>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6" name="Rectangle 35">
                <a:extLst>
                  <a:ext uri="{FF2B5EF4-FFF2-40B4-BE49-F238E27FC236}">
                    <a16:creationId xmlns:a16="http://schemas.microsoft.com/office/drawing/2014/main" id="{295931AE-D270-4D62-A5BD-101AD73F8136}"/>
                  </a:ext>
                </a:extLst>
              </p:cNvPr>
              <p:cNvSpPr>
                <a:spLocks noRot="1" noChangeAspect="1" noMove="1" noResize="1" noEditPoints="1" noAdjustHandles="1" noChangeArrowheads="1" noChangeShapeType="1" noTextEdit="1"/>
              </p:cNvSpPr>
              <p:nvPr/>
            </p:nvSpPr>
            <p:spPr>
              <a:xfrm>
                <a:off x="6541370" y="4111444"/>
                <a:ext cx="437940" cy="369332"/>
              </a:xfrm>
              <a:prstGeom prst="rect">
                <a:avLst/>
              </a:prstGeom>
              <a:blipFill>
                <a:blip r:embed="rId27"/>
                <a:stretch>
                  <a:fillRect/>
                </a:stretch>
              </a:blipFill>
            </p:spPr>
            <p:txBody>
              <a:bodyPr/>
              <a:lstStyle/>
              <a:p>
                <a:r>
                  <a:rPr lang="fr-FR">
                    <a:noFill/>
                  </a:rPr>
                  <a:t> </a:t>
                </a:r>
              </a:p>
            </p:txBody>
          </p:sp>
        </mc:Fallback>
      </mc:AlternateContent>
      <p:grpSp>
        <p:nvGrpSpPr>
          <p:cNvPr id="39" name="Groupe 38">
            <a:extLst>
              <a:ext uri="{FF2B5EF4-FFF2-40B4-BE49-F238E27FC236}">
                <a16:creationId xmlns:a16="http://schemas.microsoft.com/office/drawing/2014/main" xmlns="" id="{49F2C3F1-A6CC-47AA-8941-834C3C69A460}"/>
              </a:ext>
            </a:extLst>
          </p:cNvPr>
          <p:cNvGrpSpPr/>
          <p:nvPr/>
        </p:nvGrpSpPr>
        <p:grpSpPr>
          <a:xfrm>
            <a:off x="7447455" y="4111444"/>
            <a:ext cx="1192955" cy="369332"/>
            <a:chOff x="7447455" y="4111444"/>
            <a:chExt cx="1192955" cy="369332"/>
          </a:xfrm>
        </p:grpSpPr>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B4822905-9217-4722-BDFD-CF943B5750CF}"/>
                    </a:ext>
                  </a:extLst>
                </p:cNvPr>
                <p:cNvSpPr/>
                <p:nvPr/>
              </p:nvSpPr>
              <p:spPr>
                <a:xfrm>
                  <a:off x="7447455" y="4111444"/>
                  <a:ext cx="11929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−1</m:t>
                        </m:r>
                      </m:oMath>
                    </m:oMathPara>
                  </a14:m>
                  <a:endParaRPr lang="fr-FR" dirty="0"/>
                </a:p>
              </p:txBody>
            </p:sp>
          </mc:Choice>
          <mc:Fallback xmlns="">
            <p:sp>
              <p:nvSpPr>
                <p:cNvPr id="37" name="Rectangle 36">
                  <a:extLst>
                    <a:ext uri="{FF2B5EF4-FFF2-40B4-BE49-F238E27FC236}">
                      <a16:creationId xmlns:a16="http://schemas.microsoft.com/office/drawing/2014/main" id="{B4822905-9217-4722-BDFD-CF943B5750CF}"/>
                    </a:ext>
                  </a:extLst>
                </p:cNvPr>
                <p:cNvSpPr>
                  <a:spLocks noRot="1" noChangeAspect="1" noMove="1" noResize="1" noEditPoints="1" noAdjustHandles="1" noChangeArrowheads="1" noChangeShapeType="1" noTextEdit="1"/>
                </p:cNvSpPr>
                <p:nvPr/>
              </p:nvSpPr>
              <p:spPr>
                <a:xfrm>
                  <a:off x="7447455" y="4111444"/>
                  <a:ext cx="1192955" cy="369332"/>
                </a:xfrm>
                <a:prstGeom prst="rect">
                  <a:avLst/>
                </a:prstGeom>
                <a:blipFill>
                  <a:blip r:embed="rId28"/>
                  <a:stretch>
                    <a:fillRect b="-13115"/>
                  </a:stretch>
                </a:blipFill>
              </p:spPr>
              <p:txBody>
                <a:bodyPr/>
                <a:lstStyle/>
                <a:p>
                  <a:r>
                    <a:rPr lang="fr-FR">
                      <a:noFill/>
                    </a:rPr>
                    <a:t> </a:t>
                  </a:r>
                </a:p>
              </p:txBody>
            </p:sp>
          </mc:Fallback>
        </mc:AlternateContent>
        <p:sp>
          <p:nvSpPr>
            <p:cNvPr id="38" name="Rectangle : coins arrondis 37">
              <a:extLst>
                <a:ext uri="{FF2B5EF4-FFF2-40B4-BE49-F238E27FC236}">
                  <a16:creationId xmlns:a16="http://schemas.microsoft.com/office/drawing/2014/main" xmlns="" id="{0BB5236F-2F68-41C1-BA4E-C7A03640A62F}"/>
                </a:ext>
              </a:extLst>
            </p:cNvPr>
            <p:cNvSpPr/>
            <p:nvPr/>
          </p:nvSpPr>
          <p:spPr>
            <a:xfrm>
              <a:off x="7447455" y="4111444"/>
              <a:ext cx="1192955" cy="3693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0" name="Rectangle 39">
            <a:extLst>
              <a:ext uri="{FF2B5EF4-FFF2-40B4-BE49-F238E27FC236}">
                <a16:creationId xmlns:a16="http://schemas.microsoft.com/office/drawing/2014/main" xmlns="" id="{B764C560-9B38-40B7-A0EC-65ABA8844EA8}"/>
              </a:ext>
            </a:extLst>
          </p:cNvPr>
          <p:cNvSpPr/>
          <p:nvPr/>
        </p:nvSpPr>
        <p:spPr>
          <a:xfrm>
            <a:off x="180932" y="4968408"/>
            <a:ext cx="851515" cy="374077"/>
          </a:xfrm>
          <a:prstGeom prst="rect">
            <a:avLst/>
          </a:prstGeom>
        </p:spPr>
        <p:txBody>
          <a:bodyPr wrap="none">
            <a:spAutoFit/>
          </a:bodyPr>
          <a:lstStyle/>
          <a:p>
            <a:pPr marL="457200">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Et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xmlns="" id="{8808EC99-7AA4-48F5-AB03-A4265EFD5691}"/>
                  </a:ext>
                </a:extLst>
              </p:cNvPr>
              <p:cNvSpPr/>
              <p:nvPr/>
            </p:nvSpPr>
            <p:spPr>
              <a:xfrm>
                <a:off x="4141967" y="5342485"/>
                <a:ext cx="897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𝑦</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41" name="Rectangle 40">
                <a:extLst>
                  <a:ext uri="{FF2B5EF4-FFF2-40B4-BE49-F238E27FC236}">
                    <a16:creationId xmlns:a16="http://schemas.microsoft.com/office/drawing/2014/main" id="{8808EC99-7AA4-48F5-AB03-A4265EFD5691}"/>
                  </a:ext>
                </a:extLst>
              </p:cNvPr>
              <p:cNvSpPr>
                <a:spLocks noRot="1" noChangeAspect="1" noMove="1" noResize="1" noEditPoints="1" noAdjustHandles="1" noChangeArrowheads="1" noChangeShapeType="1" noTextEdit="1"/>
              </p:cNvSpPr>
              <p:nvPr/>
            </p:nvSpPr>
            <p:spPr>
              <a:xfrm>
                <a:off x="4141967" y="5342485"/>
                <a:ext cx="897746" cy="369332"/>
              </a:xfrm>
              <a:prstGeom prst="rect">
                <a:avLst/>
              </a:prstGeom>
              <a:blipFill>
                <a:blip r:embed="rId29"/>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B6C8C3FC-40AA-4899-A6F5-15631B388C39}"/>
                  </a:ext>
                </a:extLst>
              </p:cNvPr>
              <p:cNvSpPr/>
              <p:nvPr/>
            </p:nvSpPr>
            <p:spPr>
              <a:xfrm>
                <a:off x="4827538" y="534006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2" name="Rectangle 41">
                <a:extLst>
                  <a:ext uri="{FF2B5EF4-FFF2-40B4-BE49-F238E27FC236}">
                    <a16:creationId xmlns:a16="http://schemas.microsoft.com/office/drawing/2014/main" id="{B6C8C3FC-40AA-4899-A6F5-15631B388C39}"/>
                  </a:ext>
                </a:extLst>
              </p:cNvPr>
              <p:cNvSpPr>
                <a:spLocks noRot="1" noChangeAspect="1" noMove="1" noResize="1" noEditPoints="1" noAdjustHandles="1" noChangeArrowheads="1" noChangeShapeType="1" noTextEdit="1"/>
              </p:cNvSpPr>
              <p:nvPr/>
            </p:nvSpPr>
            <p:spPr>
              <a:xfrm>
                <a:off x="4827538" y="5340062"/>
                <a:ext cx="410690" cy="369332"/>
              </a:xfrm>
              <a:prstGeom prst="rect">
                <a:avLst/>
              </a:prstGeom>
              <a:blipFill>
                <a:blip r:embed="rId3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xmlns="" id="{645F8337-1CE7-4481-A019-84A9E07E9F96}"/>
                  </a:ext>
                </a:extLst>
              </p:cNvPr>
              <p:cNvSpPr/>
              <p:nvPr/>
            </p:nvSpPr>
            <p:spPr>
              <a:xfrm>
                <a:off x="5039713" y="5337639"/>
                <a:ext cx="10150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43" name="Rectangle 42">
                <a:extLst>
                  <a:ext uri="{FF2B5EF4-FFF2-40B4-BE49-F238E27FC236}">
                    <a16:creationId xmlns:a16="http://schemas.microsoft.com/office/drawing/2014/main" id="{645F8337-1CE7-4481-A019-84A9E07E9F96}"/>
                  </a:ext>
                </a:extLst>
              </p:cNvPr>
              <p:cNvSpPr>
                <a:spLocks noRot="1" noChangeAspect="1" noMove="1" noResize="1" noEditPoints="1" noAdjustHandles="1" noChangeArrowheads="1" noChangeShapeType="1" noTextEdit="1"/>
              </p:cNvSpPr>
              <p:nvPr/>
            </p:nvSpPr>
            <p:spPr>
              <a:xfrm>
                <a:off x="5039713" y="5337639"/>
                <a:ext cx="1015085" cy="369332"/>
              </a:xfrm>
              <a:prstGeom prst="rect">
                <a:avLst/>
              </a:prstGeom>
              <a:blipFill>
                <a:blip r:embed="rId31"/>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117C508D-BD95-4674-A7C4-631C54E20CC6}"/>
                  </a:ext>
                </a:extLst>
              </p:cNvPr>
              <p:cNvSpPr/>
              <p:nvPr/>
            </p:nvSpPr>
            <p:spPr>
              <a:xfrm>
                <a:off x="5858644" y="5337639"/>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44" name="Rectangle 43">
                <a:extLst>
                  <a:ext uri="{FF2B5EF4-FFF2-40B4-BE49-F238E27FC236}">
                    <a16:creationId xmlns:a16="http://schemas.microsoft.com/office/drawing/2014/main" id="{117C508D-BD95-4674-A7C4-631C54E20CC6}"/>
                  </a:ext>
                </a:extLst>
              </p:cNvPr>
              <p:cNvSpPr>
                <a:spLocks noRot="1" noChangeAspect="1" noMove="1" noResize="1" noEditPoints="1" noAdjustHandles="1" noChangeArrowheads="1" noChangeShapeType="1" noTextEdit="1"/>
              </p:cNvSpPr>
              <p:nvPr/>
            </p:nvSpPr>
            <p:spPr>
              <a:xfrm>
                <a:off x="5858644" y="5337639"/>
                <a:ext cx="365806" cy="369332"/>
              </a:xfrm>
              <a:prstGeom prst="rect">
                <a:avLst/>
              </a:prstGeom>
              <a:blipFill>
                <a:blip r:embed="rId3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xmlns="" id="{A2ED4BF8-4B90-40FC-8DA2-02208FF9D9B5}"/>
                  </a:ext>
                </a:extLst>
              </p:cNvPr>
              <p:cNvSpPr/>
              <p:nvPr/>
            </p:nvSpPr>
            <p:spPr>
              <a:xfrm>
                <a:off x="5994171" y="533521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5" name="Rectangle 44">
                <a:extLst>
                  <a:ext uri="{FF2B5EF4-FFF2-40B4-BE49-F238E27FC236}">
                    <a16:creationId xmlns:a16="http://schemas.microsoft.com/office/drawing/2014/main" id="{A2ED4BF8-4B90-40FC-8DA2-02208FF9D9B5}"/>
                  </a:ext>
                </a:extLst>
              </p:cNvPr>
              <p:cNvSpPr>
                <a:spLocks noRot="1" noChangeAspect="1" noMove="1" noResize="1" noEditPoints="1" noAdjustHandles="1" noChangeArrowheads="1" noChangeShapeType="1" noTextEdit="1"/>
              </p:cNvSpPr>
              <p:nvPr/>
            </p:nvSpPr>
            <p:spPr>
              <a:xfrm>
                <a:off x="5994171" y="5335216"/>
                <a:ext cx="410690" cy="369332"/>
              </a:xfrm>
              <a:prstGeom prst="rect">
                <a:avLst/>
              </a:prstGeom>
              <a:blipFill>
                <a:blip r:embed="rId3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xmlns="" id="{4E6DFC48-E95E-43CD-871C-25D213D93101}"/>
                  </a:ext>
                </a:extLst>
              </p:cNvPr>
              <p:cNvSpPr/>
              <p:nvPr/>
            </p:nvSpPr>
            <p:spPr>
              <a:xfrm>
                <a:off x="6190325" y="5348279"/>
                <a:ext cx="10204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46" name="Rectangle 45">
                <a:extLst>
                  <a:ext uri="{FF2B5EF4-FFF2-40B4-BE49-F238E27FC236}">
                    <a16:creationId xmlns:a16="http://schemas.microsoft.com/office/drawing/2014/main" id="{4E6DFC48-E95E-43CD-871C-25D213D93101}"/>
                  </a:ext>
                </a:extLst>
              </p:cNvPr>
              <p:cNvSpPr>
                <a:spLocks noRot="1" noChangeAspect="1" noMove="1" noResize="1" noEditPoints="1" noAdjustHandles="1" noChangeArrowheads="1" noChangeShapeType="1" noTextEdit="1"/>
              </p:cNvSpPr>
              <p:nvPr/>
            </p:nvSpPr>
            <p:spPr>
              <a:xfrm>
                <a:off x="6190325" y="5348279"/>
                <a:ext cx="1020408" cy="369332"/>
              </a:xfrm>
              <a:prstGeom prst="rect">
                <a:avLst/>
              </a:prstGeom>
              <a:blipFill>
                <a:blip r:embed="rId34"/>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1C23D074-461C-40BB-9883-3F8F25FDA157}"/>
                  </a:ext>
                </a:extLst>
              </p:cNvPr>
              <p:cNvSpPr/>
              <p:nvPr/>
            </p:nvSpPr>
            <p:spPr>
              <a:xfrm>
                <a:off x="6981338" y="534248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47" name="Rectangle 46">
                <a:extLst>
                  <a:ext uri="{FF2B5EF4-FFF2-40B4-BE49-F238E27FC236}">
                    <a16:creationId xmlns:a16="http://schemas.microsoft.com/office/drawing/2014/main" id="{1C23D074-461C-40BB-9883-3F8F25FDA157}"/>
                  </a:ext>
                </a:extLst>
              </p:cNvPr>
              <p:cNvSpPr>
                <a:spLocks noRot="1" noChangeAspect="1" noMove="1" noResize="1" noEditPoints="1" noAdjustHandles="1" noChangeArrowheads="1" noChangeShapeType="1" noTextEdit="1"/>
              </p:cNvSpPr>
              <p:nvPr/>
            </p:nvSpPr>
            <p:spPr>
              <a:xfrm>
                <a:off x="6981338" y="5342485"/>
                <a:ext cx="365806" cy="369332"/>
              </a:xfrm>
              <a:prstGeom prst="rect">
                <a:avLst/>
              </a:prstGeom>
              <a:blipFill>
                <a:blip r:embed="rId3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xmlns="" id="{1DB8995D-D57A-4707-AA2B-2A3ED1A1EAC0}"/>
                  </a:ext>
                </a:extLst>
              </p:cNvPr>
              <p:cNvSpPr/>
              <p:nvPr/>
            </p:nvSpPr>
            <p:spPr>
              <a:xfrm>
                <a:off x="7176547" y="533521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8" name="Rectangle 47">
                <a:extLst>
                  <a:ext uri="{FF2B5EF4-FFF2-40B4-BE49-F238E27FC236}">
                    <a16:creationId xmlns:a16="http://schemas.microsoft.com/office/drawing/2014/main" id="{1DB8995D-D57A-4707-AA2B-2A3ED1A1EAC0}"/>
                  </a:ext>
                </a:extLst>
              </p:cNvPr>
              <p:cNvSpPr>
                <a:spLocks noRot="1" noChangeAspect="1" noMove="1" noResize="1" noEditPoints="1" noAdjustHandles="1" noChangeArrowheads="1" noChangeShapeType="1" noTextEdit="1"/>
              </p:cNvSpPr>
              <p:nvPr/>
            </p:nvSpPr>
            <p:spPr>
              <a:xfrm>
                <a:off x="7176547" y="5335216"/>
                <a:ext cx="410690" cy="369332"/>
              </a:xfrm>
              <a:prstGeom prst="rect">
                <a:avLst/>
              </a:prstGeom>
              <a:blipFill>
                <a:blip r:embed="rId3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xmlns="" id="{C7B3108E-F6E3-4449-AFBC-4552D5D5AA23}"/>
                  </a:ext>
                </a:extLst>
              </p:cNvPr>
              <p:cNvSpPr/>
              <p:nvPr/>
            </p:nvSpPr>
            <p:spPr>
              <a:xfrm>
                <a:off x="7381892" y="5342485"/>
                <a:ext cx="10204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49" name="Rectangle 48">
                <a:extLst>
                  <a:ext uri="{FF2B5EF4-FFF2-40B4-BE49-F238E27FC236}">
                    <a16:creationId xmlns:a16="http://schemas.microsoft.com/office/drawing/2014/main" id="{C7B3108E-F6E3-4449-AFBC-4552D5D5AA23}"/>
                  </a:ext>
                </a:extLst>
              </p:cNvPr>
              <p:cNvSpPr>
                <a:spLocks noRot="1" noChangeAspect="1" noMove="1" noResize="1" noEditPoints="1" noAdjustHandles="1" noChangeArrowheads="1" noChangeShapeType="1" noTextEdit="1"/>
              </p:cNvSpPr>
              <p:nvPr/>
            </p:nvSpPr>
            <p:spPr>
              <a:xfrm>
                <a:off x="7381892" y="5342485"/>
                <a:ext cx="1020408" cy="369332"/>
              </a:xfrm>
              <a:prstGeom prst="rect">
                <a:avLst/>
              </a:prstGeom>
              <a:blipFill>
                <a:blip r:embed="rId36"/>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86A6B511-DE65-47EF-BC69-3B9B92D2B1E2}"/>
                  </a:ext>
                </a:extLst>
              </p:cNvPr>
              <p:cNvSpPr/>
              <p:nvPr/>
            </p:nvSpPr>
            <p:spPr>
              <a:xfrm>
                <a:off x="8219397" y="5329487"/>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1</m:t>
                      </m:r>
                    </m:oMath>
                  </m:oMathPara>
                </a14:m>
                <a:endParaRPr lang="fr-FR" dirty="0"/>
              </a:p>
            </p:txBody>
          </p:sp>
        </mc:Choice>
        <mc:Fallback xmlns="">
          <p:sp>
            <p:nvSpPr>
              <p:cNvPr id="50" name="Rectangle 49">
                <a:extLst>
                  <a:ext uri="{FF2B5EF4-FFF2-40B4-BE49-F238E27FC236}">
                    <a16:creationId xmlns:a16="http://schemas.microsoft.com/office/drawing/2014/main" id="{86A6B511-DE65-47EF-BC69-3B9B92D2B1E2}"/>
                  </a:ext>
                </a:extLst>
              </p:cNvPr>
              <p:cNvSpPr>
                <a:spLocks noRot="1" noChangeAspect="1" noMove="1" noResize="1" noEditPoints="1" noAdjustHandles="1" noChangeArrowheads="1" noChangeShapeType="1" noTextEdit="1"/>
              </p:cNvSpPr>
              <p:nvPr/>
            </p:nvSpPr>
            <p:spPr>
              <a:xfrm>
                <a:off x="8219397" y="5329487"/>
                <a:ext cx="365806" cy="369332"/>
              </a:xfrm>
              <a:prstGeom prst="rect">
                <a:avLst/>
              </a:prstGeom>
              <a:blipFill>
                <a:blip r:embed="rId3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0AABC3AF-257C-49A6-A825-2F4086E06922}"/>
                  </a:ext>
                </a:extLst>
              </p:cNvPr>
              <p:cNvSpPr/>
              <p:nvPr/>
            </p:nvSpPr>
            <p:spPr>
              <a:xfrm>
                <a:off x="8381449" y="534053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1" name="Rectangle 50">
                <a:extLst>
                  <a:ext uri="{FF2B5EF4-FFF2-40B4-BE49-F238E27FC236}">
                    <a16:creationId xmlns:a16="http://schemas.microsoft.com/office/drawing/2014/main" id="{0AABC3AF-257C-49A6-A825-2F4086E06922}"/>
                  </a:ext>
                </a:extLst>
              </p:cNvPr>
              <p:cNvSpPr>
                <a:spLocks noRot="1" noChangeAspect="1" noMove="1" noResize="1" noEditPoints="1" noAdjustHandles="1" noChangeArrowheads="1" noChangeShapeType="1" noTextEdit="1"/>
              </p:cNvSpPr>
              <p:nvPr/>
            </p:nvSpPr>
            <p:spPr>
              <a:xfrm>
                <a:off x="8381449" y="5340536"/>
                <a:ext cx="410690" cy="369332"/>
              </a:xfrm>
              <a:prstGeom prst="rect">
                <a:avLst/>
              </a:prstGeom>
              <a:blipFill>
                <a:blip r:embed="rId3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xmlns="" id="{CBD07C6E-EC44-424D-A458-49566ECDE4EA}"/>
                  </a:ext>
                </a:extLst>
              </p:cNvPr>
              <p:cNvSpPr/>
              <p:nvPr/>
            </p:nvSpPr>
            <p:spPr>
              <a:xfrm>
                <a:off x="8585203" y="5342485"/>
                <a:ext cx="10204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4</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52" name="Rectangle 51">
                <a:extLst>
                  <a:ext uri="{FF2B5EF4-FFF2-40B4-BE49-F238E27FC236}">
                    <a16:creationId xmlns:a16="http://schemas.microsoft.com/office/drawing/2014/main" id="{CBD07C6E-EC44-424D-A458-49566ECDE4EA}"/>
                  </a:ext>
                </a:extLst>
              </p:cNvPr>
              <p:cNvSpPr>
                <a:spLocks noRot="1" noChangeAspect="1" noMove="1" noResize="1" noEditPoints="1" noAdjustHandles="1" noChangeArrowheads="1" noChangeShapeType="1" noTextEdit="1"/>
              </p:cNvSpPr>
              <p:nvPr/>
            </p:nvSpPr>
            <p:spPr>
              <a:xfrm>
                <a:off x="8585203" y="5342485"/>
                <a:ext cx="1020408" cy="369332"/>
              </a:xfrm>
              <a:prstGeom prst="rect">
                <a:avLst/>
              </a:prstGeom>
              <a:blipFill>
                <a:blip r:embed="rId39"/>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xmlns="" id="{7767DDAA-562A-45B6-B506-260E6824F0C6}"/>
                  </a:ext>
                </a:extLst>
              </p:cNvPr>
              <p:cNvSpPr/>
              <p:nvPr/>
            </p:nvSpPr>
            <p:spPr>
              <a:xfrm>
                <a:off x="9374145" y="5329487"/>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1</m:t>
                      </m:r>
                    </m:oMath>
                  </m:oMathPara>
                </a14:m>
                <a:endParaRPr lang="fr-FR" dirty="0"/>
              </a:p>
            </p:txBody>
          </p:sp>
        </mc:Choice>
        <mc:Fallback xmlns="">
          <p:sp>
            <p:nvSpPr>
              <p:cNvPr id="53" name="Rectangle 52">
                <a:extLst>
                  <a:ext uri="{FF2B5EF4-FFF2-40B4-BE49-F238E27FC236}">
                    <a16:creationId xmlns:a16="http://schemas.microsoft.com/office/drawing/2014/main" id="{7767DDAA-562A-45B6-B506-260E6824F0C6}"/>
                  </a:ext>
                </a:extLst>
              </p:cNvPr>
              <p:cNvSpPr>
                <a:spLocks noRot="1" noChangeAspect="1" noMove="1" noResize="1" noEditPoints="1" noAdjustHandles="1" noChangeArrowheads="1" noChangeShapeType="1" noTextEdit="1"/>
              </p:cNvSpPr>
              <p:nvPr/>
            </p:nvSpPr>
            <p:spPr>
              <a:xfrm>
                <a:off x="9374145" y="5329487"/>
                <a:ext cx="365806" cy="369332"/>
              </a:xfrm>
              <a:prstGeom prst="rect">
                <a:avLst/>
              </a:prstGeom>
              <a:blipFill>
                <a:blip r:embed="rId4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xmlns="" id="{ED4BF4A0-B5F0-4CB5-AE66-A58BF9DD5AE1}"/>
                  </a:ext>
                </a:extLst>
              </p:cNvPr>
              <p:cNvSpPr/>
              <p:nvPr/>
            </p:nvSpPr>
            <p:spPr>
              <a:xfrm>
                <a:off x="4141967" y="5939319"/>
                <a:ext cx="897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𝑦</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54" name="Rectangle 53">
                <a:extLst>
                  <a:ext uri="{FF2B5EF4-FFF2-40B4-BE49-F238E27FC236}">
                    <a16:creationId xmlns:a16="http://schemas.microsoft.com/office/drawing/2014/main" id="{ED4BF4A0-B5F0-4CB5-AE66-A58BF9DD5AE1}"/>
                  </a:ext>
                </a:extLst>
              </p:cNvPr>
              <p:cNvSpPr>
                <a:spLocks noRot="1" noChangeAspect="1" noMove="1" noResize="1" noEditPoints="1" noAdjustHandles="1" noChangeArrowheads="1" noChangeShapeType="1" noTextEdit="1"/>
              </p:cNvSpPr>
              <p:nvPr/>
            </p:nvSpPr>
            <p:spPr>
              <a:xfrm>
                <a:off x="4141967" y="5939319"/>
                <a:ext cx="897746" cy="369332"/>
              </a:xfrm>
              <a:prstGeom prst="rect">
                <a:avLst/>
              </a:prstGeom>
              <a:blipFill>
                <a:blip r:embed="rId41"/>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xmlns="" id="{1DF546C5-7C40-412E-8024-C81B1AE24F0F}"/>
                  </a:ext>
                </a:extLst>
              </p:cNvPr>
              <p:cNvSpPr/>
              <p:nvPr/>
            </p:nvSpPr>
            <p:spPr>
              <a:xfrm>
                <a:off x="4834368" y="593931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5" name="Rectangle 54">
                <a:extLst>
                  <a:ext uri="{FF2B5EF4-FFF2-40B4-BE49-F238E27FC236}">
                    <a16:creationId xmlns:a16="http://schemas.microsoft.com/office/drawing/2014/main" id="{1DF546C5-7C40-412E-8024-C81B1AE24F0F}"/>
                  </a:ext>
                </a:extLst>
              </p:cNvPr>
              <p:cNvSpPr>
                <a:spLocks noRot="1" noChangeAspect="1" noMove="1" noResize="1" noEditPoints="1" noAdjustHandles="1" noChangeArrowheads="1" noChangeShapeType="1" noTextEdit="1"/>
              </p:cNvSpPr>
              <p:nvPr/>
            </p:nvSpPr>
            <p:spPr>
              <a:xfrm>
                <a:off x="4834368" y="5939319"/>
                <a:ext cx="410690" cy="369332"/>
              </a:xfrm>
              <a:prstGeom prst="rect">
                <a:avLst/>
              </a:prstGeom>
              <a:blipFill>
                <a:blip r:embed="rId4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xmlns="" id="{F33BFCEC-F5C4-4C9E-B42F-FA0C63281397}"/>
                  </a:ext>
                </a:extLst>
              </p:cNvPr>
              <p:cNvSpPr/>
              <p:nvPr/>
            </p:nvSpPr>
            <p:spPr>
              <a:xfrm>
                <a:off x="5039713" y="5932050"/>
                <a:ext cx="20789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4</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56" name="Rectangle 55">
                <a:extLst>
                  <a:ext uri="{FF2B5EF4-FFF2-40B4-BE49-F238E27FC236}">
                    <a16:creationId xmlns:a16="http://schemas.microsoft.com/office/drawing/2014/main" id="{F33BFCEC-F5C4-4C9E-B42F-FA0C63281397}"/>
                  </a:ext>
                </a:extLst>
              </p:cNvPr>
              <p:cNvSpPr>
                <a:spLocks noRot="1" noChangeAspect="1" noMove="1" noResize="1" noEditPoints="1" noAdjustHandles="1" noChangeArrowheads="1" noChangeShapeType="1" noTextEdit="1"/>
              </p:cNvSpPr>
              <p:nvPr/>
            </p:nvSpPr>
            <p:spPr>
              <a:xfrm>
                <a:off x="5039713" y="5932050"/>
                <a:ext cx="2078966" cy="369332"/>
              </a:xfrm>
              <a:prstGeom prst="rect">
                <a:avLst/>
              </a:prstGeom>
              <a:blipFill>
                <a:blip r:embed="rId43"/>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xmlns="" id="{6AFA4607-C398-4296-865F-4825D6978A0F}"/>
                  </a:ext>
                </a:extLst>
              </p:cNvPr>
              <p:cNvSpPr/>
              <p:nvPr/>
            </p:nvSpPr>
            <p:spPr>
              <a:xfrm>
                <a:off x="6911315" y="592625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7" name="Rectangle 56">
                <a:extLst>
                  <a:ext uri="{FF2B5EF4-FFF2-40B4-BE49-F238E27FC236}">
                    <a16:creationId xmlns:a16="http://schemas.microsoft.com/office/drawing/2014/main" id="{6AFA4607-C398-4296-865F-4825D6978A0F}"/>
                  </a:ext>
                </a:extLst>
              </p:cNvPr>
              <p:cNvSpPr>
                <a:spLocks noRot="1" noChangeAspect="1" noMove="1" noResize="1" noEditPoints="1" noAdjustHandles="1" noChangeArrowheads="1" noChangeShapeType="1" noTextEdit="1"/>
              </p:cNvSpPr>
              <p:nvPr/>
            </p:nvSpPr>
            <p:spPr>
              <a:xfrm>
                <a:off x="6911315" y="5926256"/>
                <a:ext cx="410690" cy="369332"/>
              </a:xfrm>
              <a:prstGeom prst="rect">
                <a:avLst/>
              </a:prstGeom>
              <a:blipFill>
                <a:blip r:embed="rId4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xmlns="" id="{05B199B9-557C-4AD5-BAAD-0CA30DF56D0E}"/>
                  </a:ext>
                </a:extLst>
              </p:cNvPr>
              <p:cNvSpPr/>
              <p:nvPr/>
            </p:nvSpPr>
            <p:spPr>
              <a:xfrm>
                <a:off x="7132448" y="5805454"/>
                <a:ext cx="304185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1</m:t>
                          </m:r>
                        </m:num>
                        <m:den>
                          <m:r>
                            <a:rPr lang="fr-FR">
                              <a:latin typeface="Cambria Math" panose="02040503050406030204" pitchFamily="18" charset="0"/>
                            </a:rPr>
                            <m:t>4</m:t>
                          </m:r>
                        </m:den>
                      </m:f>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d>
                        <m:dPr>
                          <m:ctrlPr>
                            <a:rPr lang="fr-FR" i="1">
                              <a:latin typeface="Cambria Math" panose="02040503050406030204" pitchFamily="18" charset="0"/>
                            </a:rPr>
                          </m:ctrlPr>
                        </m:dPr>
                        <m:e>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r>
                            <a:rPr lang="fr-FR">
                              <a:latin typeface="Cambria Math" panose="02040503050406030204" pitchFamily="18" charset="0"/>
                            </a:rPr>
                            <m:t>+</m:t>
                          </m:r>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e>
                      </m:d>
                    </m:oMath>
                  </m:oMathPara>
                </a14:m>
                <a:endParaRPr lang="fr-FR" dirty="0"/>
              </a:p>
            </p:txBody>
          </p:sp>
        </mc:Choice>
        <mc:Fallback xmlns="">
          <p:sp>
            <p:nvSpPr>
              <p:cNvPr id="59" name="Rectangle 58">
                <a:extLst>
                  <a:ext uri="{FF2B5EF4-FFF2-40B4-BE49-F238E27FC236}">
                    <a16:creationId xmlns:a16="http://schemas.microsoft.com/office/drawing/2014/main" id="{05B199B9-557C-4AD5-BAAD-0CA30DF56D0E}"/>
                  </a:ext>
                </a:extLst>
              </p:cNvPr>
              <p:cNvSpPr>
                <a:spLocks noRot="1" noChangeAspect="1" noMove="1" noResize="1" noEditPoints="1" noAdjustHandles="1" noChangeArrowheads="1" noChangeShapeType="1" noTextEdit="1"/>
              </p:cNvSpPr>
              <p:nvPr/>
            </p:nvSpPr>
            <p:spPr>
              <a:xfrm>
                <a:off x="7132448" y="5805454"/>
                <a:ext cx="3041858" cy="610936"/>
              </a:xfrm>
              <a:prstGeom prst="rect">
                <a:avLst/>
              </a:prstGeom>
              <a:blipFill>
                <a:blip r:embed="rId4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6151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500"/>
                                        <p:tgtEl>
                                          <p:spTgt spid="3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500"/>
                                        <p:tgtEl>
                                          <p:spTgt spid="35"/>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9"/>
                                        </p:tgtEl>
                                        <p:attrNameLst>
                                          <p:attrName>style.visibility</p:attrName>
                                        </p:attrNameLst>
                                      </p:cBhvr>
                                      <p:to>
                                        <p:strVal val="visible"/>
                                      </p:to>
                                    </p:set>
                                    <p:animEffect transition="in" filter="fade">
                                      <p:cBhvr>
                                        <p:cTn id="142" dur="500"/>
                                        <p:tgtEl>
                                          <p:spTgt spid="39"/>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0"/>
                                        </p:tgtEl>
                                        <p:attrNameLst>
                                          <p:attrName>style.visibility</p:attrName>
                                        </p:attrNameLst>
                                      </p:cBhvr>
                                      <p:to>
                                        <p:strVal val="visible"/>
                                      </p:to>
                                    </p:set>
                                    <p:animEffect transition="in" filter="fade">
                                      <p:cBhvr>
                                        <p:cTn id="147" dur="500"/>
                                        <p:tgtEl>
                                          <p:spTgt spid="40"/>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fade">
                                      <p:cBhvr>
                                        <p:cTn id="157" dur="500"/>
                                        <p:tgtEl>
                                          <p:spTgt spid="42"/>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fade">
                                      <p:cBhvr>
                                        <p:cTn id="162" dur="500"/>
                                        <p:tgtEl>
                                          <p:spTgt spid="43"/>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fade">
                                      <p:cBhvr>
                                        <p:cTn id="167" dur="500"/>
                                        <p:tgtEl>
                                          <p:spTgt spid="44"/>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5"/>
                                        </p:tgtEl>
                                        <p:attrNameLst>
                                          <p:attrName>style.visibility</p:attrName>
                                        </p:attrNameLst>
                                      </p:cBhvr>
                                      <p:to>
                                        <p:strVal val="visible"/>
                                      </p:to>
                                    </p:set>
                                    <p:animEffect transition="in" filter="fade">
                                      <p:cBhvr>
                                        <p:cTn id="172" dur="500"/>
                                        <p:tgtEl>
                                          <p:spTgt spid="45"/>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6"/>
                                        </p:tgtEl>
                                        <p:attrNameLst>
                                          <p:attrName>style.visibility</p:attrName>
                                        </p:attrNameLst>
                                      </p:cBhvr>
                                      <p:to>
                                        <p:strVal val="visible"/>
                                      </p:to>
                                    </p:set>
                                    <p:animEffect transition="in" filter="fade">
                                      <p:cBhvr>
                                        <p:cTn id="177" dur="500"/>
                                        <p:tgtEl>
                                          <p:spTgt spid="4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7"/>
                                        </p:tgtEl>
                                        <p:attrNameLst>
                                          <p:attrName>style.visibility</p:attrName>
                                        </p:attrNameLst>
                                      </p:cBhvr>
                                      <p:to>
                                        <p:strVal val="visible"/>
                                      </p:to>
                                    </p:set>
                                    <p:animEffect transition="in" filter="fade">
                                      <p:cBhvr>
                                        <p:cTn id="182" dur="500"/>
                                        <p:tgtEl>
                                          <p:spTgt spid="47"/>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48"/>
                                        </p:tgtEl>
                                        <p:attrNameLst>
                                          <p:attrName>style.visibility</p:attrName>
                                        </p:attrNameLst>
                                      </p:cBhvr>
                                      <p:to>
                                        <p:strVal val="visible"/>
                                      </p:to>
                                    </p:set>
                                    <p:animEffect transition="in" filter="fade">
                                      <p:cBhvr>
                                        <p:cTn id="187" dur="500"/>
                                        <p:tgtEl>
                                          <p:spTgt spid="48"/>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49"/>
                                        </p:tgtEl>
                                        <p:attrNameLst>
                                          <p:attrName>style.visibility</p:attrName>
                                        </p:attrNameLst>
                                      </p:cBhvr>
                                      <p:to>
                                        <p:strVal val="visible"/>
                                      </p:to>
                                    </p:set>
                                    <p:animEffect transition="in" filter="fade">
                                      <p:cBhvr>
                                        <p:cTn id="192" dur="500"/>
                                        <p:tgtEl>
                                          <p:spTgt spid="49"/>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500"/>
                                        <p:tgtEl>
                                          <p:spTgt spid="50"/>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1"/>
                                        </p:tgtEl>
                                        <p:attrNameLst>
                                          <p:attrName>style.visibility</p:attrName>
                                        </p:attrNameLst>
                                      </p:cBhvr>
                                      <p:to>
                                        <p:strVal val="visible"/>
                                      </p:to>
                                    </p:set>
                                    <p:animEffect transition="in" filter="fade">
                                      <p:cBhvr>
                                        <p:cTn id="202" dur="500"/>
                                        <p:tgtEl>
                                          <p:spTgt spid="51"/>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2"/>
                                        </p:tgtEl>
                                        <p:attrNameLst>
                                          <p:attrName>style.visibility</p:attrName>
                                        </p:attrNameLst>
                                      </p:cBhvr>
                                      <p:to>
                                        <p:strVal val="visible"/>
                                      </p:to>
                                    </p:set>
                                    <p:animEffect transition="in" filter="fade">
                                      <p:cBhvr>
                                        <p:cTn id="207" dur="500"/>
                                        <p:tgtEl>
                                          <p:spTgt spid="52"/>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3"/>
                                        </p:tgtEl>
                                        <p:attrNameLst>
                                          <p:attrName>style.visibility</p:attrName>
                                        </p:attrNameLst>
                                      </p:cBhvr>
                                      <p:to>
                                        <p:strVal val="visible"/>
                                      </p:to>
                                    </p:set>
                                    <p:animEffect transition="in" filter="fade">
                                      <p:cBhvr>
                                        <p:cTn id="212" dur="500"/>
                                        <p:tgtEl>
                                          <p:spTgt spid="53"/>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54"/>
                                        </p:tgtEl>
                                        <p:attrNameLst>
                                          <p:attrName>style.visibility</p:attrName>
                                        </p:attrNameLst>
                                      </p:cBhvr>
                                      <p:to>
                                        <p:strVal val="visible"/>
                                      </p:to>
                                    </p:set>
                                    <p:animEffect transition="in" filter="fade">
                                      <p:cBhvr>
                                        <p:cTn id="217" dur="500"/>
                                        <p:tgtEl>
                                          <p:spTgt spid="54"/>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5"/>
                                        </p:tgtEl>
                                        <p:attrNameLst>
                                          <p:attrName>style.visibility</p:attrName>
                                        </p:attrNameLst>
                                      </p:cBhvr>
                                      <p:to>
                                        <p:strVal val="visible"/>
                                      </p:to>
                                    </p:set>
                                    <p:animEffect transition="in" filter="fade">
                                      <p:cBhvr>
                                        <p:cTn id="222" dur="500"/>
                                        <p:tgtEl>
                                          <p:spTgt spid="55"/>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6"/>
                                        </p:tgtEl>
                                        <p:attrNameLst>
                                          <p:attrName>style.visibility</p:attrName>
                                        </p:attrNameLst>
                                      </p:cBhvr>
                                      <p:to>
                                        <p:strVal val="visible"/>
                                      </p:to>
                                    </p:set>
                                    <p:animEffect transition="in" filter="fade">
                                      <p:cBhvr>
                                        <p:cTn id="227" dur="500"/>
                                        <p:tgtEl>
                                          <p:spTgt spid="56"/>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57"/>
                                        </p:tgtEl>
                                        <p:attrNameLst>
                                          <p:attrName>style.visibility</p:attrName>
                                        </p:attrNameLst>
                                      </p:cBhvr>
                                      <p:to>
                                        <p:strVal val="visible"/>
                                      </p:to>
                                    </p:set>
                                    <p:animEffect transition="in" filter="fade">
                                      <p:cBhvr>
                                        <p:cTn id="232" dur="500"/>
                                        <p:tgtEl>
                                          <p:spTgt spid="57"/>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59"/>
                                        </p:tgtEl>
                                        <p:attrNameLst>
                                          <p:attrName>style.visibility</p:attrName>
                                        </p:attrNameLst>
                                      </p:cBhvr>
                                      <p:to>
                                        <p:strVal val="visible"/>
                                      </p:to>
                                    </p:set>
                                    <p:animEffect transition="in" filter="fade">
                                      <p:cBhvr>
                                        <p:cTn id="23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3" grpId="0"/>
      <p:bldP spid="14"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2" grpId="0"/>
      <p:bldP spid="33" grpId="0"/>
      <p:bldP spid="34" grpId="0"/>
      <p:bldP spid="35" grpId="0"/>
      <p:bldP spid="36"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809F8DA-1A82-48F9-82E7-31FC20742CAB}"/>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FEF44EED-2E56-4CBC-8EE0-EBDD976F267C}"/>
                  </a:ext>
                </a:extLst>
              </p:cNvPr>
              <p:cNvSpPr/>
              <p:nvPr/>
            </p:nvSpPr>
            <p:spPr>
              <a:xfrm>
                <a:off x="1908879" y="846191"/>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 name="Rectangle 4">
                <a:extLst>
                  <a:ext uri="{FF2B5EF4-FFF2-40B4-BE49-F238E27FC236}">
                    <a16:creationId xmlns:a16="http://schemas.microsoft.com/office/drawing/2014/main" id="{FEF44EED-2E56-4CBC-8EE0-EBDD976F267C}"/>
                  </a:ext>
                </a:extLst>
              </p:cNvPr>
              <p:cNvSpPr>
                <a:spLocks noRot="1" noChangeAspect="1" noMove="1" noResize="1" noEditPoints="1" noAdjustHandles="1" noChangeArrowheads="1" noChangeShapeType="1" noTextEdit="1"/>
              </p:cNvSpPr>
              <p:nvPr/>
            </p:nvSpPr>
            <p:spPr>
              <a:xfrm>
                <a:off x="1908879" y="846191"/>
                <a:ext cx="437940" cy="369332"/>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24B0F82F-E952-4A1B-8512-D9F9C69CF01D}"/>
                  </a:ext>
                </a:extLst>
              </p:cNvPr>
              <p:cNvSpPr/>
              <p:nvPr/>
            </p:nvSpPr>
            <p:spPr>
              <a:xfrm>
                <a:off x="2346819" y="846191"/>
                <a:ext cx="897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𝑦</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6" name="Rectangle 5">
                <a:extLst>
                  <a:ext uri="{FF2B5EF4-FFF2-40B4-BE49-F238E27FC236}">
                    <a16:creationId xmlns:a16="http://schemas.microsoft.com/office/drawing/2014/main" id="{24B0F82F-E952-4A1B-8512-D9F9C69CF01D}"/>
                  </a:ext>
                </a:extLst>
              </p:cNvPr>
              <p:cNvSpPr>
                <a:spLocks noRot="1" noChangeAspect="1" noMove="1" noResize="1" noEditPoints="1" noAdjustHandles="1" noChangeArrowheads="1" noChangeShapeType="1" noTextEdit="1"/>
              </p:cNvSpPr>
              <p:nvPr/>
            </p:nvSpPr>
            <p:spPr>
              <a:xfrm>
                <a:off x="2346819" y="846191"/>
                <a:ext cx="897746" cy="369332"/>
              </a:xfrm>
              <a:prstGeom prst="rect">
                <a:avLst/>
              </a:prstGeom>
              <a:blipFill>
                <a:blip r:embed="rId3"/>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52555603-C684-4F27-BE0E-04C3CC1C13E8}"/>
                  </a:ext>
                </a:extLst>
              </p:cNvPr>
              <p:cNvSpPr/>
              <p:nvPr/>
            </p:nvSpPr>
            <p:spPr>
              <a:xfrm>
                <a:off x="3039220" y="84619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7" name="Rectangle 6">
                <a:extLst>
                  <a:ext uri="{FF2B5EF4-FFF2-40B4-BE49-F238E27FC236}">
                    <a16:creationId xmlns:a16="http://schemas.microsoft.com/office/drawing/2014/main" id="{52555603-C684-4F27-BE0E-04C3CC1C13E8}"/>
                  </a:ext>
                </a:extLst>
              </p:cNvPr>
              <p:cNvSpPr>
                <a:spLocks noRot="1" noChangeAspect="1" noMove="1" noResize="1" noEditPoints="1" noAdjustHandles="1" noChangeArrowheads="1" noChangeShapeType="1" noTextEdit="1"/>
              </p:cNvSpPr>
              <p:nvPr/>
            </p:nvSpPr>
            <p:spPr>
              <a:xfrm>
                <a:off x="3039220" y="846191"/>
                <a:ext cx="410690" cy="36933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A9B85D23-4677-4CBC-AD23-014018915B7E}"/>
                  </a:ext>
                </a:extLst>
              </p:cNvPr>
              <p:cNvSpPr/>
              <p:nvPr/>
            </p:nvSpPr>
            <p:spPr>
              <a:xfrm>
                <a:off x="3244565" y="725389"/>
                <a:ext cx="1179682"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1</m:t>
                          </m:r>
                        </m:num>
                        <m:den>
                          <m:r>
                            <a:rPr lang="fr-FR" i="0">
                              <a:latin typeface="Cambria Math" panose="02040503050406030204" pitchFamily="18" charset="0"/>
                            </a:rPr>
                            <m:t>2</m:t>
                          </m:r>
                        </m:den>
                      </m:f>
                      <m:r>
                        <a:rPr lang="fr-FR" i="0">
                          <a:latin typeface="Cambria Math" panose="02040503050406030204" pitchFamily="18" charset="0"/>
                        </a:rPr>
                        <m:t> </m:t>
                      </m:r>
                      <m:d>
                        <m:dPr>
                          <m:ctrlPr>
                            <a:rPr lang="fr-FR" i="1">
                              <a:latin typeface="Cambria Math" panose="02040503050406030204" pitchFamily="18" charset="0"/>
                            </a:rPr>
                          </m:ctrlPr>
                        </m:dPr>
                        <m:e>
                          <m:r>
                            <a:rPr lang="fr-FR" i="0">
                              <a:latin typeface="Cambria Math" panose="02040503050406030204" pitchFamily="18" charset="0"/>
                            </a:rPr>
                            <m:t>1+</m:t>
                          </m:r>
                          <m:r>
                            <a:rPr lang="fr-FR" i="1">
                              <a:latin typeface="Cambria Math" panose="02040503050406030204" pitchFamily="18" charset="0"/>
                            </a:rPr>
                            <m:t>𝜂</m:t>
                          </m:r>
                        </m:e>
                      </m:d>
                    </m:oMath>
                  </m:oMathPara>
                </a14:m>
                <a:endParaRPr lang="fr-FR" dirty="0"/>
              </a:p>
            </p:txBody>
          </p:sp>
        </mc:Choice>
        <mc:Fallback xmlns="">
          <p:sp>
            <p:nvSpPr>
              <p:cNvPr id="8" name="Rectangle 7">
                <a:extLst>
                  <a:ext uri="{FF2B5EF4-FFF2-40B4-BE49-F238E27FC236}">
                    <a16:creationId xmlns:a16="http://schemas.microsoft.com/office/drawing/2014/main" id="{A9B85D23-4677-4CBC-AD23-014018915B7E}"/>
                  </a:ext>
                </a:extLst>
              </p:cNvPr>
              <p:cNvSpPr>
                <a:spLocks noRot="1" noChangeAspect="1" noMove="1" noResize="1" noEditPoints="1" noAdjustHandles="1" noChangeArrowheads="1" noChangeShapeType="1" noTextEdit="1"/>
              </p:cNvSpPr>
              <p:nvPr/>
            </p:nvSpPr>
            <p:spPr>
              <a:xfrm>
                <a:off x="3244565" y="725389"/>
                <a:ext cx="1179682" cy="610936"/>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001D6BE8-6FC5-4C20-9999-286040C6773F}"/>
                  </a:ext>
                </a:extLst>
              </p:cNvPr>
              <p:cNvSpPr/>
              <p:nvPr/>
            </p:nvSpPr>
            <p:spPr>
              <a:xfrm>
                <a:off x="5543653" y="846191"/>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9" name="Rectangle 8">
                <a:extLst>
                  <a:ext uri="{FF2B5EF4-FFF2-40B4-BE49-F238E27FC236}">
                    <a16:creationId xmlns:a16="http://schemas.microsoft.com/office/drawing/2014/main" id="{001D6BE8-6FC5-4C20-9999-286040C6773F}"/>
                  </a:ext>
                </a:extLst>
              </p:cNvPr>
              <p:cNvSpPr>
                <a:spLocks noRot="1" noChangeAspect="1" noMove="1" noResize="1" noEditPoints="1" noAdjustHandles="1" noChangeArrowheads="1" noChangeShapeType="1" noTextEdit="1"/>
              </p:cNvSpPr>
              <p:nvPr/>
            </p:nvSpPr>
            <p:spPr>
              <a:xfrm>
                <a:off x="5543653" y="846191"/>
                <a:ext cx="437940" cy="369332"/>
              </a:xfrm>
              <a:prstGeom prst="rect">
                <a:avLst/>
              </a:prstGeom>
              <a:blipFill>
                <a:blip r:embed="rId6"/>
                <a:stretch>
                  <a:fillRect/>
                </a:stretch>
              </a:blipFill>
            </p:spPr>
            <p:txBody>
              <a:bodyPr/>
              <a:lstStyle/>
              <a:p>
                <a:r>
                  <a:rPr lang="fr-FR">
                    <a:noFill/>
                  </a:rPr>
                  <a:t> </a:t>
                </a:r>
              </a:p>
            </p:txBody>
          </p:sp>
        </mc:Fallback>
      </mc:AlternateContent>
      <p:grpSp>
        <p:nvGrpSpPr>
          <p:cNvPr id="12" name="Groupe 11">
            <a:extLst>
              <a:ext uri="{FF2B5EF4-FFF2-40B4-BE49-F238E27FC236}">
                <a16:creationId xmlns:a16="http://schemas.microsoft.com/office/drawing/2014/main" xmlns="" id="{757039DB-8595-4A31-8242-29BEFB6090AC}"/>
              </a:ext>
            </a:extLst>
          </p:cNvPr>
          <p:cNvGrpSpPr/>
          <p:nvPr/>
        </p:nvGrpSpPr>
        <p:grpSpPr>
          <a:xfrm>
            <a:off x="7100999" y="846191"/>
            <a:ext cx="1333507" cy="461665"/>
            <a:chOff x="7100999" y="846191"/>
            <a:chExt cx="1333507" cy="461665"/>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BC97392F-86A3-4674-BD33-31217BC48C34}"/>
                    </a:ext>
                  </a:extLst>
                </p:cNvPr>
                <p:cNvSpPr/>
                <p:nvPr/>
              </p:nvSpPr>
              <p:spPr>
                <a:xfrm>
                  <a:off x="7100999" y="846191"/>
                  <a:ext cx="13335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r>
                          <a:rPr lang="fr-FR" i="0">
                            <a:latin typeface="Cambria Math" panose="02040503050406030204" pitchFamily="18" charset="0"/>
                          </a:rPr>
                          <m:t>=2</m:t>
                        </m:r>
                        <m:r>
                          <a:rPr lang="fr-FR" i="1">
                            <a:latin typeface="Cambria Math" panose="02040503050406030204" pitchFamily="18" charset="0"/>
                          </a:rPr>
                          <m:t>𝑦</m:t>
                        </m:r>
                        <m:r>
                          <a:rPr lang="fr-FR" i="0">
                            <a:latin typeface="Cambria Math" panose="02040503050406030204" pitchFamily="18" charset="0"/>
                          </a:rPr>
                          <m:t>−1</m:t>
                        </m:r>
                      </m:oMath>
                    </m:oMathPara>
                  </a14:m>
                  <a:endParaRPr lang="fr-FR" dirty="0"/>
                </a:p>
              </p:txBody>
            </p:sp>
          </mc:Choice>
          <mc:Fallback xmlns="">
            <p:sp>
              <p:nvSpPr>
                <p:cNvPr id="10" name="Rectangle 9">
                  <a:extLst>
                    <a:ext uri="{FF2B5EF4-FFF2-40B4-BE49-F238E27FC236}">
                      <a16:creationId xmlns:a16="http://schemas.microsoft.com/office/drawing/2014/main" id="{BC97392F-86A3-4674-BD33-31217BC48C34}"/>
                    </a:ext>
                  </a:extLst>
                </p:cNvPr>
                <p:cNvSpPr>
                  <a:spLocks noRot="1" noChangeAspect="1" noMove="1" noResize="1" noEditPoints="1" noAdjustHandles="1" noChangeArrowheads="1" noChangeShapeType="1" noTextEdit="1"/>
                </p:cNvSpPr>
                <p:nvPr/>
              </p:nvSpPr>
              <p:spPr>
                <a:xfrm>
                  <a:off x="7100999" y="846191"/>
                  <a:ext cx="1333507" cy="369332"/>
                </a:xfrm>
                <a:prstGeom prst="rect">
                  <a:avLst/>
                </a:prstGeom>
                <a:blipFill>
                  <a:blip r:embed="rId7"/>
                  <a:stretch>
                    <a:fillRect b="-6667"/>
                  </a:stretch>
                </a:blipFill>
              </p:spPr>
              <p:txBody>
                <a:bodyPr/>
                <a:lstStyle/>
                <a:p>
                  <a:r>
                    <a:rPr lang="fr-FR">
                      <a:noFill/>
                    </a:rPr>
                    <a:t> </a:t>
                  </a:r>
                </a:p>
              </p:txBody>
            </p:sp>
          </mc:Fallback>
        </mc:AlternateContent>
        <p:sp>
          <p:nvSpPr>
            <p:cNvPr id="11" name="Rectangle : coins arrondis 10">
              <a:extLst>
                <a:ext uri="{FF2B5EF4-FFF2-40B4-BE49-F238E27FC236}">
                  <a16:creationId xmlns:a16="http://schemas.microsoft.com/office/drawing/2014/main" xmlns="" id="{B4F87827-BD33-4B9F-901D-C4AB61FD1D19}"/>
                </a:ext>
              </a:extLst>
            </p:cNvPr>
            <p:cNvSpPr/>
            <p:nvPr/>
          </p:nvSpPr>
          <p:spPr>
            <a:xfrm>
              <a:off x="7100999" y="846191"/>
              <a:ext cx="1333507" cy="4616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a:extLst>
              <a:ext uri="{FF2B5EF4-FFF2-40B4-BE49-F238E27FC236}">
                <a16:creationId xmlns:a16="http://schemas.microsoft.com/office/drawing/2014/main" xmlns="" id="{4891F017-5399-4E8E-9E01-A3D12C1E44DC}"/>
              </a:ext>
            </a:extLst>
          </p:cNvPr>
          <p:cNvSpPr/>
          <p:nvPr/>
        </p:nvSpPr>
        <p:spPr>
          <a:xfrm>
            <a:off x="612049" y="1536185"/>
            <a:ext cx="3031599"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Or dans l’élément de référence</a:t>
            </a:r>
            <a:endParaRPr lang="fr-FR" dirty="0"/>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08245F44-F9BA-40C0-A6D1-72CADB155AA0}"/>
                  </a:ext>
                </a:extLst>
              </p:cNvPr>
              <p:cNvSpPr/>
              <p:nvPr/>
            </p:nvSpPr>
            <p:spPr>
              <a:xfrm>
                <a:off x="2350306" y="2226179"/>
                <a:ext cx="906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4" name="Rectangle 13">
                <a:extLst>
                  <a:ext uri="{FF2B5EF4-FFF2-40B4-BE49-F238E27FC236}">
                    <a16:creationId xmlns:a16="http://schemas.microsoft.com/office/drawing/2014/main" id="{08245F44-F9BA-40C0-A6D1-72CADB155AA0}"/>
                  </a:ext>
                </a:extLst>
              </p:cNvPr>
              <p:cNvSpPr>
                <a:spLocks noRot="1" noChangeAspect="1" noMove="1" noResize="1" noEditPoints="1" noAdjustHandles="1" noChangeArrowheads="1" noChangeShapeType="1" noTextEdit="1"/>
              </p:cNvSpPr>
              <p:nvPr/>
            </p:nvSpPr>
            <p:spPr>
              <a:xfrm>
                <a:off x="2350306" y="2226179"/>
                <a:ext cx="906850" cy="369332"/>
              </a:xfrm>
              <a:prstGeom prst="rect">
                <a:avLst/>
              </a:prstGeom>
              <a:blipFill>
                <a:blip r:embed="rId8"/>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D02D7FF3-84FE-44A9-B1A3-9D081B5227CF}"/>
                  </a:ext>
                </a:extLst>
              </p:cNvPr>
              <p:cNvSpPr/>
              <p:nvPr/>
            </p:nvSpPr>
            <p:spPr>
              <a:xfrm>
                <a:off x="3051811" y="222617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5" name="Rectangle 14">
                <a:extLst>
                  <a:ext uri="{FF2B5EF4-FFF2-40B4-BE49-F238E27FC236}">
                    <a16:creationId xmlns:a16="http://schemas.microsoft.com/office/drawing/2014/main" id="{D02D7FF3-84FE-44A9-B1A3-9D081B5227CF}"/>
                  </a:ext>
                </a:extLst>
              </p:cNvPr>
              <p:cNvSpPr>
                <a:spLocks noRot="1" noChangeAspect="1" noMove="1" noResize="1" noEditPoints="1" noAdjustHandles="1" noChangeArrowheads="1" noChangeShapeType="1" noTextEdit="1"/>
              </p:cNvSpPr>
              <p:nvPr/>
            </p:nvSpPr>
            <p:spPr>
              <a:xfrm>
                <a:off x="3051811" y="2226179"/>
                <a:ext cx="410690" cy="369332"/>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1C766A8F-0851-440D-9E6E-F33B3AE94F8F}"/>
                  </a:ext>
                </a:extLst>
              </p:cNvPr>
              <p:cNvSpPr/>
              <p:nvPr/>
            </p:nvSpPr>
            <p:spPr>
              <a:xfrm>
                <a:off x="3257156" y="2226179"/>
                <a:ext cx="12301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1</m:t>
                          </m:r>
                        </m:sub>
                      </m:sSub>
                    </m:oMath>
                  </m:oMathPara>
                </a14:m>
                <a:endParaRPr lang="fr-FR" dirty="0"/>
              </a:p>
            </p:txBody>
          </p:sp>
        </mc:Choice>
        <mc:Fallback xmlns="">
          <p:sp>
            <p:nvSpPr>
              <p:cNvPr id="16" name="Rectangle 15">
                <a:extLst>
                  <a:ext uri="{FF2B5EF4-FFF2-40B4-BE49-F238E27FC236}">
                    <a16:creationId xmlns:a16="http://schemas.microsoft.com/office/drawing/2014/main" id="{1C766A8F-0851-440D-9E6E-F33B3AE94F8F}"/>
                  </a:ext>
                </a:extLst>
              </p:cNvPr>
              <p:cNvSpPr>
                <a:spLocks noRot="1" noChangeAspect="1" noMove="1" noResize="1" noEditPoints="1" noAdjustHandles="1" noChangeArrowheads="1" noChangeShapeType="1" noTextEdit="1"/>
              </p:cNvSpPr>
              <p:nvPr/>
            </p:nvSpPr>
            <p:spPr>
              <a:xfrm>
                <a:off x="3257156" y="2226179"/>
                <a:ext cx="1230145" cy="369332"/>
              </a:xfrm>
              <a:prstGeom prst="rect">
                <a:avLst/>
              </a:prstGeom>
              <a:blipFill>
                <a:blip r:embed="rId10"/>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42E87B90-02F4-41CC-9307-0F43DCC835EB}"/>
                  </a:ext>
                </a:extLst>
              </p:cNvPr>
              <p:cNvSpPr/>
              <p:nvPr/>
            </p:nvSpPr>
            <p:spPr>
              <a:xfrm>
                <a:off x="4281956" y="222617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7" name="Rectangle 16">
                <a:extLst>
                  <a:ext uri="{FF2B5EF4-FFF2-40B4-BE49-F238E27FC236}">
                    <a16:creationId xmlns:a16="http://schemas.microsoft.com/office/drawing/2014/main" id="{42E87B90-02F4-41CC-9307-0F43DCC835EB}"/>
                  </a:ext>
                </a:extLst>
              </p:cNvPr>
              <p:cNvSpPr>
                <a:spLocks noRot="1" noChangeAspect="1" noMove="1" noResize="1" noEditPoints="1" noAdjustHandles="1" noChangeArrowheads="1" noChangeShapeType="1" noTextEdit="1"/>
              </p:cNvSpPr>
              <p:nvPr/>
            </p:nvSpPr>
            <p:spPr>
              <a:xfrm>
                <a:off x="4281956" y="2226179"/>
                <a:ext cx="410690" cy="369332"/>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A0046EE4-BDD0-4108-B323-C23B09903379}"/>
                  </a:ext>
                </a:extLst>
              </p:cNvPr>
              <p:cNvSpPr/>
              <p:nvPr/>
            </p:nvSpPr>
            <p:spPr>
              <a:xfrm>
                <a:off x="4487301" y="2226179"/>
                <a:ext cx="12407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2</m:t>
                          </m:r>
                        </m:sub>
                      </m:sSub>
                    </m:oMath>
                  </m:oMathPara>
                </a14:m>
                <a:endParaRPr lang="fr-FR" dirty="0"/>
              </a:p>
            </p:txBody>
          </p:sp>
        </mc:Choice>
        <mc:Fallback xmlns="">
          <p:sp>
            <p:nvSpPr>
              <p:cNvPr id="18" name="Rectangle 17">
                <a:extLst>
                  <a:ext uri="{FF2B5EF4-FFF2-40B4-BE49-F238E27FC236}">
                    <a16:creationId xmlns:a16="http://schemas.microsoft.com/office/drawing/2014/main" id="{A0046EE4-BDD0-4108-B323-C23B09903379}"/>
                  </a:ext>
                </a:extLst>
              </p:cNvPr>
              <p:cNvSpPr>
                <a:spLocks noRot="1" noChangeAspect="1" noMove="1" noResize="1" noEditPoints="1" noAdjustHandles="1" noChangeArrowheads="1" noChangeShapeType="1" noTextEdit="1"/>
              </p:cNvSpPr>
              <p:nvPr/>
            </p:nvSpPr>
            <p:spPr>
              <a:xfrm>
                <a:off x="4487301" y="2226179"/>
                <a:ext cx="1240788" cy="369332"/>
              </a:xfrm>
              <a:prstGeom prst="rect">
                <a:avLst/>
              </a:prstGeom>
              <a:blipFill>
                <a:blip r:embed="rId12"/>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4A78DDB8-45CE-4FC1-A6E9-75C8D727C84B}"/>
                  </a:ext>
                </a:extLst>
              </p:cNvPr>
              <p:cNvSpPr/>
              <p:nvPr/>
            </p:nvSpPr>
            <p:spPr>
              <a:xfrm>
                <a:off x="5543653" y="222617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9" name="Rectangle 18">
                <a:extLst>
                  <a:ext uri="{FF2B5EF4-FFF2-40B4-BE49-F238E27FC236}">
                    <a16:creationId xmlns:a16="http://schemas.microsoft.com/office/drawing/2014/main" id="{4A78DDB8-45CE-4FC1-A6E9-75C8D727C84B}"/>
                  </a:ext>
                </a:extLst>
              </p:cNvPr>
              <p:cNvSpPr>
                <a:spLocks noRot="1" noChangeAspect="1" noMove="1" noResize="1" noEditPoints="1" noAdjustHandles="1" noChangeArrowheads="1" noChangeShapeType="1" noTextEdit="1"/>
              </p:cNvSpPr>
              <p:nvPr/>
            </p:nvSpPr>
            <p:spPr>
              <a:xfrm>
                <a:off x="5543653" y="2226179"/>
                <a:ext cx="410690" cy="369332"/>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7D43DD18-6848-42F9-94C4-6545206DDCFD}"/>
                  </a:ext>
                </a:extLst>
              </p:cNvPr>
              <p:cNvSpPr/>
              <p:nvPr/>
            </p:nvSpPr>
            <p:spPr>
              <a:xfrm>
                <a:off x="5762623" y="2226179"/>
                <a:ext cx="12407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3</m:t>
                          </m:r>
                        </m:sub>
                      </m:sSub>
                    </m:oMath>
                  </m:oMathPara>
                </a14:m>
                <a:endParaRPr lang="fr-FR" dirty="0"/>
              </a:p>
            </p:txBody>
          </p:sp>
        </mc:Choice>
        <mc:Fallback xmlns="">
          <p:sp>
            <p:nvSpPr>
              <p:cNvPr id="20" name="Rectangle 19">
                <a:extLst>
                  <a:ext uri="{FF2B5EF4-FFF2-40B4-BE49-F238E27FC236}">
                    <a16:creationId xmlns:a16="http://schemas.microsoft.com/office/drawing/2014/main" id="{7D43DD18-6848-42F9-94C4-6545206DDCFD}"/>
                  </a:ext>
                </a:extLst>
              </p:cNvPr>
              <p:cNvSpPr>
                <a:spLocks noRot="1" noChangeAspect="1" noMove="1" noResize="1" noEditPoints="1" noAdjustHandles="1" noChangeArrowheads="1" noChangeShapeType="1" noTextEdit="1"/>
              </p:cNvSpPr>
              <p:nvPr/>
            </p:nvSpPr>
            <p:spPr>
              <a:xfrm>
                <a:off x="5762623" y="2226179"/>
                <a:ext cx="1240788" cy="369332"/>
              </a:xfrm>
              <a:prstGeom prst="rect">
                <a:avLst/>
              </a:prstGeom>
              <a:blipFill>
                <a:blip r:embed="rId13"/>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B60E7AD0-BBBE-48EE-B165-5533A1F70775}"/>
                  </a:ext>
                </a:extLst>
              </p:cNvPr>
              <p:cNvSpPr/>
              <p:nvPr/>
            </p:nvSpPr>
            <p:spPr>
              <a:xfrm>
                <a:off x="6798066" y="222617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1" name="Rectangle 20">
                <a:extLst>
                  <a:ext uri="{FF2B5EF4-FFF2-40B4-BE49-F238E27FC236}">
                    <a16:creationId xmlns:a16="http://schemas.microsoft.com/office/drawing/2014/main" id="{B60E7AD0-BBBE-48EE-B165-5533A1F70775}"/>
                  </a:ext>
                </a:extLst>
              </p:cNvPr>
              <p:cNvSpPr>
                <a:spLocks noRot="1" noChangeAspect="1" noMove="1" noResize="1" noEditPoints="1" noAdjustHandles="1" noChangeArrowheads="1" noChangeShapeType="1" noTextEdit="1"/>
              </p:cNvSpPr>
              <p:nvPr/>
            </p:nvSpPr>
            <p:spPr>
              <a:xfrm>
                <a:off x="6798066" y="2226179"/>
                <a:ext cx="410690" cy="369332"/>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BD6F932C-750E-4A5C-9C1F-B232C685C1F9}"/>
                  </a:ext>
                </a:extLst>
              </p:cNvPr>
              <p:cNvSpPr/>
              <p:nvPr/>
            </p:nvSpPr>
            <p:spPr>
              <a:xfrm>
                <a:off x="7003411" y="2226179"/>
                <a:ext cx="12340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4</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4</m:t>
                          </m:r>
                        </m:sub>
                      </m:sSub>
                    </m:oMath>
                  </m:oMathPara>
                </a14:m>
                <a:endParaRPr lang="fr-FR" dirty="0"/>
              </a:p>
            </p:txBody>
          </p:sp>
        </mc:Choice>
        <mc:Fallback xmlns="">
          <p:sp>
            <p:nvSpPr>
              <p:cNvPr id="22" name="Rectangle 21">
                <a:extLst>
                  <a:ext uri="{FF2B5EF4-FFF2-40B4-BE49-F238E27FC236}">
                    <a16:creationId xmlns:a16="http://schemas.microsoft.com/office/drawing/2014/main" id="{BD6F932C-750E-4A5C-9C1F-B232C685C1F9}"/>
                  </a:ext>
                </a:extLst>
              </p:cNvPr>
              <p:cNvSpPr>
                <a:spLocks noRot="1" noChangeAspect="1" noMove="1" noResize="1" noEditPoints="1" noAdjustHandles="1" noChangeArrowheads="1" noChangeShapeType="1" noTextEdit="1"/>
              </p:cNvSpPr>
              <p:nvPr/>
            </p:nvSpPr>
            <p:spPr>
              <a:xfrm>
                <a:off x="7003411" y="2226179"/>
                <a:ext cx="1234056" cy="369332"/>
              </a:xfrm>
              <a:prstGeom prst="rect">
                <a:avLst/>
              </a:prstGeom>
              <a:blipFill>
                <a:blip r:embed="rId15"/>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4EBC49C5-0D77-4B74-BF63-CB05ACEC42DC}"/>
                  </a:ext>
                </a:extLst>
              </p:cNvPr>
              <p:cNvSpPr/>
              <p:nvPr/>
            </p:nvSpPr>
            <p:spPr>
              <a:xfrm>
                <a:off x="2337715" y="2795371"/>
                <a:ext cx="906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3" name="Rectangle 22">
                <a:extLst>
                  <a:ext uri="{FF2B5EF4-FFF2-40B4-BE49-F238E27FC236}">
                    <a16:creationId xmlns:a16="http://schemas.microsoft.com/office/drawing/2014/main" id="{4EBC49C5-0D77-4B74-BF63-CB05ACEC42DC}"/>
                  </a:ext>
                </a:extLst>
              </p:cNvPr>
              <p:cNvSpPr>
                <a:spLocks noRot="1" noChangeAspect="1" noMove="1" noResize="1" noEditPoints="1" noAdjustHandles="1" noChangeArrowheads="1" noChangeShapeType="1" noTextEdit="1"/>
              </p:cNvSpPr>
              <p:nvPr/>
            </p:nvSpPr>
            <p:spPr>
              <a:xfrm>
                <a:off x="2337715" y="2795371"/>
                <a:ext cx="906850" cy="369332"/>
              </a:xfrm>
              <a:prstGeom prst="rect">
                <a:avLst/>
              </a:prstGeom>
              <a:blipFill>
                <a:blip r:embed="rId16"/>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7CE4E2D0-89C4-4317-BF8C-77C552F474FF}"/>
                  </a:ext>
                </a:extLst>
              </p:cNvPr>
              <p:cNvSpPr/>
              <p:nvPr/>
            </p:nvSpPr>
            <p:spPr>
              <a:xfrm>
                <a:off x="3039220" y="279537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4" name="Rectangle 23">
                <a:extLst>
                  <a:ext uri="{FF2B5EF4-FFF2-40B4-BE49-F238E27FC236}">
                    <a16:creationId xmlns:a16="http://schemas.microsoft.com/office/drawing/2014/main" id="{7CE4E2D0-89C4-4317-BF8C-77C552F474FF}"/>
                  </a:ext>
                </a:extLst>
              </p:cNvPr>
              <p:cNvSpPr>
                <a:spLocks noRot="1" noChangeAspect="1" noMove="1" noResize="1" noEditPoints="1" noAdjustHandles="1" noChangeArrowheads="1" noChangeShapeType="1" noTextEdit="1"/>
              </p:cNvSpPr>
              <p:nvPr/>
            </p:nvSpPr>
            <p:spPr>
              <a:xfrm>
                <a:off x="3039220" y="2795371"/>
                <a:ext cx="410690" cy="369332"/>
              </a:xfrm>
              <a:prstGeom prst="rect">
                <a:avLst/>
              </a:prstGeom>
              <a:blipFill>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2FF62889-C5FB-4732-8CE3-DE19BD7E1765}"/>
                  </a:ext>
                </a:extLst>
              </p:cNvPr>
              <p:cNvSpPr/>
              <p:nvPr/>
            </p:nvSpPr>
            <p:spPr>
              <a:xfrm>
                <a:off x="3257156" y="2795371"/>
                <a:ext cx="12715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r>
                        <a:rPr lang="fr-FR" i="0">
                          <a:latin typeface="Cambria Math" panose="02040503050406030204" pitchFamily="18" charset="0"/>
                        </a:rPr>
                        <m:t>20</m:t>
                      </m:r>
                    </m:oMath>
                  </m:oMathPara>
                </a14:m>
                <a:endParaRPr lang="fr-FR" dirty="0"/>
              </a:p>
            </p:txBody>
          </p:sp>
        </mc:Choice>
        <mc:Fallback xmlns="">
          <p:sp>
            <p:nvSpPr>
              <p:cNvPr id="25" name="Rectangle 24">
                <a:extLst>
                  <a:ext uri="{FF2B5EF4-FFF2-40B4-BE49-F238E27FC236}">
                    <a16:creationId xmlns:a16="http://schemas.microsoft.com/office/drawing/2014/main" id="{2FF62889-C5FB-4732-8CE3-DE19BD7E1765}"/>
                  </a:ext>
                </a:extLst>
              </p:cNvPr>
              <p:cNvSpPr>
                <a:spLocks noRot="1" noChangeAspect="1" noMove="1" noResize="1" noEditPoints="1" noAdjustHandles="1" noChangeArrowheads="1" noChangeShapeType="1" noTextEdit="1"/>
              </p:cNvSpPr>
              <p:nvPr/>
            </p:nvSpPr>
            <p:spPr>
              <a:xfrm>
                <a:off x="3257156" y="2795371"/>
                <a:ext cx="1271566" cy="369332"/>
              </a:xfrm>
              <a:prstGeom prst="rect">
                <a:avLst/>
              </a:prstGeom>
              <a:blipFill>
                <a:blip r:embed="rId18"/>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2976733C-8F9E-4A8F-8986-AE8151DBE9E8}"/>
                  </a:ext>
                </a:extLst>
              </p:cNvPr>
              <p:cNvSpPr/>
              <p:nvPr/>
            </p:nvSpPr>
            <p:spPr>
              <a:xfrm>
                <a:off x="4323377" y="279537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6" name="Rectangle 25">
                <a:extLst>
                  <a:ext uri="{FF2B5EF4-FFF2-40B4-BE49-F238E27FC236}">
                    <a16:creationId xmlns:a16="http://schemas.microsoft.com/office/drawing/2014/main" id="{2976733C-8F9E-4A8F-8986-AE8151DBE9E8}"/>
                  </a:ext>
                </a:extLst>
              </p:cNvPr>
              <p:cNvSpPr>
                <a:spLocks noRot="1" noChangeAspect="1" noMove="1" noResize="1" noEditPoints="1" noAdjustHandles="1" noChangeArrowheads="1" noChangeShapeType="1" noTextEdit="1"/>
              </p:cNvSpPr>
              <p:nvPr/>
            </p:nvSpPr>
            <p:spPr>
              <a:xfrm>
                <a:off x="4323377" y="2795371"/>
                <a:ext cx="410690" cy="369332"/>
              </a:xfrm>
              <a:prstGeom prst="rect">
                <a:avLst/>
              </a:prstGeom>
              <a:blipFill>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E6A50C4D-08FD-4DA9-A0D4-5333C291D817}"/>
                  </a:ext>
                </a:extLst>
              </p:cNvPr>
              <p:cNvSpPr/>
              <p:nvPr/>
            </p:nvSpPr>
            <p:spPr>
              <a:xfrm>
                <a:off x="4528722" y="2795371"/>
                <a:ext cx="12768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r>
                        <a:rPr lang="fr-FR" i="0">
                          <a:latin typeface="Cambria Math" panose="02040503050406030204" pitchFamily="18" charset="0"/>
                        </a:rPr>
                        <m:t>21</m:t>
                      </m:r>
                    </m:oMath>
                  </m:oMathPara>
                </a14:m>
                <a:endParaRPr lang="fr-FR" dirty="0"/>
              </a:p>
            </p:txBody>
          </p:sp>
        </mc:Choice>
        <mc:Fallback xmlns="">
          <p:sp>
            <p:nvSpPr>
              <p:cNvPr id="27" name="Rectangle 26">
                <a:extLst>
                  <a:ext uri="{FF2B5EF4-FFF2-40B4-BE49-F238E27FC236}">
                    <a16:creationId xmlns:a16="http://schemas.microsoft.com/office/drawing/2014/main" id="{E6A50C4D-08FD-4DA9-A0D4-5333C291D817}"/>
                  </a:ext>
                </a:extLst>
              </p:cNvPr>
              <p:cNvSpPr>
                <a:spLocks noRot="1" noChangeAspect="1" noMove="1" noResize="1" noEditPoints="1" noAdjustHandles="1" noChangeArrowheads="1" noChangeShapeType="1" noTextEdit="1"/>
              </p:cNvSpPr>
              <p:nvPr/>
            </p:nvSpPr>
            <p:spPr>
              <a:xfrm>
                <a:off x="4528722" y="2795371"/>
                <a:ext cx="1276888" cy="369332"/>
              </a:xfrm>
              <a:prstGeom prst="rect">
                <a:avLst/>
              </a:prstGeom>
              <a:blipFill>
                <a:blip r:embed="rId20"/>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0D4D6C72-5792-475A-A92A-2A6F26282B87}"/>
                  </a:ext>
                </a:extLst>
              </p:cNvPr>
              <p:cNvSpPr/>
              <p:nvPr/>
            </p:nvSpPr>
            <p:spPr>
              <a:xfrm>
                <a:off x="5595126" y="279537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8" name="Rectangle 27">
                <a:extLst>
                  <a:ext uri="{FF2B5EF4-FFF2-40B4-BE49-F238E27FC236}">
                    <a16:creationId xmlns:a16="http://schemas.microsoft.com/office/drawing/2014/main" id="{0D4D6C72-5792-475A-A92A-2A6F26282B87}"/>
                  </a:ext>
                </a:extLst>
              </p:cNvPr>
              <p:cNvSpPr>
                <a:spLocks noRot="1" noChangeAspect="1" noMove="1" noResize="1" noEditPoints="1" noAdjustHandles="1" noChangeArrowheads="1" noChangeShapeType="1" noTextEdit="1"/>
              </p:cNvSpPr>
              <p:nvPr/>
            </p:nvSpPr>
            <p:spPr>
              <a:xfrm>
                <a:off x="5595126" y="2795371"/>
                <a:ext cx="410690" cy="369332"/>
              </a:xfrm>
              <a:prstGeom prst="rect">
                <a:avLst/>
              </a:prstGeom>
              <a:blipFill>
                <a:blip r:embed="rId2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0EAAE035-AB67-4801-8094-CE5BC156BD59}"/>
                  </a:ext>
                </a:extLst>
              </p:cNvPr>
              <p:cNvSpPr/>
              <p:nvPr/>
            </p:nvSpPr>
            <p:spPr>
              <a:xfrm>
                <a:off x="5800471" y="2795371"/>
                <a:ext cx="12768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r>
                        <a:rPr lang="fr-FR" i="0">
                          <a:latin typeface="Cambria Math" panose="02040503050406030204" pitchFamily="18" charset="0"/>
                        </a:rPr>
                        <m:t>18</m:t>
                      </m:r>
                    </m:oMath>
                  </m:oMathPara>
                </a14:m>
                <a:endParaRPr lang="fr-FR" dirty="0"/>
              </a:p>
            </p:txBody>
          </p:sp>
        </mc:Choice>
        <mc:Fallback xmlns="">
          <p:sp>
            <p:nvSpPr>
              <p:cNvPr id="29" name="Rectangle 28">
                <a:extLst>
                  <a:ext uri="{FF2B5EF4-FFF2-40B4-BE49-F238E27FC236}">
                    <a16:creationId xmlns:a16="http://schemas.microsoft.com/office/drawing/2014/main" id="{0EAAE035-AB67-4801-8094-CE5BC156BD59}"/>
                  </a:ext>
                </a:extLst>
              </p:cNvPr>
              <p:cNvSpPr>
                <a:spLocks noRot="1" noChangeAspect="1" noMove="1" noResize="1" noEditPoints="1" noAdjustHandles="1" noChangeArrowheads="1" noChangeShapeType="1" noTextEdit="1"/>
              </p:cNvSpPr>
              <p:nvPr/>
            </p:nvSpPr>
            <p:spPr>
              <a:xfrm>
                <a:off x="5800471" y="2795371"/>
                <a:ext cx="1276888" cy="369332"/>
              </a:xfrm>
              <a:prstGeom prst="rect">
                <a:avLst/>
              </a:prstGeom>
              <a:blipFill>
                <a:blip r:embed="rId22"/>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265D4C57-7AD7-427F-B76F-5CB911A4D3BA}"/>
                  </a:ext>
                </a:extLst>
              </p:cNvPr>
              <p:cNvSpPr/>
              <p:nvPr/>
            </p:nvSpPr>
            <p:spPr>
              <a:xfrm>
                <a:off x="6872014" y="279537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0" name="Rectangle 29">
                <a:extLst>
                  <a:ext uri="{FF2B5EF4-FFF2-40B4-BE49-F238E27FC236}">
                    <a16:creationId xmlns:a16="http://schemas.microsoft.com/office/drawing/2014/main" id="{265D4C57-7AD7-427F-B76F-5CB911A4D3BA}"/>
                  </a:ext>
                </a:extLst>
              </p:cNvPr>
              <p:cNvSpPr>
                <a:spLocks noRot="1" noChangeAspect="1" noMove="1" noResize="1" noEditPoints="1" noAdjustHandles="1" noChangeArrowheads="1" noChangeShapeType="1" noTextEdit="1"/>
              </p:cNvSpPr>
              <p:nvPr/>
            </p:nvSpPr>
            <p:spPr>
              <a:xfrm>
                <a:off x="6872014" y="2795371"/>
                <a:ext cx="410690" cy="369332"/>
              </a:xfrm>
              <a:prstGeom prst="rect">
                <a:avLst/>
              </a:prstGeom>
              <a:blipFill>
                <a:blip r:embed="rId2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33CBCBA5-98DF-4D98-85B9-6AB48DD5D116}"/>
                  </a:ext>
                </a:extLst>
              </p:cNvPr>
              <p:cNvSpPr/>
              <p:nvPr/>
            </p:nvSpPr>
            <p:spPr>
              <a:xfrm>
                <a:off x="7077359" y="2795371"/>
                <a:ext cx="12768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4</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r>
                        <a:rPr lang="fr-FR" i="0">
                          <a:latin typeface="Cambria Math" panose="02040503050406030204" pitchFamily="18" charset="0"/>
                        </a:rPr>
                        <m:t>15</m:t>
                      </m:r>
                    </m:oMath>
                  </m:oMathPara>
                </a14:m>
                <a:endParaRPr lang="fr-FR" dirty="0"/>
              </a:p>
            </p:txBody>
          </p:sp>
        </mc:Choice>
        <mc:Fallback xmlns="">
          <p:sp>
            <p:nvSpPr>
              <p:cNvPr id="31" name="Rectangle 30">
                <a:extLst>
                  <a:ext uri="{FF2B5EF4-FFF2-40B4-BE49-F238E27FC236}">
                    <a16:creationId xmlns:a16="http://schemas.microsoft.com/office/drawing/2014/main" id="{33CBCBA5-98DF-4D98-85B9-6AB48DD5D116}"/>
                  </a:ext>
                </a:extLst>
              </p:cNvPr>
              <p:cNvSpPr>
                <a:spLocks noRot="1" noChangeAspect="1" noMove="1" noResize="1" noEditPoints="1" noAdjustHandles="1" noChangeArrowheads="1" noChangeShapeType="1" noTextEdit="1"/>
              </p:cNvSpPr>
              <p:nvPr/>
            </p:nvSpPr>
            <p:spPr>
              <a:xfrm>
                <a:off x="7077359" y="2795371"/>
                <a:ext cx="1276888" cy="369332"/>
              </a:xfrm>
              <a:prstGeom prst="rect">
                <a:avLst/>
              </a:prstGeom>
              <a:blipFill>
                <a:blip r:embed="rId24"/>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F1CA292F-D9C4-4159-966A-15AB699FEF84}"/>
                  </a:ext>
                </a:extLst>
              </p:cNvPr>
              <p:cNvSpPr/>
              <p:nvPr/>
            </p:nvSpPr>
            <p:spPr>
              <a:xfrm>
                <a:off x="1455454" y="3429000"/>
                <a:ext cx="906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32" name="Rectangle 31">
                <a:extLst>
                  <a:ext uri="{FF2B5EF4-FFF2-40B4-BE49-F238E27FC236}">
                    <a16:creationId xmlns:a16="http://schemas.microsoft.com/office/drawing/2014/main" id="{F1CA292F-D9C4-4159-966A-15AB699FEF84}"/>
                  </a:ext>
                </a:extLst>
              </p:cNvPr>
              <p:cNvSpPr>
                <a:spLocks noRot="1" noChangeAspect="1" noMove="1" noResize="1" noEditPoints="1" noAdjustHandles="1" noChangeArrowheads="1" noChangeShapeType="1" noTextEdit="1"/>
              </p:cNvSpPr>
              <p:nvPr/>
            </p:nvSpPr>
            <p:spPr>
              <a:xfrm>
                <a:off x="1455454" y="3429000"/>
                <a:ext cx="906850" cy="369332"/>
              </a:xfrm>
              <a:prstGeom prst="rect">
                <a:avLst/>
              </a:prstGeom>
              <a:blipFill>
                <a:blip r:embed="rId25"/>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B56E0AEB-E170-483F-825F-C60EFCF697E7}"/>
                  </a:ext>
                </a:extLst>
              </p:cNvPr>
              <p:cNvSpPr/>
              <p:nvPr/>
            </p:nvSpPr>
            <p:spPr>
              <a:xfrm>
                <a:off x="2156959" y="342900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3" name="Rectangle 32">
                <a:extLst>
                  <a:ext uri="{FF2B5EF4-FFF2-40B4-BE49-F238E27FC236}">
                    <a16:creationId xmlns:a16="http://schemas.microsoft.com/office/drawing/2014/main" id="{B56E0AEB-E170-483F-825F-C60EFCF697E7}"/>
                  </a:ext>
                </a:extLst>
              </p:cNvPr>
              <p:cNvSpPr>
                <a:spLocks noRot="1" noChangeAspect="1" noMove="1" noResize="1" noEditPoints="1" noAdjustHandles="1" noChangeArrowheads="1" noChangeShapeType="1" noTextEdit="1"/>
              </p:cNvSpPr>
              <p:nvPr/>
            </p:nvSpPr>
            <p:spPr>
              <a:xfrm>
                <a:off x="2156959" y="3429000"/>
                <a:ext cx="410690" cy="369332"/>
              </a:xfrm>
              <a:prstGeom prst="rect">
                <a:avLst/>
              </a:prstGeom>
              <a:blipFill>
                <a:blip r:embed="rId2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B01B92AA-80CF-46D3-8D27-5F50AA34E772}"/>
                  </a:ext>
                </a:extLst>
              </p:cNvPr>
              <p:cNvSpPr/>
              <p:nvPr/>
            </p:nvSpPr>
            <p:spPr>
              <a:xfrm>
                <a:off x="2450942" y="3308198"/>
                <a:ext cx="202311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20</m:t>
                          </m:r>
                        </m:num>
                        <m:den>
                          <m:r>
                            <a:rPr lang="fr-FR">
                              <a:latin typeface="Cambria Math" panose="02040503050406030204" pitchFamily="18" charset="0"/>
                            </a:rPr>
                            <m:t>4</m:t>
                          </m:r>
                        </m:den>
                      </m:f>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r>
                        <a:rPr lang="fr-FR" i="1">
                          <a:latin typeface="Cambria Math" panose="02040503050406030204" pitchFamily="18" charset="0"/>
                        </a:rPr>
                        <m:t> </m:t>
                      </m:r>
                    </m:oMath>
                  </m:oMathPara>
                </a14:m>
                <a:endParaRPr lang="fr-FR" dirty="0"/>
              </a:p>
            </p:txBody>
          </p:sp>
        </mc:Choice>
        <mc:Fallback xmlns="">
          <p:sp>
            <p:nvSpPr>
              <p:cNvPr id="35" name="Rectangle 34">
                <a:extLst>
                  <a:ext uri="{FF2B5EF4-FFF2-40B4-BE49-F238E27FC236}">
                    <a16:creationId xmlns:a16="http://schemas.microsoft.com/office/drawing/2014/main" id="{B01B92AA-80CF-46D3-8D27-5F50AA34E772}"/>
                  </a:ext>
                </a:extLst>
              </p:cNvPr>
              <p:cNvSpPr>
                <a:spLocks noRot="1" noChangeAspect="1" noMove="1" noResize="1" noEditPoints="1" noAdjustHandles="1" noChangeArrowheads="1" noChangeShapeType="1" noTextEdit="1"/>
              </p:cNvSpPr>
              <p:nvPr/>
            </p:nvSpPr>
            <p:spPr>
              <a:xfrm>
                <a:off x="2450942" y="3308198"/>
                <a:ext cx="2023118" cy="610936"/>
              </a:xfrm>
              <a:prstGeom prst="rect">
                <a:avLst/>
              </a:prstGeom>
              <a:blipFill>
                <a:blip r:embed="rId2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3001EC77-A7E8-4ECE-914D-CA309A9B614D}"/>
                  </a:ext>
                </a:extLst>
              </p:cNvPr>
              <p:cNvSpPr/>
              <p:nvPr/>
            </p:nvSpPr>
            <p:spPr>
              <a:xfrm>
                <a:off x="4218902" y="342900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6" name="Rectangle 35">
                <a:extLst>
                  <a:ext uri="{FF2B5EF4-FFF2-40B4-BE49-F238E27FC236}">
                    <a16:creationId xmlns:a16="http://schemas.microsoft.com/office/drawing/2014/main" id="{3001EC77-A7E8-4ECE-914D-CA309A9B614D}"/>
                  </a:ext>
                </a:extLst>
              </p:cNvPr>
              <p:cNvSpPr>
                <a:spLocks noRot="1" noChangeAspect="1" noMove="1" noResize="1" noEditPoints="1" noAdjustHandles="1" noChangeArrowheads="1" noChangeShapeType="1" noTextEdit="1"/>
              </p:cNvSpPr>
              <p:nvPr/>
            </p:nvSpPr>
            <p:spPr>
              <a:xfrm>
                <a:off x="4218902" y="3429000"/>
                <a:ext cx="410690" cy="369332"/>
              </a:xfrm>
              <a:prstGeom prst="rect">
                <a:avLst/>
              </a:prstGeom>
              <a:blipFill>
                <a:blip r:embed="rId2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xmlns="" id="{213D6065-C486-496D-AE45-AE2B019D164C}"/>
                  </a:ext>
                </a:extLst>
              </p:cNvPr>
              <p:cNvSpPr/>
              <p:nvPr/>
            </p:nvSpPr>
            <p:spPr>
              <a:xfrm>
                <a:off x="4412489" y="3308198"/>
                <a:ext cx="202311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21</m:t>
                          </m:r>
                        </m:num>
                        <m:den>
                          <m:r>
                            <a:rPr lang="fr-FR">
                              <a:latin typeface="Cambria Math" panose="02040503050406030204" pitchFamily="18" charset="0"/>
                            </a:rPr>
                            <m:t>4</m:t>
                          </m:r>
                        </m:den>
                      </m:f>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r>
                        <a:rPr lang="fr-FR" i="1">
                          <a:latin typeface="Cambria Math" panose="02040503050406030204" pitchFamily="18" charset="0"/>
                        </a:rPr>
                        <m:t> </m:t>
                      </m:r>
                    </m:oMath>
                  </m:oMathPara>
                </a14:m>
                <a:endParaRPr lang="fr-FR" dirty="0"/>
              </a:p>
            </p:txBody>
          </p:sp>
        </mc:Choice>
        <mc:Fallback xmlns="">
          <p:sp>
            <p:nvSpPr>
              <p:cNvPr id="38" name="Rectangle 37">
                <a:extLst>
                  <a:ext uri="{FF2B5EF4-FFF2-40B4-BE49-F238E27FC236}">
                    <a16:creationId xmlns:a16="http://schemas.microsoft.com/office/drawing/2014/main" id="{213D6065-C486-496D-AE45-AE2B019D164C}"/>
                  </a:ext>
                </a:extLst>
              </p:cNvPr>
              <p:cNvSpPr>
                <a:spLocks noRot="1" noChangeAspect="1" noMove="1" noResize="1" noEditPoints="1" noAdjustHandles="1" noChangeArrowheads="1" noChangeShapeType="1" noTextEdit="1"/>
              </p:cNvSpPr>
              <p:nvPr/>
            </p:nvSpPr>
            <p:spPr>
              <a:xfrm>
                <a:off x="4412489" y="3308198"/>
                <a:ext cx="2023118" cy="610936"/>
              </a:xfrm>
              <a:prstGeom prst="rect">
                <a:avLst/>
              </a:prstGeom>
              <a:blipFill>
                <a:blip r:embed="rId2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7A573049-4541-45BF-B17C-3A2D9AE74B8B}"/>
                  </a:ext>
                </a:extLst>
              </p:cNvPr>
              <p:cNvSpPr/>
              <p:nvPr/>
            </p:nvSpPr>
            <p:spPr>
              <a:xfrm>
                <a:off x="6177672" y="343331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9" name="Rectangle 38">
                <a:extLst>
                  <a:ext uri="{FF2B5EF4-FFF2-40B4-BE49-F238E27FC236}">
                    <a16:creationId xmlns:a16="http://schemas.microsoft.com/office/drawing/2014/main" id="{7A573049-4541-45BF-B17C-3A2D9AE74B8B}"/>
                  </a:ext>
                </a:extLst>
              </p:cNvPr>
              <p:cNvSpPr>
                <a:spLocks noRot="1" noChangeAspect="1" noMove="1" noResize="1" noEditPoints="1" noAdjustHandles="1" noChangeArrowheads="1" noChangeShapeType="1" noTextEdit="1"/>
              </p:cNvSpPr>
              <p:nvPr/>
            </p:nvSpPr>
            <p:spPr>
              <a:xfrm>
                <a:off x="6177672" y="3433313"/>
                <a:ext cx="410690" cy="369332"/>
              </a:xfrm>
              <a:prstGeom prst="rect">
                <a:avLst/>
              </a:prstGeom>
              <a:blipFill>
                <a:blip r:embed="rId3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xmlns="" id="{D2EA519D-0464-488F-8520-5EA287860001}"/>
                  </a:ext>
                </a:extLst>
              </p:cNvPr>
              <p:cNvSpPr/>
              <p:nvPr/>
            </p:nvSpPr>
            <p:spPr>
              <a:xfrm>
                <a:off x="6383017" y="3308198"/>
                <a:ext cx="1971822"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18</m:t>
                          </m:r>
                        </m:num>
                        <m:den>
                          <m:r>
                            <a:rPr lang="fr-FR">
                              <a:latin typeface="Cambria Math" panose="02040503050406030204" pitchFamily="18" charset="0"/>
                            </a:rPr>
                            <m:t>4</m:t>
                          </m:r>
                        </m:den>
                      </m:f>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oMath>
                  </m:oMathPara>
                </a14:m>
                <a:endParaRPr lang="fr-FR" dirty="0"/>
              </a:p>
            </p:txBody>
          </p:sp>
        </mc:Choice>
        <mc:Fallback xmlns="">
          <p:sp>
            <p:nvSpPr>
              <p:cNvPr id="41" name="Rectangle 40">
                <a:extLst>
                  <a:ext uri="{FF2B5EF4-FFF2-40B4-BE49-F238E27FC236}">
                    <a16:creationId xmlns:a16="http://schemas.microsoft.com/office/drawing/2014/main" id="{D2EA519D-0464-488F-8520-5EA287860001}"/>
                  </a:ext>
                </a:extLst>
              </p:cNvPr>
              <p:cNvSpPr>
                <a:spLocks noRot="1" noChangeAspect="1" noMove="1" noResize="1" noEditPoints="1" noAdjustHandles="1" noChangeArrowheads="1" noChangeShapeType="1" noTextEdit="1"/>
              </p:cNvSpPr>
              <p:nvPr/>
            </p:nvSpPr>
            <p:spPr>
              <a:xfrm>
                <a:off x="6383017" y="3308198"/>
                <a:ext cx="1971822" cy="610936"/>
              </a:xfrm>
              <a:prstGeom prst="rect">
                <a:avLst/>
              </a:prstGeom>
              <a:blipFill>
                <a:blip r:embed="rId3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3DF80F86-E588-4B6F-893C-83EEC4E74015}"/>
                  </a:ext>
                </a:extLst>
              </p:cNvPr>
              <p:cNvSpPr/>
              <p:nvPr/>
            </p:nvSpPr>
            <p:spPr>
              <a:xfrm>
                <a:off x="8149494" y="342900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2" name="Rectangle 41">
                <a:extLst>
                  <a:ext uri="{FF2B5EF4-FFF2-40B4-BE49-F238E27FC236}">
                    <a16:creationId xmlns:a16="http://schemas.microsoft.com/office/drawing/2014/main" id="{3DF80F86-E588-4B6F-893C-83EEC4E74015}"/>
                  </a:ext>
                </a:extLst>
              </p:cNvPr>
              <p:cNvSpPr>
                <a:spLocks noRot="1" noChangeAspect="1" noMove="1" noResize="1" noEditPoints="1" noAdjustHandles="1" noChangeArrowheads="1" noChangeShapeType="1" noTextEdit="1"/>
              </p:cNvSpPr>
              <p:nvPr/>
            </p:nvSpPr>
            <p:spPr>
              <a:xfrm>
                <a:off x="8149494" y="3429000"/>
                <a:ext cx="410690" cy="369332"/>
              </a:xfrm>
              <a:prstGeom prst="rect">
                <a:avLst/>
              </a:prstGeom>
              <a:blipFill>
                <a:blip r:embed="rId3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433A2A25-9706-4DB7-891D-665870CA9B03}"/>
                  </a:ext>
                </a:extLst>
              </p:cNvPr>
              <p:cNvSpPr/>
              <p:nvPr/>
            </p:nvSpPr>
            <p:spPr>
              <a:xfrm>
                <a:off x="8354247" y="3302619"/>
                <a:ext cx="1971822"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15</m:t>
                          </m:r>
                        </m:num>
                        <m:den>
                          <m:r>
                            <a:rPr lang="fr-FR">
                              <a:latin typeface="Cambria Math" panose="02040503050406030204" pitchFamily="18" charset="0"/>
                            </a:rPr>
                            <m:t>4</m:t>
                          </m:r>
                        </m:den>
                      </m:f>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oMath>
                  </m:oMathPara>
                </a14:m>
                <a:endParaRPr lang="fr-FR" dirty="0"/>
              </a:p>
            </p:txBody>
          </p:sp>
        </mc:Choice>
        <mc:Fallback xmlns="">
          <p:sp>
            <p:nvSpPr>
              <p:cNvPr id="44" name="Rectangle 43">
                <a:extLst>
                  <a:ext uri="{FF2B5EF4-FFF2-40B4-BE49-F238E27FC236}">
                    <a16:creationId xmlns:a16="http://schemas.microsoft.com/office/drawing/2014/main" id="{433A2A25-9706-4DB7-891D-665870CA9B03}"/>
                  </a:ext>
                </a:extLst>
              </p:cNvPr>
              <p:cNvSpPr>
                <a:spLocks noRot="1" noChangeAspect="1" noMove="1" noResize="1" noEditPoints="1" noAdjustHandles="1" noChangeArrowheads="1" noChangeShapeType="1" noTextEdit="1"/>
              </p:cNvSpPr>
              <p:nvPr/>
            </p:nvSpPr>
            <p:spPr>
              <a:xfrm>
                <a:off x="8354247" y="3302619"/>
                <a:ext cx="1971822" cy="616515"/>
              </a:xfrm>
              <a:prstGeom prst="rect">
                <a:avLst/>
              </a:prstGeom>
              <a:blipFill>
                <a:blip r:embed="rId3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xmlns="" id="{0947C6FD-8D56-48E0-B8D9-BFA1ABF28C2A}"/>
                  </a:ext>
                </a:extLst>
              </p:cNvPr>
              <p:cNvSpPr/>
              <p:nvPr/>
            </p:nvSpPr>
            <p:spPr>
              <a:xfrm>
                <a:off x="1450234" y="4227745"/>
                <a:ext cx="906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45" name="Rectangle 44">
                <a:extLst>
                  <a:ext uri="{FF2B5EF4-FFF2-40B4-BE49-F238E27FC236}">
                    <a16:creationId xmlns:a16="http://schemas.microsoft.com/office/drawing/2014/main" id="{0947C6FD-8D56-48E0-B8D9-BFA1ABF28C2A}"/>
                  </a:ext>
                </a:extLst>
              </p:cNvPr>
              <p:cNvSpPr>
                <a:spLocks noRot="1" noChangeAspect="1" noMove="1" noResize="1" noEditPoints="1" noAdjustHandles="1" noChangeArrowheads="1" noChangeShapeType="1" noTextEdit="1"/>
              </p:cNvSpPr>
              <p:nvPr/>
            </p:nvSpPr>
            <p:spPr>
              <a:xfrm>
                <a:off x="1450234" y="4227745"/>
                <a:ext cx="906850" cy="369332"/>
              </a:xfrm>
              <a:prstGeom prst="rect">
                <a:avLst/>
              </a:prstGeom>
              <a:blipFill>
                <a:blip r:embed="rId34"/>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xmlns="" id="{D9171D71-F753-434C-95AE-6F2795BC3934}"/>
                  </a:ext>
                </a:extLst>
              </p:cNvPr>
              <p:cNvSpPr/>
              <p:nvPr/>
            </p:nvSpPr>
            <p:spPr>
              <a:xfrm>
                <a:off x="2151739" y="422774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6" name="Rectangle 45">
                <a:extLst>
                  <a:ext uri="{FF2B5EF4-FFF2-40B4-BE49-F238E27FC236}">
                    <a16:creationId xmlns:a16="http://schemas.microsoft.com/office/drawing/2014/main" id="{D9171D71-F753-434C-95AE-6F2795BC3934}"/>
                  </a:ext>
                </a:extLst>
              </p:cNvPr>
              <p:cNvSpPr>
                <a:spLocks noRot="1" noChangeAspect="1" noMove="1" noResize="1" noEditPoints="1" noAdjustHandles="1" noChangeArrowheads="1" noChangeShapeType="1" noTextEdit="1"/>
              </p:cNvSpPr>
              <p:nvPr/>
            </p:nvSpPr>
            <p:spPr>
              <a:xfrm>
                <a:off x="2151739" y="4227745"/>
                <a:ext cx="410690" cy="369332"/>
              </a:xfrm>
              <a:prstGeom prst="rect">
                <a:avLst/>
              </a:prstGeom>
              <a:blipFill>
                <a:blip r:embed="rId3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09D8C7AD-13A3-4BDE-8EE3-78AA2BA77B2A}"/>
                  </a:ext>
                </a:extLst>
              </p:cNvPr>
              <p:cNvSpPr/>
              <p:nvPr/>
            </p:nvSpPr>
            <p:spPr>
              <a:xfrm>
                <a:off x="2360802" y="4227745"/>
                <a:ext cx="18062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fr-FR" i="1">
                              <a:latin typeface="Cambria Math" panose="02040503050406030204" pitchFamily="18" charset="0"/>
                            </a:rPr>
                          </m:ctrlPr>
                        </m:dPr>
                        <m:e>
                          <m:r>
                            <a:rPr lang="fr-FR">
                              <a:latin typeface="Cambria Math" panose="02040503050406030204" pitchFamily="18" charset="0"/>
                            </a:rPr>
                            <m:t>5</m:t>
                          </m:r>
                          <m:r>
                            <a:rPr lang="fr-FR" i="0">
                              <a:latin typeface="Cambria Math" panose="02040503050406030204" pitchFamily="18" charset="0"/>
                            </a:rPr>
                            <m:t>(1−</m:t>
                          </m:r>
                          <m:r>
                            <a:rPr lang="fr-FR" i="1">
                              <a:latin typeface="Cambria Math" panose="02040503050406030204" pitchFamily="18" charset="0"/>
                            </a:rPr>
                            <m:t>𝜉</m:t>
                          </m:r>
                          <m:r>
                            <a:rPr lang="fr-FR" i="0">
                              <a:latin typeface="Cambria Math" panose="02040503050406030204" pitchFamily="18" charset="0"/>
                            </a:rPr>
                            <m:t>)(1−</m:t>
                          </m:r>
                          <m:r>
                            <a:rPr lang="fr-FR" i="1">
                              <a:latin typeface="Cambria Math" panose="02040503050406030204" pitchFamily="18" charset="0"/>
                            </a:rPr>
                            <m:t>𝜂</m:t>
                          </m:r>
                        </m:e>
                      </m:d>
                    </m:oMath>
                  </m:oMathPara>
                </a14:m>
                <a:endParaRPr lang="fr-FR" dirty="0"/>
              </a:p>
            </p:txBody>
          </p:sp>
        </mc:Choice>
        <mc:Fallback xmlns="">
          <p:sp>
            <p:nvSpPr>
              <p:cNvPr id="47" name="Rectangle 46">
                <a:extLst>
                  <a:ext uri="{FF2B5EF4-FFF2-40B4-BE49-F238E27FC236}">
                    <a16:creationId xmlns:a16="http://schemas.microsoft.com/office/drawing/2014/main" id="{09D8C7AD-13A3-4BDE-8EE3-78AA2BA77B2A}"/>
                  </a:ext>
                </a:extLst>
              </p:cNvPr>
              <p:cNvSpPr>
                <a:spLocks noRot="1" noChangeAspect="1" noMove="1" noResize="1" noEditPoints="1" noAdjustHandles="1" noChangeArrowheads="1" noChangeShapeType="1" noTextEdit="1"/>
              </p:cNvSpPr>
              <p:nvPr/>
            </p:nvSpPr>
            <p:spPr>
              <a:xfrm>
                <a:off x="2360802" y="4227745"/>
                <a:ext cx="1806264" cy="369332"/>
              </a:xfrm>
              <a:prstGeom prst="rect">
                <a:avLst/>
              </a:prstGeom>
              <a:blipFill>
                <a:blip r:embed="rId36"/>
                <a:stretch>
                  <a:fillRect t="-121667" r="-27609" b="-188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xmlns="" id="{DB50504C-A1F1-436B-9E62-FFDF70CFED9C}"/>
                  </a:ext>
                </a:extLst>
              </p:cNvPr>
              <p:cNvSpPr/>
              <p:nvPr/>
            </p:nvSpPr>
            <p:spPr>
              <a:xfrm>
                <a:off x="4001799" y="422774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8" name="Rectangle 47">
                <a:extLst>
                  <a:ext uri="{FF2B5EF4-FFF2-40B4-BE49-F238E27FC236}">
                    <a16:creationId xmlns:a16="http://schemas.microsoft.com/office/drawing/2014/main" id="{DB50504C-A1F1-436B-9E62-FFDF70CFED9C}"/>
                  </a:ext>
                </a:extLst>
              </p:cNvPr>
              <p:cNvSpPr>
                <a:spLocks noRot="1" noChangeAspect="1" noMove="1" noResize="1" noEditPoints="1" noAdjustHandles="1" noChangeArrowheads="1" noChangeShapeType="1" noTextEdit="1"/>
              </p:cNvSpPr>
              <p:nvPr/>
            </p:nvSpPr>
            <p:spPr>
              <a:xfrm>
                <a:off x="4001799" y="4227745"/>
                <a:ext cx="410690" cy="369332"/>
              </a:xfrm>
              <a:prstGeom prst="rect">
                <a:avLst/>
              </a:prstGeom>
              <a:blipFill>
                <a:blip r:embed="rId3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6D26CAC3-0C41-48B3-9213-D86949C0BB55}"/>
                  </a:ext>
                </a:extLst>
              </p:cNvPr>
              <p:cNvSpPr/>
              <p:nvPr/>
            </p:nvSpPr>
            <p:spPr>
              <a:xfrm>
                <a:off x="4207144" y="4106943"/>
                <a:ext cx="202311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21</m:t>
                          </m:r>
                        </m:num>
                        <m:den>
                          <m:r>
                            <a:rPr lang="fr-FR">
                              <a:latin typeface="Cambria Math" panose="02040503050406030204" pitchFamily="18" charset="0"/>
                            </a:rPr>
                            <m:t>4</m:t>
                          </m:r>
                        </m:den>
                      </m:f>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r>
                        <a:rPr lang="fr-FR" i="1">
                          <a:latin typeface="Cambria Math" panose="02040503050406030204" pitchFamily="18" charset="0"/>
                        </a:rPr>
                        <m:t> </m:t>
                      </m:r>
                    </m:oMath>
                  </m:oMathPara>
                </a14:m>
                <a:endParaRPr lang="fr-FR" dirty="0"/>
              </a:p>
            </p:txBody>
          </p:sp>
        </mc:Choice>
        <mc:Fallback xmlns="">
          <p:sp>
            <p:nvSpPr>
              <p:cNvPr id="50" name="Rectangle 49">
                <a:extLst>
                  <a:ext uri="{FF2B5EF4-FFF2-40B4-BE49-F238E27FC236}">
                    <a16:creationId xmlns:a16="http://schemas.microsoft.com/office/drawing/2014/main" id="{6D26CAC3-0C41-48B3-9213-D86949C0BB55}"/>
                  </a:ext>
                </a:extLst>
              </p:cNvPr>
              <p:cNvSpPr>
                <a:spLocks noRot="1" noChangeAspect="1" noMove="1" noResize="1" noEditPoints="1" noAdjustHandles="1" noChangeArrowheads="1" noChangeShapeType="1" noTextEdit="1"/>
              </p:cNvSpPr>
              <p:nvPr/>
            </p:nvSpPr>
            <p:spPr>
              <a:xfrm>
                <a:off x="4207144" y="4106943"/>
                <a:ext cx="2023118" cy="610936"/>
              </a:xfrm>
              <a:prstGeom prst="rect">
                <a:avLst/>
              </a:prstGeom>
              <a:blipFill>
                <a:blip r:embed="rId3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A9878935-A7E2-4C7A-9077-CEEB31270230}"/>
                  </a:ext>
                </a:extLst>
              </p:cNvPr>
              <p:cNvSpPr/>
              <p:nvPr/>
            </p:nvSpPr>
            <p:spPr>
              <a:xfrm>
                <a:off x="5981593" y="423834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1" name="Rectangle 50">
                <a:extLst>
                  <a:ext uri="{FF2B5EF4-FFF2-40B4-BE49-F238E27FC236}">
                    <a16:creationId xmlns:a16="http://schemas.microsoft.com/office/drawing/2014/main" id="{A9878935-A7E2-4C7A-9077-CEEB31270230}"/>
                  </a:ext>
                </a:extLst>
              </p:cNvPr>
              <p:cNvSpPr>
                <a:spLocks noRot="1" noChangeAspect="1" noMove="1" noResize="1" noEditPoints="1" noAdjustHandles="1" noChangeArrowheads="1" noChangeShapeType="1" noTextEdit="1"/>
              </p:cNvSpPr>
              <p:nvPr/>
            </p:nvSpPr>
            <p:spPr>
              <a:xfrm>
                <a:off x="5981593" y="4238343"/>
                <a:ext cx="410690" cy="369332"/>
              </a:xfrm>
              <a:prstGeom prst="rect">
                <a:avLst/>
              </a:prstGeom>
              <a:blipFill>
                <a:blip r:embed="rId3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xmlns="" id="{97611CBF-94D2-4981-974A-959AFD286C43}"/>
                  </a:ext>
                </a:extLst>
              </p:cNvPr>
              <p:cNvSpPr/>
              <p:nvPr/>
            </p:nvSpPr>
            <p:spPr>
              <a:xfrm>
                <a:off x="6186938" y="4106943"/>
                <a:ext cx="1843582"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9</m:t>
                          </m:r>
                        </m:num>
                        <m:den>
                          <m:r>
                            <a:rPr lang="fr-FR">
                              <a:latin typeface="Cambria Math" panose="02040503050406030204" pitchFamily="18" charset="0"/>
                            </a:rPr>
                            <m:t>2</m:t>
                          </m:r>
                        </m:den>
                      </m:f>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oMath>
                  </m:oMathPara>
                </a14:m>
                <a:endParaRPr lang="fr-FR" dirty="0"/>
              </a:p>
            </p:txBody>
          </p:sp>
        </mc:Choice>
        <mc:Fallback xmlns="">
          <p:sp>
            <p:nvSpPr>
              <p:cNvPr id="53" name="Rectangle 52">
                <a:extLst>
                  <a:ext uri="{FF2B5EF4-FFF2-40B4-BE49-F238E27FC236}">
                    <a16:creationId xmlns:a16="http://schemas.microsoft.com/office/drawing/2014/main" id="{97611CBF-94D2-4981-974A-959AFD286C43}"/>
                  </a:ext>
                </a:extLst>
              </p:cNvPr>
              <p:cNvSpPr>
                <a:spLocks noRot="1" noChangeAspect="1" noMove="1" noResize="1" noEditPoints="1" noAdjustHandles="1" noChangeArrowheads="1" noChangeShapeType="1" noTextEdit="1"/>
              </p:cNvSpPr>
              <p:nvPr/>
            </p:nvSpPr>
            <p:spPr>
              <a:xfrm>
                <a:off x="6186938" y="4106943"/>
                <a:ext cx="1843582" cy="610936"/>
              </a:xfrm>
              <a:prstGeom prst="rect">
                <a:avLst/>
              </a:prstGeom>
              <a:blipFill>
                <a:blip r:embed="rId4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xmlns="" id="{FC505213-A3FB-4D0C-9896-B7C71BB2BDCD}"/>
                  </a:ext>
                </a:extLst>
              </p:cNvPr>
              <p:cNvSpPr/>
              <p:nvPr/>
            </p:nvSpPr>
            <p:spPr>
              <a:xfrm>
                <a:off x="7825175" y="423834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4" name="Rectangle 53">
                <a:extLst>
                  <a:ext uri="{FF2B5EF4-FFF2-40B4-BE49-F238E27FC236}">
                    <a16:creationId xmlns:a16="http://schemas.microsoft.com/office/drawing/2014/main" id="{FC505213-A3FB-4D0C-9896-B7C71BB2BDCD}"/>
                  </a:ext>
                </a:extLst>
              </p:cNvPr>
              <p:cNvSpPr>
                <a:spLocks noRot="1" noChangeAspect="1" noMove="1" noResize="1" noEditPoints="1" noAdjustHandles="1" noChangeArrowheads="1" noChangeShapeType="1" noTextEdit="1"/>
              </p:cNvSpPr>
              <p:nvPr/>
            </p:nvSpPr>
            <p:spPr>
              <a:xfrm>
                <a:off x="7825175" y="4238343"/>
                <a:ext cx="410690" cy="369332"/>
              </a:xfrm>
              <a:prstGeom prst="rect">
                <a:avLst/>
              </a:prstGeom>
              <a:blipFill>
                <a:blip r:embed="rId4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xmlns="" id="{B78DC426-368C-4559-8F9A-05E01334F25C}"/>
                  </a:ext>
                </a:extLst>
              </p:cNvPr>
              <p:cNvSpPr/>
              <p:nvPr/>
            </p:nvSpPr>
            <p:spPr>
              <a:xfrm>
                <a:off x="8063882" y="4083026"/>
                <a:ext cx="2023118"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15</m:t>
                          </m:r>
                        </m:num>
                        <m:den>
                          <m:r>
                            <a:rPr lang="fr-FR">
                              <a:latin typeface="Cambria Math" panose="02040503050406030204" pitchFamily="18" charset="0"/>
                            </a:rPr>
                            <m:t>4</m:t>
                          </m:r>
                        </m:den>
                      </m:f>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r>
                        <a:rPr lang="fr-FR" i="1">
                          <a:latin typeface="Cambria Math" panose="02040503050406030204" pitchFamily="18" charset="0"/>
                        </a:rPr>
                        <m:t> </m:t>
                      </m:r>
                    </m:oMath>
                  </m:oMathPara>
                </a14:m>
                <a:endParaRPr lang="fr-FR" dirty="0"/>
              </a:p>
            </p:txBody>
          </p:sp>
        </mc:Choice>
        <mc:Fallback xmlns="">
          <p:sp>
            <p:nvSpPr>
              <p:cNvPr id="56" name="Rectangle 55">
                <a:extLst>
                  <a:ext uri="{FF2B5EF4-FFF2-40B4-BE49-F238E27FC236}">
                    <a16:creationId xmlns:a16="http://schemas.microsoft.com/office/drawing/2014/main" id="{B78DC426-368C-4559-8F9A-05E01334F25C}"/>
                  </a:ext>
                </a:extLst>
              </p:cNvPr>
              <p:cNvSpPr>
                <a:spLocks noRot="1" noChangeAspect="1" noMove="1" noResize="1" noEditPoints="1" noAdjustHandles="1" noChangeArrowheads="1" noChangeShapeType="1" noTextEdit="1"/>
              </p:cNvSpPr>
              <p:nvPr/>
            </p:nvSpPr>
            <p:spPr>
              <a:xfrm>
                <a:off x="8063882" y="4083026"/>
                <a:ext cx="2023118" cy="616515"/>
              </a:xfrm>
              <a:prstGeom prst="rect">
                <a:avLst/>
              </a:prstGeom>
              <a:blipFill>
                <a:blip r:embed="rId4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xmlns="" id="{AFFD8141-E412-45FB-8D95-786AFEA566DD}"/>
                  </a:ext>
                </a:extLst>
              </p:cNvPr>
              <p:cNvSpPr/>
              <p:nvPr/>
            </p:nvSpPr>
            <p:spPr>
              <a:xfrm>
                <a:off x="1450234" y="4917739"/>
                <a:ext cx="906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57" name="Rectangle 56">
                <a:extLst>
                  <a:ext uri="{FF2B5EF4-FFF2-40B4-BE49-F238E27FC236}">
                    <a16:creationId xmlns:a16="http://schemas.microsoft.com/office/drawing/2014/main" id="{AFFD8141-E412-45FB-8D95-786AFEA566DD}"/>
                  </a:ext>
                </a:extLst>
              </p:cNvPr>
              <p:cNvSpPr>
                <a:spLocks noRot="1" noChangeAspect="1" noMove="1" noResize="1" noEditPoints="1" noAdjustHandles="1" noChangeArrowheads="1" noChangeShapeType="1" noTextEdit="1"/>
              </p:cNvSpPr>
              <p:nvPr/>
            </p:nvSpPr>
            <p:spPr>
              <a:xfrm>
                <a:off x="1450234" y="4917739"/>
                <a:ext cx="906850" cy="369332"/>
              </a:xfrm>
              <a:prstGeom prst="rect">
                <a:avLst/>
              </a:prstGeom>
              <a:blipFill>
                <a:blip r:embed="rId43"/>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xmlns="" id="{2D57791A-8ADE-4EFE-A3A5-6CBD602BE936}"/>
                  </a:ext>
                </a:extLst>
              </p:cNvPr>
              <p:cNvSpPr/>
              <p:nvPr/>
            </p:nvSpPr>
            <p:spPr>
              <a:xfrm>
                <a:off x="2146600" y="493282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8" name="Rectangle 57">
                <a:extLst>
                  <a:ext uri="{FF2B5EF4-FFF2-40B4-BE49-F238E27FC236}">
                    <a16:creationId xmlns:a16="http://schemas.microsoft.com/office/drawing/2014/main" id="{2D57791A-8ADE-4EFE-A3A5-6CBD602BE936}"/>
                  </a:ext>
                </a:extLst>
              </p:cNvPr>
              <p:cNvSpPr>
                <a:spLocks noRot="1" noChangeAspect="1" noMove="1" noResize="1" noEditPoints="1" noAdjustHandles="1" noChangeArrowheads="1" noChangeShapeType="1" noTextEdit="1"/>
              </p:cNvSpPr>
              <p:nvPr/>
            </p:nvSpPr>
            <p:spPr>
              <a:xfrm>
                <a:off x="2146600" y="4932824"/>
                <a:ext cx="410690" cy="369332"/>
              </a:xfrm>
              <a:prstGeom prst="rect">
                <a:avLst/>
              </a:prstGeom>
              <a:blipFill>
                <a:blip r:embed="rId4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xmlns="" id="{486D6452-144A-4A55-97B4-C11B63F71035}"/>
                  </a:ext>
                </a:extLst>
              </p:cNvPr>
              <p:cNvSpPr/>
              <p:nvPr/>
            </p:nvSpPr>
            <p:spPr>
              <a:xfrm>
                <a:off x="2355665" y="4792288"/>
                <a:ext cx="3406958" cy="6202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r>
                        <a:rPr lang="fr-FR">
                          <a:latin typeface="Cambria Math" panose="02040503050406030204" pitchFamily="18" charset="0"/>
                        </a:rPr>
                        <m:t> </m:t>
                      </m:r>
                      <m:d>
                        <m:dPr>
                          <m:begChr m:val="["/>
                          <m:endChr m:val="]"/>
                          <m:ctrlPr>
                            <a:rPr lang="fr-FR" i="1" smtClean="0">
                              <a:latin typeface="Cambria Math" panose="02040503050406030204" pitchFamily="18" charset="0"/>
                            </a:rPr>
                          </m:ctrlPr>
                        </m:dPr>
                        <m:e>
                          <m:r>
                            <a:rPr lang="fr-FR">
                              <a:latin typeface="Cambria Math" panose="02040503050406030204" pitchFamily="18" charset="0"/>
                            </a:rPr>
                            <m:t>5 </m:t>
                          </m:r>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r>
                            <a:rPr lang="fr-FR">
                              <a:latin typeface="Cambria Math" panose="02040503050406030204" pitchFamily="18" charset="0"/>
                            </a:rPr>
                            <m:t>+</m:t>
                          </m:r>
                          <m:f>
                            <m:fPr>
                              <m:ctrlPr>
                                <a:rPr lang="fr-FR" i="1">
                                  <a:latin typeface="Cambria Math" panose="02040503050406030204" pitchFamily="18" charset="0"/>
                                </a:rPr>
                              </m:ctrlPr>
                            </m:fPr>
                            <m:num>
                              <m:r>
                                <a:rPr lang="fr-FR">
                                  <a:latin typeface="Cambria Math" panose="02040503050406030204" pitchFamily="18" charset="0"/>
                                </a:rPr>
                                <m:t>21</m:t>
                              </m:r>
                            </m:num>
                            <m:den>
                              <m:r>
                                <a:rPr lang="fr-FR">
                                  <a:latin typeface="Cambria Math" panose="02040503050406030204" pitchFamily="18" charset="0"/>
                                </a:rPr>
                                <m:t>4</m:t>
                              </m:r>
                            </m:den>
                          </m:f>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e>
                      </m:d>
                    </m:oMath>
                  </m:oMathPara>
                </a14:m>
                <a:endParaRPr lang="fr-FR" dirty="0"/>
              </a:p>
            </p:txBody>
          </p:sp>
        </mc:Choice>
        <mc:Fallback xmlns="">
          <p:sp>
            <p:nvSpPr>
              <p:cNvPr id="60" name="Rectangle 59">
                <a:extLst>
                  <a:ext uri="{FF2B5EF4-FFF2-40B4-BE49-F238E27FC236}">
                    <a16:creationId xmlns:a16="http://schemas.microsoft.com/office/drawing/2014/main" id="{486D6452-144A-4A55-97B4-C11B63F71035}"/>
                  </a:ext>
                </a:extLst>
              </p:cNvPr>
              <p:cNvSpPr>
                <a:spLocks noRot="1" noChangeAspect="1" noMove="1" noResize="1" noEditPoints="1" noAdjustHandles="1" noChangeArrowheads="1" noChangeShapeType="1" noTextEdit="1"/>
              </p:cNvSpPr>
              <p:nvPr/>
            </p:nvSpPr>
            <p:spPr>
              <a:xfrm>
                <a:off x="2355665" y="4792288"/>
                <a:ext cx="3406958" cy="620234"/>
              </a:xfrm>
              <a:prstGeom prst="rect">
                <a:avLst/>
              </a:prstGeom>
              <a:blipFill>
                <a:blip r:embed="rId4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xmlns="" id="{0CCB1D9C-D641-40E3-A038-4695367C01A9}"/>
                  </a:ext>
                </a:extLst>
              </p:cNvPr>
              <p:cNvSpPr/>
              <p:nvPr/>
            </p:nvSpPr>
            <p:spPr>
              <a:xfrm>
                <a:off x="5522744" y="493282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61" name="Rectangle 60">
                <a:extLst>
                  <a:ext uri="{FF2B5EF4-FFF2-40B4-BE49-F238E27FC236}">
                    <a16:creationId xmlns:a16="http://schemas.microsoft.com/office/drawing/2014/main" id="{0CCB1D9C-D641-40E3-A038-4695367C01A9}"/>
                  </a:ext>
                </a:extLst>
              </p:cNvPr>
              <p:cNvSpPr>
                <a:spLocks noRot="1" noChangeAspect="1" noMove="1" noResize="1" noEditPoints="1" noAdjustHandles="1" noChangeArrowheads="1" noChangeShapeType="1" noTextEdit="1"/>
              </p:cNvSpPr>
              <p:nvPr/>
            </p:nvSpPr>
            <p:spPr>
              <a:xfrm>
                <a:off x="5522744" y="4932824"/>
                <a:ext cx="410690" cy="369332"/>
              </a:xfrm>
              <a:prstGeom prst="rect">
                <a:avLst/>
              </a:prstGeom>
              <a:blipFill>
                <a:blip r:embed="rId4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xmlns="" id="{1E113732-C281-471D-BF6F-93E2703736E5}"/>
                  </a:ext>
                </a:extLst>
              </p:cNvPr>
              <p:cNvSpPr/>
              <p:nvPr/>
            </p:nvSpPr>
            <p:spPr>
              <a:xfrm>
                <a:off x="5740935" y="4759025"/>
                <a:ext cx="3396443"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𝜂</m:t>
                          </m:r>
                        </m:e>
                      </m:d>
                      <m:d>
                        <m:dPr>
                          <m:begChr m:val="["/>
                          <m:endChr m:val="]"/>
                          <m:ctrlPr>
                            <a:rPr lang="fr-FR" i="1" smtClean="0">
                              <a:latin typeface="Cambria Math" panose="02040503050406030204" pitchFamily="18" charset="0"/>
                            </a:rPr>
                          </m:ctrlPr>
                        </m:dPr>
                        <m:e>
                          <m:f>
                            <m:fPr>
                              <m:ctrlPr>
                                <a:rPr lang="fr-FR" i="1">
                                  <a:latin typeface="Cambria Math" panose="02040503050406030204" pitchFamily="18" charset="0"/>
                                </a:rPr>
                              </m:ctrlPr>
                            </m:fPr>
                            <m:num>
                              <m:r>
                                <a:rPr lang="fr-FR">
                                  <a:latin typeface="Cambria Math" panose="02040503050406030204" pitchFamily="18" charset="0"/>
                                </a:rPr>
                                <m:t>9</m:t>
                              </m:r>
                            </m:num>
                            <m:den>
                              <m:r>
                                <a:rPr lang="fr-FR">
                                  <a:latin typeface="Cambria Math" panose="02040503050406030204" pitchFamily="18" charset="0"/>
                                </a:rPr>
                                <m:t>2</m:t>
                              </m:r>
                            </m:den>
                          </m:f>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r>
                            <a:rPr lang="fr-FR">
                              <a:latin typeface="Cambria Math" panose="02040503050406030204" pitchFamily="18" charset="0"/>
                            </a:rPr>
                            <m:t>+</m:t>
                          </m:r>
                          <m:f>
                            <m:fPr>
                              <m:ctrlPr>
                                <a:rPr lang="fr-FR" i="1">
                                  <a:latin typeface="Cambria Math" panose="02040503050406030204" pitchFamily="18" charset="0"/>
                                </a:rPr>
                              </m:ctrlPr>
                            </m:fPr>
                            <m:num>
                              <m:r>
                                <a:rPr lang="fr-FR">
                                  <a:latin typeface="Cambria Math" panose="02040503050406030204" pitchFamily="18" charset="0"/>
                                </a:rPr>
                                <m:t>15</m:t>
                              </m:r>
                            </m:num>
                            <m:den>
                              <m:r>
                                <a:rPr lang="fr-FR">
                                  <a:latin typeface="Cambria Math" panose="02040503050406030204" pitchFamily="18" charset="0"/>
                                </a:rPr>
                                <m:t>4</m:t>
                              </m:r>
                            </m:den>
                          </m:f>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e>
                          </m:d>
                        </m:e>
                      </m:d>
                      <m:r>
                        <a:rPr lang="fr-FR">
                          <a:latin typeface="Cambria Math" panose="02040503050406030204" pitchFamily="18" charset="0"/>
                        </a:rPr>
                        <m:t> </m:t>
                      </m:r>
                    </m:oMath>
                  </m:oMathPara>
                </a14:m>
                <a:endParaRPr lang="fr-FR" dirty="0"/>
              </a:p>
            </p:txBody>
          </p:sp>
        </mc:Choice>
        <mc:Fallback xmlns="">
          <p:sp>
            <p:nvSpPr>
              <p:cNvPr id="63" name="Rectangle 62">
                <a:extLst>
                  <a:ext uri="{FF2B5EF4-FFF2-40B4-BE49-F238E27FC236}">
                    <a16:creationId xmlns:a16="http://schemas.microsoft.com/office/drawing/2014/main" id="{1E113732-C281-471D-BF6F-93E2703736E5}"/>
                  </a:ext>
                </a:extLst>
              </p:cNvPr>
              <p:cNvSpPr>
                <a:spLocks noRot="1" noChangeAspect="1" noMove="1" noResize="1" noEditPoints="1" noAdjustHandles="1" noChangeArrowheads="1" noChangeShapeType="1" noTextEdit="1"/>
              </p:cNvSpPr>
              <p:nvPr/>
            </p:nvSpPr>
            <p:spPr>
              <a:xfrm>
                <a:off x="5740935" y="4759025"/>
                <a:ext cx="3396443" cy="708720"/>
              </a:xfrm>
              <a:prstGeom prst="rect">
                <a:avLst/>
              </a:prstGeom>
              <a:blipFill>
                <a:blip r:embed="rId4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xmlns="" id="{00CFAE20-426C-43C5-AAC4-4599F0DA6E3F}"/>
                  </a:ext>
                </a:extLst>
              </p:cNvPr>
              <p:cNvSpPr/>
              <p:nvPr/>
            </p:nvSpPr>
            <p:spPr>
              <a:xfrm>
                <a:off x="1450234" y="5608985"/>
                <a:ext cx="906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64" name="Rectangle 63">
                <a:extLst>
                  <a:ext uri="{FF2B5EF4-FFF2-40B4-BE49-F238E27FC236}">
                    <a16:creationId xmlns:a16="http://schemas.microsoft.com/office/drawing/2014/main" id="{00CFAE20-426C-43C5-AAC4-4599F0DA6E3F}"/>
                  </a:ext>
                </a:extLst>
              </p:cNvPr>
              <p:cNvSpPr>
                <a:spLocks noRot="1" noChangeAspect="1" noMove="1" noResize="1" noEditPoints="1" noAdjustHandles="1" noChangeArrowheads="1" noChangeShapeType="1" noTextEdit="1"/>
              </p:cNvSpPr>
              <p:nvPr/>
            </p:nvSpPr>
            <p:spPr>
              <a:xfrm>
                <a:off x="1450234" y="5608985"/>
                <a:ext cx="906850" cy="369332"/>
              </a:xfrm>
              <a:prstGeom prst="rect">
                <a:avLst/>
              </a:prstGeom>
              <a:blipFill>
                <a:blip r:embed="rId48"/>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xmlns="" id="{EACC58E8-BF40-47A6-9EC2-542EB0295700}"/>
                  </a:ext>
                </a:extLst>
              </p:cNvPr>
              <p:cNvSpPr/>
              <p:nvPr/>
            </p:nvSpPr>
            <p:spPr>
              <a:xfrm>
                <a:off x="2127848" y="560773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65" name="Rectangle 64">
                <a:extLst>
                  <a:ext uri="{FF2B5EF4-FFF2-40B4-BE49-F238E27FC236}">
                    <a16:creationId xmlns:a16="http://schemas.microsoft.com/office/drawing/2014/main" id="{EACC58E8-BF40-47A6-9EC2-542EB0295700}"/>
                  </a:ext>
                </a:extLst>
              </p:cNvPr>
              <p:cNvSpPr>
                <a:spLocks noRot="1" noChangeAspect="1" noMove="1" noResize="1" noEditPoints="1" noAdjustHandles="1" noChangeArrowheads="1" noChangeShapeType="1" noTextEdit="1"/>
              </p:cNvSpPr>
              <p:nvPr/>
            </p:nvSpPr>
            <p:spPr>
              <a:xfrm>
                <a:off x="2127848" y="5607733"/>
                <a:ext cx="410690" cy="369332"/>
              </a:xfrm>
              <a:prstGeom prst="rect">
                <a:avLst/>
              </a:prstGeom>
              <a:blipFill>
                <a:blip r:embed="rId4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xmlns="" id="{23DF875C-0659-4AD9-8722-D608F2FD10DC}"/>
                  </a:ext>
                </a:extLst>
              </p:cNvPr>
              <p:cNvSpPr/>
              <p:nvPr/>
            </p:nvSpPr>
            <p:spPr>
              <a:xfrm>
                <a:off x="1863644" y="5445785"/>
                <a:ext cx="7728889" cy="7087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𝜂</m:t>
                          </m:r>
                        </m:e>
                      </m:d>
                      <m:r>
                        <a:rPr lang="fr-FR" i="0">
                          <a:latin typeface="Cambria Math" panose="02040503050406030204" pitchFamily="18" charset="0"/>
                        </a:rPr>
                        <m:t> </m:t>
                      </m:r>
                      <m:d>
                        <m:dPr>
                          <m:begChr m:val="["/>
                          <m:endChr m:val="]"/>
                          <m:ctrlPr>
                            <a:rPr lang="fr-FR" i="1">
                              <a:latin typeface="Cambria Math" panose="02040503050406030204" pitchFamily="18" charset="0"/>
                            </a:rPr>
                          </m:ctrlPr>
                        </m:dPr>
                        <m:e>
                          <m:f>
                            <m:fPr>
                              <m:ctrlPr>
                                <a:rPr lang="fr-FR" i="1">
                                  <a:latin typeface="Cambria Math" panose="02040503050406030204" pitchFamily="18" charset="0"/>
                                </a:rPr>
                              </m:ctrlPr>
                            </m:fPr>
                            <m:num>
                              <m:r>
                                <a:rPr lang="fr-FR" i="0">
                                  <a:latin typeface="Cambria Math" panose="02040503050406030204" pitchFamily="18" charset="0"/>
                                </a:rPr>
                                <m:t>20</m:t>
                              </m:r>
                            </m:num>
                            <m:den>
                              <m:r>
                                <a:rPr lang="fr-FR" i="0">
                                  <a:latin typeface="Cambria Math" panose="02040503050406030204" pitchFamily="18" charset="0"/>
                                </a:rPr>
                                <m:t>4</m:t>
                              </m:r>
                            </m:den>
                          </m:f>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20</m:t>
                              </m:r>
                            </m:num>
                            <m:den>
                              <m:r>
                                <a:rPr lang="fr-FR" i="0">
                                  <a:latin typeface="Cambria Math" panose="02040503050406030204" pitchFamily="18" charset="0"/>
                                </a:rPr>
                                <m:t>4</m:t>
                              </m:r>
                            </m:den>
                          </m:f>
                          <m:r>
                            <a:rPr lang="fr-FR" i="1">
                              <a:latin typeface="Cambria Math" panose="02040503050406030204" pitchFamily="18" charset="0"/>
                            </a:rPr>
                            <m:t>𝜉</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21</m:t>
                              </m:r>
                            </m:num>
                            <m:den>
                              <m:r>
                                <a:rPr lang="fr-FR" i="0">
                                  <a:latin typeface="Cambria Math" panose="02040503050406030204" pitchFamily="18" charset="0"/>
                                </a:rPr>
                                <m:t>4</m:t>
                              </m:r>
                            </m:den>
                          </m:f>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21</m:t>
                              </m:r>
                            </m:num>
                            <m:den>
                              <m:r>
                                <a:rPr lang="fr-FR" i="0">
                                  <a:latin typeface="Cambria Math" panose="02040503050406030204" pitchFamily="18" charset="0"/>
                                </a:rPr>
                                <m:t>4</m:t>
                              </m:r>
                            </m:den>
                          </m:f>
                          <m:r>
                            <a:rPr lang="fr-FR" i="1">
                              <a:latin typeface="Cambria Math" panose="02040503050406030204" pitchFamily="18" charset="0"/>
                            </a:rPr>
                            <m:t>𝜉</m:t>
                          </m:r>
                        </m:e>
                      </m:d>
                      <m:r>
                        <a:rPr lang="fr-FR" i="0">
                          <a:latin typeface="Cambria Math" panose="02040503050406030204" pitchFamily="18" charset="0"/>
                        </a:rPr>
                        <m:t>+</m:t>
                      </m:r>
                      <m:d>
                        <m:dPr>
                          <m:ctrlPr>
                            <a:rPr lang="fr-FR" i="1">
                              <a:latin typeface="Cambria Math" panose="02040503050406030204" pitchFamily="18" charset="0"/>
                            </a:rPr>
                          </m:ctrlPr>
                        </m:dPr>
                        <m:e>
                          <m:r>
                            <a:rPr lang="fr-FR" i="0">
                              <a:latin typeface="Cambria Math" panose="02040503050406030204" pitchFamily="18" charset="0"/>
                            </a:rPr>
                            <m:t>1+</m:t>
                          </m:r>
                          <m:r>
                            <a:rPr lang="fr-FR" i="1">
                              <a:latin typeface="Cambria Math" panose="02040503050406030204" pitchFamily="18" charset="0"/>
                            </a:rPr>
                            <m:t>𝜂</m:t>
                          </m:r>
                        </m:e>
                      </m:d>
                      <m:r>
                        <a:rPr lang="fr-FR" i="0">
                          <a:latin typeface="Cambria Math" panose="02040503050406030204" pitchFamily="18" charset="0"/>
                        </a:rPr>
                        <m:t> </m:t>
                      </m:r>
                      <m:d>
                        <m:dPr>
                          <m:begChr m:val="["/>
                          <m:endChr m:val="]"/>
                          <m:ctrlPr>
                            <a:rPr lang="fr-FR" i="1">
                              <a:latin typeface="Cambria Math" panose="02040503050406030204" pitchFamily="18" charset="0"/>
                            </a:rPr>
                          </m:ctrlPr>
                        </m:dPr>
                        <m:e>
                          <m:f>
                            <m:fPr>
                              <m:ctrlPr>
                                <a:rPr lang="fr-FR" i="1">
                                  <a:latin typeface="Cambria Math" panose="02040503050406030204" pitchFamily="18" charset="0"/>
                                </a:rPr>
                              </m:ctrlPr>
                            </m:fPr>
                            <m:num>
                              <m:r>
                                <a:rPr lang="fr-FR" i="0">
                                  <a:latin typeface="Cambria Math" panose="02040503050406030204" pitchFamily="18" charset="0"/>
                                </a:rPr>
                                <m:t>18</m:t>
                              </m:r>
                            </m:num>
                            <m:den>
                              <m:r>
                                <a:rPr lang="fr-FR" i="0">
                                  <a:latin typeface="Cambria Math" panose="02040503050406030204" pitchFamily="18" charset="0"/>
                                </a:rPr>
                                <m:t>4</m:t>
                              </m:r>
                            </m:den>
                          </m:f>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18</m:t>
                              </m:r>
                            </m:num>
                            <m:den>
                              <m:r>
                                <a:rPr lang="fr-FR" i="0">
                                  <a:latin typeface="Cambria Math" panose="02040503050406030204" pitchFamily="18" charset="0"/>
                                </a:rPr>
                                <m:t>4</m:t>
                              </m:r>
                            </m:den>
                          </m:f>
                          <m:r>
                            <a:rPr lang="fr-FR" i="1">
                              <a:latin typeface="Cambria Math" panose="02040503050406030204" pitchFamily="18" charset="0"/>
                            </a:rPr>
                            <m:t>𝜉</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15</m:t>
                              </m:r>
                            </m:num>
                            <m:den>
                              <m:r>
                                <a:rPr lang="fr-FR" i="0">
                                  <a:latin typeface="Cambria Math" panose="02040503050406030204" pitchFamily="18" charset="0"/>
                                </a:rPr>
                                <m:t>4</m:t>
                              </m:r>
                            </m:den>
                          </m:f>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15</m:t>
                              </m:r>
                            </m:num>
                            <m:den>
                              <m:r>
                                <a:rPr lang="fr-FR" i="0">
                                  <a:latin typeface="Cambria Math" panose="02040503050406030204" pitchFamily="18" charset="0"/>
                                </a:rPr>
                                <m:t>4</m:t>
                              </m:r>
                            </m:den>
                          </m:f>
                          <m:r>
                            <a:rPr lang="fr-FR" i="1">
                              <a:latin typeface="Cambria Math" panose="02040503050406030204" pitchFamily="18" charset="0"/>
                            </a:rPr>
                            <m:t>𝜉</m:t>
                          </m:r>
                        </m:e>
                      </m:d>
                    </m:oMath>
                  </m:oMathPara>
                </a14:m>
                <a:endParaRPr lang="fr-FR" dirty="0"/>
              </a:p>
            </p:txBody>
          </p:sp>
        </mc:Choice>
        <mc:Fallback xmlns="">
          <p:sp>
            <p:nvSpPr>
              <p:cNvPr id="66" name="Rectangle 65">
                <a:extLst>
                  <a:ext uri="{FF2B5EF4-FFF2-40B4-BE49-F238E27FC236}">
                    <a16:creationId xmlns:a16="http://schemas.microsoft.com/office/drawing/2014/main" id="{23DF875C-0659-4AD9-8722-D608F2FD10DC}"/>
                  </a:ext>
                </a:extLst>
              </p:cNvPr>
              <p:cNvSpPr>
                <a:spLocks noRot="1" noChangeAspect="1" noMove="1" noResize="1" noEditPoints="1" noAdjustHandles="1" noChangeArrowheads="1" noChangeShapeType="1" noTextEdit="1"/>
              </p:cNvSpPr>
              <p:nvPr/>
            </p:nvSpPr>
            <p:spPr>
              <a:xfrm>
                <a:off x="1863644" y="5445785"/>
                <a:ext cx="7728889" cy="708720"/>
              </a:xfrm>
              <a:prstGeom prst="rect">
                <a:avLst/>
              </a:prstGeom>
              <a:blipFill>
                <a:blip r:embed="rId50"/>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43654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500"/>
                                        <p:tgtEl>
                                          <p:spTgt spid="3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5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fade">
                                      <p:cBhvr>
                                        <p:cTn id="132" dur="500"/>
                                        <p:tgtEl>
                                          <p:spTgt spid="3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fade">
                                      <p:cBhvr>
                                        <p:cTn id="137" dur="500"/>
                                        <p:tgtEl>
                                          <p:spTgt spid="3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fade">
                                      <p:cBhvr>
                                        <p:cTn id="142" dur="500"/>
                                        <p:tgtEl>
                                          <p:spTgt spid="35"/>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500"/>
                                        <p:tgtEl>
                                          <p:spTgt spid="3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fade">
                                      <p:cBhvr>
                                        <p:cTn id="152" dur="500"/>
                                        <p:tgtEl>
                                          <p:spTgt spid="38"/>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9"/>
                                        </p:tgtEl>
                                        <p:attrNameLst>
                                          <p:attrName>style.visibility</p:attrName>
                                        </p:attrNameLst>
                                      </p:cBhvr>
                                      <p:to>
                                        <p:strVal val="visible"/>
                                      </p:to>
                                    </p:set>
                                    <p:animEffect transition="in" filter="fade">
                                      <p:cBhvr>
                                        <p:cTn id="157" dur="500"/>
                                        <p:tgtEl>
                                          <p:spTgt spid="39"/>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fade">
                                      <p:cBhvr>
                                        <p:cTn id="162" dur="500"/>
                                        <p:tgtEl>
                                          <p:spTgt spid="41"/>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fade">
                                      <p:cBhvr>
                                        <p:cTn id="167" dur="500"/>
                                        <p:tgtEl>
                                          <p:spTgt spid="42"/>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fade">
                                      <p:cBhvr>
                                        <p:cTn id="172" dur="500"/>
                                        <p:tgtEl>
                                          <p:spTgt spid="44"/>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fade">
                                      <p:cBhvr>
                                        <p:cTn id="177" dur="500"/>
                                        <p:tgtEl>
                                          <p:spTgt spid="45"/>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6"/>
                                        </p:tgtEl>
                                        <p:attrNameLst>
                                          <p:attrName>style.visibility</p:attrName>
                                        </p:attrNameLst>
                                      </p:cBhvr>
                                      <p:to>
                                        <p:strVal val="visible"/>
                                      </p:to>
                                    </p:set>
                                    <p:animEffect transition="in" filter="fade">
                                      <p:cBhvr>
                                        <p:cTn id="182" dur="500"/>
                                        <p:tgtEl>
                                          <p:spTgt spid="46"/>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47"/>
                                        </p:tgtEl>
                                        <p:attrNameLst>
                                          <p:attrName>style.visibility</p:attrName>
                                        </p:attrNameLst>
                                      </p:cBhvr>
                                      <p:to>
                                        <p:strVal val="visible"/>
                                      </p:to>
                                    </p:set>
                                    <p:animEffect transition="in" filter="fade">
                                      <p:cBhvr>
                                        <p:cTn id="187" dur="500"/>
                                        <p:tgtEl>
                                          <p:spTgt spid="47"/>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48"/>
                                        </p:tgtEl>
                                        <p:attrNameLst>
                                          <p:attrName>style.visibility</p:attrName>
                                        </p:attrNameLst>
                                      </p:cBhvr>
                                      <p:to>
                                        <p:strVal val="visible"/>
                                      </p:to>
                                    </p:set>
                                    <p:animEffect transition="in" filter="fade">
                                      <p:cBhvr>
                                        <p:cTn id="192" dur="500"/>
                                        <p:tgtEl>
                                          <p:spTgt spid="48"/>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500"/>
                                        <p:tgtEl>
                                          <p:spTgt spid="50"/>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1"/>
                                        </p:tgtEl>
                                        <p:attrNameLst>
                                          <p:attrName>style.visibility</p:attrName>
                                        </p:attrNameLst>
                                      </p:cBhvr>
                                      <p:to>
                                        <p:strVal val="visible"/>
                                      </p:to>
                                    </p:set>
                                    <p:animEffect transition="in" filter="fade">
                                      <p:cBhvr>
                                        <p:cTn id="202" dur="500"/>
                                        <p:tgtEl>
                                          <p:spTgt spid="51"/>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3"/>
                                        </p:tgtEl>
                                        <p:attrNameLst>
                                          <p:attrName>style.visibility</p:attrName>
                                        </p:attrNameLst>
                                      </p:cBhvr>
                                      <p:to>
                                        <p:strVal val="visible"/>
                                      </p:to>
                                    </p:set>
                                    <p:animEffect transition="in" filter="fade">
                                      <p:cBhvr>
                                        <p:cTn id="207" dur="500"/>
                                        <p:tgtEl>
                                          <p:spTgt spid="53"/>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4"/>
                                        </p:tgtEl>
                                        <p:attrNameLst>
                                          <p:attrName>style.visibility</p:attrName>
                                        </p:attrNameLst>
                                      </p:cBhvr>
                                      <p:to>
                                        <p:strVal val="visible"/>
                                      </p:to>
                                    </p:set>
                                    <p:animEffect transition="in" filter="fade">
                                      <p:cBhvr>
                                        <p:cTn id="212" dur="500"/>
                                        <p:tgtEl>
                                          <p:spTgt spid="54"/>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56"/>
                                        </p:tgtEl>
                                        <p:attrNameLst>
                                          <p:attrName>style.visibility</p:attrName>
                                        </p:attrNameLst>
                                      </p:cBhvr>
                                      <p:to>
                                        <p:strVal val="visible"/>
                                      </p:to>
                                    </p:set>
                                    <p:animEffect transition="in" filter="fade">
                                      <p:cBhvr>
                                        <p:cTn id="217" dur="500"/>
                                        <p:tgtEl>
                                          <p:spTgt spid="56"/>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7"/>
                                        </p:tgtEl>
                                        <p:attrNameLst>
                                          <p:attrName>style.visibility</p:attrName>
                                        </p:attrNameLst>
                                      </p:cBhvr>
                                      <p:to>
                                        <p:strVal val="visible"/>
                                      </p:to>
                                    </p:set>
                                    <p:animEffect transition="in" filter="fade">
                                      <p:cBhvr>
                                        <p:cTn id="222" dur="500"/>
                                        <p:tgtEl>
                                          <p:spTgt spid="57"/>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8"/>
                                        </p:tgtEl>
                                        <p:attrNameLst>
                                          <p:attrName>style.visibility</p:attrName>
                                        </p:attrNameLst>
                                      </p:cBhvr>
                                      <p:to>
                                        <p:strVal val="visible"/>
                                      </p:to>
                                    </p:set>
                                    <p:animEffect transition="in" filter="fade">
                                      <p:cBhvr>
                                        <p:cTn id="227" dur="500"/>
                                        <p:tgtEl>
                                          <p:spTgt spid="58"/>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63"/>
                                        </p:tgtEl>
                                        <p:attrNameLst>
                                          <p:attrName>style.visibility</p:attrName>
                                        </p:attrNameLst>
                                      </p:cBhvr>
                                      <p:to>
                                        <p:strVal val="visible"/>
                                      </p:to>
                                    </p:set>
                                    <p:animEffect transition="in" filter="fade">
                                      <p:cBhvr>
                                        <p:cTn id="242" dur="500"/>
                                        <p:tgtEl>
                                          <p:spTgt spid="6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64"/>
                                        </p:tgtEl>
                                        <p:attrNameLst>
                                          <p:attrName>style.visibility</p:attrName>
                                        </p:attrNameLst>
                                      </p:cBhvr>
                                      <p:to>
                                        <p:strVal val="visible"/>
                                      </p:to>
                                    </p:set>
                                    <p:animEffect transition="in" filter="fade">
                                      <p:cBhvr>
                                        <p:cTn id="247" dur="500"/>
                                        <p:tgtEl>
                                          <p:spTgt spid="64"/>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65"/>
                                        </p:tgtEl>
                                        <p:attrNameLst>
                                          <p:attrName>style.visibility</p:attrName>
                                        </p:attrNameLst>
                                      </p:cBhvr>
                                      <p:to>
                                        <p:strVal val="visible"/>
                                      </p:to>
                                    </p:set>
                                    <p:animEffect transition="in" filter="fade">
                                      <p:cBhvr>
                                        <p:cTn id="252" dur="500"/>
                                        <p:tgtEl>
                                          <p:spTgt spid="6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6"/>
                                        </p:tgtEl>
                                        <p:attrNameLst>
                                          <p:attrName>style.visibility</p:attrName>
                                        </p:attrNameLst>
                                      </p:cBhvr>
                                      <p:to>
                                        <p:strVal val="visible"/>
                                      </p:to>
                                    </p:set>
                                    <p:animEffect transition="in" filter="fade">
                                      <p:cBhvr>
                                        <p:cTn id="25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5" grpId="0"/>
      <p:bldP spid="36" grpId="0"/>
      <p:bldP spid="38" grpId="0"/>
      <p:bldP spid="39" grpId="0"/>
      <p:bldP spid="41" grpId="0"/>
      <p:bldP spid="42" grpId="0"/>
      <p:bldP spid="44" grpId="0"/>
      <p:bldP spid="45" grpId="0"/>
      <p:bldP spid="46" grpId="0"/>
      <p:bldP spid="47" grpId="0"/>
      <p:bldP spid="48" grpId="0"/>
      <p:bldP spid="50" grpId="0"/>
      <p:bldP spid="51" grpId="0"/>
      <p:bldP spid="53" grpId="0"/>
      <p:bldP spid="54" grpId="0"/>
      <p:bldP spid="56" grpId="0"/>
      <p:bldP spid="57" grpId="0"/>
      <p:bldP spid="58" grpId="0"/>
      <p:bldP spid="60" grpId="0"/>
      <p:bldP spid="61" grpId="0"/>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AE5D177-5AB9-4A95-A678-6D9E3561526E}"/>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C311AE8F-9F88-41E5-B8AC-FAF9ECE1AAA1}"/>
                  </a:ext>
                </a:extLst>
              </p:cNvPr>
              <p:cNvSpPr/>
              <p:nvPr/>
            </p:nvSpPr>
            <p:spPr>
              <a:xfrm>
                <a:off x="1268983" y="1010093"/>
                <a:ext cx="906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5" name="Rectangle 4">
                <a:extLst>
                  <a:ext uri="{FF2B5EF4-FFF2-40B4-BE49-F238E27FC236}">
                    <a16:creationId xmlns:a16="http://schemas.microsoft.com/office/drawing/2014/main" id="{C311AE8F-9F88-41E5-B8AC-FAF9ECE1AAA1}"/>
                  </a:ext>
                </a:extLst>
              </p:cNvPr>
              <p:cNvSpPr>
                <a:spLocks noRot="1" noChangeAspect="1" noMove="1" noResize="1" noEditPoints="1" noAdjustHandles="1" noChangeArrowheads="1" noChangeShapeType="1" noTextEdit="1"/>
              </p:cNvSpPr>
              <p:nvPr/>
            </p:nvSpPr>
            <p:spPr>
              <a:xfrm>
                <a:off x="1268983" y="1010093"/>
                <a:ext cx="906850" cy="369332"/>
              </a:xfrm>
              <a:prstGeom prst="rect">
                <a:avLst/>
              </a:prstGeom>
              <a:blipFill>
                <a:blip r:embed="rId2"/>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BF6FC0F5-449A-4E74-AE26-8D8C007C63C1}"/>
                  </a:ext>
                </a:extLst>
              </p:cNvPr>
              <p:cNvSpPr/>
              <p:nvPr/>
            </p:nvSpPr>
            <p:spPr>
              <a:xfrm>
                <a:off x="1970488" y="101009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6" name="Rectangle 5">
                <a:extLst>
                  <a:ext uri="{FF2B5EF4-FFF2-40B4-BE49-F238E27FC236}">
                    <a16:creationId xmlns:a16="http://schemas.microsoft.com/office/drawing/2014/main" id="{BF6FC0F5-449A-4E74-AE26-8D8C007C63C1}"/>
                  </a:ext>
                </a:extLst>
              </p:cNvPr>
              <p:cNvSpPr>
                <a:spLocks noRot="1" noChangeAspect="1" noMove="1" noResize="1" noEditPoints="1" noAdjustHandles="1" noChangeArrowheads="1" noChangeShapeType="1" noTextEdit="1"/>
              </p:cNvSpPr>
              <p:nvPr/>
            </p:nvSpPr>
            <p:spPr>
              <a:xfrm>
                <a:off x="1970488" y="1010093"/>
                <a:ext cx="410690"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A4DD1EF1-7904-4BF2-B4A4-C522704693E1}"/>
                  </a:ext>
                </a:extLst>
              </p:cNvPr>
              <p:cNvSpPr/>
              <p:nvPr/>
            </p:nvSpPr>
            <p:spPr>
              <a:xfrm>
                <a:off x="2175833" y="884642"/>
                <a:ext cx="4127989" cy="6202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𝜂</m:t>
                          </m:r>
                        </m:e>
                      </m:d>
                      <m:r>
                        <a:rPr lang="fr-FR" i="0">
                          <a:latin typeface="Cambria Math" panose="02040503050406030204" pitchFamily="18" charset="0"/>
                        </a:rPr>
                        <m:t> </m:t>
                      </m:r>
                      <m:d>
                        <m:dPr>
                          <m:begChr m:val="["/>
                          <m:endChr m:val="]"/>
                          <m:ctrlPr>
                            <a:rPr lang="fr-FR" i="1">
                              <a:latin typeface="Cambria Math" panose="02040503050406030204" pitchFamily="18" charset="0"/>
                            </a:rPr>
                          </m:ctrlPr>
                        </m:dPr>
                        <m:e>
                          <m:f>
                            <m:fPr>
                              <m:ctrlPr>
                                <a:rPr lang="fr-FR" i="1">
                                  <a:latin typeface="Cambria Math" panose="02040503050406030204" pitchFamily="18" charset="0"/>
                                </a:rPr>
                              </m:ctrlPr>
                            </m:fPr>
                            <m:num>
                              <m:r>
                                <a:rPr lang="fr-FR" i="0">
                                  <a:latin typeface="Cambria Math" panose="02040503050406030204" pitchFamily="18" charset="0"/>
                                </a:rPr>
                                <m:t>41</m:t>
                              </m:r>
                            </m:num>
                            <m:den>
                              <m:r>
                                <a:rPr lang="fr-FR" i="0">
                                  <a:latin typeface="Cambria Math" panose="02040503050406030204" pitchFamily="18" charset="0"/>
                                </a:rPr>
                                <m:t>4</m:t>
                              </m:r>
                            </m:den>
                          </m:f>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m:t>
                              </m:r>
                            </m:num>
                            <m:den>
                              <m:r>
                                <a:rPr lang="fr-FR" i="0">
                                  <a:latin typeface="Cambria Math" panose="02040503050406030204" pitchFamily="18" charset="0"/>
                                </a:rPr>
                                <m:t>4</m:t>
                              </m:r>
                            </m:den>
                          </m:f>
                          <m:r>
                            <a:rPr lang="fr-FR" i="1">
                              <a:latin typeface="Cambria Math" panose="02040503050406030204" pitchFamily="18" charset="0"/>
                            </a:rPr>
                            <m:t>𝜉</m:t>
                          </m:r>
                        </m:e>
                      </m:d>
                      <m:r>
                        <a:rPr lang="fr-FR" i="0">
                          <a:latin typeface="Cambria Math" panose="02040503050406030204" pitchFamily="18" charset="0"/>
                        </a:rPr>
                        <m:t>+</m:t>
                      </m:r>
                      <m:d>
                        <m:dPr>
                          <m:ctrlPr>
                            <a:rPr lang="fr-FR" i="1">
                              <a:latin typeface="Cambria Math" panose="02040503050406030204" pitchFamily="18" charset="0"/>
                            </a:rPr>
                          </m:ctrlPr>
                        </m:dPr>
                        <m:e>
                          <m:r>
                            <a:rPr lang="fr-FR" i="0">
                              <a:latin typeface="Cambria Math" panose="02040503050406030204" pitchFamily="18" charset="0"/>
                            </a:rPr>
                            <m:t>1+</m:t>
                          </m:r>
                          <m:r>
                            <a:rPr lang="fr-FR" i="1">
                              <a:latin typeface="Cambria Math" panose="02040503050406030204" pitchFamily="18" charset="0"/>
                            </a:rPr>
                            <m:t>𝜂</m:t>
                          </m:r>
                        </m:e>
                      </m:d>
                      <m:r>
                        <a:rPr lang="fr-FR" i="0">
                          <a:latin typeface="Cambria Math" panose="02040503050406030204" pitchFamily="18" charset="0"/>
                        </a:rPr>
                        <m:t> </m:t>
                      </m:r>
                      <m:d>
                        <m:dPr>
                          <m:begChr m:val="["/>
                          <m:endChr m:val="]"/>
                          <m:ctrlPr>
                            <a:rPr lang="fr-FR" i="1">
                              <a:latin typeface="Cambria Math" panose="02040503050406030204" pitchFamily="18" charset="0"/>
                            </a:rPr>
                          </m:ctrlPr>
                        </m:dPr>
                        <m:e>
                          <m:f>
                            <m:fPr>
                              <m:ctrlPr>
                                <a:rPr lang="fr-FR" i="1">
                                  <a:latin typeface="Cambria Math" panose="02040503050406030204" pitchFamily="18" charset="0"/>
                                </a:rPr>
                              </m:ctrlPr>
                            </m:fPr>
                            <m:num>
                              <m:r>
                                <a:rPr lang="fr-FR" i="0">
                                  <a:latin typeface="Cambria Math" panose="02040503050406030204" pitchFamily="18" charset="0"/>
                                </a:rPr>
                                <m:t>33</m:t>
                              </m:r>
                            </m:num>
                            <m:den>
                              <m:r>
                                <a:rPr lang="fr-FR" i="0">
                                  <a:latin typeface="Cambria Math" panose="02040503050406030204" pitchFamily="18" charset="0"/>
                                </a:rPr>
                                <m:t>4</m:t>
                              </m:r>
                            </m:den>
                          </m:f>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3</m:t>
                              </m:r>
                            </m:num>
                            <m:den>
                              <m:r>
                                <a:rPr lang="fr-FR" i="0">
                                  <a:latin typeface="Cambria Math" panose="02040503050406030204" pitchFamily="18" charset="0"/>
                                </a:rPr>
                                <m:t>4</m:t>
                              </m:r>
                            </m:den>
                          </m:f>
                          <m:r>
                            <a:rPr lang="fr-FR" i="1">
                              <a:latin typeface="Cambria Math" panose="02040503050406030204" pitchFamily="18" charset="0"/>
                            </a:rPr>
                            <m:t>𝜉</m:t>
                          </m:r>
                        </m:e>
                      </m:d>
                    </m:oMath>
                  </m:oMathPara>
                </a14:m>
                <a:endParaRPr lang="fr-FR" dirty="0"/>
              </a:p>
            </p:txBody>
          </p:sp>
        </mc:Choice>
        <mc:Fallback xmlns="">
          <p:sp>
            <p:nvSpPr>
              <p:cNvPr id="7" name="Rectangle 6">
                <a:extLst>
                  <a:ext uri="{FF2B5EF4-FFF2-40B4-BE49-F238E27FC236}">
                    <a16:creationId xmlns:a16="http://schemas.microsoft.com/office/drawing/2014/main" id="{A4DD1EF1-7904-4BF2-B4A4-C522704693E1}"/>
                  </a:ext>
                </a:extLst>
              </p:cNvPr>
              <p:cNvSpPr>
                <a:spLocks noRot="1" noChangeAspect="1" noMove="1" noResize="1" noEditPoints="1" noAdjustHandles="1" noChangeArrowheads="1" noChangeShapeType="1" noTextEdit="1"/>
              </p:cNvSpPr>
              <p:nvPr/>
            </p:nvSpPr>
            <p:spPr>
              <a:xfrm>
                <a:off x="2175833" y="884642"/>
                <a:ext cx="4127989" cy="620234"/>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36B76B56-352C-487C-947D-4391420E6266}"/>
                  </a:ext>
                </a:extLst>
              </p:cNvPr>
              <p:cNvSpPr/>
              <p:nvPr/>
            </p:nvSpPr>
            <p:spPr>
              <a:xfrm>
                <a:off x="1268983" y="1683972"/>
                <a:ext cx="906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8" name="Rectangle 7">
                <a:extLst>
                  <a:ext uri="{FF2B5EF4-FFF2-40B4-BE49-F238E27FC236}">
                    <a16:creationId xmlns:a16="http://schemas.microsoft.com/office/drawing/2014/main" id="{36B76B56-352C-487C-947D-4391420E6266}"/>
                  </a:ext>
                </a:extLst>
              </p:cNvPr>
              <p:cNvSpPr>
                <a:spLocks noRot="1" noChangeAspect="1" noMove="1" noResize="1" noEditPoints="1" noAdjustHandles="1" noChangeArrowheads="1" noChangeShapeType="1" noTextEdit="1"/>
              </p:cNvSpPr>
              <p:nvPr/>
            </p:nvSpPr>
            <p:spPr>
              <a:xfrm>
                <a:off x="1268983" y="1683972"/>
                <a:ext cx="906850" cy="369332"/>
              </a:xfrm>
              <a:prstGeom prst="rect">
                <a:avLst/>
              </a:prstGeom>
              <a:blipFill>
                <a:blip r:embed="rId5"/>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1CDF9C38-DBFA-4A97-8EAE-B77305C74B06}"/>
                  </a:ext>
                </a:extLst>
              </p:cNvPr>
              <p:cNvSpPr/>
              <p:nvPr/>
            </p:nvSpPr>
            <p:spPr>
              <a:xfrm>
                <a:off x="1970488" y="168397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9" name="Rectangle 8">
                <a:extLst>
                  <a:ext uri="{FF2B5EF4-FFF2-40B4-BE49-F238E27FC236}">
                    <a16:creationId xmlns:a16="http://schemas.microsoft.com/office/drawing/2014/main" id="{1CDF9C38-DBFA-4A97-8EAE-B77305C74B06}"/>
                  </a:ext>
                </a:extLst>
              </p:cNvPr>
              <p:cNvSpPr>
                <a:spLocks noRot="1" noChangeAspect="1" noMove="1" noResize="1" noEditPoints="1" noAdjustHandles="1" noChangeArrowheads="1" noChangeShapeType="1" noTextEdit="1"/>
              </p:cNvSpPr>
              <p:nvPr/>
            </p:nvSpPr>
            <p:spPr>
              <a:xfrm>
                <a:off x="1970488" y="1683972"/>
                <a:ext cx="410690"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27723131-B12F-42DD-986A-D2A0A4CE7260}"/>
                  </a:ext>
                </a:extLst>
              </p:cNvPr>
              <p:cNvSpPr/>
              <p:nvPr/>
            </p:nvSpPr>
            <p:spPr>
              <a:xfrm>
                <a:off x="2175833" y="1563170"/>
                <a:ext cx="503272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41</m:t>
                          </m:r>
                        </m:num>
                        <m:den>
                          <m:r>
                            <a:rPr lang="fr-FR" i="0">
                              <a:latin typeface="Cambria Math" panose="02040503050406030204" pitchFamily="18" charset="0"/>
                            </a:rPr>
                            <m:t>4</m:t>
                          </m:r>
                        </m:den>
                      </m:f>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m:t>
                          </m:r>
                        </m:num>
                        <m:den>
                          <m:r>
                            <a:rPr lang="fr-FR" i="0">
                              <a:latin typeface="Cambria Math" panose="02040503050406030204" pitchFamily="18" charset="0"/>
                            </a:rPr>
                            <m:t>4</m:t>
                          </m:r>
                        </m:den>
                      </m:f>
                      <m:r>
                        <a:rPr lang="fr-FR" i="1">
                          <a:latin typeface="Cambria Math" panose="02040503050406030204" pitchFamily="18" charset="0"/>
                        </a:rPr>
                        <m:t>𝜉</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41</m:t>
                          </m:r>
                        </m:num>
                        <m:den>
                          <m:r>
                            <a:rPr lang="fr-FR" i="0">
                              <a:latin typeface="Cambria Math" panose="02040503050406030204" pitchFamily="18" charset="0"/>
                            </a:rPr>
                            <m:t>4</m:t>
                          </m:r>
                        </m:den>
                      </m:f>
                      <m:r>
                        <a:rPr lang="fr-FR" i="1">
                          <a:latin typeface="Cambria Math" panose="02040503050406030204" pitchFamily="18" charset="0"/>
                        </a:rPr>
                        <m:t>𝜂</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m:t>
                          </m:r>
                        </m:num>
                        <m:den>
                          <m:r>
                            <a:rPr lang="fr-FR" i="0">
                              <a:latin typeface="Cambria Math" panose="02040503050406030204" pitchFamily="18" charset="0"/>
                            </a:rPr>
                            <m:t>4</m:t>
                          </m:r>
                        </m:den>
                      </m:f>
                      <m:r>
                        <a:rPr lang="fr-FR" i="1">
                          <a:latin typeface="Cambria Math" panose="02040503050406030204" pitchFamily="18" charset="0"/>
                        </a:rPr>
                        <m:t>𝜉</m:t>
                      </m:r>
                      <m:r>
                        <a:rPr lang="fr-FR" i="0">
                          <a:latin typeface="Cambria Math" panose="02040503050406030204" pitchFamily="18" charset="0"/>
                        </a:rPr>
                        <m:t> </m:t>
                      </m:r>
                      <m:r>
                        <a:rPr lang="fr-FR" i="1">
                          <a:latin typeface="Cambria Math" panose="02040503050406030204" pitchFamily="18" charset="0"/>
                        </a:rPr>
                        <m:t>𝜂</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33</m:t>
                          </m:r>
                        </m:num>
                        <m:den>
                          <m:r>
                            <a:rPr lang="fr-FR" i="0">
                              <a:latin typeface="Cambria Math" panose="02040503050406030204" pitchFamily="18" charset="0"/>
                            </a:rPr>
                            <m:t>4</m:t>
                          </m:r>
                        </m:den>
                      </m:f>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3</m:t>
                          </m:r>
                        </m:num>
                        <m:den>
                          <m:r>
                            <a:rPr lang="fr-FR" i="0">
                              <a:latin typeface="Cambria Math" panose="02040503050406030204" pitchFamily="18" charset="0"/>
                            </a:rPr>
                            <m:t>4</m:t>
                          </m:r>
                        </m:den>
                      </m:f>
                      <m:r>
                        <a:rPr lang="fr-FR" i="1">
                          <a:latin typeface="Cambria Math" panose="02040503050406030204" pitchFamily="18" charset="0"/>
                        </a:rPr>
                        <m:t>𝜉</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33</m:t>
                          </m:r>
                        </m:num>
                        <m:den>
                          <m:r>
                            <a:rPr lang="fr-FR" i="0">
                              <a:latin typeface="Cambria Math" panose="02040503050406030204" pitchFamily="18" charset="0"/>
                            </a:rPr>
                            <m:t>4</m:t>
                          </m:r>
                        </m:den>
                      </m:f>
                      <m:r>
                        <a:rPr lang="fr-FR" i="1">
                          <a:latin typeface="Cambria Math" panose="02040503050406030204" pitchFamily="18" charset="0"/>
                        </a:rPr>
                        <m:t>𝜂</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3</m:t>
                          </m:r>
                        </m:num>
                        <m:den>
                          <m:r>
                            <a:rPr lang="fr-FR" i="0">
                              <a:latin typeface="Cambria Math" panose="02040503050406030204" pitchFamily="18" charset="0"/>
                            </a:rPr>
                            <m:t>4</m:t>
                          </m:r>
                        </m:den>
                      </m:f>
                      <m:r>
                        <a:rPr lang="fr-FR" i="1">
                          <a:latin typeface="Cambria Math" panose="02040503050406030204" pitchFamily="18" charset="0"/>
                        </a:rPr>
                        <m:t>𝜉</m:t>
                      </m:r>
                      <m:r>
                        <a:rPr lang="fr-FR" i="0">
                          <a:latin typeface="Cambria Math" panose="02040503050406030204" pitchFamily="18" charset="0"/>
                        </a:rPr>
                        <m:t> </m:t>
                      </m:r>
                      <m:r>
                        <a:rPr lang="fr-FR" i="1">
                          <a:latin typeface="Cambria Math" panose="02040503050406030204" pitchFamily="18" charset="0"/>
                        </a:rPr>
                        <m:t>𝜂</m:t>
                      </m:r>
                    </m:oMath>
                  </m:oMathPara>
                </a14:m>
                <a:endParaRPr lang="fr-FR" dirty="0"/>
              </a:p>
            </p:txBody>
          </p:sp>
        </mc:Choice>
        <mc:Fallback xmlns="">
          <p:sp>
            <p:nvSpPr>
              <p:cNvPr id="10" name="Rectangle 9">
                <a:extLst>
                  <a:ext uri="{FF2B5EF4-FFF2-40B4-BE49-F238E27FC236}">
                    <a16:creationId xmlns:a16="http://schemas.microsoft.com/office/drawing/2014/main" id="{27723131-B12F-42DD-986A-D2A0A4CE7260}"/>
                  </a:ext>
                </a:extLst>
              </p:cNvPr>
              <p:cNvSpPr>
                <a:spLocks noRot="1" noChangeAspect="1" noMove="1" noResize="1" noEditPoints="1" noAdjustHandles="1" noChangeArrowheads="1" noChangeShapeType="1" noTextEdit="1"/>
              </p:cNvSpPr>
              <p:nvPr/>
            </p:nvSpPr>
            <p:spPr>
              <a:xfrm>
                <a:off x="2175833" y="1563170"/>
                <a:ext cx="5032724" cy="610936"/>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8CB37714-7D0A-4C2F-A042-54B43051B573}"/>
                  </a:ext>
                </a:extLst>
              </p:cNvPr>
              <p:cNvSpPr/>
              <p:nvPr/>
            </p:nvSpPr>
            <p:spPr>
              <a:xfrm>
                <a:off x="1268983" y="2344240"/>
                <a:ext cx="906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1" name="Rectangle 10">
                <a:extLst>
                  <a:ext uri="{FF2B5EF4-FFF2-40B4-BE49-F238E27FC236}">
                    <a16:creationId xmlns:a16="http://schemas.microsoft.com/office/drawing/2014/main" id="{8CB37714-7D0A-4C2F-A042-54B43051B573}"/>
                  </a:ext>
                </a:extLst>
              </p:cNvPr>
              <p:cNvSpPr>
                <a:spLocks noRot="1" noChangeAspect="1" noMove="1" noResize="1" noEditPoints="1" noAdjustHandles="1" noChangeArrowheads="1" noChangeShapeType="1" noTextEdit="1"/>
              </p:cNvSpPr>
              <p:nvPr/>
            </p:nvSpPr>
            <p:spPr>
              <a:xfrm>
                <a:off x="1268983" y="2344240"/>
                <a:ext cx="906850" cy="369332"/>
              </a:xfrm>
              <a:prstGeom prst="rect">
                <a:avLst/>
              </a:prstGeom>
              <a:blipFill>
                <a:blip r:embed="rId8"/>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A20532EF-2642-44D4-BA8F-24FB534698D1}"/>
                  </a:ext>
                </a:extLst>
              </p:cNvPr>
              <p:cNvSpPr/>
              <p:nvPr/>
            </p:nvSpPr>
            <p:spPr>
              <a:xfrm>
                <a:off x="1970488" y="234424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2" name="Rectangle 11">
                <a:extLst>
                  <a:ext uri="{FF2B5EF4-FFF2-40B4-BE49-F238E27FC236}">
                    <a16:creationId xmlns:a16="http://schemas.microsoft.com/office/drawing/2014/main" id="{A20532EF-2642-44D4-BA8F-24FB534698D1}"/>
                  </a:ext>
                </a:extLst>
              </p:cNvPr>
              <p:cNvSpPr>
                <a:spLocks noRot="1" noChangeAspect="1" noMove="1" noResize="1" noEditPoints="1" noAdjustHandles="1" noChangeArrowheads="1" noChangeShapeType="1" noTextEdit="1"/>
              </p:cNvSpPr>
              <p:nvPr/>
            </p:nvSpPr>
            <p:spPr>
              <a:xfrm>
                <a:off x="1970488" y="2344240"/>
                <a:ext cx="410690" cy="369332"/>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996AA9E4-DD6A-4257-8046-03DA93C9E77F}"/>
                  </a:ext>
                </a:extLst>
              </p:cNvPr>
              <p:cNvSpPr/>
              <p:nvPr/>
            </p:nvSpPr>
            <p:spPr>
              <a:xfrm>
                <a:off x="2175833" y="2223438"/>
                <a:ext cx="236904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74</m:t>
                          </m:r>
                        </m:num>
                        <m:den>
                          <m:r>
                            <a:rPr lang="fr-FR" i="0">
                              <a:latin typeface="Cambria Math" panose="02040503050406030204" pitchFamily="18" charset="0"/>
                            </a:rPr>
                            <m:t>4</m:t>
                          </m:r>
                        </m:den>
                      </m:f>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4</m:t>
                          </m:r>
                        </m:num>
                        <m:den>
                          <m:r>
                            <a:rPr lang="fr-FR" i="0">
                              <a:latin typeface="Cambria Math" panose="02040503050406030204" pitchFamily="18" charset="0"/>
                            </a:rPr>
                            <m:t>4</m:t>
                          </m:r>
                        </m:den>
                      </m:f>
                      <m:r>
                        <a:rPr lang="fr-FR" i="1">
                          <a:latin typeface="Cambria Math" panose="02040503050406030204" pitchFamily="18" charset="0"/>
                        </a:rPr>
                        <m:t>𝜉</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8</m:t>
                          </m:r>
                        </m:num>
                        <m:den>
                          <m:r>
                            <a:rPr lang="fr-FR" i="0">
                              <a:latin typeface="Cambria Math" panose="02040503050406030204" pitchFamily="18" charset="0"/>
                            </a:rPr>
                            <m:t>4</m:t>
                          </m:r>
                        </m:den>
                      </m:f>
                      <m:r>
                        <a:rPr lang="fr-FR" i="1">
                          <a:latin typeface="Cambria Math" panose="02040503050406030204" pitchFamily="18" charset="0"/>
                        </a:rPr>
                        <m:t>𝜂</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2</m:t>
                          </m:r>
                        </m:num>
                        <m:den>
                          <m:r>
                            <a:rPr lang="fr-FR" i="0">
                              <a:latin typeface="Cambria Math" panose="02040503050406030204" pitchFamily="18" charset="0"/>
                            </a:rPr>
                            <m:t>4</m:t>
                          </m:r>
                        </m:den>
                      </m:f>
                      <m:r>
                        <a:rPr lang="fr-FR" i="1">
                          <a:latin typeface="Cambria Math" panose="02040503050406030204" pitchFamily="18" charset="0"/>
                        </a:rPr>
                        <m:t>𝜉</m:t>
                      </m:r>
                      <m:r>
                        <a:rPr lang="fr-FR" i="0">
                          <a:latin typeface="Cambria Math" panose="02040503050406030204" pitchFamily="18" charset="0"/>
                        </a:rPr>
                        <m:t> </m:t>
                      </m:r>
                      <m:r>
                        <a:rPr lang="fr-FR" i="1">
                          <a:latin typeface="Cambria Math" panose="02040503050406030204" pitchFamily="18" charset="0"/>
                        </a:rPr>
                        <m:t>𝜂</m:t>
                      </m:r>
                    </m:oMath>
                  </m:oMathPara>
                </a14:m>
                <a:endParaRPr lang="fr-FR" dirty="0"/>
              </a:p>
            </p:txBody>
          </p:sp>
        </mc:Choice>
        <mc:Fallback xmlns="">
          <p:sp>
            <p:nvSpPr>
              <p:cNvPr id="13" name="Rectangle 12">
                <a:extLst>
                  <a:ext uri="{FF2B5EF4-FFF2-40B4-BE49-F238E27FC236}">
                    <a16:creationId xmlns:a16="http://schemas.microsoft.com/office/drawing/2014/main" id="{996AA9E4-DD6A-4257-8046-03DA93C9E77F}"/>
                  </a:ext>
                </a:extLst>
              </p:cNvPr>
              <p:cNvSpPr>
                <a:spLocks noRot="1" noChangeAspect="1" noMove="1" noResize="1" noEditPoints="1" noAdjustHandles="1" noChangeArrowheads="1" noChangeShapeType="1" noTextEdit="1"/>
              </p:cNvSpPr>
              <p:nvPr/>
            </p:nvSpPr>
            <p:spPr>
              <a:xfrm>
                <a:off x="2175833" y="2223438"/>
                <a:ext cx="2369045" cy="610936"/>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93210A25-95BE-48DC-9704-9925A25EFDC9}"/>
                  </a:ext>
                </a:extLst>
              </p:cNvPr>
              <p:cNvSpPr/>
              <p:nvPr/>
            </p:nvSpPr>
            <p:spPr>
              <a:xfrm>
                <a:off x="1268983" y="3004508"/>
                <a:ext cx="906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4" name="Rectangle 13">
                <a:extLst>
                  <a:ext uri="{FF2B5EF4-FFF2-40B4-BE49-F238E27FC236}">
                    <a16:creationId xmlns:a16="http://schemas.microsoft.com/office/drawing/2014/main" id="{93210A25-95BE-48DC-9704-9925A25EFDC9}"/>
                  </a:ext>
                </a:extLst>
              </p:cNvPr>
              <p:cNvSpPr>
                <a:spLocks noRot="1" noChangeAspect="1" noMove="1" noResize="1" noEditPoints="1" noAdjustHandles="1" noChangeArrowheads="1" noChangeShapeType="1" noTextEdit="1"/>
              </p:cNvSpPr>
              <p:nvPr/>
            </p:nvSpPr>
            <p:spPr>
              <a:xfrm>
                <a:off x="1268983" y="3004508"/>
                <a:ext cx="906850" cy="369332"/>
              </a:xfrm>
              <a:prstGeom prst="rect">
                <a:avLst/>
              </a:prstGeom>
              <a:blipFill>
                <a:blip r:embed="rId11"/>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34460DC-80A5-4939-BE22-24CA9AAA7B79}"/>
                  </a:ext>
                </a:extLst>
              </p:cNvPr>
              <p:cNvSpPr/>
              <p:nvPr/>
            </p:nvSpPr>
            <p:spPr>
              <a:xfrm>
                <a:off x="1970488" y="300450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5" name="Rectangle 14">
                <a:extLst>
                  <a:ext uri="{FF2B5EF4-FFF2-40B4-BE49-F238E27FC236}">
                    <a16:creationId xmlns:a16="http://schemas.microsoft.com/office/drawing/2014/main" id="{634460DC-80A5-4939-BE22-24CA9AAA7B79}"/>
                  </a:ext>
                </a:extLst>
              </p:cNvPr>
              <p:cNvSpPr>
                <a:spLocks noRot="1" noChangeAspect="1" noMove="1" noResize="1" noEditPoints="1" noAdjustHandles="1" noChangeArrowheads="1" noChangeShapeType="1" noTextEdit="1"/>
              </p:cNvSpPr>
              <p:nvPr/>
            </p:nvSpPr>
            <p:spPr>
              <a:xfrm>
                <a:off x="1970488" y="3004508"/>
                <a:ext cx="410690" cy="369332"/>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D27A3B3F-154E-4E7A-8781-81412660821B}"/>
                  </a:ext>
                </a:extLst>
              </p:cNvPr>
              <p:cNvSpPr/>
              <p:nvPr/>
            </p:nvSpPr>
            <p:spPr>
              <a:xfrm>
                <a:off x="2175833" y="2873225"/>
                <a:ext cx="216386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37</m:t>
                          </m:r>
                        </m:num>
                        <m:den>
                          <m:r>
                            <a:rPr lang="fr-FR" i="0">
                              <a:latin typeface="Cambria Math" panose="02040503050406030204" pitchFamily="18" charset="0"/>
                            </a:rPr>
                            <m:t>2</m:t>
                          </m:r>
                        </m:den>
                      </m:f>
                      <m:r>
                        <a:rPr lang="fr-FR" i="0">
                          <a:latin typeface="Cambria Math" panose="02040503050406030204" pitchFamily="18" charset="0"/>
                        </a:rPr>
                        <m:t>+</m:t>
                      </m:r>
                      <m:r>
                        <a:rPr lang="fr-FR" i="1">
                          <a:latin typeface="Cambria Math" panose="02040503050406030204" pitchFamily="18" charset="0"/>
                        </a:rPr>
                        <m:t>𝜉</m:t>
                      </m:r>
                      <m:r>
                        <a:rPr lang="fr-FR" i="0">
                          <a:latin typeface="Cambria Math" panose="02040503050406030204" pitchFamily="18" charset="0"/>
                        </a:rPr>
                        <m:t>−2</m:t>
                      </m:r>
                      <m:r>
                        <a:rPr lang="fr-FR" i="1">
                          <a:latin typeface="Cambria Math" panose="02040503050406030204" pitchFamily="18" charset="0"/>
                        </a:rPr>
                        <m:t>𝜂</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m:t>
                          </m:r>
                        </m:num>
                        <m:den>
                          <m:r>
                            <a:rPr lang="fr-FR" i="0">
                              <a:latin typeface="Cambria Math" panose="02040503050406030204" pitchFamily="18" charset="0"/>
                            </a:rPr>
                            <m:t>2</m:t>
                          </m:r>
                        </m:den>
                      </m:f>
                      <m:r>
                        <a:rPr lang="fr-FR" i="1">
                          <a:latin typeface="Cambria Math" panose="02040503050406030204" pitchFamily="18" charset="0"/>
                        </a:rPr>
                        <m:t>𝜉</m:t>
                      </m:r>
                      <m:r>
                        <a:rPr lang="fr-FR" i="0">
                          <a:latin typeface="Cambria Math" panose="02040503050406030204" pitchFamily="18" charset="0"/>
                        </a:rPr>
                        <m:t> </m:t>
                      </m:r>
                      <m:r>
                        <a:rPr lang="fr-FR" i="1">
                          <a:latin typeface="Cambria Math" panose="02040503050406030204" pitchFamily="18" charset="0"/>
                        </a:rPr>
                        <m:t>𝜂</m:t>
                      </m:r>
                    </m:oMath>
                  </m:oMathPara>
                </a14:m>
                <a:endParaRPr lang="fr-FR" dirty="0"/>
              </a:p>
            </p:txBody>
          </p:sp>
        </mc:Choice>
        <mc:Fallback xmlns="">
          <p:sp>
            <p:nvSpPr>
              <p:cNvPr id="16" name="Rectangle 15">
                <a:extLst>
                  <a:ext uri="{FF2B5EF4-FFF2-40B4-BE49-F238E27FC236}">
                    <a16:creationId xmlns:a16="http://schemas.microsoft.com/office/drawing/2014/main" id="{D27A3B3F-154E-4E7A-8781-81412660821B}"/>
                  </a:ext>
                </a:extLst>
              </p:cNvPr>
              <p:cNvSpPr>
                <a:spLocks noRot="1" noChangeAspect="1" noMove="1" noResize="1" noEditPoints="1" noAdjustHandles="1" noChangeArrowheads="1" noChangeShapeType="1" noTextEdit="1"/>
              </p:cNvSpPr>
              <p:nvPr/>
            </p:nvSpPr>
            <p:spPr>
              <a:xfrm>
                <a:off x="2175833" y="2873225"/>
                <a:ext cx="2163861" cy="610936"/>
              </a:xfrm>
              <a:prstGeom prst="rect">
                <a:avLst/>
              </a:prstGeom>
              <a:blipFill>
                <a:blip r:embed="rId13"/>
                <a:stretch>
                  <a:fillRect/>
                </a:stretch>
              </a:blipFill>
            </p:spPr>
            <p:txBody>
              <a:bodyPr/>
              <a:lstStyle/>
              <a:p>
                <a:r>
                  <a:rPr lang="fr-FR">
                    <a:noFill/>
                  </a:rPr>
                  <a:t> </a:t>
                </a:r>
              </a:p>
            </p:txBody>
          </p:sp>
        </mc:Fallback>
      </mc:AlternateContent>
      <p:sp>
        <p:nvSpPr>
          <p:cNvPr id="17" name="Rectangle 16">
            <a:extLst>
              <a:ext uri="{FF2B5EF4-FFF2-40B4-BE49-F238E27FC236}">
                <a16:creationId xmlns:a16="http://schemas.microsoft.com/office/drawing/2014/main" xmlns="" id="{F7EC07FE-BC8F-4FB5-81FC-830B2B4C7FF9}"/>
              </a:ext>
            </a:extLst>
          </p:cNvPr>
          <p:cNvSpPr/>
          <p:nvPr/>
        </p:nvSpPr>
        <p:spPr>
          <a:xfrm>
            <a:off x="670101" y="3664776"/>
            <a:ext cx="1197764" cy="374077"/>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Or pour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5DD20B5A-27E6-43EF-B7D0-8DFEE6E20F61}"/>
                  </a:ext>
                </a:extLst>
              </p:cNvPr>
              <p:cNvSpPr/>
              <p:nvPr/>
            </p:nvSpPr>
            <p:spPr>
              <a:xfrm>
                <a:off x="1579355" y="4153989"/>
                <a:ext cx="11929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−1</m:t>
                      </m:r>
                    </m:oMath>
                  </m:oMathPara>
                </a14:m>
                <a:endParaRPr lang="fr-FR" dirty="0"/>
              </a:p>
            </p:txBody>
          </p:sp>
        </mc:Choice>
        <mc:Fallback xmlns="">
          <p:sp>
            <p:nvSpPr>
              <p:cNvPr id="18" name="Rectangle 17">
                <a:extLst>
                  <a:ext uri="{FF2B5EF4-FFF2-40B4-BE49-F238E27FC236}">
                    <a16:creationId xmlns:a16="http://schemas.microsoft.com/office/drawing/2014/main" id="{5DD20B5A-27E6-43EF-B7D0-8DFEE6E20F61}"/>
                  </a:ext>
                </a:extLst>
              </p:cNvPr>
              <p:cNvSpPr>
                <a:spLocks noRot="1" noChangeAspect="1" noMove="1" noResize="1" noEditPoints="1" noAdjustHandles="1" noChangeArrowheads="1" noChangeShapeType="1" noTextEdit="1"/>
              </p:cNvSpPr>
              <p:nvPr/>
            </p:nvSpPr>
            <p:spPr>
              <a:xfrm>
                <a:off x="1579355" y="4153989"/>
                <a:ext cx="1192955" cy="369332"/>
              </a:xfrm>
              <a:prstGeom prst="rect">
                <a:avLst/>
              </a:prstGeom>
              <a:blipFill>
                <a:blip r:embed="rId14"/>
                <a:stretch>
                  <a:fillRect b="-13115"/>
                </a:stretch>
              </a:blipFill>
            </p:spPr>
            <p:txBody>
              <a:bodyPr/>
              <a:lstStyle/>
              <a:p>
                <a:r>
                  <a:rPr lang="fr-FR">
                    <a:noFill/>
                  </a:rPr>
                  <a:t> </a:t>
                </a:r>
              </a:p>
            </p:txBody>
          </p:sp>
        </mc:Fallback>
      </mc:AlternateContent>
      <p:sp>
        <p:nvSpPr>
          <p:cNvPr id="20" name="Rectangle 19">
            <a:extLst>
              <a:ext uri="{FF2B5EF4-FFF2-40B4-BE49-F238E27FC236}">
                <a16:creationId xmlns:a16="http://schemas.microsoft.com/office/drawing/2014/main" xmlns="" id="{AFF22452-7509-4057-8413-C5D00555F43C}"/>
              </a:ext>
            </a:extLst>
          </p:cNvPr>
          <p:cNvSpPr/>
          <p:nvPr/>
        </p:nvSpPr>
        <p:spPr>
          <a:xfrm>
            <a:off x="3360355" y="4153989"/>
            <a:ext cx="351378"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et</a:t>
            </a:r>
            <a:endParaRPr lang="fr-FR" dirty="0"/>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6B59D0D9-5300-4152-A352-41BB6E845DE6}"/>
                  </a:ext>
                </a:extLst>
              </p:cNvPr>
              <p:cNvSpPr/>
              <p:nvPr/>
            </p:nvSpPr>
            <p:spPr>
              <a:xfrm>
                <a:off x="4692195" y="4153989"/>
                <a:ext cx="13335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r>
                        <a:rPr lang="fr-FR" i="0">
                          <a:latin typeface="Cambria Math" panose="02040503050406030204" pitchFamily="18" charset="0"/>
                        </a:rPr>
                        <m:t>=2</m:t>
                      </m:r>
                      <m:r>
                        <a:rPr lang="fr-FR" i="1">
                          <a:latin typeface="Cambria Math" panose="02040503050406030204" pitchFamily="18" charset="0"/>
                        </a:rPr>
                        <m:t>𝑦</m:t>
                      </m:r>
                      <m:r>
                        <a:rPr lang="fr-FR" i="0">
                          <a:latin typeface="Cambria Math" panose="02040503050406030204" pitchFamily="18" charset="0"/>
                        </a:rPr>
                        <m:t>−1</m:t>
                      </m:r>
                    </m:oMath>
                  </m:oMathPara>
                </a14:m>
                <a:endParaRPr lang="fr-FR" dirty="0"/>
              </a:p>
            </p:txBody>
          </p:sp>
        </mc:Choice>
        <mc:Fallback xmlns="">
          <p:sp>
            <p:nvSpPr>
              <p:cNvPr id="21" name="Rectangle 20">
                <a:extLst>
                  <a:ext uri="{FF2B5EF4-FFF2-40B4-BE49-F238E27FC236}">
                    <a16:creationId xmlns:a16="http://schemas.microsoft.com/office/drawing/2014/main" id="{6B59D0D9-5300-4152-A352-41BB6E845DE6}"/>
                  </a:ext>
                </a:extLst>
              </p:cNvPr>
              <p:cNvSpPr>
                <a:spLocks noRot="1" noChangeAspect="1" noMove="1" noResize="1" noEditPoints="1" noAdjustHandles="1" noChangeArrowheads="1" noChangeShapeType="1" noTextEdit="1"/>
              </p:cNvSpPr>
              <p:nvPr/>
            </p:nvSpPr>
            <p:spPr>
              <a:xfrm>
                <a:off x="4692195" y="4153989"/>
                <a:ext cx="1333507" cy="369332"/>
              </a:xfrm>
              <a:prstGeom prst="rect">
                <a:avLst/>
              </a:prstGeom>
              <a:blipFill>
                <a:blip r:embed="rId15"/>
                <a:stretch>
                  <a:fillRect b="-655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527BFFFF-33A9-4923-8D15-2D48892EFBFD}"/>
                  </a:ext>
                </a:extLst>
              </p:cNvPr>
              <p:cNvSpPr/>
              <p:nvPr/>
            </p:nvSpPr>
            <p:spPr>
              <a:xfrm>
                <a:off x="1376896" y="4917233"/>
                <a:ext cx="2008563"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d>
                            <m:dPr>
                              <m:begChr m:val=""/>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 </m:t>
                              </m:r>
                              <m:r>
                                <a:rPr lang="fr-FR" i="1">
                                  <a:latin typeface="Cambria Math" panose="02040503050406030204" pitchFamily="18" charset="0"/>
                                </a:rPr>
                                <m:t>𝑦</m:t>
                              </m:r>
                              <m:r>
                                <a:rPr lang="fr-FR" i="0">
                                  <a:latin typeface="Cambria Math" panose="02040503050406030204" pitchFamily="18" charset="0"/>
                                </a:rPr>
                                <m:t>),</m:t>
                              </m:r>
                              <m:r>
                                <a:rPr lang="fr-FR" i="1">
                                  <a:latin typeface="Cambria Math" panose="02040503050406030204" pitchFamily="18" charset="0"/>
                                </a:rPr>
                                <m:t>𝜂</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e>
                      </m:d>
                    </m:oMath>
                  </m:oMathPara>
                </a14:m>
                <a:endParaRPr lang="fr-FR" dirty="0"/>
              </a:p>
            </p:txBody>
          </p:sp>
        </mc:Choice>
        <mc:Fallback xmlns="">
          <p:sp>
            <p:nvSpPr>
              <p:cNvPr id="22" name="Rectangle 21">
                <a:extLst>
                  <a:ext uri="{FF2B5EF4-FFF2-40B4-BE49-F238E27FC236}">
                    <a16:creationId xmlns:a16="http://schemas.microsoft.com/office/drawing/2014/main" id="{527BFFFF-33A9-4923-8D15-2D48892EFBFD}"/>
                  </a:ext>
                </a:extLst>
              </p:cNvPr>
              <p:cNvSpPr>
                <a:spLocks noRot="1" noChangeAspect="1" noMove="1" noResize="1" noEditPoints="1" noAdjustHandles="1" noChangeArrowheads="1" noChangeShapeType="1" noTextEdit="1"/>
              </p:cNvSpPr>
              <p:nvPr/>
            </p:nvSpPr>
            <p:spPr>
              <a:xfrm>
                <a:off x="1376896" y="4917233"/>
                <a:ext cx="2008563" cy="404983"/>
              </a:xfrm>
              <a:prstGeom prst="rect">
                <a:avLst/>
              </a:prstGeom>
              <a:blipFill>
                <a:blip r:embed="rId16"/>
                <a:stretch>
                  <a:fillRect t="-104545" r="-19757" b="-16818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D590A20E-23D5-44B6-A14E-65B2B9F9916C}"/>
                  </a:ext>
                </a:extLst>
              </p:cNvPr>
              <p:cNvSpPr/>
              <p:nvPr/>
            </p:nvSpPr>
            <p:spPr>
              <a:xfrm>
                <a:off x="3180114" y="493505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3" name="Rectangle 22">
                <a:extLst>
                  <a:ext uri="{FF2B5EF4-FFF2-40B4-BE49-F238E27FC236}">
                    <a16:creationId xmlns:a16="http://schemas.microsoft.com/office/drawing/2014/main" id="{D590A20E-23D5-44B6-A14E-65B2B9F9916C}"/>
                  </a:ext>
                </a:extLst>
              </p:cNvPr>
              <p:cNvSpPr>
                <a:spLocks noRot="1" noChangeAspect="1" noMove="1" noResize="1" noEditPoints="1" noAdjustHandles="1" noChangeArrowheads="1" noChangeShapeType="1" noTextEdit="1"/>
              </p:cNvSpPr>
              <p:nvPr/>
            </p:nvSpPr>
            <p:spPr>
              <a:xfrm>
                <a:off x="3180114" y="4935058"/>
                <a:ext cx="410690" cy="369332"/>
              </a:xfrm>
              <a:prstGeom prst="rect">
                <a:avLst/>
              </a:prstGeom>
              <a:blipFill>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033DD79A-5E46-4D35-8A75-E01774FBADBE}"/>
                  </a:ext>
                </a:extLst>
              </p:cNvPr>
              <p:cNvSpPr/>
              <p:nvPr/>
            </p:nvSpPr>
            <p:spPr>
              <a:xfrm>
                <a:off x="3416813" y="4961797"/>
                <a:ext cx="9228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oMath>
                  </m:oMathPara>
                </a14:m>
                <a:endParaRPr lang="fr-FR" dirty="0"/>
              </a:p>
            </p:txBody>
          </p:sp>
        </mc:Choice>
        <mc:Fallback xmlns="">
          <p:sp>
            <p:nvSpPr>
              <p:cNvPr id="24" name="Rectangle 23">
                <a:extLst>
                  <a:ext uri="{FF2B5EF4-FFF2-40B4-BE49-F238E27FC236}">
                    <a16:creationId xmlns:a16="http://schemas.microsoft.com/office/drawing/2014/main" id="{033DD79A-5E46-4D35-8A75-E01774FBADBE}"/>
                  </a:ext>
                </a:extLst>
              </p:cNvPr>
              <p:cNvSpPr>
                <a:spLocks noRot="1" noChangeAspect="1" noMove="1" noResize="1" noEditPoints="1" noAdjustHandles="1" noChangeArrowheads="1" noChangeShapeType="1" noTextEdit="1"/>
              </p:cNvSpPr>
              <p:nvPr/>
            </p:nvSpPr>
            <p:spPr>
              <a:xfrm>
                <a:off x="3416813" y="4961797"/>
                <a:ext cx="922881" cy="369332"/>
              </a:xfrm>
              <a:prstGeom prst="rect">
                <a:avLst/>
              </a:prstGeom>
              <a:blipFill>
                <a:blip r:embed="rId18"/>
                <a:stretch>
                  <a:fillRect b="-49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230B3E60-4D6A-498A-A0E2-98551AB55A95}"/>
                  </a:ext>
                </a:extLst>
              </p:cNvPr>
              <p:cNvSpPr/>
              <p:nvPr/>
            </p:nvSpPr>
            <p:spPr>
              <a:xfrm>
                <a:off x="4165703" y="496179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5" name="Rectangle 24">
                <a:extLst>
                  <a:ext uri="{FF2B5EF4-FFF2-40B4-BE49-F238E27FC236}">
                    <a16:creationId xmlns:a16="http://schemas.microsoft.com/office/drawing/2014/main" id="{230B3E60-4D6A-498A-A0E2-98551AB55A95}"/>
                  </a:ext>
                </a:extLst>
              </p:cNvPr>
              <p:cNvSpPr>
                <a:spLocks noRot="1" noChangeAspect="1" noMove="1" noResize="1" noEditPoints="1" noAdjustHandles="1" noChangeArrowheads="1" noChangeShapeType="1" noTextEdit="1"/>
              </p:cNvSpPr>
              <p:nvPr/>
            </p:nvSpPr>
            <p:spPr>
              <a:xfrm>
                <a:off x="4165703" y="4961797"/>
                <a:ext cx="410690" cy="369332"/>
              </a:xfrm>
              <a:prstGeom prst="rect">
                <a:avLst/>
              </a:prstGeom>
              <a:blipFill>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A9385FD1-DC7D-43A8-8059-D224E258709C}"/>
                  </a:ext>
                </a:extLst>
              </p:cNvPr>
              <p:cNvSpPr/>
              <p:nvPr/>
            </p:nvSpPr>
            <p:spPr>
              <a:xfrm>
                <a:off x="4371048" y="4840995"/>
                <a:ext cx="5124672"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37</m:t>
                          </m:r>
                        </m:num>
                        <m:den>
                          <m:r>
                            <a:rPr lang="fr-FR">
                              <a:latin typeface="Cambria Math" panose="02040503050406030204" pitchFamily="18" charset="0"/>
                            </a:rPr>
                            <m:t>2</m:t>
                          </m:r>
                        </m:den>
                      </m:f>
                      <m:r>
                        <a:rPr lang="fr-FR">
                          <a:latin typeface="Cambria Math" panose="02040503050406030204" pitchFamily="18" charset="0"/>
                        </a:rPr>
                        <m:t>−2</m:t>
                      </m:r>
                      <m:d>
                        <m:dPr>
                          <m:ctrlPr>
                            <a:rPr lang="fr-FR" i="1">
                              <a:latin typeface="Cambria Math" panose="02040503050406030204" pitchFamily="18" charset="0"/>
                            </a:rPr>
                          </m:ctrlPr>
                        </m:dPr>
                        <m:e>
                          <m:r>
                            <a:rPr lang="fr-FR">
                              <a:latin typeface="Cambria Math" panose="02040503050406030204" pitchFamily="18" charset="0"/>
                            </a:rPr>
                            <m:t>2</m:t>
                          </m:r>
                          <m:r>
                            <a:rPr lang="fr-FR" i="1">
                              <a:latin typeface="Cambria Math" panose="02040503050406030204" pitchFamily="18" charset="0"/>
                            </a:rPr>
                            <m:t>𝑦</m:t>
                          </m:r>
                          <m:r>
                            <a:rPr lang="fr-FR">
                              <a:latin typeface="Cambria Math" panose="02040503050406030204" pitchFamily="18" charset="0"/>
                            </a:rPr>
                            <m:t>−1</m:t>
                          </m:r>
                        </m:e>
                      </m:d>
                      <m:r>
                        <a:rPr lang="fr-FR">
                          <a:latin typeface="Cambria Math" panose="02040503050406030204" pitchFamily="18" charset="0"/>
                        </a:rPr>
                        <m:t>+</m:t>
                      </m:r>
                      <m:f>
                        <m:fPr>
                          <m:ctrlPr>
                            <a:rPr lang="fr-FR" i="1">
                              <a:latin typeface="Cambria Math" panose="02040503050406030204" pitchFamily="18" charset="0"/>
                            </a:rPr>
                          </m:ctrlPr>
                        </m:fPr>
                        <m:num>
                          <m:r>
                            <a:rPr lang="fr-FR">
                              <a:latin typeface="Cambria Math" panose="02040503050406030204" pitchFamily="18" charset="0"/>
                            </a:rPr>
                            <m:t>1</m:t>
                          </m:r>
                        </m:num>
                        <m:den>
                          <m:r>
                            <a:rPr lang="fr-FR">
                              <a:latin typeface="Cambria Math" panose="02040503050406030204" pitchFamily="18" charset="0"/>
                            </a:rPr>
                            <m:t>2</m:t>
                          </m:r>
                        </m:den>
                      </m:f>
                      <m:d>
                        <m:dPr>
                          <m:ctrlPr>
                            <a:rPr lang="fr-FR" i="1">
                              <a:latin typeface="Cambria Math" panose="02040503050406030204" pitchFamily="18" charset="0"/>
                            </a:rPr>
                          </m:ctrlPr>
                        </m:dPr>
                        <m:e>
                          <m:r>
                            <a:rPr lang="fr-FR">
                              <a:latin typeface="Cambria Math" panose="02040503050406030204" pitchFamily="18" charset="0"/>
                            </a:rPr>
                            <m:t>2</m:t>
                          </m:r>
                          <m:r>
                            <a:rPr lang="fr-FR" i="1">
                              <a:latin typeface="Cambria Math" panose="02040503050406030204" pitchFamily="18" charset="0"/>
                            </a:rPr>
                            <m:t>𝑥𝑦</m:t>
                          </m:r>
                          <m:r>
                            <a:rPr lang="fr-FR">
                              <a:latin typeface="Cambria Math" panose="02040503050406030204" pitchFamily="18" charset="0"/>
                            </a:rPr>
                            <m:t>−2</m:t>
                          </m:r>
                          <m:r>
                            <a:rPr lang="fr-FR" i="1">
                              <a:latin typeface="Cambria Math" panose="02040503050406030204" pitchFamily="18" charset="0"/>
                            </a:rPr>
                            <m:t>𝑦</m:t>
                          </m:r>
                          <m:r>
                            <a:rPr lang="fr-FR">
                              <a:latin typeface="Cambria Math" panose="02040503050406030204" pitchFamily="18" charset="0"/>
                            </a:rPr>
                            <m:t>−</m:t>
                          </m:r>
                          <m:r>
                            <a:rPr lang="fr-FR" i="1">
                              <a:latin typeface="Cambria Math" panose="02040503050406030204" pitchFamily="18" charset="0"/>
                            </a:rPr>
                            <m:t>𝑥</m:t>
                          </m:r>
                          <m:r>
                            <a:rPr lang="fr-FR">
                              <a:latin typeface="Cambria Math" panose="02040503050406030204" pitchFamily="18" charset="0"/>
                            </a:rPr>
                            <m:t>+1</m:t>
                          </m:r>
                        </m:e>
                      </m:d>
                      <m:r>
                        <a:rPr lang="fr-FR">
                          <a:latin typeface="Cambria Math" panose="02040503050406030204" pitchFamily="18" charset="0"/>
                        </a:rPr>
                        <m:t>+</m:t>
                      </m:r>
                      <m:d>
                        <m:dPr>
                          <m:ctrlPr>
                            <a:rPr lang="fr-FR" i="1">
                              <a:latin typeface="Cambria Math" panose="02040503050406030204" pitchFamily="18" charset="0"/>
                            </a:rPr>
                          </m:ctrlPr>
                        </m:dPr>
                        <m:e>
                          <m:r>
                            <a:rPr lang="fr-FR" i="1">
                              <a:latin typeface="Cambria Math" panose="02040503050406030204" pitchFamily="18" charset="0"/>
                            </a:rPr>
                            <m:t>𝑥</m:t>
                          </m:r>
                          <m:r>
                            <a:rPr lang="fr-FR">
                              <a:latin typeface="Cambria Math" panose="02040503050406030204" pitchFamily="18" charset="0"/>
                            </a:rPr>
                            <m:t>−1</m:t>
                          </m:r>
                        </m:e>
                      </m:d>
                    </m:oMath>
                  </m:oMathPara>
                </a14:m>
                <a:endParaRPr lang="fr-FR" dirty="0"/>
              </a:p>
            </p:txBody>
          </p:sp>
        </mc:Choice>
        <mc:Fallback xmlns="">
          <p:sp>
            <p:nvSpPr>
              <p:cNvPr id="27" name="Rectangle 26">
                <a:extLst>
                  <a:ext uri="{FF2B5EF4-FFF2-40B4-BE49-F238E27FC236}">
                    <a16:creationId xmlns:a16="http://schemas.microsoft.com/office/drawing/2014/main" id="{A9385FD1-DC7D-43A8-8059-D224E258709C}"/>
                  </a:ext>
                </a:extLst>
              </p:cNvPr>
              <p:cNvSpPr>
                <a:spLocks noRot="1" noChangeAspect="1" noMove="1" noResize="1" noEditPoints="1" noAdjustHandles="1" noChangeArrowheads="1" noChangeShapeType="1" noTextEdit="1"/>
              </p:cNvSpPr>
              <p:nvPr/>
            </p:nvSpPr>
            <p:spPr>
              <a:xfrm>
                <a:off x="4371048" y="4840995"/>
                <a:ext cx="5124672" cy="610936"/>
              </a:xfrm>
              <a:prstGeom prst="rect">
                <a:avLst/>
              </a:prstGeom>
              <a:blipFill>
                <a:blip r:embed="rId2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FC6246A7-3226-401D-99C2-F2D460F81BD7}"/>
                  </a:ext>
                </a:extLst>
              </p:cNvPr>
              <p:cNvSpPr/>
              <p:nvPr/>
            </p:nvSpPr>
            <p:spPr>
              <a:xfrm>
                <a:off x="3416813" y="5716127"/>
                <a:ext cx="9228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oMath>
                  </m:oMathPara>
                </a14:m>
                <a:endParaRPr lang="fr-FR" dirty="0"/>
              </a:p>
            </p:txBody>
          </p:sp>
        </mc:Choice>
        <mc:Fallback xmlns="">
          <p:sp>
            <p:nvSpPr>
              <p:cNvPr id="28" name="Rectangle 27">
                <a:extLst>
                  <a:ext uri="{FF2B5EF4-FFF2-40B4-BE49-F238E27FC236}">
                    <a16:creationId xmlns:a16="http://schemas.microsoft.com/office/drawing/2014/main" id="{FC6246A7-3226-401D-99C2-F2D460F81BD7}"/>
                  </a:ext>
                </a:extLst>
              </p:cNvPr>
              <p:cNvSpPr>
                <a:spLocks noRot="1" noChangeAspect="1" noMove="1" noResize="1" noEditPoints="1" noAdjustHandles="1" noChangeArrowheads="1" noChangeShapeType="1" noTextEdit="1"/>
              </p:cNvSpPr>
              <p:nvPr/>
            </p:nvSpPr>
            <p:spPr>
              <a:xfrm>
                <a:off x="3416813" y="5716127"/>
                <a:ext cx="922881" cy="369332"/>
              </a:xfrm>
              <a:prstGeom prst="rect">
                <a:avLst/>
              </a:prstGeom>
              <a:blipFill>
                <a:blip r:embed="rId21"/>
                <a:stretch>
                  <a:fillRect b="-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5A616685-9902-4096-B8DD-F4EE19D781A8}"/>
                  </a:ext>
                </a:extLst>
              </p:cNvPr>
              <p:cNvSpPr/>
              <p:nvPr/>
            </p:nvSpPr>
            <p:spPr>
              <a:xfrm>
                <a:off x="4165703" y="571612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9" name="Rectangle 28">
                <a:extLst>
                  <a:ext uri="{FF2B5EF4-FFF2-40B4-BE49-F238E27FC236}">
                    <a16:creationId xmlns:a16="http://schemas.microsoft.com/office/drawing/2014/main" id="{5A616685-9902-4096-B8DD-F4EE19D781A8}"/>
                  </a:ext>
                </a:extLst>
              </p:cNvPr>
              <p:cNvSpPr>
                <a:spLocks noRot="1" noChangeAspect="1" noMove="1" noResize="1" noEditPoints="1" noAdjustHandles="1" noChangeArrowheads="1" noChangeShapeType="1" noTextEdit="1"/>
              </p:cNvSpPr>
              <p:nvPr/>
            </p:nvSpPr>
            <p:spPr>
              <a:xfrm>
                <a:off x="4165703" y="5716127"/>
                <a:ext cx="410690" cy="369332"/>
              </a:xfrm>
              <a:prstGeom prst="rect">
                <a:avLst/>
              </a:prstGeom>
              <a:blipFill>
                <a:blip r:embed="rId2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DD628891-1A07-4150-99B4-552140424642}"/>
                  </a:ext>
                </a:extLst>
              </p:cNvPr>
              <p:cNvSpPr/>
              <p:nvPr/>
            </p:nvSpPr>
            <p:spPr>
              <a:xfrm>
                <a:off x="4381358" y="5569898"/>
                <a:ext cx="4168192"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37</m:t>
                          </m:r>
                        </m:num>
                        <m:den>
                          <m:r>
                            <a:rPr lang="fr-FR" i="0">
                              <a:latin typeface="Cambria Math" panose="02040503050406030204" pitchFamily="18" charset="0"/>
                            </a:rPr>
                            <m:t>2</m:t>
                          </m:r>
                        </m:den>
                      </m:f>
                      <m:r>
                        <a:rPr lang="fr-FR" i="0">
                          <a:latin typeface="Cambria Math" panose="02040503050406030204" pitchFamily="18" charset="0"/>
                        </a:rPr>
                        <m:t>−4</m:t>
                      </m:r>
                      <m:r>
                        <a:rPr lang="fr-FR" i="1">
                          <a:latin typeface="Cambria Math" panose="02040503050406030204" pitchFamily="18" charset="0"/>
                        </a:rPr>
                        <m:t>𝑦</m:t>
                      </m:r>
                      <m:r>
                        <a:rPr lang="fr-FR" i="0">
                          <a:latin typeface="Cambria Math" panose="02040503050406030204" pitchFamily="18" charset="0"/>
                        </a:rPr>
                        <m:t>+2+</m:t>
                      </m:r>
                      <m:r>
                        <a:rPr lang="fr-FR" i="1">
                          <a:latin typeface="Cambria Math" panose="02040503050406030204" pitchFamily="18" charset="0"/>
                        </a:rPr>
                        <m:t>𝑥</m:t>
                      </m:r>
                      <m:r>
                        <a:rPr lang="fr-FR" i="0">
                          <a:latin typeface="Cambria Math" panose="02040503050406030204" pitchFamily="18" charset="0"/>
                        </a:rPr>
                        <m:t>−1+</m:t>
                      </m:r>
                      <m:r>
                        <a:rPr lang="fr-FR" i="1">
                          <a:latin typeface="Cambria Math" panose="02040503050406030204" pitchFamily="18" charset="0"/>
                        </a:rPr>
                        <m:t>𝑦𝑥</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m:t>
                          </m:r>
                        </m:num>
                        <m:den>
                          <m:r>
                            <a:rPr lang="fr-FR" i="0">
                              <a:latin typeface="Cambria Math" panose="02040503050406030204" pitchFamily="18" charset="0"/>
                            </a:rPr>
                            <m:t>2</m:t>
                          </m:r>
                        </m:den>
                      </m:f>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m:t>
                          </m:r>
                        </m:num>
                        <m:den>
                          <m:r>
                            <a:rPr lang="fr-FR" i="0">
                              <a:latin typeface="Cambria Math" panose="02040503050406030204" pitchFamily="18" charset="0"/>
                            </a:rPr>
                            <m:t>2</m:t>
                          </m:r>
                        </m:den>
                      </m:f>
                    </m:oMath>
                  </m:oMathPara>
                </a14:m>
                <a:endParaRPr lang="fr-FR" dirty="0"/>
              </a:p>
            </p:txBody>
          </p:sp>
        </mc:Choice>
        <mc:Fallback xmlns="">
          <p:sp>
            <p:nvSpPr>
              <p:cNvPr id="30" name="Rectangle 29">
                <a:extLst>
                  <a:ext uri="{FF2B5EF4-FFF2-40B4-BE49-F238E27FC236}">
                    <a16:creationId xmlns:a16="http://schemas.microsoft.com/office/drawing/2014/main" id="{DD628891-1A07-4150-99B4-552140424642}"/>
                  </a:ext>
                </a:extLst>
              </p:cNvPr>
              <p:cNvSpPr>
                <a:spLocks noRot="1" noChangeAspect="1" noMove="1" noResize="1" noEditPoints="1" noAdjustHandles="1" noChangeArrowheads="1" noChangeShapeType="1" noTextEdit="1"/>
              </p:cNvSpPr>
              <p:nvPr/>
            </p:nvSpPr>
            <p:spPr>
              <a:xfrm>
                <a:off x="4381358" y="5569898"/>
                <a:ext cx="4168192" cy="610936"/>
              </a:xfrm>
              <a:prstGeom prst="rect">
                <a:avLst/>
              </a:prstGeom>
              <a:blipFill>
                <a:blip r:embed="rId2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5713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20" grpId="0"/>
      <p:bldP spid="21" grpId="0"/>
      <p:bldP spid="22" grpId="0"/>
      <p:bldP spid="23" grpId="0"/>
      <p:bldP spid="24" grpId="0"/>
      <p:bldP spid="25" grpId="0"/>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11066BB-A806-4D6D-AA06-CE22520137EE}"/>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B9E2687E-510C-49CA-B12A-5D30C4DF9421}"/>
                  </a:ext>
                </a:extLst>
              </p:cNvPr>
              <p:cNvSpPr/>
              <p:nvPr/>
            </p:nvSpPr>
            <p:spPr>
              <a:xfrm>
                <a:off x="1838936" y="975586"/>
                <a:ext cx="9228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oMath>
                  </m:oMathPara>
                </a14:m>
                <a:endParaRPr lang="fr-FR" dirty="0"/>
              </a:p>
            </p:txBody>
          </p:sp>
        </mc:Choice>
        <mc:Fallback xmlns="">
          <p:sp>
            <p:nvSpPr>
              <p:cNvPr id="5" name="Rectangle 4">
                <a:extLst>
                  <a:ext uri="{FF2B5EF4-FFF2-40B4-BE49-F238E27FC236}">
                    <a16:creationId xmlns:a16="http://schemas.microsoft.com/office/drawing/2014/main" id="{B9E2687E-510C-49CA-B12A-5D30C4DF9421}"/>
                  </a:ext>
                </a:extLst>
              </p:cNvPr>
              <p:cNvSpPr>
                <a:spLocks noRot="1" noChangeAspect="1" noMove="1" noResize="1" noEditPoints="1" noAdjustHandles="1" noChangeArrowheads="1" noChangeShapeType="1" noTextEdit="1"/>
              </p:cNvSpPr>
              <p:nvPr/>
            </p:nvSpPr>
            <p:spPr>
              <a:xfrm>
                <a:off x="1838936" y="975586"/>
                <a:ext cx="922881" cy="369332"/>
              </a:xfrm>
              <a:prstGeom prst="rect">
                <a:avLst/>
              </a:prstGeom>
              <a:blipFill>
                <a:blip r:embed="rId2"/>
                <a:stretch>
                  <a:fillRect b="-655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61EF28D-7BE8-412B-91E3-1A80BBC61D2D}"/>
                  </a:ext>
                </a:extLst>
              </p:cNvPr>
              <p:cNvSpPr/>
              <p:nvPr/>
            </p:nvSpPr>
            <p:spPr>
              <a:xfrm>
                <a:off x="2556472" y="97558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6" name="Rectangle 5">
                <a:extLst>
                  <a:ext uri="{FF2B5EF4-FFF2-40B4-BE49-F238E27FC236}">
                    <a16:creationId xmlns:a16="http://schemas.microsoft.com/office/drawing/2014/main" id="{C61EF28D-7BE8-412B-91E3-1A80BBC61D2D}"/>
                  </a:ext>
                </a:extLst>
              </p:cNvPr>
              <p:cNvSpPr>
                <a:spLocks noRot="1" noChangeAspect="1" noMove="1" noResize="1" noEditPoints="1" noAdjustHandles="1" noChangeArrowheads="1" noChangeShapeType="1" noTextEdit="1"/>
              </p:cNvSpPr>
              <p:nvPr/>
            </p:nvSpPr>
            <p:spPr>
              <a:xfrm>
                <a:off x="2556472" y="975586"/>
                <a:ext cx="410690"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83B42240-8116-4F34-AB4C-F958C5B35955}"/>
                  </a:ext>
                </a:extLst>
              </p:cNvPr>
              <p:cNvSpPr/>
              <p:nvPr/>
            </p:nvSpPr>
            <p:spPr>
              <a:xfrm>
                <a:off x="2761817" y="854784"/>
                <a:ext cx="214065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1</m:t>
                          </m:r>
                        </m:num>
                        <m:den>
                          <m:r>
                            <a:rPr lang="fr-FR" i="0">
                              <a:latin typeface="Cambria Math" panose="02040503050406030204" pitchFamily="18" charset="0"/>
                            </a:rPr>
                            <m:t>2</m:t>
                          </m:r>
                        </m:den>
                      </m:f>
                      <m:r>
                        <a:rPr lang="fr-FR" i="1">
                          <a:latin typeface="Cambria Math" panose="02040503050406030204" pitchFamily="18" charset="0"/>
                        </a:rPr>
                        <m:t>𝑥</m:t>
                      </m:r>
                      <m:r>
                        <a:rPr lang="fr-FR" i="0">
                          <a:latin typeface="Cambria Math" panose="02040503050406030204" pitchFamily="18" charset="0"/>
                        </a:rPr>
                        <m:t>−5</m:t>
                      </m:r>
                      <m:r>
                        <a:rPr lang="fr-FR" i="1">
                          <a:latin typeface="Cambria Math" panose="02040503050406030204" pitchFamily="18" charset="0"/>
                        </a:rPr>
                        <m:t>𝑦</m:t>
                      </m:r>
                      <m:r>
                        <a:rPr lang="fr-FR" i="0">
                          <a:latin typeface="Cambria Math" panose="02040503050406030204" pitchFamily="18" charset="0"/>
                        </a:rPr>
                        <m:t>+</m:t>
                      </m:r>
                      <m:r>
                        <a:rPr lang="fr-FR" i="1">
                          <a:latin typeface="Cambria Math" panose="02040503050406030204" pitchFamily="18" charset="0"/>
                        </a:rPr>
                        <m:t>𝑦𝑥</m:t>
                      </m:r>
                      <m:r>
                        <a:rPr lang="fr-FR" i="0">
                          <a:latin typeface="Cambria Math" panose="02040503050406030204" pitchFamily="18" charset="0"/>
                        </a:rPr>
                        <m:t>+20</m:t>
                      </m:r>
                    </m:oMath>
                  </m:oMathPara>
                </a14:m>
                <a:endParaRPr lang="fr-FR" dirty="0"/>
              </a:p>
            </p:txBody>
          </p:sp>
        </mc:Choice>
        <mc:Fallback xmlns="">
          <p:sp>
            <p:nvSpPr>
              <p:cNvPr id="7" name="Rectangle 6">
                <a:extLst>
                  <a:ext uri="{FF2B5EF4-FFF2-40B4-BE49-F238E27FC236}">
                    <a16:creationId xmlns:a16="http://schemas.microsoft.com/office/drawing/2014/main" id="{83B42240-8116-4F34-AB4C-F958C5B35955}"/>
                  </a:ext>
                </a:extLst>
              </p:cNvPr>
              <p:cNvSpPr>
                <a:spLocks noRot="1" noChangeAspect="1" noMove="1" noResize="1" noEditPoints="1" noAdjustHandles="1" noChangeArrowheads="1" noChangeShapeType="1" noTextEdit="1"/>
              </p:cNvSpPr>
              <p:nvPr/>
            </p:nvSpPr>
            <p:spPr>
              <a:xfrm>
                <a:off x="2761817" y="854784"/>
                <a:ext cx="2140651" cy="610936"/>
              </a:xfrm>
              <a:prstGeom prst="rect">
                <a:avLst/>
              </a:prstGeom>
              <a:blipFill>
                <a:blip r:embed="rId4"/>
                <a:stretch>
                  <a:fillRect/>
                </a:stretch>
              </a:blipFill>
            </p:spPr>
            <p:txBody>
              <a:bodyPr/>
              <a:lstStyle/>
              <a:p>
                <a:r>
                  <a:rPr lang="fr-FR">
                    <a:noFill/>
                  </a:rPr>
                  <a:t> </a:t>
                </a:r>
              </a:p>
            </p:txBody>
          </p:sp>
        </mc:Fallback>
      </mc:AlternateContent>
      <p:grpSp>
        <p:nvGrpSpPr>
          <p:cNvPr id="10" name="Groupe 9">
            <a:extLst>
              <a:ext uri="{FF2B5EF4-FFF2-40B4-BE49-F238E27FC236}">
                <a16:creationId xmlns:a16="http://schemas.microsoft.com/office/drawing/2014/main" xmlns="" id="{7A1FDBCE-9B5E-4071-BD7B-4317B97B9B62}"/>
              </a:ext>
            </a:extLst>
          </p:cNvPr>
          <p:cNvGrpSpPr/>
          <p:nvPr/>
        </p:nvGrpSpPr>
        <p:grpSpPr>
          <a:xfrm>
            <a:off x="4532334" y="1858839"/>
            <a:ext cx="3127331" cy="610936"/>
            <a:chOff x="4532334" y="1858839"/>
            <a:chExt cx="3127331" cy="61093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5D4C411B-F8A3-41D5-B349-04EC8BDD234C}"/>
                    </a:ext>
                  </a:extLst>
                </p:cNvPr>
                <p:cNvSpPr/>
                <p:nvPr/>
              </p:nvSpPr>
              <p:spPr>
                <a:xfrm>
                  <a:off x="4532334" y="1858839"/>
                  <a:ext cx="312733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m:t>
                            </m:r>
                          </m:num>
                          <m:den>
                            <m:r>
                              <a:rPr lang="fr-FR" i="0">
                                <a:latin typeface="Cambria Math" panose="02040503050406030204" pitchFamily="18" charset="0"/>
                              </a:rPr>
                              <m:t>2</m:t>
                            </m:r>
                          </m:den>
                        </m:f>
                        <m:r>
                          <a:rPr lang="fr-FR" i="1">
                            <a:latin typeface="Cambria Math" panose="02040503050406030204" pitchFamily="18" charset="0"/>
                          </a:rPr>
                          <m:t>𝑥</m:t>
                        </m:r>
                        <m:r>
                          <a:rPr lang="fr-FR" i="0">
                            <a:latin typeface="Cambria Math" panose="02040503050406030204" pitchFamily="18" charset="0"/>
                          </a:rPr>
                          <m:t>−5</m:t>
                        </m:r>
                        <m:r>
                          <a:rPr lang="fr-FR" i="1">
                            <a:latin typeface="Cambria Math" panose="02040503050406030204" pitchFamily="18" charset="0"/>
                          </a:rPr>
                          <m:t>𝑦</m:t>
                        </m:r>
                        <m:r>
                          <a:rPr lang="fr-FR" i="0">
                            <a:latin typeface="Cambria Math" panose="02040503050406030204" pitchFamily="18" charset="0"/>
                          </a:rPr>
                          <m:t>+</m:t>
                        </m:r>
                        <m:r>
                          <a:rPr lang="fr-FR" i="1">
                            <a:latin typeface="Cambria Math" panose="02040503050406030204" pitchFamily="18" charset="0"/>
                          </a:rPr>
                          <m:t>𝑦𝑥</m:t>
                        </m:r>
                        <m:r>
                          <a:rPr lang="fr-FR" i="0">
                            <a:latin typeface="Cambria Math" panose="02040503050406030204" pitchFamily="18" charset="0"/>
                          </a:rPr>
                          <m:t>+20</m:t>
                        </m:r>
                      </m:oMath>
                    </m:oMathPara>
                  </a14:m>
                  <a:endParaRPr lang="fr-FR" dirty="0"/>
                </a:p>
              </p:txBody>
            </p:sp>
          </mc:Choice>
          <mc:Fallback xmlns="">
            <p:sp>
              <p:nvSpPr>
                <p:cNvPr id="8" name="Rectangle 7">
                  <a:extLst>
                    <a:ext uri="{FF2B5EF4-FFF2-40B4-BE49-F238E27FC236}">
                      <a16:creationId xmlns:a16="http://schemas.microsoft.com/office/drawing/2014/main" id="{5D4C411B-F8A3-41D5-B349-04EC8BDD234C}"/>
                    </a:ext>
                  </a:extLst>
                </p:cNvPr>
                <p:cNvSpPr>
                  <a:spLocks noRot="1" noChangeAspect="1" noMove="1" noResize="1" noEditPoints="1" noAdjustHandles="1" noChangeArrowheads="1" noChangeShapeType="1" noTextEdit="1"/>
                </p:cNvSpPr>
                <p:nvPr/>
              </p:nvSpPr>
              <p:spPr>
                <a:xfrm>
                  <a:off x="4532334" y="1858839"/>
                  <a:ext cx="3127331" cy="610936"/>
                </a:xfrm>
                <a:prstGeom prst="rect">
                  <a:avLst/>
                </a:prstGeom>
                <a:blipFill>
                  <a:blip r:embed="rId5"/>
                  <a:stretch>
                    <a:fillRect/>
                  </a:stretch>
                </a:blipFill>
              </p:spPr>
              <p:txBody>
                <a:bodyPr/>
                <a:lstStyle/>
                <a:p>
                  <a:r>
                    <a:rPr lang="fr-FR">
                      <a:noFill/>
                    </a:rPr>
                    <a:t> </a:t>
                  </a:r>
                </a:p>
              </p:txBody>
            </p:sp>
          </mc:Fallback>
        </mc:AlternateContent>
        <p:sp>
          <p:nvSpPr>
            <p:cNvPr id="9" name="Rectangle : coins arrondis 8">
              <a:extLst>
                <a:ext uri="{FF2B5EF4-FFF2-40B4-BE49-F238E27FC236}">
                  <a16:creationId xmlns:a16="http://schemas.microsoft.com/office/drawing/2014/main" xmlns="" id="{8CE381B6-219E-4EA1-BA27-29A5C91841D3}"/>
                </a:ext>
              </a:extLst>
            </p:cNvPr>
            <p:cNvSpPr/>
            <p:nvPr/>
          </p:nvSpPr>
          <p:spPr>
            <a:xfrm>
              <a:off x="4532334" y="1858839"/>
              <a:ext cx="3127331" cy="6109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Rectangle 10">
            <a:extLst>
              <a:ext uri="{FF2B5EF4-FFF2-40B4-BE49-F238E27FC236}">
                <a16:creationId xmlns:a16="http://schemas.microsoft.com/office/drawing/2014/main" xmlns="" id="{277BD355-A036-46D3-82AE-2B02732FBE08}"/>
              </a:ext>
            </a:extLst>
          </p:cNvPr>
          <p:cNvSpPr/>
          <p:nvPr/>
        </p:nvSpPr>
        <p:spPr>
          <a:xfrm>
            <a:off x="779412" y="2555053"/>
            <a:ext cx="7505843" cy="374077"/>
          </a:xfrm>
          <a:prstGeom prst="rect">
            <a:avLst/>
          </a:prstGeom>
        </p:spPr>
        <p:txBody>
          <a:bodyPr wrap="square">
            <a:spAutoFit/>
          </a:bodyPr>
          <a:lstStyle/>
          <a:p>
            <a:pPr>
              <a:lnSpc>
                <a:spcPct val="107000"/>
              </a:lnSpc>
              <a:spcAft>
                <a:spcPts val="800"/>
              </a:spcAft>
              <a:tabLst>
                <a:tab pos="787400" algn="l"/>
              </a:tabLst>
            </a:pPr>
            <a:r>
              <a:rPr lang="fr-FR" dirty="0">
                <a:latin typeface="Times New Roman" panose="02020603050405020304" pitchFamily="18" charset="0"/>
                <a:ea typeface="Times New Roman" panose="02020603050405020304" pitchFamily="18" charset="0"/>
                <a:cs typeface="Arial" panose="020B0604020202020204" pitchFamily="34" charset="0"/>
              </a:rPr>
              <a:t>2/ Le vecteur gradient de la température aura pour composantes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CA2EBABA-9CAA-4E20-A368-4375F73A29E2}"/>
                  </a:ext>
                </a:extLst>
              </p:cNvPr>
              <p:cNvSpPr/>
              <p:nvPr/>
            </p:nvSpPr>
            <p:spPr>
              <a:xfrm>
                <a:off x="2967162" y="3728960"/>
                <a:ext cx="1492845"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𝑔𝑟𝑎𝑑</m:t>
                          </m:r>
                        </m:e>
                      </m:acc>
                      <m:r>
                        <a:rPr lang="fr-FR" i="0">
                          <a:latin typeface="Cambria Math" panose="02040503050406030204" pitchFamily="18" charset="0"/>
                        </a:rPr>
                        <m:t> </m:t>
                      </m:r>
                      <m:r>
                        <a:rPr lang="fr-FR" i="1">
                          <a:latin typeface="Cambria Math" panose="02040503050406030204" pitchFamily="18" charset="0"/>
                        </a:rPr>
                        <m:t>𝑇</m:t>
                      </m:r>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oMath>
                  </m:oMathPara>
                </a14:m>
                <a:endParaRPr lang="fr-FR" dirty="0"/>
              </a:p>
            </p:txBody>
          </p:sp>
        </mc:Choice>
        <mc:Fallback xmlns="">
          <p:sp>
            <p:nvSpPr>
              <p:cNvPr id="12" name="Rectangle 11">
                <a:extLst>
                  <a:ext uri="{FF2B5EF4-FFF2-40B4-BE49-F238E27FC236}">
                    <a16:creationId xmlns:a16="http://schemas.microsoft.com/office/drawing/2014/main" id="{CA2EBABA-9CAA-4E20-A368-4375F73A29E2}"/>
                  </a:ext>
                </a:extLst>
              </p:cNvPr>
              <p:cNvSpPr>
                <a:spLocks noRot="1" noChangeAspect="1" noMove="1" noResize="1" noEditPoints="1" noAdjustHandles="1" noChangeArrowheads="1" noChangeShapeType="1" noTextEdit="1"/>
              </p:cNvSpPr>
              <p:nvPr/>
            </p:nvSpPr>
            <p:spPr>
              <a:xfrm>
                <a:off x="2967162" y="3728960"/>
                <a:ext cx="1492845" cy="410305"/>
              </a:xfrm>
              <a:prstGeom prst="rect">
                <a:avLst/>
              </a:prstGeom>
              <a:blipFill>
                <a:blip r:embed="rId6"/>
                <a:stretch>
                  <a:fillRect b="-119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34E2D741-D447-4A69-BFC9-35FB99C9B8EC}"/>
                  </a:ext>
                </a:extLst>
              </p:cNvPr>
              <p:cNvSpPr/>
              <p:nvPr/>
            </p:nvSpPr>
            <p:spPr>
              <a:xfrm>
                <a:off x="4254662" y="374420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3" name="Rectangle 12">
                <a:extLst>
                  <a:ext uri="{FF2B5EF4-FFF2-40B4-BE49-F238E27FC236}">
                    <a16:creationId xmlns:a16="http://schemas.microsoft.com/office/drawing/2014/main" id="{34E2D741-D447-4A69-BFC9-35FB99C9B8EC}"/>
                  </a:ext>
                </a:extLst>
              </p:cNvPr>
              <p:cNvSpPr>
                <a:spLocks noRot="1" noChangeAspect="1" noMove="1" noResize="1" noEditPoints="1" noAdjustHandles="1" noChangeArrowheads="1" noChangeShapeType="1" noTextEdit="1"/>
              </p:cNvSpPr>
              <p:nvPr/>
            </p:nvSpPr>
            <p:spPr>
              <a:xfrm>
                <a:off x="4254662" y="3744205"/>
                <a:ext cx="410690" cy="369332"/>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8D926F9B-7D67-44B2-96CD-444E832C0391}"/>
                  </a:ext>
                </a:extLst>
              </p:cNvPr>
              <p:cNvSpPr/>
              <p:nvPr/>
            </p:nvSpPr>
            <p:spPr>
              <a:xfrm>
                <a:off x="4460007" y="3225184"/>
                <a:ext cx="1398396" cy="1407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m>
                            <m:mPr>
                              <m:plcHide m:val="on"/>
                              <m:mcs>
                                <m:mc>
                                  <m:mcPr>
                                    <m:count m:val="1"/>
                                    <m:mcJc m:val="center"/>
                                  </m:mcPr>
                                </m:mc>
                              </m:mcs>
                              <m:ctrlPr>
                                <a:rPr lang="fr-FR" i="1">
                                  <a:latin typeface="Cambria Math" panose="02040503050406030204" pitchFamily="18" charset="0"/>
                                </a:rPr>
                              </m:ctrlPr>
                            </m:mPr>
                            <m:mr>
                              <m:e>
                                <m:f>
                                  <m:fPr>
                                    <m:ctrlPr>
                                      <a:rPr lang="fr-FR" i="1">
                                        <a:latin typeface="Cambria Math" panose="02040503050406030204" pitchFamily="18" charset="0"/>
                                      </a:rPr>
                                    </m:ctrlPr>
                                  </m:fPr>
                                  <m:num>
                                    <m:d>
                                      <m:dPr>
                                        <m:begChr m:val=""/>
                                        <m:ctrlPr>
                                          <a:rPr lang="fr-FR" i="1">
                                            <a:latin typeface="Cambria Math" panose="02040503050406030204" pitchFamily="18" charset="0"/>
                                          </a:rPr>
                                        </m:ctrlPr>
                                      </m:dPr>
                                      <m:e>
                                        <m:r>
                                          <a:rPr lang="fr-FR">
                                            <a:latin typeface="Cambria Math" panose="02040503050406030204" pitchFamily="18" charset="0"/>
                                          </a:rPr>
                                          <m:t>𝜕</m:t>
                                        </m:r>
                                        <m:r>
                                          <a:rPr lang="fr-FR" i="1">
                                            <a:latin typeface="Cambria Math" panose="02040503050406030204" pitchFamily="18" charset="0"/>
                                          </a:rPr>
                                          <m:t>𝑇</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num>
                                  <m:den>
                                    <m:r>
                                      <a:rPr lang="fr-FR" i="0">
                                        <a:latin typeface="Cambria Math" panose="02040503050406030204" pitchFamily="18" charset="0"/>
                                      </a:rPr>
                                      <m:t>𝜕</m:t>
                                    </m:r>
                                    <m:r>
                                      <a:rPr lang="fr-FR" i="1">
                                        <a:latin typeface="Cambria Math" panose="02040503050406030204" pitchFamily="18" charset="0"/>
                                      </a:rPr>
                                      <m:t>𝑥</m:t>
                                    </m:r>
                                  </m:den>
                                </m:f>
                              </m:e>
                            </m:mr>
                            <m:mr>
                              <m:e>
                                <m:f>
                                  <m:fPr>
                                    <m:ctrlPr>
                                      <a:rPr lang="fr-FR" i="1">
                                        <a:latin typeface="Cambria Math" panose="02040503050406030204" pitchFamily="18" charset="0"/>
                                      </a:rPr>
                                    </m:ctrlPr>
                                  </m:fPr>
                                  <m:num>
                                    <m:d>
                                      <m:dPr>
                                        <m:begChr m:val=""/>
                                        <m:ctrlPr>
                                          <a:rPr lang="fr-FR" i="1">
                                            <a:latin typeface="Cambria Math" panose="02040503050406030204" pitchFamily="18" charset="0"/>
                                          </a:rPr>
                                        </m:ctrlPr>
                                      </m:dPr>
                                      <m:e>
                                        <m:r>
                                          <a:rPr lang="fr-FR" i="0">
                                            <a:latin typeface="Cambria Math" panose="02040503050406030204" pitchFamily="18" charset="0"/>
                                          </a:rPr>
                                          <m:t>𝜕</m:t>
                                        </m:r>
                                        <m:r>
                                          <a:rPr lang="fr-FR" i="1">
                                            <a:latin typeface="Cambria Math" panose="02040503050406030204" pitchFamily="18" charset="0"/>
                                          </a:rPr>
                                          <m:t>𝑇</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num>
                                  <m:den>
                                    <m:r>
                                      <a:rPr lang="fr-FR" i="0">
                                        <a:latin typeface="Cambria Math" panose="02040503050406030204" pitchFamily="18" charset="0"/>
                                      </a:rPr>
                                      <m:t>𝜕</m:t>
                                    </m:r>
                                    <m:r>
                                      <a:rPr lang="fr-FR" i="1">
                                        <a:latin typeface="Cambria Math" panose="02040503050406030204" pitchFamily="18" charset="0"/>
                                      </a:rPr>
                                      <m:t>𝑦</m:t>
                                    </m:r>
                                  </m:den>
                                </m:f>
                              </m:e>
                            </m:mr>
                          </m:m>
                        </m:e>
                      </m:d>
                    </m:oMath>
                  </m:oMathPara>
                </a14:m>
                <a:endParaRPr lang="fr-FR" dirty="0"/>
              </a:p>
            </p:txBody>
          </p:sp>
        </mc:Choice>
        <mc:Fallback xmlns="">
          <p:sp>
            <p:nvSpPr>
              <p:cNvPr id="14" name="Rectangle 13">
                <a:extLst>
                  <a:ext uri="{FF2B5EF4-FFF2-40B4-BE49-F238E27FC236}">
                    <a16:creationId xmlns:a16="http://schemas.microsoft.com/office/drawing/2014/main" id="{8D926F9B-7D67-44B2-96CD-444E832C0391}"/>
                  </a:ext>
                </a:extLst>
              </p:cNvPr>
              <p:cNvSpPr>
                <a:spLocks noRot="1" noChangeAspect="1" noMove="1" noResize="1" noEditPoints="1" noAdjustHandles="1" noChangeArrowheads="1" noChangeShapeType="1" noTextEdit="1"/>
              </p:cNvSpPr>
              <p:nvPr/>
            </p:nvSpPr>
            <p:spPr>
              <a:xfrm>
                <a:off x="4460007" y="3225184"/>
                <a:ext cx="1398396" cy="1407373"/>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81C586C8-EC11-4D93-AB69-11C26C7A9BCB}"/>
                  </a:ext>
                </a:extLst>
              </p:cNvPr>
              <p:cNvSpPr/>
              <p:nvPr/>
            </p:nvSpPr>
            <p:spPr>
              <a:xfrm>
                <a:off x="5712821" y="374420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5" name="Rectangle 14">
                <a:extLst>
                  <a:ext uri="{FF2B5EF4-FFF2-40B4-BE49-F238E27FC236}">
                    <a16:creationId xmlns:a16="http://schemas.microsoft.com/office/drawing/2014/main" id="{81C586C8-EC11-4D93-AB69-11C26C7A9BCB}"/>
                  </a:ext>
                </a:extLst>
              </p:cNvPr>
              <p:cNvSpPr>
                <a:spLocks noRot="1" noChangeAspect="1" noMove="1" noResize="1" noEditPoints="1" noAdjustHandles="1" noChangeArrowheads="1" noChangeShapeType="1" noTextEdit="1"/>
              </p:cNvSpPr>
              <p:nvPr/>
            </p:nvSpPr>
            <p:spPr>
              <a:xfrm>
                <a:off x="5712821" y="3744205"/>
                <a:ext cx="410690" cy="369332"/>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CBA9EC74-78AA-4B03-989F-7B5770E1781A}"/>
                  </a:ext>
                </a:extLst>
              </p:cNvPr>
              <p:cNvSpPr/>
              <p:nvPr/>
            </p:nvSpPr>
            <p:spPr>
              <a:xfrm>
                <a:off x="5944555" y="3502759"/>
                <a:ext cx="1226425" cy="852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m>
                            <m:mPr>
                              <m:plcHide m:val="on"/>
                              <m:mcs>
                                <m:mc>
                                  <m:mcPr>
                                    <m:count m:val="1"/>
                                    <m:mcJc m:val="center"/>
                                  </m:mcPr>
                                </m:mc>
                              </m:mcs>
                              <m:ctrlPr>
                                <a:rPr lang="fr-FR" i="1">
                                  <a:latin typeface="Cambria Math" panose="02040503050406030204" pitchFamily="18" charset="0"/>
                                </a:rPr>
                              </m:ctrlPr>
                            </m:mPr>
                            <m:mr>
                              <m:e>
                                <m:f>
                                  <m:fPr>
                                    <m:ctrlPr>
                                      <a:rPr lang="fr-FR" i="1">
                                        <a:latin typeface="Cambria Math" panose="02040503050406030204" pitchFamily="18" charset="0"/>
                                      </a:rPr>
                                    </m:ctrlPr>
                                  </m:fPr>
                                  <m:num>
                                    <m:r>
                                      <a:rPr lang="fr-FR">
                                        <a:latin typeface="Cambria Math" panose="02040503050406030204" pitchFamily="18" charset="0"/>
                                      </a:rPr>
                                      <m:t>1</m:t>
                                    </m:r>
                                  </m:num>
                                  <m:den>
                                    <m:r>
                                      <a:rPr lang="fr-FR" i="0">
                                        <a:latin typeface="Cambria Math" panose="02040503050406030204" pitchFamily="18" charset="0"/>
                                      </a:rPr>
                                      <m:t>2</m:t>
                                    </m:r>
                                  </m:den>
                                </m:f>
                                <m:r>
                                  <a:rPr lang="fr-FR" i="0">
                                    <a:latin typeface="Cambria Math" panose="02040503050406030204" pitchFamily="18" charset="0"/>
                                  </a:rPr>
                                  <m:t>+</m:t>
                                </m:r>
                                <m:r>
                                  <a:rPr lang="fr-FR" i="1">
                                    <a:latin typeface="Cambria Math" panose="02040503050406030204" pitchFamily="18" charset="0"/>
                                  </a:rPr>
                                  <m:t>𝑦</m:t>
                                </m:r>
                              </m:e>
                            </m:mr>
                            <m:mr>
                              <m:e>
                                <m:r>
                                  <a:rPr lang="fr-FR" i="0">
                                    <a:latin typeface="Cambria Math" panose="02040503050406030204" pitchFamily="18" charset="0"/>
                                  </a:rPr>
                                  <m:t>−5+</m:t>
                                </m:r>
                                <m:r>
                                  <a:rPr lang="fr-FR" i="1">
                                    <a:latin typeface="Cambria Math" panose="02040503050406030204" pitchFamily="18" charset="0"/>
                                  </a:rPr>
                                  <m:t>𝑥</m:t>
                                </m:r>
                              </m:e>
                            </m:mr>
                          </m:m>
                        </m:e>
                      </m:d>
                    </m:oMath>
                  </m:oMathPara>
                </a14:m>
                <a:endParaRPr lang="fr-FR" dirty="0"/>
              </a:p>
            </p:txBody>
          </p:sp>
        </mc:Choice>
        <mc:Fallback xmlns="">
          <p:sp>
            <p:nvSpPr>
              <p:cNvPr id="16" name="Rectangle 15">
                <a:extLst>
                  <a:ext uri="{FF2B5EF4-FFF2-40B4-BE49-F238E27FC236}">
                    <a16:creationId xmlns:a16="http://schemas.microsoft.com/office/drawing/2014/main" id="{CBA9EC74-78AA-4B03-989F-7B5770E1781A}"/>
                  </a:ext>
                </a:extLst>
              </p:cNvPr>
              <p:cNvSpPr>
                <a:spLocks noRot="1" noChangeAspect="1" noMove="1" noResize="1" noEditPoints="1" noAdjustHandles="1" noChangeArrowheads="1" noChangeShapeType="1" noTextEdit="1"/>
              </p:cNvSpPr>
              <p:nvPr/>
            </p:nvSpPr>
            <p:spPr>
              <a:xfrm>
                <a:off x="5944555" y="3502759"/>
                <a:ext cx="1226425" cy="852221"/>
              </a:xfrm>
              <a:prstGeom prst="rect">
                <a:avLst/>
              </a:prstGeom>
              <a:blipFill>
                <a:blip r:embed="rId10"/>
                <a:stretch>
                  <a:fillRect/>
                </a:stretch>
              </a:blipFill>
            </p:spPr>
            <p:txBody>
              <a:bodyPr/>
              <a:lstStyle/>
              <a:p>
                <a:r>
                  <a:rPr lang="fr-FR">
                    <a:noFill/>
                  </a:rPr>
                  <a:t> </a:t>
                </a:r>
              </a:p>
            </p:txBody>
          </p:sp>
        </mc:Fallback>
      </mc:AlternateContent>
      <p:sp>
        <p:nvSpPr>
          <p:cNvPr id="17" name="Rectangle 16">
            <a:extLst>
              <a:ext uri="{FF2B5EF4-FFF2-40B4-BE49-F238E27FC236}">
                <a16:creationId xmlns:a16="http://schemas.microsoft.com/office/drawing/2014/main" xmlns="" id="{A8959F93-E983-4C0C-9251-2B8C55D3DCD0}"/>
              </a:ext>
            </a:extLst>
          </p:cNvPr>
          <p:cNvSpPr/>
          <p:nvPr/>
        </p:nvSpPr>
        <p:spPr>
          <a:xfrm>
            <a:off x="749767" y="4920745"/>
            <a:ext cx="5808000" cy="374077"/>
          </a:xfrm>
          <a:prstGeom prst="rect">
            <a:avLst/>
          </a:prstGeom>
        </p:spPr>
        <p:txBody>
          <a:bodyPr wrap="none">
            <a:spAutoFit/>
          </a:bodyPr>
          <a:lstStyle/>
          <a:p>
            <a:pPr>
              <a:lnSpc>
                <a:spcPct val="107000"/>
              </a:lnSpc>
              <a:spcAft>
                <a:spcPts val="800"/>
              </a:spcAft>
              <a:tabLst>
                <a:tab pos="787400" algn="l"/>
              </a:tabLst>
            </a:pPr>
            <a:r>
              <a:rPr lang="fr-FR" dirty="0">
                <a:latin typeface="Times New Roman" panose="02020603050405020304" pitchFamily="18" charset="0"/>
                <a:ea typeface="Times New Roman" panose="02020603050405020304" pitchFamily="18" charset="0"/>
                <a:cs typeface="Arial" panose="020B0604020202020204" pitchFamily="34" charset="0"/>
              </a:rPr>
              <a:t>3/Calculons et dessinons la courbe isovaleur correspondante.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F9D79835-2097-43B8-A461-93F3CC21CCF6}"/>
                  </a:ext>
                </a:extLst>
              </p:cNvPr>
              <p:cNvSpPr/>
              <p:nvPr/>
            </p:nvSpPr>
            <p:spPr>
              <a:xfrm>
                <a:off x="749767" y="5675921"/>
                <a:ext cx="9563820" cy="369332"/>
              </a:xfrm>
              <a:prstGeom prst="rect">
                <a:avLst/>
              </a:prstGeom>
            </p:spPr>
            <p:txBody>
              <a:bodyPr wrap="square">
                <a:spAutoFit/>
              </a:bodyPr>
              <a:lstStyle/>
              <a:p>
                <a:r>
                  <a:rPr lang="fr-FR" dirty="0">
                    <a:latin typeface="Times New Roman" panose="02020603050405020304" pitchFamily="18" charset="0"/>
                    <a:ea typeface="Times New Roman" panose="02020603050405020304" pitchFamily="18" charset="0"/>
                  </a:rPr>
                  <a:t>A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𝑇</m:t>
                    </m:r>
                    <m:r>
                      <a:rPr lang="fr-FR" i="1">
                        <a:latin typeface="Cambria Math" panose="02040503050406030204" pitchFamily="18" charset="0"/>
                        <a:ea typeface="Times New Roman" panose="02020603050405020304" pitchFamily="18" charset="0"/>
                        <a:cs typeface="Times New Roman" panose="02020603050405020304" pitchFamily="18" charset="0"/>
                      </a:rPr>
                      <m:t>= 20</m:t>
                    </m:r>
                  </m:oMath>
                </a14:m>
                <a:r>
                  <a:rPr lang="fr-FR" dirty="0">
                    <a:latin typeface="Times New Roman" panose="02020603050405020304" pitchFamily="18" charset="0"/>
                    <a:ea typeface="Times New Roman" panose="02020603050405020304" pitchFamily="18" charset="0"/>
                  </a:rPr>
                  <a:t>        C’est-à-dire, trouvons les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𝑇</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𝑦</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rPr>
                  <a:t>   telle que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𝑇</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 </m:t>
                    </m:r>
                    <m:r>
                      <a:rPr lang="fr-FR" i="1">
                        <a:latin typeface="Cambria Math" panose="02040503050406030204" pitchFamily="18" charset="0"/>
                        <a:ea typeface="Times New Roman" panose="02020603050405020304" pitchFamily="18" charset="0"/>
                        <a:cs typeface="Times New Roman" panose="02020603050405020304" pitchFamily="18" charset="0"/>
                      </a:rPr>
                      <m:t>𝑦</m:t>
                    </m:r>
                    <m:r>
                      <a:rPr lang="fr-FR" i="1">
                        <a:latin typeface="Cambria Math" panose="02040503050406030204" pitchFamily="18" charset="0"/>
                        <a:ea typeface="Times New Roman" panose="02020603050405020304" pitchFamily="18" charset="0"/>
                        <a:cs typeface="Times New Roman" panose="02020603050405020304" pitchFamily="18" charset="0"/>
                      </a:rPr>
                      <m:t>)= 20</m:t>
                    </m:r>
                  </m:oMath>
                </a14:m>
                <a:endParaRPr lang="fr-FR" dirty="0"/>
              </a:p>
            </p:txBody>
          </p:sp>
        </mc:Choice>
        <mc:Fallback xmlns="">
          <p:sp>
            <p:nvSpPr>
              <p:cNvPr id="18" name="Rectangle 17">
                <a:extLst>
                  <a:ext uri="{FF2B5EF4-FFF2-40B4-BE49-F238E27FC236}">
                    <a16:creationId xmlns:a16="http://schemas.microsoft.com/office/drawing/2014/main" id="{F9D79835-2097-43B8-A461-93F3CC21CCF6}"/>
                  </a:ext>
                </a:extLst>
              </p:cNvPr>
              <p:cNvSpPr>
                <a:spLocks noRot="1" noChangeAspect="1" noMove="1" noResize="1" noEditPoints="1" noAdjustHandles="1" noChangeArrowheads="1" noChangeShapeType="1" noTextEdit="1"/>
              </p:cNvSpPr>
              <p:nvPr/>
            </p:nvSpPr>
            <p:spPr>
              <a:xfrm>
                <a:off x="749767" y="5675921"/>
                <a:ext cx="9563820" cy="369332"/>
              </a:xfrm>
              <a:prstGeom prst="rect">
                <a:avLst/>
              </a:prstGeom>
              <a:blipFill>
                <a:blip r:embed="rId11"/>
                <a:stretch>
                  <a:fillRect l="-574" t="-9836" b="-22951"/>
                </a:stretch>
              </a:blipFill>
            </p:spPr>
            <p:txBody>
              <a:bodyPr/>
              <a:lstStyle/>
              <a:p>
                <a:r>
                  <a:rPr lang="fr-FR">
                    <a:noFill/>
                  </a:rPr>
                  <a:t> </a:t>
                </a:r>
              </a:p>
            </p:txBody>
          </p:sp>
        </mc:Fallback>
      </mc:AlternateContent>
    </p:spTree>
    <p:extLst>
      <p:ext uri="{BB962C8B-B14F-4D97-AF65-F5344CB8AC3E}">
        <p14:creationId xmlns:p14="http://schemas.microsoft.com/office/powerpoint/2010/main" val="359707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7FF9001-0F00-4AFB-AA50-A0D6070FF201}"/>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6" name="Rectangle 5">
            <a:extLst>
              <a:ext uri="{FF2B5EF4-FFF2-40B4-BE49-F238E27FC236}">
                <a16:creationId xmlns:a16="http://schemas.microsoft.com/office/drawing/2014/main" xmlns="" id="{D56AF09B-959D-40AB-809A-1402259023AC}"/>
              </a:ext>
            </a:extLst>
          </p:cNvPr>
          <p:cNvSpPr/>
          <p:nvPr/>
        </p:nvSpPr>
        <p:spPr>
          <a:xfrm>
            <a:off x="415098" y="880697"/>
            <a:ext cx="1392369" cy="369332"/>
          </a:xfrm>
          <a:prstGeom prst="rect">
            <a:avLst/>
          </a:prstGeom>
        </p:spPr>
        <p:txBody>
          <a:bodyPr wrap="none">
            <a:spAutoFit/>
          </a:bodyPr>
          <a:lstStyle/>
          <a:p>
            <a:pPr lvl="0"/>
            <a:r>
              <a:rPr lang="fr-FR" b="1" u="sng" dirty="0">
                <a:solidFill>
                  <a:prstClr val="black"/>
                </a:solidFill>
                <a:latin typeface="Times New Roman" panose="02020603050405020304" pitchFamily="18" charset="0"/>
                <a:ea typeface="Calibri" panose="020F0502020204030204" pitchFamily="34" charset="0"/>
              </a:rPr>
              <a:t>Exercice 01:</a:t>
            </a:r>
            <a:endParaRPr lang="fr-FR" dirty="0">
              <a:solidFill>
                <a:prstClr val="black"/>
              </a:solidFill>
            </a:endParaRPr>
          </a:p>
        </p:txBody>
      </p:sp>
      <p:sp>
        <p:nvSpPr>
          <p:cNvPr id="2" name="Rectangle 1">
            <a:extLst>
              <a:ext uri="{FF2B5EF4-FFF2-40B4-BE49-F238E27FC236}">
                <a16:creationId xmlns:a16="http://schemas.microsoft.com/office/drawing/2014/main" xmlns="" id="{5BB8D95B-C244-4AA6-AEBC-1432FEF12911}"/>
              </a:ext>
            </a:extLst>
          </p:cNvPr>
          <p:cNvSpPr/>
          <p:nvPr/>
        </p:nvSpPr>
        <p:spPr>
          <a:xfrm>
            <a:off x="415098" y="1250029"/>
            <a:ext cx="11361804" cy="1711366"/>
          </a:xfrm>
          <a:prstGeom prst="rect">
            <a:avLst/>
          </a:prstGeom>
        </p:spPr>
        <p:txBody>
          <a:bodyPr wrap="square">
            <a:spAutoFit/>
          </a:bodyPr>
          <a:lstStyle/>
          <a:p>
            <a:pPr>
              <a:lnSpc>
                <a:spcPct val="150000"/>
              </a:lnSpc>
            </a:pPr>
            <a:r>
              <a:rPr lang="fr-FR" dirty="0">
                <a:solidFill>
                  <a:srgbClr val="000000"/>
                </a:solidFill>
                <a:latin typeface="Times New Roman" panose="02020603050405020304" pitchFamily="18" charset="0"/>
              </a:rPr>
              <a:t>           On considère une barre définie 1e long de l’axe </a:t>
            </a:r>
            <a:r>
              <a:rPr lang="fr-FR" i="1" dirty="0">
                <a:solidFill>
                  <a:srgbClr val="000000"/>
                </a:solidFill>
                <a:latin typeface="Times New Roman" panose="02020603050405020304" pitchFamily="18" charset="0"/>
              </a:rPr>
              <a:t>x</a:t>
            </a:r>
            <a:r>
              <a:rPr lang="fr-FR" dirty="0">
                <a:solidFill>
                  <a:srgbClr val="000000"/>
                </a:solidFill>
                <a:latin typeface="Times New Roman" panose="02020603050405020304" pitchFamily="18" charset="0"/>
              </a:rPr>
              <a:t>. Cette barre est maillée avec deux éléments. Le premier élément (associé aux </a:t>
            </a:r>
            <a:r>
              <a:rPr lang="fr-FR" i="1" dirty="0">
                <a:solidFill>
                  <a:srgbClr val="000000"/>
                </a:solidFill>
                <a:latin typeface="Times New Roman" panose="02020603050405020304" pitchFamily="18" charset="0"/>
              </a:rPr>
              <a:t>nœuds</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1</a:t>
            </a:r>
            <a:r>
              <a:rPr lang="fr-FR" dirty="0">
                <a:solidFill>
                  <a:srgbClr val="000000"/>
                </a:solidFill>
                <a:latin typeface="Times New Roman" panose="02020603050405020304" pitchFamily="18" charset="0"/>
              </a:rPr>
              <a:t>,</a:t>
            </a:r>
            <a:r>
              <a:rPr lang="fr-FR" i="1" dirty="0">
                <a:solidFill>
                  <a:srgbClr val="000000"/>
                </a:solidFill>
                <a:latin typeface="Times New Roman" panose="02020603050405020304" pitchFamily="18" charset="0"/>
              </a:rPr>
              <a:t>2</a:t>
            </a:r>
            <a:r>
              <a:rPr lang="fr-FR" dirty="0">
                <a:solidFill>
                  <a:srgbClr val="000000"/>
                </a:solidFill>
                <a:latin typeface="Times New Roman" panose="02020603050405020304" pitchFamily="18" charset="0"/>
              </a:rPr>
              <a:t> et </a:t>
            </a:r>
            <a:r>
              <a:rPr lang="fr-FR" i="1" dirty="0">
                <a:solidFill>
                  <a:srgbClr val="000000"/>
                </a:solidFill>
                <a:latin typeface="Times New Roman" panose="02020603050405020304" pitchFamily="18" charset="0"/>
              </a:rPr>
              <a:t>3</a:t>
            </a:r>
            <a:r>
              <a:rPr lang="fr-FR" dirty="0">
                <a:solidFill>
                  <a:srgbClr val="000000"/>
                </a:solidFill>
                <a:latin typeface="Times New Roman" panose="02020603050405020304" pitchFamily="18" charset="0"/>
              </a:rPr>
              <a:t>) est un élément l D quadratique. Le deuxième élément est un élément 1D linéaire (associé aux </a:t>
            </a:r>
            <a:r>
              <a:rPr lang="fr-FR" i="1" dirty="0">
                <a:solidFill>
                  <a:srgbClr val="000000"/>
                </a:solidFill>
                <a:latin typeface="Times New Roman" panose="02020603050405020304" pitchFamily="18" charset="0"/>
              </a:rPr>
              <a:t>nœuds</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3</a:t>
            </a:r>
            <a:r>
              <a:rPr lang="fr-FR" dirty="0">
                <a:solidFill>
                  <a:srgbClr val="000000"/>
                </a:solidFill>
                <a:latin typeface="Times New Roman" panose="02020603050405020304" pitchFamily="18" charset="0"/>
              </a:rPr>
              <a:t> et </a:t>
            </a:r>
            <a:r>
              <a:rPr lang="fr-FR" i="1" dirty="0">
                <a:solidFill>
                  <a:srgbClr val="000000"/>
                </a:solidFill>
                <a:latin typeface="Times New Roman" panose="02020603050405020304" pitchFamily="18" charset="0"/>
              </a:rPr>
              <a:t>4</a:t>
            </a:r>
            <a:r>
              <a:rPr lang="fr-FR" dirty="0">
                <a:solidFill>
                  <a:srgbClr val="000000"/>
                </a:solidFill>
                <a:latin typeface="Times New Roman" panose="02020603050405020304" pitchFamily="18" charset="0"/>
              </a:rPr>
              <a:t>). On donne également à 1a figure suivante 1a position et la numérotation des nœuds de chaque élément.</a:t>
            </a:r>
            <a:r>
              <a:rPr lang="fr-FR" dirty="0"/>
              <a:t> </a:t>
            </a:r>
            <a:br>
              <a:rPr lang="fr-FR" dirty="0"/>
            </a:br>
            <a:endParaRPr lang="fr-FR" dirty="0"/>
          </a:p>
        </p:txBody>
      </p:sp>
      <p:sp>
        <p:nvSpPr>
          <p:cNvPr id="3" name="Rectangle 2">
            <a:extLst>
              <a:ext uri="{FF2B5EF4-FFF2-40B4-BE49-F238E27FC236}">
                <a16:creationId xmlns:a16="http://schemas.microsoft.com/office/drawing/2014/main" xmlns="" id="{3D7B41FF-B484-4E81-A801-08F49F47093F}"/>
              </a:ext>
            </a:extLst>
          </p:cNvPr>
          <p:cNvSpPr/>
          <p:nvPr/>
        </p:nvSpPr>
        <p:spPr>
          <a:xfrm>
            <a:off x="3854570" y="3559317"/>
            <a:ext cx="4482860" cy="646331"/>
          </a:xfrm>
          <a:prstGeom prst="rect">
            <a:avLst/>
          </a:prstGeom>
        </p:spPr>
        <p:txBody>
          <a:bodyPr wrap="square">
            <a:spAutoFit/>
          </a:bodyPr>
          <a:lstStyle/>
          <a:p>
            <a:r>
              <a:rPr lang="fr-FR" dirty="0">
                <a:solidFill>
                  <a:srgbClr val="000000"/>
                </a:solidFill>
                <a:latin typeface="Times New Roman" panose="02020603050405020304" pitchFamily="18" charset="0"/>
              </a:rPr>
              <a:t>Figure 01 — Interpolation le long d’une barre.</a:t>
            </a:r>
            <a:r>
              <a:rPr lang="fr-FR" dirty="0"/>
              <a:t> </a:t>
            </a:r>
            <a:br>
              <a:rPr lang="fr-FR" dirty="0"/>
            </a:br>
            <a:endParaRPr lang="fr-FR" dirty="0"/>
          </a:p>
        </p:txBody>
      </p:sp>
      <p:sp>
        <p:nvSpPr>
          <p:cNvPr id="4" name="Rectangle 3">
            <a:extLst>
              <a:ext uri="{FF2B5EF4-FFF2-40B4-BE49-F238E27FC236}">
                <a16:creationId xmlns:a16="http://schemas.microsoft.com/office/drawing/2014/main" xmlns="" id="{1333725E-701A-441E-A61E-9139963926A7}"/>
              </a:ext>
            </a:extLst>
          </p:cNvPr>
          <p:cNvSpPr/>
          <p:nvPr/>
        </p:nvSpPr>
        <p:spPr>
          <a:xfrm>
            <a:off x="415098" y="3982022"/>
            <a:ext cx="10273030" cy="646331"/>
          </a:xfrm>
          <a:prstGeom prst="rect">
            <a:avLst/>
          </a:prstGeom>
        </p:spPr>
        <p:txBody>
          <a:bodyPr wrap="square">
            <a:spAutoFit/>
          </a:bodyPr>
          <a:lstStyle/>
          <a:p>
            <a:r>
              <a:rPr lang="fr-FR" dirty="0">
                <a:solidFill>
                  <a:srgbClr val="000000"/>
                </a:solidFill>
                <a:latin typeface="Times New Roman" panose="02020603050405020304" pitchFamily="18" charset="0"/>
              </a:rPr>
              <a:t>Les coordonnées x des nœuds sont : </a:t>
            </a:r>
            <a:r>
              <a:rPr lang="fr-FR" i="1" dirty="0">
                <a:solidFill>
                  <a:srgbClr val="000000"/>
                </a:solidFill>
                <a:latin typeface="Times New Roman" panose="02020603050405020304" pitchFamily="18" charset="0"/>
              </a:rPr>
              <a:t>nœud l</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x=0</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nœud 2</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x=1</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nœud 3</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x=2</a:t>
            </a:r>
            <a:r>
              <a:rPr lang="fr-FR" dirty="0">
                <a:solidFill>
                  <a:srgbClr val="000000"/>
                </a:solidFill>
                <a:latin typeface="Times New Roman" panose="02020603050405020304" pitchFamily="18" charset="0"/>
              </a:rPr>
              <a:t>) et </a:t>
            </a:r>
            <a:r>
              <a:rPr lang="fr-FR" i="1" dirty="0">
                <a:solidFill>
                  <a:srgbClr val="000000"/>
                </a:solidFill>
                <a:latin typeface="Times New Roman" panose="02020603050405020304" pitchFamily="18" charset="0"/>
              </a:rPr>
              <a:t>nœud 4</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x=3</a:t>
            </a:r>
            <a:r>
              <a:rPr lang="fr-FR" dirty="0">
                <a:solidFill>
                  <a:srgbClr val="000000"/>
                </a:solidFill>
                <a:latin typeface="Times New Roman" panose="02020603050405020304" pitchFamily="18" charset="0"/>
              </a:rPr>
              <a:t>).</a:t>
            </a:r>
            <a:r>
              <a:rPr lang="fr-FR" dirty="0"/>
              <a:t> </a:t>
            </a:r>
            <a:br>
              <a:rPr lang="fr-FR" dirty="0"/>
            </a:br>
            <a:endParaRPr lang="fr-FR" dirty="0"/>
          </a:p>
        </p:txBody>
      </p:sp>
      <p:sp>
        <p:nvSpPr>
          <p:cNvPr id="7" name="Rectangle 6">
            <a:extLst>
              <a:ext uri="{FF2B5EF4-FFF2-40B4-BE49-F238E27FC236}">
                <a16:creationId xmlns:a16="http://schemas.microsoft.com/office/drawing/2014/main" xmlns="" id="{449F66B6-B28B-455C-8EF2-22C3A8389E68}"/>
              </a:ext>
            </a:extLst>
          </p:cNvPr>
          <p:cNvSpPr/>
          <p:nvPr/>
        </p:nvSpPr>
        <p:spPr>
          <a:xfrm>
            <a:off x="415098" y="4355602"/>
            <a:ext cx="11361804" cy="1295868"/>
          </a:xfrm>
          <a:prstGeom prst="rect">
            <a:avLst/>
          </a:prstGeom>
        </p:spPr>
        <p:txBody>
          <a:bodyPr wrap="square">
            <a:spAutoFit/>
          </a:bodyPr>
          <a:lstStyle/>
          <a:p>
            <a:pPr>
              <a:lnSpc>
                <a:spcPct val="150000"/>
              </a:lnSpc>
            </a:pPr>
            <a:r>
              <a:rPr lang="fr-FR" dirty="0">
                <a:solidFill>
                  <a:srgbClr val="000000"/>
                </a:solidFill>
                <a:latin typeface="Times New Roman" panose="02020603050405020304" pitchFamily="18" charset="0"/>
              </a:rPr>
              <a:t>On cherche à interpoler un champ de déplacements </a:t>
            </a:r>
            <a:r>
              <a:rPr lang="fr-FR" i="1" dirty="0">
                <a:solidFill>
                  <a:srgbClr val="000000"/>
                </a:solidFill>
                <a:latin typeface="Times New Roman" panose="02020603050405020304" pitchFamily="18" charset="0"/>
              </a:rPr>
              <a:t>u(x) </a:t>
            </a:r>
            <a:r>
              <a:rPr lang="fr-FR" dirty="0">
                <a:solidFill>
                  <a:srgbClr val="000000"/>
                </a:solidFill>
                <a:latin typeface="Times New Roman" panose="02020603050405020304" pitchFamily="18" charset="0"/>
              </a:rPr>
              <a:t>1e long de cette barre. On mesure les déplacements </a:t>
            </a:r>
            <a:r>
              <a:rPr lang="fr-FR" i="1" dirty="0">
                <a:solidFill>
                  <a:srgbClr val="000000"/>
                </a:solidFill>
                <a:latin typeface="Times New Roman" panose="02020603050405020304" pitchFamily="18" charset="0"/>
              </a:rPr>
              <a:t>u</a:t>
            </a:r>
            <a:r>
              <a:rPr lang="fr-FR" dirty="0">
                <a:solidFill>
                  <a:srgbClr val="000000"/>
                </a:solidFill>
                <a:latin typeface="Times New Roman" panose="02020603050405020304" pitchFamily="18" charset="0"/>
              </a:rPr>
              <a:t> aux </a:t>
            </a:r>
            <a:r>
              <a:rPr lang="fr-FR" i="1" dirty="0">
                <a:solidFill>
                  <a:srgbClr val="000000"/>
                </a:solidFill>
                <a:latin typeface="Times New Roman" panose="02020603050405020304" pitchFamily="18" charset="0"/>
              </a:rPr>
              <a:t>nœuds</a:t>
            </a:r>
            <a:r>
              <a:rPr lang="fr-FR" dirty="0">
                <a:solidFill>
                  <a:srgbClr val="000000"/>
                </a:solidFill>
                <a:latin typeface="Times New Roman" panose="02020603050405020304" pitchFamily="18" charset="0"/>
              </a:rPr>
              <a:t> suivants : </a:t>
            </a:r>
            <a:r>
              <a:rPr lang="fr-FR" i="1" dirty="0">
                <a:solidFill>
                  <a:srgbClr val="000000"/>
                </a:solidFill>
                <a:latin typeface="Times New Roman" panose="02020603050405020304" pitchFamily="18" charset="0"/>
              </a:rPr>
              <a:t>u</a:t>
            </a:r>
            <a:r>
              <a:rPr lang="fr-FR" sz="800" i="1" dirty="0">
                <a:solidFill>
                  <a:srgbClr val="000000"/>
                </a:solidFill>
                <a:latin typeface="Times New Roman" panose="02020603050405020304" pitchFamily="18" charset="0"/>
              </a:rPr>
              <a:t>1 </a:t>
            </a:r>
            <a:r>
              <a:rPr lang="fr-FR" i="1" dirty="0">
                <a:solidFill>
                  <a:srgbClr val="000000"/>
                </a:solidFill>
                <a:latin typeface="Times New Roman" panose="02020603050405020304" pitchFamily="18" charset="0"/>
              </a:rPr>
              <a:t>= 0</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u</a:t>
            </a:r>
            <a:r>
              <a:rPr lang="fr-FR" sz="800" i="1" dirty="0">
                <a:solidFill>
                  <a:srgbClr val="000000"/>
                </a:solidFill>
                <a:latin typeface="Times New Roman" panose="02020603050405020304" pitchFamily="18" charset="0"/>
              </a:rPr>
              <a:t>2 </a:t>
            </a:r>
            <a:r>
              <a:rPr lang="fr-FR" i="1" dirty="0">
                <a:solidFill>
                  <a:srgbClr val="000000"/>
                </a:solidFill>
                <a:latin typeface="Times New Roman" panose="02020603050405020304" pitchFamily="18" charset="0"/>
              </a:rPr>
              <a:t>= 2</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u</a:t>
            </a:r>
            <a:r>
              <a:rPr lang="fr-FR" sz="800" i="1" dirty="0">
                <a:solidFill>
                  <a:srgbClr val="000000"/>
                </a:solidFill>
                <a:latin typeface="Times New Roman" panose="02020603050405020304" pitchFamily="18" charset="0"/>
              </a:rPr>
              <a:t>3 </a:t>
            </a:r>
            <a:r>
              <a:rPr lang="fr-FR" i="1" dirty="0">
                <a:solidFill>
                  <a:srgbClr val="000000"/>
                </a:solidFill>
                <a:latin typeface="Times New Roman" panose="02020603050405020304" pitchFamily="18" charset="0"/>
              </a:rPr>
              <a:t>= 4</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u</a:t>
            </a:r>
            <a:r>
              <a:rPr lang="fr-FR" sz="800" i="1" dirty="0">
                <a:solidFill>
                  <a:srgbClr val="000000"/>
                </a:solidFill>
                <a:latin typeface="Times New Roman" panose="02020603050405020304" pitchFamily="18" charset="0"/>
              </a:rPr>
              <a:t>4 </a:t>
            </a:r>
            <a:r>
              <a:rPr lang="fr-FR" i="1" dirty="0">
                <a:solidFill>
                  <a:srgbClr val="000000"/>
                </a:solidFill>
                <a:latin typeface="Times New Roman" panose="02020603050405020304" pitchFamily="18" charset="0"/>
              </a:rPr>
              <a:t>= 0</a:t>
            </a:r>
            <a:r>
              <a:rPr lang="fr-FR" dirty="0">
                <a:solidFill>
                  <a:srgbClr val="000000"/>
                </a:solidFill>
                <a:latin typeface="Times New Roman" panose="02020603050405020304" pitchFamily="18" charset="0"/>
              </a:rPr>
              <a:t>.</a:t>
            </a:r>
            <a:r>
              <a:rPr lang="fr-FR" dirty="0"/>
              <a:t> </a:t>
            </a:r>
            <a:br>
              <a:rPr lang="fr-FR" dirty="0"/>
            </a:br>
            <a:endParaRPr lang="fr-FR" dirty="0"/>
          </a:p>
        </p:txBody>
      </p:sp>
      <p:sp>
        <p:nvSpPr>
          <p:cNvPr id="8" name="Rectangle 7">
            <a:extLst>
              <a:ext uri="{FF2B5EF4-FFF2-40B4-BE49-F238E27FC236}">
                <a16:creationId xmlns:a16="http://schemas.microsoft.com/office/drawing/2014/main" xmlns="" id="{2A42BB6B-1181-41E5-A537-7CD8BD584767}"/>
              </a:ext>
            </a:extLst>
          </p:cNvPr>
          <p:cNvSpPr/>
          <p:nvPr/>
        </p:nvSpPr>
        <p:spPr>
          <a:xfrm>
            <a:off x="415098" y="5153490"/>
            <a:ext cx="11361804" cy="1295868"/>
          </a:xfrm>
          <a:prstGeom prst="rect">
            <a:avLst/>
          </a:prstGeom>
        </p:spPr>
        <p:txBody>
          <a:bodyPr wrap="square">
            <a:spAutoFit/>
          </a:bodyPr>
          <a:lstStyle/>
          <a:p>
            <a:pPr>
              <a:lnSpc>
                <a:spcPct val="150000"/>
              </a:lnSpc>
            </a:pPr>
            <a:r>
              <a:rPr lang="fr-FR" dirty="0">
                <a:solidFill>
                  <a:srgbClr val="000000"/>
                </a:solidFill>
                <a:latin typeface="Times New Roman" panose="02020603050405020304" pitchFamily="18" charset="0"/>
              </a:rPr>
              <a:t>Déterminer l’interpolation </a:t>
            </a:r>
            <a:r>
              <a:rPr lang="fr-FR" i="1" dirty="0">
                <a:solidFill>
                  <a:srgbClr val="000000"/>
                </a:solidFill>
                <a:latin typeface="Times New Roman" panose="02020603050405020304" pitchFamily="18" charset="0"/>
              </a:rPr>
              <a:t>u(x) </a:t>
            </a:r>
            <a:r>
              <a:rPr lang="fr-FR" dirty="0">
                <a:solidFill>
                  <a:srgbClr val="000000"/>
                </a:solidFill>
                <a:latin typeface="Times New Roman" panose="02020603050405020304" pitchFamily="18" charset="0"/>
              </a:rPr>
              <a:t>(pour chaque élément) en passant par l’élément de référence. Veuillez noter </a:t>
            </a:r>
            <a:r>
              <a:rPr lang="fr-FR" i="1" dirty="0">
                <a:solidFill>
                  <a:srgbClr val="000000"/>
                </a:solidFill>
                <a:latin typeface="Times New Roman" panose="02020603050405020304" pitchFamily="18" charset="0"/>
              </a:rPr>
              <a:t>u</a:t>
            </a:r>
            <a:r>
              <a:rPr lang="fr-FR" sz="800" i="1" dirty="0">
                <a:solidFill>
                  <a:srgbClr val="000000"/>
                </a:solidFill>
                <a:latin typeface="Times New Roman" panose="02020603050405020304" pitchFamily="18" charset="0"/>
              </a:rPr>
              <a:t>(1)</a:t>
            </a:r>
            <a:r>
              <a:rPr lang="fr-FR" i="1" dirty="0">
                <a:solidFill>
                  <a:srgbClr val="000000"/>
                </a:solidFill>
                <a:latin typeface="Times New Roman" panose="02020603050405020304" pitchFamily="18" charset="0"/>
              </a:rPr>
              <a:t>(x) </a:t>
            </a:r>
            <a:r>
              <a:rPr lang="fr-FR" dirty="0">
                <a:solidFill>
                  <a:srgbClr val="000000"/>
                </a:solidFill>
                <a:latin typeface="Times New Roman" panose="02020603050405020304" pitchFamily="18" charset="0"/>
              </a:rPr>
              <a:t>l’interpolation sur le premier élément et </a:t>
            </a:r>
            <a:r>
              <a:rPr lang="fr-FR" i="1" dirty="0">
                <a:solidFill>
                  <a:srgbClr val="000000"/>
                </a:solidFill>
                <a:latin typeface="Times New Roman" panose="02020603050405020304" pitchFamily="18" charset="0"/>
              </a:rPr>
              <a:t>u</a:t>
            </a:r>
            <a:r>
              <a:rPr lang="fr-FR" sz="800" i="1" dirty="0">
                <a:solidFill>
                  <a:srgbClr val="000000"/>
                </a:solidFill>
                <a:latin typeface="Times New Roman" panose="02020603050405020304" pitchFamily="18" charset="0"/>
              </a:rPr>
              <a:t>(2)</a:t>
            </a:r>
            <a:r>
              <a:rPr lang="fr-FR" i="1" dirty="0">
                <a:solidFill>
                  <a:srgbClr val="000000"/>
                </a:solidFill>
                <a:latin typeface="Times New Roman" panose="02020603050405020304" pitchFamily="18" charset="0"/>
              </a:rPr>
              <a:t>(x) </a:t>
            </a:r>
            <a:r>
              <a:rPr lang="fr-FR" dirty="0">
                <a:solidFill>
                  <a:srgbClr val="000000"/>
                </a:solidFill>
                <a:latin typeface="Times New Roman" panose="02020603050405020304" pitchFamily="18" charset="0"/>
              </a:rPr>
              <a:t>l’interpolation sur le deuxième élément.</a:t>
            </a:r>
            <a:r>
              <a:rPr lang="fr-FR" dirty="0"/>
              <a:t> </a:t>
            </a:r>
            <a:br>
              <a:rPr lang="fr-FR" dirty="0"/>
            </a:br>
            <a:endParaRPr lang="fr-FR" dirty="0"/>
          </a:p>
        </p:txBody>
      </p:sp>
      <p:sp>
        <p:nvSpPr>
          <p:cNvPr id="9" name="Rectangle 8">
            <a:extLst>
              <a:ext uri="{FF2B5EF4-FFF2-40B4-BE49-F238E27FC236}">
                <a16:creationId xmlns:a16="http://schemas.microsoft.com/office/drawing/2014/main" xmlns="" id="{19662A4B-EF17-43E9-9DAB-F20A836B4937}"/>
              </a:ext>
            </a:extLst>
          </p:cNvPr>
          <p:cNvSpPr/>
          <p:nvPr/>
        </p:nvSpPr>
        <p:spPr>
          <a:xfrm>
            <a:off x="415098" y="6031354"/>
            <a:ext cx="11361804" cy="646331"/>
          </a:xfrm>
          <a:prstGeom prst="rect">
            <a:avLst/>
          </a:prstGeom>
        </p:spPr>
        <p:txBody>
          <a:bodyPr wrap="square">
            <a:spAutoFit/>
          </a:bodyPr>
          <a:lstStyle/>
          <a:p>
            <a:r>
              <a:rPr lang="fr-FR" dirty="0">
                <a:solidFill>
                  <a:srgbClr val="000000"/>
                </a:solidFill>
                <a:latin typeface="Times New Roman" panose="02020603050405020304" pitchFamily="18" charset="0"/>
              </a:rPr>
              <a:t>En déduire l’expression de la déformation </a:t>
            </a:r>
            <a:r>
              <a:rPr lang="fr-FR" dirty="0">
                <a:solidFill>
                  <a:srgbClr val="000000"/>
                </a:solidFill>
                <a:latin typeface="Symbol" panose="05050102010706020507" pitchFamily="18" charset="2"/>
              </a:rPr>
              <a:t></a:t>
            </a:r>
            <a:r>
              <a:rPr lang="fr-FR" sz="800" dirty="0">
                <a:solidFill>
                  <a:srgbClr val="000000"/>
                </a:solidFill>
                <a:latin typeface="Times New Roman" panose="02020603050405020304" pitchFamily="18" charset="0"/>
              </a:rPr>
              <a:t>x </a:t>
            </a:r>
            <a:r>
              <a:rPr lang="fr-FR" dirty="0">
                <a:solidFill>
                  <a:srgbClr val="000000"/>
                </a:solidFill>
                <a:latin typeface="Times New Roman" panose="02020603050405020304" pitchFamily="18" charset="0"/>
              </a:rPr>
              <a:t>au milieu de la barre (pour </a:t>
            </a:r>
            <a:r>
              <a:rPr lang="fr-FR" i="1" dirty="0">
                <a:solidFill>
                  <a:srgbClr val="000000"/>
                </a:solidFill>
                <a:latin typeface="Times New Roman" panose="02020603050405020304" pitchFamily="18" charset="0"/>
              </a:rPr>
              <a:t>x= 1.5</a:t>
            </a:r>
            <a:r>
              <a:rPr lang="fr-FR" dirty="0">
                <a:solidFill>
                  <a:srgbClr val="000000"/>
                </a:solidFill>
                <a:latin typeface="Times New Roman" panose="02020603050405020304" pitchFamily="18" charset="0"/>
              </a:rPr>
              <a:t>).</a:t>
            </a:r>
            <a:r>
              <a:rPr lang="fr-FR" dirty="0"/>
              <a:t> </a:t>
            </a:r>
            <a:br>
              <a:rPr lang="fr-FR" dirty="0"/>
            </a:br>
            <a:endParaRPr lang="fr-FR" dirty="0"/>
          </a:p>
        </p:txBody>
      </p:sp>
      <p:grpSp>
        <p:nvGrpSpPr>
          <p:cNvPr id="15" name="Groupe 14">
            <a:extLst>
              <a:ext uri="{FF2B5EF4-FFF2-40B4-BE49-F238E27FC236}">
                <a16:creationId xmlns:a16="http://schemas.microsoft.com/office/drawing/2014/main" xmlns="" id="{92D209B0-47A2-46CD-822C-616A35C74D05}"/>
              </a:ext>
            </a:extLst>
          </p:cNvPr>
          <p:cNvGrpSpPr/>
          <p:nvPr/>
        </p:nvGrpSpPr>
        <p:grpSpPr>
          <a:xfrm>
            <a:off x="4329023" y="2523144"/>
            <a:ext cx="3925377" cy="587769"/>
            <a:chOff x="4329023" y="2523144"/>
            <a:chExt cx="3925377" cy="587769"/>
          </a:xfrm>
        </p:grpSpPr>
        <p:grpSp>
          <p:nvGrpSpPr>
            <p:cNvPr id="13" name="Groupe 12">
              <a:extLst>
                <a:ext uri="{FF2B5EF4-FFF2-40B4-BE49-F238E27FC236}">
                  <a16:creationId xmlns:a16="http://schemas.microsoft.com/office/drawing/2014/main" xmlns="" id="{2E740234-EFFA-404C-B307-AB9C7A0D0B39}"/>
                </a:ext>
              </a:extLst>
            </p:cNvPr>
            <p:cNvGrpSpPr/>
            <p:nvPr/>
          </p:nvGrpSpPr>
          <p:grpSpPr>
            <a:xfrm>
              <a:off x="4329023" y="2709186"/>
              <a:ext cx="3805686" cy="401727"/>
              <a:chOff x="4389408" y="2691006"/>
              <a:chExt cx="3805686" cy="401727"/>
            </a:xfrm>
          </p:grpSpPr>
          <p:sp>
            <p:nvSpPr>
              <p:cNvPr id="10" name="Rectangle 9">
                <a:extLst>
                  <a:ext uri="{FF2B5EF4-FFF2-40B4-BE49-F238E27FC236}">
                    <a16:creationId xmlns:a16="http://schemas.microsoft.com/office/drawing/2014/main" xmlns="" id="{22F8F63F-5F57-4230-8A2F-371A4364C462}"/>
                  </a:ext>
                </a:extLst>
              </p:cNvPr>
              <p:cNvSpPr/>
              <p:nvPr/>
            </p:nvSpPr>
            <p:spPr>
              <a:xfrm>
                <a:off x="4389408" y="2691006"/>
                <a:ext cx="3003430" cy="4017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a:extLst>
                  <a:ext uri="{FF2B5EF4-FFF2-40B4-BE49-F238E27FC236}">
                    <a16:creationId xmlns:a16="http://schemas.microsoft.com/office/drawing/2014/main" xmlns="" id="{6482DCF2-BE84-4E7D-B5BF-93046B3D5B0B}"/>
                  </a:ext>
                </a:extLst>
              </p:cNvPr>
              <p:cNvCxnSpPr>
                <a:cxnSpLocks/>
              </p:cNvCxnSpPr>
              <p:nvPr/>
            </p:nvCxnSpPr>
            <p:spPr>
              <a:xfrm flipV="1">
                <a:off x="4389408" y="2891869"/>
                <a:ext cx="38056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4" name="ZoneTexte 13">
              <a:extLst>
                <a:ext uri="{FF2B5EF4-FFF2-40B4-BE49-F238E27FC236}">
                  <a16:creationId xmlns:a16="http://schemas.microsoft.com/office/drawing/2014/main" xmlns="" id="{AB3BA61C-5F25-4382-B361-8DD23352DEB7}"/>
                </a:ext>
              </a:extLst>
            </p:cNvPr>
            <p:cNvSpPr txBox="1"/>
            <p:nvPr/>
          </p:nvSpPr>
          <p:spPr>
            <a:xfrm>
              <a:off x="8015018" y="2523144"/>
              <a:ext cx="239382" cy="307777"/>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X</a:t>
              </a:r>
            </a:p>
          </p:txBody>
        </p:sp>
      </p:grpSp>
      <p:grpSp>
        <p:nvGrpSpPr>
          <p:cNvPr id="29" name="Groupe 28">
            <a:extLst>
              <a:ext uri="{FF2B5EF4-FFF2-40B4-BE49-F238E27FC236}">
                <a16:creationId xmlns:a16="http://schemas.microsoft.com/office/drawing/2014/main" xmlns="" id="{1C42E24D-93DF-4730-A433-BB4E84D71F08}"/>
              </a:ext>
            </a:extLst>
          </p:cNvPr>
          <p:cNvGrpSpPr/>
          <p:nvPr/>
        </p:nvGrpSpPr>
        <p:grpSpPr>
          <a:xfrm>
            <a:off x="4216876" y="3134280"/>
            <a:ext cx="4063403" cy="346920"/>
            <a:chOff x="4216876" y="3134280"/>
            <a:chExt cx="4063403" cy="346920"/>
          </a:xfrm>
        </p:grpSpPr>
        <p:grpSp>
          <p:nvGrpSpPr>
            <p:cNvPr id="24" name="Groupe 23">
              <a:extLst>
                <a:ext uri="{FF2B5EF4-FFF2-40B4-BE49-F238E27FC236}">
                  <a16:creationId xmlns:a16="http://schemas.microsoft.com/office/drawing/2014/main" xmlns="" id="{7BC4A077-DC9F-4FC0-9145-22DC7A761EAE}"/>
                </a:ext>
              </a:extLst>
            </p:cNvPr>
            <p:cNvGrpSpPr/>
            <p:nvPr/>
          </p:nvGrpSpPr>
          <p:grpSpPr>
            <a:xfrm>
              <a:off x="4303144" y="3142860"/>
              <a:ext cx="3977135" cy="338340"/>
              <a:chOff x="4303144" y="3142860"/>
              <a:chExt cx="3977135" cy="338340"/>
            </a:xfrm>
          </p:grpSpPr>
          <p:grpSp>
            <p:nvGrpSpPr>
              <p:cNvPr id="22" name="Groupe 21">
                <a:extLst>
                  <a:ext uri="{FF2B5EF4-FFF2-40B4-BE49-F238E27FC236}">
                    <a16:creationId xmlns:a16="http://schemas.microsoft.com/office/drawing/2014/main" xmlns="" id="{44AF461B-8B8E-4624-9982-1E620510BBEF}"/>
                  </a:ext>
                </a:extLst>
              </p:cNvPr>
              <p:cNvGrpSpPr/>
              <p:nvPr/>
            </p:nvGrpSpPr>
            <p:grpSpPr>
              <a:xfrm>
                <a:off x="4303144" y="3367090"/>
                <a:ext cx="3831565" cy="114110"/>
                <a:chOff x="4303144" y="3367090"/>
                <a:chExt cx="3831565" cy="114110"/>
              </a:xfrm>
            </p:grpSpPr>
            <p:cxnSp>
              <p:nvCxnSpPr>
                <p:cNvPr id="17" name="Connecteur droit avec flèche 16">
                  <a:extLst>
                    <a:ext uri="{FF2B5EF4-FFF2-40B4-BE49-F238E27FC236}">
                      <a16:creationId xmlns:a16="http://schemas.microsoft.com/office/drawing/2014/main" xmlns="" id="{E4C39D10-E981-4F09-AB6E-EEE8E0A8824B}"/>
                    </a:ext>
                  </a:extLst>
                </p:cNvPr>
                <p:cNvCxnSpPr/>
                <p:nvPr/>
              </p:nvCxnSpPr>
              <p:spPr>
                <a:xfrm>
                  <a:off x="4329023" y="3429000"/>
                  <a:ext cx="380568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Ellipse 17">
                  <a:extLst>
                    <a:ext uri="{FF2B5EF4-FFF2-40B4-BE49-F238E27FC236}">
                      <a16:creationId xmlns:a16="http://schemas.microsoft.com/office/drawing/2014/main" xmlns="" id="{0851C166-F6DE-42AA-B8F8-2EBC56479E79}"/>
                    </a:ext>
                  </a:extLst>
                </p:cNvPr>
                <p:cNvSpPr/>
                <p:nvPr/>
              </p:nvSpPr>
              <p:spPr>
                <a:xfrm>
                  <a:off x="4303144" y="3367090"/>
                  <a:ext cx="84827" cy="1046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xmlns="" id="{0D1A5785-8B33-4382-B39F-DD4532F31A38}"/>
                    </a:ext>
                  </a:extLst>
                </p:cNvPr>
                <p:cNvSpPr/>
                <p:nvPr/>
              </p:nvSpPr>
              <p:spPr>
                <a:xfrm>
                  <a:off x="5357726" y="3367091"/>
                  <a:ext cx="84827" cy="1046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xmlns="" id="{B2C0B384-4607-4E14-842A-B48C80EC3F38}"/>
                    </a:ext>
                  </a:extLst>
                </p:cNvPr>
                <p:cNvSpPr/>
                <p:nvPr/>
              </p:nvSpPr>
              <p:spPr>
                <a:xfrm>
                  <a:off x="6324599" y="3376800"/>
                  <a:ext cx="86400" cy="1044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xmlns="" id="{E5F3E42E-AD9E-49B4-B9B6-EFBD1C27BD5B}"/>
                    </a:ext>
                  </a:extLst>
                </p:cNvPr>
                <p:cNvSpPr/>
                <p:nvPr/>
              </p:nvSpPr>
              <p:spPr>
                <a:xfrm>
                  <a:off x="7290039" y="3367090"/>
                  <a:ext cx="84827" cy="10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23" name="ZoneTexte 22">
                <a:extLst>
                  <a:ext uri="{FF2B5EF4-FFF2-40B4-BE49-F238E27FC236}">
                    <a16:creationId xmlns:a16="http://schemas.microsoft.com/office/drawing/2014/main" xmlns="" id="{51FE1CAC-3685-44B9-B6DD-B59EAB0CFE08}"/>
                  </a:ext>
                </a:extLst>
              </p:cNvPr>
              <p:cNvSpPr txBox="1"/>
              <p:nvPr/>
            </p:nvSpPr>
            <p:spPr>
              <a:xfrm>
                <a:off x="8040897" y="3142860"/>
                <a:ext cx="239382" cy="307777"/>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X</a:t>
                </a:r>
              </a:p>
            </p:txBody>
          </p:sp>
        </p:grpSp>
        <p:sp>
          <p:nvSpPr>
            <p:cNvPr id="25" name="ZoneTexte 24">
              <a:extLst>
                <a:ext uri="{FF2B5EF4-FFF2-40B4-BE49-F238E27FC236}">
                  <a16:creationId xmlns:a16="http://schemas.microsoft.com/office/drawing/2014/main" xmlns="" id="{A7D8DA3D-41EB-41D6-ACC2-F46546BFE0EE}"/>
                </a:ext>
              </a:extLst>
            </p:cNvPr>
            <p:cNvSpPr txBox="1"/>
            <p:nvPr/>
          </p:nvSpPr>
          <p:spPr>
            <a:xfrm>
              <a:off x="4216876" y="3134280"/>
              <a:ext cx="172536" cy="253916"/>
            </a:xfrm>
            <a:prstGeom prst="rect">
              <a:avLst/>
            </a:prstGeom>
            <a:noFill/>
          </p:spPr>
          <p:txBody>
            <a:bodyPr wrap="square" rtlCol="0">
              <a:spAutoFit/>
            </a:bodyPr>
            <a:lstStyle/>
            <a:p>
              <a:r>
                <a:rPr lang="fr-FR" sz="1050" dirty="0"/>
                <a:t>1</a:t>
              </a:r>
            </a:p>
          </p:txBody>
        </p:sp>
        <p:sp>
          <p:nvSpPr>
            <p:cNvPr id="26" name="ZoneTexte 25">
              <a:extLst>
                <a:ext uri="{FF2B5EF4-FFF2-40B4-BE49-F238E27FC236}">
                  <a16:creationId xmlns:a16="http://schemas.microsoft.com/office/drawing/2014/main" xmlns="" id="{8815B540-D706-4734-9722-2622547961EF}"/>
                </a:ext>
              </a:extLst>
            </p:cNvPr>
            <p:cNvSpPr txBox="1"/>
            <p:nvPr/>
          </p:nvSpPr>
          <p:spPr>
            <a:xfrm>
              <a:off x="5270017" y="3142860"/>
              <a:ext cx="172536" cy="253916"/>
            </a:xfrm>
            <a:prstGeom prst="rect">
              <a:avLst/>
            </a:prstGeom>
            <a:noFill/>
          </p:spPr>
          <p:txBody>
            <a:bodyPr wrap="square" rtlCol="0">
              <a:spAutoFit/>
            </a:bodyPr>
            <a:lstStyle/>
            <a:p>
              <a:r>
                <a:rPr lang="fr-FR" sz="1050" dirty="0"/>
                <a:t>2</a:t>
              </a:r>
            </a:p>
          </p:txBody>
        </p:sp>
        <p:sp>
          <p:nvSpPr>
            <p:cNvPr id="27" name="ZoneTexte 26">
              <a:extLst>
                <a:ext uri="{FF2B5EF4-FFF2-40B4-BE49-F238E27FC236}">
                  <a16:creationId xmlns:a16="http://schemas.microsoft.com/office/drawing/2014/main" xmlns="" id="{4B5B85F0-43A7-4DF0-ADD6-DDDC9AEA3DBF}"/>
                </a:ext>
              </a:extLst>
            </p:cNvPr>
            <p:cNvSpPr txBox="1"/>
            <p:nvPr/>
          </p:nvSpPr>
          <p:spPr>
            <a:xfrm>
              <a:off x="6238463" y="3151717"/>
              <a:ext cx="172536" cy="253916"/>
            </a:xfrm>
            <a:prstGeom prst="rect">
              <a:avLst/>
            </a:prstGeom>
            <a:noFill/>
          </p:spPr>
          <p:txBody>
            <a:bodyPr wrap="square" rtlCol="0">
              <a:spAutoFit/>
            </a:bodyPr>
            <a:lstStyle/>
            <a:p>
              <a:r>
                <a:rPr lang="fr-FR" sz="1050" dirty="0"/>
                <a:t>3</a:t>
              </a:r>
            </a:p>
          </p:txBody>
        </p:sp>
        <p:sp>
          <p:nvSpPr>
            <p:cNvPr id="28" name="ZoneTexte 27">
              <a:extLst>
                <a:ext uri="{FF2B5EF4-FFF2-40B4-BE49-F238E27FC236}">
                  <a16:creationId xmlns:a16="http://schemas.microsoft.com/office/drawing/2014/main" xmlns="" id="{3A450CFE-E7A0-4989-8AD6-E080BA937788}"/>
                </a:ext>
              </a:extLst>
            </p:cNvPr>
            <p:cNvSpPr txBox="1"/>
            <p:nvPr/>
          </p:nvSpPr>
          <p:spPr>
            <a:xfrm>
              <a:off x="7223982" y="3158544"/>
              <a:ext cx="145930" cy="253916"/>
            </a:xfrm>
            <a:prstGeom prst="rect">
              <a:avLst/>
            </a:prstGeom>
            <a:noFill/>
          </p:spPr>
          <p:txBody>
            <a:bodyPr wrap="square" rtlCol="0">
              <a:spAutoFit/>
            </a:bodyPr>
            <a:lstStyle/>
            <a:p>
              <a:r>
                <a:rPr lang="fr-FR" sz="1050" dirty="0"/>
                <a:t>4</a:t>
              </a:r>
            </a:p>
          </p:txBody>
        </p:sp>
      </p:grpSp>
    </p:spTree>
    <p:extLst>
      <p:ext uri="{BB962C8B-B14F-4D97-AF65-F5344CB8AC3E}">
        <p14:creationId xmlns:p14="http://schemas.microsoft.com/office/powerpoint/2010/main" val="126113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A55FEE8-7A57-4042-B930-FA1B179B53CF}"/>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36B6E048-45A2-49A8-A972-C5B2E83B04AC}"/>
                  </a:ext>
                </a:extLst>
              </p:cNvPr>
              <p:cNvSpPr/>
              <p:nvPr/>
            </p:nvSpPr>
            <p:spPr>
              <a:xfrm>
                <a:off x="1928790" y="1044566"/>
                <a:ext cx="214065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1</m:t>
                          </m:r>
                        </m:num>
                        <m:den>
                          <m:r>
                            <a:rPr lang="fr-FR" i="0">
                              <a:latin typeface="Cambria Math" panose="02040503050406030204" pitchFamily="18" charset="0"/>
                            </a:rPr>
                            <m:t>2</m:t>
                          </m:r>
                        </m:den>
                      </m:f>
                      <m:r>
                        <a:rPr lang="fr-FR" i="1">
                          <a:latin typeface="Cambria Math" panose="02040503050406030204" pitchFamily="18" charset="0"/>
                        </a:rPr>
                        <m:t>𝑥</m:t>
                      </m:r>
                      <m:r>
                        <a:rPr lang="fr-FR" i="0">
                          <a:latin typeface="Cambria Math" panose="02040503050406030204" pitchFamily="18" charset="0"/>
                        </a:rPr>
                        <m:t>−5</m:t>
                      </m:r>
                      <m:r>
                        <a:rPr lang="fr-FR" i="1">
                          <a:latin typeface="Cambria Math" panose="02040503050406030204" pitchFamily="18" charset="0"/>
                        </a:rPr>
                        <m:t>𝑦</m:t>
                      </m:r>
                      <m:r>
                        <a:rPr lang="fr-FR" i="0">
                          <a:latin typeface="Cambria Math" panose="02040503050406030204" pitchFamily="18" charset="0"/>
                        </a:rPr>
                        <m:t>+</m:t>
                      </m:r>
                      <m:r>
                        <a:rPr lang="fr-FR" i="1">
                          <a:latin typeface="Cambria Math" panose="02040503050406030204" pitchFamily="18" charset="0"/>
                        </a:rPr>
                        <m:t>𝑦𝑥</m:t>
                      </m:r>
                      <m:r>
                        <a:rPr lang="fr-FR" i="0">
                          <a:latin typeface="Cambria Math" panose="02040503050406030204" pitchFamily="18" charset="0"/>
                        </a:rPr>
                        <m:t>+20</m:t>
                      </m:r>
                    </m:oMath>
                  </m:oMathPara>
                </a14:m>
                <a:endParaRPr lang="fr-FR" dirty="0"/>
              </a:p>
            </p:txBody>
          </p:sp>
        </mc:Choice>
        <mc:Fallback xmlns="">
          <p:sp>
            <p:nvSpPr>
              <p:cNvPr id="5" name="Rectangle 4">
                <a:extLst>
                  <a:ext uri="{FF2B5EF4-FFF2-40B4-BE49-F238E27FC236}">
                    <a16:creationId xmlns:a16="http://schemas.microsoft.com/office/drawing/2014/main" id="{36B6E048-45A2-49A8-A972-C5B2E83B04AC}"/>
                  </a:ext>
                </a:extLst>
              </p:cNvPr>
              <p:cNvSpPr>
                <a:spLocks noRot="1" noChangeAspect="1" noMove="1" noResize="1" noEditPoints="1" noAdjustHandles="1" noChangeArrowheads="1" noChangeShapeType="1" noTextEdit="1"/>
              </p:cNvSpPr>
              <p:nvPr/>
            </p:nvSpPr>
            <p:spPr>
              <a:xfrm>
                <a:off x="1928790" y="1044566"/>
                <a:ext cx="2140651" cy="610936"/>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C53CBB0-35A9-4143-8AF7-7F17812E1740}"/>
                  </a:ext>
                </a:extLst>
              </p:cNvPr>
              <p:cNvSpPr/>
              <p:nvPr/>
            </p:nvSpPr>
            <p:spPr>
              <a:xfrm>
                <a:off x="3864096" y="116536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6" name="Rectangle 5">
                <a:extLst>
                  <a:ext uri="{FF2B5EF4-FFF2-40B4-BE49-F238E27FC236}">
                    <a16:creationId xmlns:a16="http://schemas.microsoft.com/office/drawing/2014/main" id="{CC53CBB0-35A9-4143-8AF7-7F17812E1740}"/>
                  </a:ext>
                </a:extLst>
              </p:cNvPr>
              <p:cNvSpPr>
                <a:spLocks noRot="1" noChangeAspect="1" noMove="1" noResize="1" noEditPoints="1" noAdjustHandles="1" noChangeArrowheads="1" noChangeShapeType="1" noTextEdit="1"/>
              </p:cNvSpPr>
              <p:nvPr/>
            </p:nvSpPr>
            <p:spPr>
              <a:xfrm>
                <a:off x="3864096" y="1165368"/>
                <a:ext cx="410690"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E2FAA8D5-BC0A-43C6-8B17-1D1769834DB4}"/>
                  </a:ext>
                </a:extLst>
              </p:cNvPr>
              <p:cNvSpPr/>
              <p:nvPr/>
            </p:nvSpPr>
            <p:spPr>
              <a:xfrm>
                <a:off x="4069441" y="1166170"/>
                <a:ext cx="4940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20</m:t>
                      </m:r>
                    </m:oMath>
                  </m:oMathPara>
                </a14:m>
                <a:endParaRPr lang="fr-FR" dirty="0"/>
              </a:p>
            </p:txBody>
          </p:sp>
        </mc:Choice>
        <mc:Fallback xmlns="">
          <p:sp>
            <p:nvSpPr>
              <p:cNvPr id="7" name="Rectangle 6">
                <a:extLst>
                  <a:ext uri="{FF2B5EF4-FFF2-40B4-BE49-F238E27FC236}">
                    <a16:creationId xmlns:a16="http://schemas.microsoft.com/office/drawing/2014/main" id="{E2FAA8D5-BC0A-43C6-8B17-1D1769834DB4}"/>
                  </a:ext>
                </a:extLst>
              </p:cNvPr>
              <p:cNvSpPr>
                <a:spLocks noRot="1" noChangeAspect="1" noMove="1" noResize="1" noEditPoints="1" noAdjustHandles="1" noChangeArrowheads="1" noChangeShapeType="1" noTextEdit="1"/>
              </p:cNvSpPr>
              <p:nvPr/>
            </p:nvSpPr>
            <p:spPr>
              <a:xfrm>
                <a:off x="4069441" y="1166170"/>
                <a:ext cx="494046" cy="36933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565309AF-F90F-4CCF-9FDA-AA2C8DD7A134}"/>
                  </a:ext>
                </a:extLst>
              </p:cNvPr>
              <p:cNvSpPr/>
              <p:nvPr/>
            </p:nvSpPr>
            <p:spPr>
              <a:xfrm>
                <a:off x="5066147" y="1165368"/>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8" name="Rectangle 7">
                <a:extLst>
                  <a:ext uri="{FF2B5EF4-FFF2-40B4-BE49-F238E27FC236}">
                    <a16:creationId xmlns:a16="http://schemas.microsoft.com/office/drawing/2014/main" id="{565309AF-F90F-4CCF-9FDA-AA2C8DD7A134}"/>
                  </a:ext>
                </a:extLst>
              </p:cNvPr>
              <p:cNvSpPr>
                <a:spLocks noRot="1" noChangeAspect="1" noMove="1" noResize="1" noEditPoints="1" noAdjustHandles="1" noChangeArrowheads="1" noChangeShapeType="1" noTextEdit="1"/>
              </p:cNvSpPr>
              <p:nvPr/>
            </p:nvSpPr>
            <p:spPr>
              <a:xfrm>
                <a:off x="5066147" y="1165368"/>
                <a:ext cx="437940" cy="369332"/>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13F89DDA-56CC-4138-872B-034C50158122}"/>
                  </a:ext>
                </a:extLst>
              </p:cNvPr>
              <p:cNvSpPr/>
              <p:nvPr/>
            </p:nvSpPr>
            <p:spPr>
              <a:xfrm>
                <a:off x="6096000" y="1044566"/>
                <a:ext cx="160845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1</m:t>
                          </m:r>
                        </m:num>
                        <m:den>
                          <m:r>
                            <a:rPr lang="fr-FR" i="0">
                              <a:latin typeface="Cambria Math" panose="02040503050406030204" pitchFamily="18" charset="0"/>
                            </a:rPr>
                            <m:t>2</m:t>
                          </m:r>
                        </m:den>
                      </m:f>
                      <m:r>
                        <a:rPr lang="fr-FR" i="1">
                          <a:latin typeface="Cambria Math" panose="02040503050406030204" pitchFamily="18" charset="0"/>
                        </a:rPr>
                        <m:t>𝑥</m:t>
                      </m:r>
                      <m:r>
                        <a:rPr lang="fr-FR" i="0">
                          <a:latin typeface="Cambria Math" panose="02040503050406030204" pitchFamily="18" charset="0"/>
                        </a:rPr>
                        <m:t>−5</m:t>
                      </m:r>
                      <m:r>
                        <a:rPr lang="fr-FR" i="1">
                          <a:latin typeface="Cambria Math" panose="02040503050406030204" pitchFamily="18" charset="0"/>
                        </a:rPr>
                        <m:t>𝑦</m:t>
                      </m:r>
                      <m:r>
                        <a:rPr lang="fr-FR" i="0">
                          <a:latin typeface="Cambria Math" panose="02040503050406030204" pitchFamily="18" charset="0"/>
                        </a:rPr>
                        <m:t>+</m:t>
                      </m:r>
                      <m:r>
                        <a:rPr lang="fr-FR" i="1">
                          <a:latin typeface="Cambria Math" panose="02040503050406030204" pitchFamily="18" charset="0"/>
                        </a:rPr>
                        <m:t>𝑦𝑥</m:t>
                      </m:r>
                    </m:oMath>
                  </m:oMathPara>
                </a14:m>
                <a:endParaRPr lang="fr-FR" dirty="0"/>
              </a:p>
            </p:txBody>
          </p:sp>
        </mc:Choice>
        <mc:Fallback xmlns="">
          <p:sp>
            <p:nvSpPr>
              <p:cNvPr id="9" name="Rectangle 8">
                <a:extLst>
                  <a:ext uri="{FF2B5EF4-FFF2-40B4-BE49-F238E27FC236}">
                    <a16:creationId xmlns:a16="http://schemas.microsoft.com/office/drawing/2014/main" id="{13F89DDA-56CC-4138-872B-034C50158122}"/>
                  </a:ext>
                </a:extLst>
              </p:cNvPr>
              <p:cNvSpPr>
                <a:spLocks noRot="1" noChangeAspect="1" noMove="1" noResize="1" noEditPoints="1" noAdjustHandles="1" noChangeArrowheads="1" noChangeShapeType="1" noTextEdit="1"/>
              </p:cNvSpPr>
              <p:nvPr/>
            </p:nvSpPr>
            <p:spPr>
              <a:xfrm>
                <a:off x="6096000" y="1044566"/>
                <a:ext cx="1608454" cy="610936"/>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2628BC89-D4DA-4B0E-95FF-0A09C3689B8B}"/>
                  </a:ext>
                </a:extLst>
              </p:cNvPr>
              <p:cNvSpPr/>
              <p:nvPr/>
            </p:nvSpPr>
            <p:spPr>
              <a:xfrm>
                <a:off x="7530646" y="116536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0" name="Rectangle 9">
                <a:extLst>
                  <a:ext uri="{FF2B5EF4-FFF2-40B4-BE49-F238E27FC236}">
                    <a16:creationId xmlns:a16="http://schemas.microsoft.com/office/drawing/2014/main" id="{2628BC89-D4DA-4B0E-95FF-0A09C3689B8B}"/>
                  </a:ext>
                </a:extLst>
              </p:cNvPr>
              <p:cNvSpPr>
                <a:spLocks noRot="1" noChangeAspect="1" noMove="1" noResize="1" noEditPoints="1" noAdjustHandles="1" noChangeArrowheads="1" noChangeShapeType="1" noTextEdit="1"/>
              </p:cNvSpPr>
              <p:nvPr/>
            </p:nvSpPr>
            <p:spPr>
              <a:xfrm>
                <a:off x="7530646" y="1165368"/>
                <a:ext cx="410690" cy="369332"/>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41BC1BAB-9631-4C26-BD6D-11F941B63343}"/>
                  </a:ext>
                </a:extLst>
              </p:cNvPr>
              <p:cNvSpPr/>
              <p:nvPr/>
            </p:nvSpPr>
            <p:spPr>
              <a:xfrm>
                <a:off x="7735991" y="1165368"/>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11" name="Rectangle 10">
                <a:extLst>
                  <a:ext uri="{FF2B5EF4-FFF2-40B4-BE49-F238E27FC236}">
                    <a16:creationId xmlns:a16="http://schemas.microsoft.com/office/drawing/2014/main" id="{41BC1BAB-9631-4C26-BD6D-11F941B63343}"/>
                  </a:ext>
                </a:extLst>
              </p:cNvPr>
              <p:cNvSpPr>
                <a:spLocks noRot="1" noChangeAspect="1" noMove="1" noResize="1" noEditPoints="1" noAdjustHandles="1" noChangeArrowheads="1" noChangeShapeType="1" noTextEdit="1"/>
              </p:cNvSpPr>
              <p:nvPr/>
            </p:nvSpPr>
            <p:spPr>
              <a:xfrm>
                <a:off x="7735991" y="1165368"/>
                <a:ext cx="365806" cy="36933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CF6E48D9-5A9A-47EF-A7A0-363978C63CA7}"/>
                  </a:ext>
                </a:extLst>
              </p:cNvPr>
              <p:cNvSpPr/>
              <p:nvPr/>
            </p:nvSpPr>
            <p:spPr>
              <a:xfrm>
                <a:off x="3664713" y="2144230"/>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2" name="Rectangle 11">
                <a:extLst>
                  <a:ext uri="{FF2B5EF4-FFF2-40B4-BE49-F238E27FC236}">
                    <a16:creationId xmlns:a16="http://schemas.microsoft.com/office/drawing/2014/main" id="{CF6E48D9-5A9A-47EF-A7A0-363978C63CA7}"/>
                  </a:ext>
                </a:extLst>
              </p:cNvPr>
              <p:cNvSpPr>
                <a:spLocks noRot="1" noChangeAspect="1" noMove="1" noResize="1" noEditPoints="1" noAdjustHandles="1" noChangeArrowheads="1" noChangeShapeType="1" noTextEdit="1"/>
              </p:cNvSpPr>
              <p:nvPr/>
            </p:nvSpPr>
            <p:spPr>
              <a:xfrm>
                <a:off x="3664713" y="2144230"/>
                <a:ext cx="437940" cy="369332"/>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63136BB4-3B12-4675-BC74-189024DCD368}"/>
                  </a:ext>
                </a:extLst>
              </p:cNvPr>
              <p:cNvSpPr/>
              <p:nvPr/>
            </p:nvSpPr>
            <p:spPr>
              <a:xfrm>
                <a:off x="4176740" y="2024834"/>
                <a:ext cx="1503489"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2</m:t>
                          </m:r>
                        </m:den>
                      </m:f>
                      <m:r>
                        <a:rPr lang="fr-FR" i="0">
                          <a:latin typeface="Cambria Math" panose="02040503050406030204" pitchFamily="18" charset="0"/>
                        </a:rPr>
                        <m:t>+</m:t>
                      </m:r>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−5</m:t>
                          </m:r>
                        </m:e>
                      </m:d>
                      <m:r>
                        <a:rPr lang="fr-FR" i="1">
                          <a:latin typeface="Cambria Math" panose="02040503050406030204" pitchFamily="18" charset="0"/>
                        </a:rPr>
                        <m:t>𝑦</m:t>
                      </m:r>
                    </m:oMath>
                  </m:oMathPara>
                </a14:m>
                <a:endParaRPr lang="fr-FR" dirty="0"/>
              </a:p>
            </p:txBody>
          </p:sp>
        </mc:Choice>
        <mc:Fallback xmlns="">
          <p:sp>
            <p:nvSpPr>
              <p:cNvPr id="13" name="Rectangle 12">
                <a:extLst>
                  <a:ext uri="{FF2B5EF4-FFF2-40B4-BE49-F238E27FC236}">
                    <a16:creationId xmlns:a16="http://schemas.microsoft.com/office/drawing/2014/main" id="{63136BB4-3B12-4675-BC74-189024DCD368}"/>
                  </a:ext>
                </a:extLst>
              </p:cNvPr>
              <p:cNvSpPr>
                <a:spLocks noRot="1" noChangeAspect="1" noMove="1" noResize="1" noEditPoints="1" noAdjustHandles="1" noChangeArrowheads="1" noChangeShapeType="1" noTextEdit="1"/>
              </p:cNvSpPr>
              <p:nvPr/>
            </p:nvSpPr>
            <p:spPr>
              <a:xfrm>
                <a:off x="4176740" y="2024834"/>
                <a:ext cx="1503489" cy="564898"/>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A72BBD1C-EE8C-4950-BF39-F6BDD3BB5820}"/>
                  </a:ext>
                </a:extLst>
              </p:cNvPr>
              <p:cNvSpPr/>
              <p:nvPr/>
            </p:nvSpPr>
            <p:spPr>
              <a:xfrm>
                <a:off x="5526529" y="212261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4" name="Rectangle 13">
                <a:extLst>
                  <a:ext uri="{FF2B5EF4-FFF2-40B4-BE49-F238E27FC236}">
                    <a16:creationId xmlns:a16="http://schemas.microsoft.com/office/drawing/2014/main" id="{A72BBD1C-EE8C-4950-BF39-F6BDD3BB5820}"/>
                  </a:ext>
                </a:extLst>
              </p:cNvPr>
              <p:cNvSpPr>
                <a:spLocks noRot="1" noChangeAspect="1" noMove="1" noResize="1" noEditPoints="1" noAdjustHandles="1" noChangeArrowheads="1" noChangeShapeType="1" noTextEdit="1"/>
              </p:cNvSpPr>
              <p:nvPr/>
            </p:nvSpPr>
            <p:spPr>
              <a:xfrm>
                <a:off x="5526529" y="2122617"/>
                <a:ext cx="410690" cy="369332"/>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A465353B-3FF0-4E8C-BD04-C9081994AB76}"/>
                  </a:ext>
                </a:extLst>
              </p:cNvPr>
              <p:cNvSpPr/>
              <p:nvPr/>
            </p:nvSpPr>
            <p:spPr>
              <a:xfrm>
                <a:off x="5754316" y="2122617"/>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15" name="Rectangle 14">
                <a:extLst>
                  <a:ext uri="{FF2B5EF4-FFF2-40B4-BE49-F238E27FC236}">
                    <a16:creationId xmlns:a16="http://schemas.microsoft.com/office/drawing/2014/main" id="{A465353B-3FF0-4E8C-BD04-C9081994AB76}"/>
                  </a:ext>
                </a:extLst>
              </p:cNvPr>
              <p:cNvSpPr>
                <a:spLocks noRot="1" noChangeAspect="1" noMove="1" noResize="1" noEditPoints="1" noAdjustHandles="1" noChangeArrowheads="1" noChangeShapeType="1" noTextEdit="1"/>
              </p:cNvSpPr>
              <p:nvPr/>
            </p:nvSpPr>
            <p:spPr>
              <a:xfrm>
                <a:off x="5754316" y="2122617"/>
                <a:ext cx="365806" cy="369332"/>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8A788A3A-76C3-4245-974F-5225221A83AC}"/>
                  </a:ext>
                </a:extLst>
              </p:cNvPr>
              <p:cNvSpPr/>
              <p:nvPr/>
            </p:nvSpPr>
            <p:spPr>
              <a:xfrm>
                <a:off x="6681257" y="2137639"/>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6" name="Rectangle 15">
                <a:extLst>
                  <a:ext uri="{FF2B5EF4-FFF2-40B4-BE49-F238E27FC236}">
                    <a16:creationId xmlns:a16="http://schemas.microsoft.com/office/drawing/2014/main" id="{8A788A3A-76C3-4245-974F-5225221A83AC}"/>
                  </a:ext>
                </a:extLst>
              </p:cNvPr>
              <p:cNvSpPr>
                <a:spLocks noRot="1" noChangeAspect="1" noMove="1" noResize="1" noEditPoints="1" noAdjustHandles="1" noChangeArrowheads="1" noChangeShapeType="1" noTextEdit="1"/>
              </p:cNvSpPr>
              <p:nvPr/>
            </p:nvSpPr>
            <p:spPr>
              <a:xfrm>
                <a:off x="6681257" y="2137639"/>
                <a:ext cx="437940" cy="369332"/>
              </a:xfrm>
              <a:prstGeom prst="rect">
                <a:avLst/>
              </a:prstGeom>
              <a:blipFill>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EDFA42E7-E429-475C-86EB-874C08C133C7}"/>
                  </a:ext>
                </a:extLst>
              </p:cNvPr>
              <p:cNvSpPr/>
              <p:nvPr/>
            </p:nvSpPr>
            <p:spPr>
              <a:xfrm>
                <a:off x="7737056" y="2024834"/>
                <a:ext cx="1529137"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2</m:t>
                          </m:r>
                        </m:den>
                      </m:f>
                      <m:r>
                        <a:rPr lang="fr-FR" i="0">
                          <a:latin typeface="Cambria Math" panose="02040503050406030204" pitchFamily="18" charset="0"/>
                        </a:rPr>
                        <m:t>=</m:t>
                      </m:r>
                      <m:d>
                        <m:dPr>
                          <m:ctrlPr>
                            <a:rPr lang="fr-FR" i="1">
                              <a:latin typeface="Cambria Math" panose="02040503050406030204" pitchFamily="18" charset="0"/>
                            </a:rPr>
                          </m:ctrlPr>
                        </m:dPr>
                        <m:e>
                          <m:r>
                            <a:rPr lang="fr-FR" i="0">
                              <a:latin typeface="Cambria Math" panose="02040503050406030204" pitchFamily="18" charset="0"/>
                            </a:rPr>
                            <m:t>5−</m:t>
                          </m:r>
                          <m:r>
                            <a:rPr lang="fr-FR" i="1">
                              <a:latin typeface="Cambria Math" panose="02040503050406030204" pitchFamily="18" charset="0"/>
                            </a:rPr>
                            <m:t>𝑥</m:t>
                          </m:r>
                        </m:e>
                      </m:d>
                      <m:r>
                        <a:rPr lang="fr-FR" i="1">
                          <a:latin typeface="Cambria Math" panose="02040503050406030204" pitchFamily="18" charset="0"/>
                        </a:rPr>
                        <m:t>𝑦</m:t>
                      </m:r>
                    </m:oMath>
                  </m:oMathPara>
                </a14:m>
                <a:endParaRPr lang="fr-FR" dirty="0"/>
              </a:p>
            </p:txBody>
          </p:sp>
        </mc:Choice>
        <mc:Fallback xmlns="">
          <p:sp>
            <p:nvSpPr>
              <p:cNvPr id="17" name="Rectangle 16">
                <a:extLst>
                  <a:ext uri="{FF2B5EF4-FFF2-40B4-BE49-F238E27FC236}">
                    <a16:creationId xmlns:a16="http://schemas.microsoft.com/office/drawing/2014/main" id="{EDFA42E7-E429-475C-86EB-874C08C133C7}"/>
                  </a:ext>
                </a:extLst>
              </p:cNvPr>
              <p:cNvSpPr>
                <a:spLocks noRot="1" noChangeAspect="1" noMove="1" noResize="1" noEditPoints="1" noAdjustHandles="1" noChangeArrowheads="1" noChangeShapeType="1" noTextEdit="1"/>
              </p:cNvSpPr>
              <p:nvPr/>
            </p:nvSpPr>
            <p:spPr>
              <a:xfrm>
                <a:off x="7737056" y="2024834"/>
                <a:ext cx="1529137" cy="564898"/>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BAFC81A3-E925-4053-8D16-FBD75472A0BD}"/>
                  </a:ext>
                </a:extLst>
              </p:cNvPr>
              <p:cNvSpPr/>
              <p:nvPr/>
            </p:nvSpPr>
            <p:spPr>
              <a:xfrm>
                <a:off x="4563487" y="3143179"/>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9" name="Rectangle 18">
                <a:extLst>
                  <a:ext uri="{FF2B5EF4-FFF2-40B4-BE49-F238E27FC236}">
                    <a16:creationId xmlns:a16="http://schemas.microsoft.com/office/drawing/2014/main" id="{BAFC81A3-E925-4053-8D16-FBD75472A0BD}"/>
                  </a:ext>
                </a:extLst>
              </p:cNvPr>
              <p:cNvSpPr>
                <a:spLocks noRot="1" noChangeAspect="1" noMove="1" noResize="1" noEditPoints="1" noAdjustHandles="1" noChangeArrowheads="1" noChangeShapeType="1" noTextEdit="1"/>
              </p:cNvSpPr>
              <p:nvPr/>
            </p:nvSpPr>
            <p:spPr>
              <a:xfrm>
                <a:off x="4563487" y="3143179"/>
                <a:ext cx="437940" cy="369332"/>
              </a:xfrm>
              <a:prstGeom prst="rect">
                <a:avLst/>
              </a:prstGeom>
              <a:blipFill>
                <a:blip r:embed="rId15"/>
                <a:stretch>
                  <a:fillRect/>
                </a:stretch>
              </a:blipFill>
            </p:spPr>
            <p:txBody>
              <a:bodyPr/>
              <a:lstStyle/>
              <a:p>
                <a:r>
                  <a:rPr lang="fr-FR">
                    <a:noFill/>
                  </a:rPr>
                  <a:t> </a:t>
                </a:r>
              </a:p>
            </p:txBody>
          </p:sp>
        </mc:Fallback>
      </mc:AlternateContent>
      <p:grpSp>
        <p:nvGrpSpPr>
          <p:cNvPr id="21" name="Groupe 20">
            <a:extLst>
              <a:ext uri="{FF2B5EF4-FFF2-40B4-BE49-F238E27FC236}">
                <a16:creationId xmlns:a16="http://schemas.microsoft.com/office/drawing/2014/main" xmlns="" id="{38E7FDB6-0C42-45D5-8F2B-3778E0990C36}"/>
              </a:ext>
            </a:extLst>
          </p:cNvPr>
          <p:cNvGrpSpPr/>
          <p:nvPr/>
        </p:nvGrpSpPr>
        <p:grpSpPr>
          <a:xfrm>
            <a:off x="4928484" y="3019908"/>
            <a:ext cx="1653471" cy="741209"/>
            <a:chOff x="4928484" y="3019908"/>
            <a:chExt cx="1653471" cy="741209"/>
          </a:xfrm>
        </p:grpSpPr>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295FB831-810F-40CD-B0B9-826F1BAFB289}"/>
                    </a:ext>
                  </a:extLst>
                </p:cNvPr>
                <p:cNvSpPr/>
                <p:nvPr/>
              </p:nvSpPr>
              <p:spPr>
                <a:xfrm>
                  <a:off x="4928484" y="3019908"/>
                  <a:ext cx="1527341" cy="6158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𝑦</m:t>
                        </m:r>
                        <m:r>
                          <a:rPr lang="fr-FR" i="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𝑥</m:t>
                            </m:r>
                          </m:num>
                          <m:den>
                            <m:d>
                              <m:dPr>
                                <m:begChr m:val=""/>
                                <m:ctrlPr>
                                  <a:rPr lang="fr-FR" i="1">
                                    <a:latin typeface="Cambria Math" panose="02040503050406030204" pitchFamily="18" charset="0"/>
                                  </a:rPr>
                                </m:ctrlPr>
                              </m:dPr>
                              <m:e>
                                <m:r>
                                  <a:rPr lang="fr-FR" i="0">
                                    <a:latin typeface="Cambria Math" panose="02040503050406030204" pitchFamily="18" charset="0"/>
                                  </a:rPr>
                                  <m:t>2(5−</m:t>
                                </m:r>
                                <m:r>
                                  <a:rPr lang="fr-FR" i="1">
                                    <a:latin typeface="Cambria Math" panose="02040503050406030204" pitchFamily="18" charset="0"/>
                                  </a:rPr>
                                  <m:t>𝑥</m:t>
                                </m:r>
                              </m:e>
                            </m:d>
                          </m:den>
                        </m:f>
                      </m:oMath>
                    </m:oMathPara>
                  </a14:m>
                  <a:endParaRPr lang="fr-FR" dirty="0"/>
                </a:p>
              </p:txBody>
            </p:sp>
          </mc:Choice>
          <mc:Fallback xmlns="">
            <p:sp>
              <p:nvSpPr>
                <p:cNvPr id="18" name="Rectangle 17">
                  <a:extLst>
                    <a:ext uri="{FF2B5EF4-FFF2-40B4-BE49-F238E27FC236}">
                      <a16:creationId xmlns:a16="http://schemas.microsoft.com/office/drawing/2014/main" id="{295FB831-810F-40CD-B0B9-826F1BAFB289}"/>
                    </a:ext>
                  </a:extLst>
                </p:cNvPr>
                <p:cNvSpPr>
                  <a:spLocks noRot="1" noChangeAspect="1" noMove="1" noResize="1" noEditPoints="1" noAdjustHandles="1" noChangeArrowheads="1" noChangeShapeType="1" noTextEdit="1"/>
                </p:cNvSpPr>
                <p:nvPr/>
              </p:nvSpPr>
              <p:spPr>
                <a:xfrm>
                  <a:off x="4928484" y="3019908"/>
                  <a:ext cx="1527341" cy="615874"/>
                </a:xfrm>
                <a:prstGeom prst="rect">
                  <a:avLst/>
                </a:prstGeom>
                <a:blipFill>
                  <a:blip r:embed="rId16"/>
                  <a:stretch>
                    <a:fillRect/>
                  </a:stretch>
                </a:blipFill>
              </p:spPr>
              <p:txBody>
                <a:bodyPr/>
                <a:lstStyle/>
                <a:p>
                  <a:r>
                    <a:rPr lang="fr-FR">
                      <a:noFill/>
                    </a:rPr>
                    <a:t> </a:t>
                  </a:r>
                </a:p>
              </p:txBody>
            </p:sp>
          </mc:Fallback>
        </mc:AlternateContent>
        <p:sp>
          <p:nvSpPr>
            <p:cNvPr id="20" name="Rectangle : coins arrondis 19">
              <a:extLst>
                <a:ext uri="{FF2B5EF4-FFF2-40B4-BE49-F238E27FC236}">
                  <a16:creationId xmlns:a16="http://schemas.microsoft.com/office/drawing/2014/main" xmlns="" id="{94D58434-8F7E-4369-806F-CDE84364D19A}"/>
                </a:ext>
              </a:extLst>
            </p:cNvPr>
            <p:cNvSpPr/>
            <p:nvPr/>
          </p:nvSpPr>
          <p:spPr>
            <a:xfrm>
              <a:off x="4973501" y="3019908"/>
              <a:ext cx="1608454" cy="7412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 name="Groupe 21">
            <a:extLst>
              <a:ext uri="{FF2B5EF4-FFF2-40B4-BE49-F238E27FC236}">
                <a16:creationId xmlns:a16="http://schemas.microsoft.com/office/drawing/2014/main" xmlns="" id="{3305876A-A8F9-4B85-AC0D-275547BF329E}"/>
              </a:ext>
            </a:extLst>
          </p:cNvPr>
          <p:cNvGrpSpPr/>
          <p:nvPr/>
        </p:nvGrpSpPr>
        <p:grpSpPr>
          <a:xfrm>
            <a:off x="4403633" y="4345720"/>
            <a:ext cx="2748189" cy="1977606"/>
            <a:chOff x="0" y="0"/>
            <a:chExt cx="2165350" cy="1600200"/>
          </a:xfrm>
        </p:grpSpPr>
        <p:grpSp>
          <p:nvGrpSpPr>
            <p:cNvPr id="23" name="Groupe 22">
              <a:extLst>
                <a:ext uri="{FF2B5EF4-FFF2-40B4-BE49-F238E27FC236}">
                  <a16:creationId xmlns:a16="http://schemas.microsoft.com/office/drawing/2014/main" xmlns="" id="{2C991A6F-6222-4D23-BCFA-F4E97BCC8664}"/>
                </a:ext>
              </a:extLst>
            </p:cNvPr>
            <p:cNvGrpSpPr/>
            <p:nvPr/>
          </p:nvGrpSpPr>
          <p:grpSpPr>
            <a:xfrm>
              <a:off x="0" y="0"/>
              <a:ext cx="2165350" cy="1600200"/>
              <a:chOff x="0" y="0"/>
              <a:chExt cx="2165350" cy="1600200"/>
            </a:xfrm>
          </p:grpSpPr>
          <p:grpSp>
            <p:nvGrpSpPr>
              <p:cNvPr id="25" name="Groupe 24">
                <a:extLst>
                  <a:ext uri="{FF2B5EF4-FFF2-40B4-BE49-F238E27FC236}">
                    <a16:creationId xmlns:a16="http://schemas.microsoft.com/office/drawing/2014/main" xmlns="" id="{F1F247B1-D04B-474A-90F1-C5A80AA07A30}"/>
                  </a:ext>
                </a:extLst>
              </p:cNvPr>
              <p:cNvGrpSpPr/>
              <p:nvPr/>
            </p:nvGrpSpPr>
            <p:grpSpPr>
              <a:xfrm>
                <a:off x="0" y="0"/>
                <a:ext cx="2165350" cy="1600200"/>
                <a:chOff x="0" y="0"/>
                <a:chExt cx="2165350" cy="1600200"/>
              </a:xfrm>
            </p:grpSpPr>
            <p:grpSp>
              <p:nvGrpSpPr>
                <p:cNvPr id="27" name="Groupe 26">
                  <a:extLst>
                    <a:ext uri="{FF2B5EF4-FFF2-40B4-BE49-F238E27FC236}">
                      <a16:creationId xmlns:a16="http://schemas.microsoft.com/office/drawing/2014/main" xmlns="" id="{06E1BB4F-24B7-4F69-A27F-5682557C1317}"/>
                    </a:ext>
                  </a:extLst>
                </p:cNvPr>
                <p:cNvGrpSpPr/>
                <p:nvPr/>
              </p:nvGrpSpPr>
              <p:grpSpPr>
                <a:xfrm>
                  <a:off x="266700" y="95250"/>
                  <a:ext cx="1803400" cy="1219200"/>
                  <a:chOff x="0" y="0"/>
                  <a:chExt cx="1803400" cy="1219200"/>
                </a:xfrm>
              </p:grpSpPr>
              <p:cxnSp>
                <p:nvCxnSpPr>
                  <p:cNvPr id="30" name="Connecteur droit avec flèche 29">
                    <a:extLst>
                      <a:ext uri="{FF2B5EF4-FFF2-40B4-BE49-F238E27FC236}">
                        <a16:creationId xmlns:a16="http://schemas.microsoft.com/office/drawing/2014/main" xmlns="" id="{C3BD8746-7B20-490F-A860-7D4757FCDB29}"/>
                      </a:ext>
                    </a:extLst>
                  </p:cNvPr>
                  <p:cNvCxnSpPr/>
                  <p:nvPr/>
                </p:nvCxnSpPr>
                <p:spPr>
                  <a:xfrm flipV="1">
                    <a:off x="0" y="0"/>
                    <a:ext cx="0" cy="1219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Connecteur droit avec flèche 30">
                    <a:extLst>
                      <a:ext uri="{FF2B5EF4-FFF2-40B4-BE49-F238E27FC236}">
                        <a16:creationId xmlns:a16="http://schemas.microsoft.com/office/drawing/2014/main" xmlns="" id="{9CE66C13-37CB-4A38-92D2-1B7BC5AB1FB5}"/>
                      </a:ext>
                    </a:extLst>
                  </p:cNvPr>
                  <p:cNvCxnSpPr/>
                  <p:nvPr/>
                </p:nvCxnSpPr>
                <p:spPr>
                  <a:xfrm flipV="1">
                    <a:off x="0" y="1212850"/>
                    <a:ext cx="1803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8" name="Zone de texte 55">
                  <a:extLst>
                    <a:ext uri="{FF2B5EF4-FFF2-40B4-BE49-F238E27FC236}">
                      <a16:creationId xmlns:a16="http://schemas.microsoft.com/office/drawing/2014/main" xmlns="" id="{7F39FB07-8C5B-4F23-8BDE-6878F7D0C99C}"/>
                    </a:ext>
                  </a:extLst>
                </p:cNvPr>
                <p:cNvSpPr txBox="1"/>
                <p:nvPr/>
              </p:nvSpPr>
              <p:spPr>
                <a:xfrm>
                  <a:off x="0" y="0"/>
                  <a:ext cx="222250" cy="2222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000">
                      <a:effectLst/>
                      <a:latin typeface="Times New Roman" panose="02020603050405020304" pitchFamily="18" charset="0"/>
                      <a:ea typeface="Calibri" panose="020F0502020204030204" pitchFamily="34" charset="0"/>
                      <a:cs typeface="Arial" panose="020B0604020202020204" pitchFamily="34" charset="0"/>
                    </a:rPr>
                    <a:t>Y</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29" name="Zone de texte 56">
                  <a:extLst>
                    <a:ext uri="{FF2B5EF4-FFF2-40B4-BE49-F238E27FC236}">
                      <a16:creationId xmlns:a16="http://schemas.microsoft.com/office/drawing/2014/main" xmlns="" id="{F0526782-8BBA-4249-B99D-C87B6473B4FA}"/>
                    </a:ext>
                  </a:extLst>
                </p:cNvPr>
                <p:cNvSpPr txBox="1"/>
                <p:nvPr/>
              </p:nvSpPr>
              <p:spPr>
                <a:xfrm>
                  <a:off x="1898650" y="1365250"/>
                  <a:ext cx="266700" cy="2349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000">
                      <a:effectLst/>
                      <a:latin typeface="Times New Roman" panose="02020603050405020304" pitchFamily="18" charset="0"/>
                      <a:ea typeface="Calibri" panose="020F0502020204030204" pitchFamily="34" charset="0"/>
                      <a:cs typeface="Arial" panose="020B0604020202020204" pitchFamily="34" charset="0"/>
                    </a:rPr>
                    <a:t>X</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6" name="Zone de texte 58">
                <a:extLst>
                  <a:ext uri="{FF2B5EF4-FFF2-40B4-BE49-F238E27FC236}">
                    <a16:creationId xmlns:a16="http://schemas.microsoft.com/office/drawing/2014/main" xmlns="" id="{10AD90C0-5E32-41C0-A382-FAA6AC364EE2}"/>
                  </a:ext>
                </a:extLst>
              </p:cNvPr>
              <p:cNvSpPr txBox="1"/>
              <p:nvPr/>
            </p:nvSpPr>
            <p:spPr>
              <a:xfrm>
                <a:off x="133350" y="1339850"/>
                <a:ext cx="266700" cy="247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000">
                    <a:effectLst/>
                    <a:latin typeface="Times New Roman" panose="02020603050405020304" pitchFamily="18" charset="0"/>
                    <a:ea typeface="Calibri" panose="020F0502020204030204" pitchFamily="34" charset="0"/>
                    <a:cs typeface="Arial" panose="020B0604020202020204" pitchFamily="34" charset="0"/>
                  </a:rPr>
                  <a:t>0</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4" name="Forme libre : forme 23">
              <a:extLst>
                <a:ext uri="{FF2B5EF4-FFF2-40B4-BE49-F238E27FC236}">
                  <a16:creationId xmlns:a16="http://schemas.microsoft.com/office/drawing/2014/main" xmlns="" id="{DA8F1838-7508-4FE1-B166-0F21A712EBF8}"/>
                </a:ext>
              </a:extLst>
            </p:cNvPr>
            <p:cNvSpPr/>
            <p:nvPr/>
          </p:nvSpPr>
          <p:spPr>
            <a:xfrm>
              <a:off x="273050" y="749300"/>
              <a:ext cx="1593850" cy="558800"/>
            </a:xfrm>
            <a:custGeom>
              <a:avLst/>
              <a:gdLst>
                <a:gd name="connsiteX0" fmla="*/ 0 w 1593850"/>
                <a:gd name="connsiteY0" fmla="*/ 558800 h 558800"/>
                <a:gd name="connsiteX1" fmla="*/ 1593850 w 1593850"/>
                <a:gd name="connsiteY1" fmla="*/ 0 h 558800"/>
              </a:gdLst>
              <a:ahLst/>
              <a:cxnLst>
                <a:cxn ang="0">
                  <a:pos x="connsiteX0" y="connsiteY0"/>
                </a:cxn>
                <a:cxn ang="0">
                  <a:pos x="connsiteX1" y="connsiteY1"/>
                </a:cxn>
              </a:cxnLst>
              <a:rect l="l" t="t" r="r" b="b"/>
              <a:pathLst>
                <a:path w="1593850" h="558800">
                  <a:moveTo>
                    <a:pt x="0" y="558800"/>
                  </a:moveTo>
                  <a:cubicBezTo>
                    <a:pt x="675746" y="361421"/>
                    <a:pt x="1351492" y="164042"/>
                    <a:pt x="1593850" y="0"/>
                  </a:cubicBezTo>
                </a:path>
              </a:pathLst>
            </a:custGeom>
          </p:spPr>
          <p:style>
            <a:lnRef idx="3">
              <a:schemeClr val="accent2"/>
            </a:lnRef>
            <a:fillRef idx="0">
              <a:schemeClr val="accent2"/>
            </a:fillRef>
            <a:effectRef idx="2">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Tree>
    <p:extLst>
      <p:ext uri="{BB962C8B-B14F-4D97-AF65-F5344CB8AC3E}">
        <p14:creationId xmlns:p14="http://schemas.microsoft.com/office/powerpoint/2010/main" val="11004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344471C-EBF9-4EC5-8E86-D5065ED47448}"/>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5" name="Rectangle 4">
            <a:extLst>
              <a:ext uri="{FF2B5EF4-FFF2-40B4-BE49-F238E27FC236}">
                <a16:creationId xmlns:a16="http://schemas.microsoft.com/office/drawing/2014/main" xmlns="" id="{4AA49735-98C1-4434-B5FE-994F24048843}"/>
              </a:ext>
            </a:extLst>
          </p:cNvPr>
          <p:cNvSpPr/>
          <p:nvPr/>
        </p:nvSpPr>
        <p:spPr>
          <a:xfrm>
            <a:off x="415098" y="880697"/>
            <a:ext cx="1392369" cy="369332"/>
          </a:xfrm>
          <a:prstGeom prst="rect">
            <a:avLst/>
          </a:prstGeom>
        </p:spPr>
        <p:txBody>
          <a:bodyPr wrap="none">
            <a:spAutoFit/>
          </a:bodyPr>
          <a:lstStyle/>
          <a:p>
            <a:pPr lvl="0"/>
            <a:r>
              <a:rPr lang="fr-FR" b="1" u="sng" dirty="0">
                <a:solidFill>
                  <a:prstClr val="black"/>
                </a:solidFill>
                <a:latin typeface="Times New Roman" panose="02020603050405020304" pitchFamily="18" charset="0"/>
                <a:ea typeface="Calibri" panose="020F0502020204030204" pitchFamily="34" charset="0"/>
              </a:rPr>
              <a:t>Exercice 04:</a:t>
            </a:r>
            <a:endParaRPr lang="fr-FR" dirty="0">
              <a:solidFill>
                <a:prstClr val="black"/>
              </a:solidFill>
            </a:endParaRPr>
          </a:p>
        </p:txBody>
      </p:sp>
      <p:sp>
        <p:nvSpPr>
          <p:cNvPr id="6" name="Rectangle 5">
            <a:extLst>
              <a:ext uri="{FF2B5EF4-FFF2-40B4-BE49-F238E27FC236}">
                <a16:creationId xmlns:a16="http://schemas.microsoft.com/office/drawing/2014/main" xmlns="" id="{7C79C01E-B46A-4988-B815-96A60240BE98}"/>
              </a:ext>
            </a:extLst>
          </p:cNvPr>
          <p:cNvSpPr/>
          <p:nvPr/>
        </p:nvSpPr>
        <p:spPr>
          <a:xfrm>
            <a:off x="415097" y="1324979"/>
            <a:ext cx="11368585" cy="2126864"/>
          </a:xfrm>
          <a:prstGeom prst="rect">
            <a:avLst/>
          </a:prstGeom>
        </p:spPr>
        <p:txBody>
          <a:bodyPr wrap="square">
            <a:spAutoFit/>
          </a:bodyPr>
          <a:lstStyle/>
          <a:p>
            <a:pPr>
              <a:lnSpc>
                <a:spcPct val="150000"/>
              </a:lnSpc>
            </a:pPr>
            <a:r>
              <a:rPr lang="fr-FR" dirty="0">
                <a:solidFill>
                  <a:srgbClr val="000000"/>
                </a:solidFill>
                <a:latin typeface="Times New Roman" panose="02020603050405020304" pitchFamily="18" charset="0"/>
              </a:rPr>
              <a:t>          Reprendre l’exercice précédent avec les mêmes données numériques pour les coordonnées des nœuds et les valeurs de températures mais en considérant cette fois un maillage de la zone utilisant deux triangles linéaires (figure 03). On désire toujours interpoler un champ de températures T(x, y) a partir de la mesure de la température aux quatre coins de la zone. L’élément (1) est constitué des nœuds 1, 2 et 4. L’élément (2) est constitué des nœuds 2, 3 et 4.</a:t>
            </a:r>
            <a:r>
              <a:rPr lang="fr-FR" dirty="0"/>
              <a:t> </a:t>
            </a:r>
            <a:br>
              <a:rPr lang="fr-FR" dirty="0"/>
            </a:br>
            <a:endParaRPr lang="fr-FR" dirty="0"/>
          </a:p>
        </p:txBody>
      </p:sp>
      <p:sp>
        <p:nvSpPr>
          <p:cNvPr id="7" name="Rectangle 6">
            <a:extLst>
              <a:ext uri="{FF2B5EF4-FFF2-40B4-BE49-F238E27FC236}">
                <a16:creationId xmlns:a16="http://schemas.microsoft.com/office/drawing/2014/main" xmlns="" id="{A1F29570-D8EB-4D89-83F5-0F771201F03E}"/>
              </a:ext>
            </a:extLst>
          </p:cNvPr>
          <p:cNvSpPr/>
          <p:nvPr/>
        </p:nvSpPr>
        <p:spPr>
          <a:xfrm>
            <a:off x="1913626" y="4123274"/>
            <a:ext cx="8364748" cy="646331"/>
          </a:xfrm>
          <a:prstGeom prst="rect">
            <a:avLst/>
          </a:prstGeom>
        </p:spPr>
        <p:txBody>
          <a:bodyPr wrap="square">
            <a:spAutoFit/>
          </a:bodyPr>
          <a:lstStyle/>
          <a:p>
            <a:r>
              <a:rPr lang="fr-FR" dirty="0">
                <a:solidFill>
                  <a:srgbClr val="000000"/>
                </a:solidFill>
                <a:latin typeface="Times New Roman" panose="02020603050405020304" pitchFamily="18" charset="0"/>
              </a:rPr>
              <a:t>Figure 03 : Maillage de la zone rectangulaire avec deux éléments triangulaires linéaires.</a:t>
            </a:r>
            <a:r>
              <a:rPr lang="fr-FR" dirty="0"/>
              <a:t> </a:t>
            </a:r>
            <a:br>
              <a:rPr lang="fr-FR" dirty="0"/>
            </a:br>
            <a:endParaRPr lang="fr-FR" dirty="0"/>
          </a:p>
        </p:txBody>
      </p:sp>
      <p:sp>
        <p:nvSpPr>
          <p:cNvPr id="10" name="Rectangle 9">
            <a:extLst>
              <a:ext uri="{FF2B5EF4-FFF2-40B4-BE49-F238E27FC236}">
                <a16:creationId xmlns:a16="http://schemas.microsoft.com/office/drawing/2014/main" xmlns="" id="{57FBAECA-1B47-48DC-BFA8-AE9E80A2B8F0}"/>
              </a:ext>
            </a:extLst>
          </p:cNvPr>
          <p:cNvSpPr/>
          <p:nvPr/>
        </p:nvSpPr>
        <p:spPr>
          <a:xfrm>
            <a:off x="415097" y="4609691"/>
            <a:ext cx="11368585" cy="923330"/>
          </a:xfrm>
          <a:prstGeom prst="rect">
            <a:avLst/>
          </a:prstGeom>
        </p:spPr>
        <p:txBody>
          <a:bodyPr wrap="square">
            <a:spAutoFit/>
          </a:bodyPr>
          <a:lstStyle/>
          <a:p>
            <a:r>
              <a:rPr lang="fr-FR" dirty="0">
                <a:solidFill>
                  <a:srgbClr val="000000"/>
                </a:solidFill>
                <a:latin typeface="Times New Roman" panose="02020603050405020304" pitchFamily="18" charset="0"/>
              </a:rPr>
              <a:t>1- En passant par l’élément de référence, calculer l’expression de l’interpolation </a:t>
            </a:r>
            <a:r>
              <a:rPr lang="fr-FR" i="1" dirty="0">
                <a:solidFill>
                  <a:srgbClr val="000000"/>
                </a:solidFill>
                <a:latin typeface="Times New Roman" panose="02020603050405020304" pitchFamily="18" charset="0"/>
              </a:rPr>
              <a:t>T</a:t>
            </a:r>
            <a:r>
              <a:rPr lang="fr-FR" dirty="0">
                <a:solidFill>
                  <a:srgbClr val="000000"/>
                </a:solidFill>
                <a:latin typeface="Times New Roman" panose="02020603050405020304" pitchFamily="18" charset="0"/>
              </a:rPr>
              <a:t>(</a:t>
            </a:r>
            <a:r>
              <a:rPr lang="fr-FR" i="1" dirty="0">
                <a:solidFill>
                  <a:srgbClr val="000000"/>
                </a:solidFill>
                <a:latin typeface="Times New Roman" panose="02020603050405020304" pitchFamily="18" charset="0"/>
              </a:rPr>
              <a:t>x, y</a:t>
            </a:r>
            <a:r>
              <a:rPr lang="fr-FR" dirty="0">
                <a:solidFill>
                  <a:srgbClr val="000000"/>
                </a:solidFill>
                <a:latin typeface="Times New Roman" panose="02020603050405020304" pitchFamily="18" charset="0"/>
              </a:rPr>
              <a:t>) sous la forme de </a:t>
            </a:r>
            <a:r>
              <a:rPr lang="fr-FR" i="1" dirty="0">
                <a:solidFill>
                  <a:srgbClr val="000000"/>
                </a:solidFill>
                <a:latin typeface="Times New Roman" panose="02020603050405020304" pitchFamily="18" charset="0"/>
              </a:rPr>
              <a:t>T</a:t>
            </a:r>
            <a:r>
              <a:rPr lang="fr-FR" sz="800" i="1" dirty="0">
                <a:solidFill>
                  <a:srgbClr val="000000"/>
                </a:solidFill>
                <a:latin typeface="Times New Roman" panose="02020603050405020304" pitchFamily="18" charset="0"/>
              </a:rPr>
              <a:t>(1)</a:t>
            </a:r>
            <a:r>
              <a:rPr lang="fr-FR" dirty="0">
                <a:solidFill>
                  <a:srgbClr val="000000"/>
                </a:solidFill>
                <a:latin typeface="Times New Roman" panose="02020603050405020304" pitchFamily="18" charset="0"/>
              </a:rPr>
              <a:t>(</a:t>
            </a:r>
            <a:r>
              <a:rPr lang="fr-FR" i="1" dirty="0">
                <a:solidFill>
                  <a:srgbClr val="000000"/>
                </a:solidFill>
                <a:latin typeface="Times New Roman" panose="02020603050405020304" pitchFamily="18" charset="0"/>
              </a:rPr>
              <a:t>x, y</a:t>
            </a:r>
            <a:r>
              <a:rPr lang="fr-FR" dirty="0">
                <a:solidFill>
                  <a:srgbClr val="000000"/>
                </a:solidFill>
                <a:latin typeface="Times New Roman" panose="02020603050405020304" pitchFamily="18" charset="0"/>
              </a:rPr>
              <a:t>) et   </a:t>
            </a:r>
            <a:r>
              <a:rPr lang="fr-FR" i="1" dirty="0">
                <a:solidFill>
                  <a:srgbClr val="000000"/>
                </a:solidFill>
                <a:latin typeface="Times New Roman" panose="02020603050405020304" pitchFamily="18" charset="0"/>
              </a:rPr>
              <a:t>T</a:t>
            </a:r>
            <a:r>
              <a:rPr lang="fr-FR" sz="800" i="1" dirty="0">
                <a:solidFill>
                  <a:srgbClr val="000000"/>
                </a:solidFill>
                <a:latin typeface="Times New Roman" panose="02020603050405020304" pitchFamily="18" charset="0"/>
              </a:rPr>
              <a:t>(2</a:t>
            </a:r>
            <a:r>
              <a:rPr lang="fr-FR" sz="800" dirty="0">
                <a:solidFill>
                  <a:srgbClr val="000000"/>
                </a:solidFill>
                <a:latin typeface="Times New Roman" panose="02020603050405020304" pitchFamily="18" charset="0"/>
              </a:rPr>
              <a:t>)</a:t>
            </a:r>
            <a:r>
              <a:rPr lang="fr-FR" dirty="0">
                <a:solidFill>
                  <a:srgbClr val="000000"/>
                </a:solidFill>
                <a:latin typeface="Times New Roman" panose="02020603050405020304" pitchFamily="18" charset="0"/>
              </a:rPr>
              <a:t>(</a:t>
            </a:r>
            <a:r>
              <a:rPr lang="fr-FR" i="1" dirty="0">
                <a:solidFill>
                  <a:srgbClr val="000000"/>
                </a:solidFill>
                <a:latin typeface="Times New Roman" panose="02020603050405020304" pitchFamily="18" charset="0"/>
              </a:rPr>
              <a:t>x, y</a:t>
            </a:r>
            <a:r>
              <a:rPr lang="fr-FR" dirty="0">
                <a:solidFill>
                  <a:srgbClr val="000000"/>
                </a:solidFill>
                <a:latin typeface="Times New Roman" panose="02020603050405020304" pitchFamily="18" charset="0"/>
              </a:rPr>
              <a:t>).</a:t>
            </a:r>
            <a:r>
              <a:rPr lang="fr-FR" dirty="0"/>
              <a:t> </a:t>
            </a:r>
            <a:br>
              <a:rPr lang="fr-FR" dirty="0"/>
            </a:br>
            <a:endParaRPr lang="fr-FR" dirty="0"/>
          </a:p>
        </p:txBody>
      </p:sp>
      <p:sp>
        <p:nvSpPr>
          <p:cNvPr id="12" name="Rectangle 11">
            <a:extLst>
              <a:ext uri="{FF2B5EF4-FFF2-40B4-BE49-F238E27FC236}">
                <a16:creationId xmlns:a16="http://schemas.microsoft.com/office/drawing/2014/main" xmlns="" id="{6C3F9D24-D77B-4792-9023-CABED0AB521C}"/>
              </a:ext>
            </a:extLst>
          </p:cNvPr>
          <p:cNvSpPr/>
          <p:nvPr/>
        </p:nvSpPr>
        <p:spPr>
          <a:xfrm>
            <a:off x="415097" y="5296143"/>
            <a:ext cx="6096000" cy="646331"/>
          </a:xfrm>
          <a:prstGeom prst="rect">
            <a:avLst/>
          </a:prstGeom>
        </p:spPr>
        <p:txBody>
          <a:bodyPr>
            <a:spAutoFit/>
          </a:bodyPr>
          <a:lstStyle/>
          <a:p>
            <a:r>
              <a:rPr lang="fr-FR" dirty="0">
                <a:solidFill>
                  <a:srgbClr val="000000"/>
                </a:solidFill>
                <a:latin typeface="Times New Roman" panose="02020603050405020304" pitchFamily="18" charset="0"/>
              </a:rPr>
              <a:t>2- Calculer ensuite l’expression du gradient de température.</a:t>
            </a:r>
            <a:r>
              <a:rPr lang="fr-FR" dirty="0"/>
              <a:t> </a:t>
            </a:r>
            <a:br>
              <a:rPr lang="fr-FR" dirty="0"/>
            </a:br>
            <a:endParaRPr lang="fr-FR" dirty="0"/>
          </a:p>
        </p:txBody>
      </p:sp>
      <p:sp>
        <p:nvSpPr>
          <p:cNvPr id="13" name="Rectangle 12">
            <a:extLst>
              <a:ext uri="{FF2B5EF4-FFF2-40B4-BE49-F238E27FC236}">
                <a16:creationId xmlns:a16="http://schemas.microsoft.com/office/drawing/2014/main" xmlns="" id="{DBA63998-00A6-4416-9D92-15D13F62DE59}"/>
              </a:ext>
            </a:extLst>
          </p:cNvPr>
          <p:cNvSpPr/>
          <p:nvPr/>
        </p:nvSpPr>
        <p:spPr>
          <a:xfrm>
            <a:off x="415096" y="5757808"/>
            <a:ext cx="7236533" cy="646331"/>
          </a:xfrm>
          <a:prstGeom prst="rect">
            <a:avLst/>
          </a:prstGeom>
        </p:spPr>
        <p:txBody>
          <a:bodyPr wrap="square">
            <a:spAutoFit/>
          </a:bodyPr>
          <a:lstStyle/>
          <a:p>
            <a:r>
              <a:rPr lang="fr-FR" dirty="0">
                <a:solidFill>
                  <a:srgbClr val="000000"/>
                </a:solidFill>
                <a:latin typeface="Times New Roman" panose="02020603050405020304" pitchFamily="18" charset="0"/>
              </a:rPr>
              <a:t>3- Calculer et dessiner 1a courbe isovaleur correspondant à </a:t>
            </a:r>
            <a:r>
              <a:rPr lang="fr-FR" i="1" dirty="0">
                <a:solidFill>
                  <a:srgbClr val="000000"/>
                </a:solidFill>
                <a:latin typeface="Times New Roman" panose="02020603050405020304" pitchFamily="18" charset="0"/>
              </a:rPr>
              <a:t>T = 20 </a:t>
            </a:r>
            <a:r>
              <a:rPr lang="fr-FR" dirty="0">
                <a:solidFill>
                  <a:srgbClr val="000000"/>
                </a:solidFill>
                <a:latin typeface="Times New Roman" panose="02020603050405020304" pitchFamily="18" charset="0"/>
              </a:rPr>
              <a:t>degrés.</a:t>
            </a:r>
            <a:r>
              <a:rPr lang="fr-FR" dirty="0"/>
              <a:t> </a:t>
            </a:r>
            <a:br>
              <a:rPr lang="fr-FR" dirty="0"/>
            </a:br>
            <a:endParaRPr lang="fr-FR" dirty="0"/>
          </a:p>
        </p:txBody>
      </p:sp>
      <p:pic>
        <p:nvPicPr>
          <p:cNvPr id="14" name="Image 13">
            <a:extLst>
              <a:ext uri="{FF2B5EF4-FFF2-40B4-BE49-F238E27FC236}">
                <a16:creationId xmlns:a16="http://schemas.microsoft.com/office/drawing/2014/main" xmlns="" id="{5F2C449C-7C06-4CFE-9FE1-FC509EAF54AC}"/>
              </a:ext>
            </a:extLst>
          </p:cNvPr>
          <p:cNvPicPr>
            <a:picLocks noChangeAspect="1"/>
          </p:cNvPicPr>
          <p:nvPr/>
        </p:nvPicPr>
        <p:blipFill>
          <a:blip r:embed="rId2"/>
          <a:stretch>
            <a:fillRect/>
          </a:stretch>
        </p:blipFill>
        <p:spPr>
          <a:xfrm>
            <a:off x="5223243" y="3090481"/>
            <a:ext cx="2575708" cy="1043501"/>
          </a:xfrm>
          <a:prstGeom prst="rect">
            <a:avLst/>
          </a:prstGeom>
        </p:spPr>
      </p:pic>
    </p:spTree>
    <p:extLst>
      <p:ext uri="{BB962C8B-B14F-4D97-AF65-F5344CB8AC3E}">
        <p14:creationId xmlns:p14="http://schemas.microsoft.com/office/powerpoint/2010/main" val="307877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7C57849-BC4E-438B-96BD-AAB6386DD22E}"/>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5" name="ZoneTexte 4">
            <a:extLst>
              <a:ext uri="{FF2B5EF4-FFF2-40B4-BE49-F238E27FC236}">
                <a16:creationId xmlns:a16="http://schemas.microsoft.com/office/drawing/2014/main" xmlns="" id="{F125B79C-8272-49BF-9762-E9AE67DBA563}"/>
              </a:ext>
            </a:extLst>
          </p:cNvPr>
          <p:cNvSpPr txBox="1"/>
          <p:nvPr/>
        </p:nvSpPr>
        <p:spPr>
          <a:xfrm>
            <a:off x="306354" y="1007706"/>
            <a:ext cx="2670111" cy="369332"/>
          </a:xfrm>
          <a:prstGeom prst="rect">
            <a:avLst/>
          </a:prstGeom>
          <a:noFill/>
        </p:spPr>
        <p:txBody>
          <a:bodyPr wrap="square" rtlCol="0">
            <a:spAutoFit/>
          </a:bodyPr>
          <a:lstStyle/>
          <a:p>
            <a:r>
              <a:rPr lang="fr-FR" b="1" u="sng" dirty="0">
                <a:latin typeface="Times New Roman" panose="02020603050405020304" pitchFamily="18" charset="0"/>
                <a:ea typeface="Calibri" panose="020F0502020204030204" pitchFamily="34" charset="0"/>
              </a:rPr>
              <a:t>Solution de l’exercice 04:</a:t>
            </a:r>
            <a:endParaRPr lang="fr-FR" dirty="0"/>
          </a:p>
        </p:txBody>
      </p:sp>
      <p:sp>
        <p:nvSpPr>
          <p:cNvPr id="2" name="Rectangle 1">
            <a:extLst>
              <a:ext uri="{FF2B5EF4-FFF2-40B4-BE49-F238E27FC236}">
                <a16:creationId xmlns:a16="http://schemas.microsoft.com/office/drawing/2014/main" xmlns="" id="{38F2C5C5-AE32-413C-99D1-E4FEA201395D}"/>
              </a:ext>
            </a:extLst>
          </p:cNvPr>
          <p:cNvSpPr/>
          <p:nvPr/>
        </p:nvSpPr>
        <p:spPr>
          <a:xfrm>
            <a:off x="918172" y="1549002"/>
            <a:ext cx="3005951" cy="374077"/>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On a deux triangles linéaires :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4737902E-E0B2-4442-9EAB-C3202B7A93AA}"/>
              </a:ext>
            </a:extLst>
          </p:cNvPr>
          <p:cNvSpPr/>
          <p:nvPr/>
        </p:nvSpPr>
        <p:spPr>
          <a:xfrm>
            <a:off x="1003168" y="1991132"/>
            <a:ext cx="3946593" cy="374077"/>
          </a:xfrm>
          <a:prstGeom prst="rect">
            <a:avLst/>
          </a:prstGeom>
        </p:spPr>
        <p:txBody>
          <a:bodyPr wrap="none">
            <a:spAutoFit/>
          </a:bodyPr>
          <a:lstStyle/>
          <a:p>
            <a:pPr marL="342900" lvl="0" indent="-342900">
              <a:lnSpc>
                <a:spcPct val="107000"/>
              </a:lnSpc>
              <a:spcAft>
                <a:spcPts val="800"/>
              </a:spcAft>
              <a:buFont typeface="Wingdings" panose="05000000000000000000" pitchFamily="2" charset="2"/>
              <a:buChar char=""/>
            </a:pPr>
            <a:r>
              <a:rPr lang="fr-FR" dirty="0">
                <a:latin typeface="Times New Roman" panose="02020603050405020304" pitchFamily="18" charset="0"/>
                <a:ea typeface="Times New Roman" panose="02020603050405020304" pitchFamily="18" charset="0"/>
                <a:cs typeface="Arial" panose="020B0604020202020204" pitchFamily="34" charset="0"/>
              </a:rPr>
              <a:t>L’élément 1 avec les nœuds 1, 2 et 4.</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A24F8F64-EA4F-4BB6-980B-7064CE6C460B}"/>
              </a:ext>
            </a:extLst>
          </p:cNvPr>
          <p:cNvSpPr/>
          <p:nvPr/>
        </p:nvSpPr>
        <p:spPr>
          <a:xfrm>
            <a:off x="1003168" y="2464375"/>
            <a:ext cx="3946593" cy="374077"/>
          </a:xfrm>
          <a:prstGeom prst="rect">
            <a:avLst/>
          </a:prstGeom>
        </p:spPr>
        <p:txBody>
          <a:bodyPr wrap="none">
            <a:spAutoFit/>
          </a:bodyPr>
          <a:lstStyle/>
          <a:p>
            <a:pPr marL="342900" lvl="0" indent="-342900">
              <a:lnSpc>
                <a:spcPct val="107000"/>
              </a:lnSpc>
              <a:spcAft>
                <a:spcPts val="800"/>
              </a:spcAft>
              <a:buFont typeface="Wingdings" panose="05000000000000000000" pitchFamily="2" charset="2"/>
              <a:buChar char=""/>
            </a:pPr>
            <a:r>
              <a:rPr lang="fr-FR" dirty="0">
                <a:latin typeface="Times New Roman" panose="02020603050405020304" pitchFamily="18" charset="0"/>
                <a:ea typeface="Times New Roman" panose="02020603050405020304" pitchFamily="18" charset="0"/>
                <a:cs typeface="Arial" panose="020B0604020202020204" pitchFamily="34" charset="0"/>
              </a:rPr>
              <a:t>L’élément 2 avec les nœuds 2, 3 et 4.</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oupe 6">
            <a:extLst>
              <a:ext uri="{FF2B5EF4-FFF2-40B4-BE49-F238E27FC236}">
                <a16:creationId xmlns:a16="http://schemas.microsoft.com/office/drawing/2014/main" xmlns="" id="{D0C5146E-E3D5-4F00-984B-A6EF0C860635}"/>
              </a:ext>
            </a:extLst>
          </p:cNvPr>
          <p:cNvGrpSpPr/>
          <p:nvPr/>
        </p:nvGrpSpPr>
        <p:grpSpPr>
          <a:xfrm>
            <a:off x="4122703" y="3137486"/>
            <a:ext cx="3946593" cy="2710611"/>
            <a:chOff x="0" y="0"/>
            <a:chExt cx="2901950" cy="2082800"/>
          </a:xfrm>
        </p:grpSpPr>
        <p:grpSp>
          <p:nvGrpSpPr>
            <p:cNvPr id="8" name="Groupe 7">
              <a:extLst>
                <a:ext uri="{FF2B5EF4-FFF2-40B4-BE49-F238E27FC236}">
                  <a16:creationId xmlns:a16="http://schemas.microsoft.com/office/drawing/2014/main" xmlns="" id="{F89B131B-6875-4FED-BB23-A907F966B8AD}"/>
                </a:ext>
              </a:extLst>
            </p:cNvPr>
            <p:cNvGrpSpPr/>
            <p:nvPr/>
          </p:nvGrpSpPr>
          <p:grpSpPr>
            <a:xfrm>
              <a:off x="0" y="0"/>
              <a:ext cx="2901950" cy="2051050"/>
              <a:chOff x="0" y="0"/>
              <a:chExt cx="2901950" cy="2051050"/>
            </a:xfrm>
          </p:grpSpPr>
          <p:grpSp>
            <p:nvGrpSpPr>
              <p:cNvPr id="13" name="Groupe 12">
                <a:extLst>
                  <a:ext uri="{FF2B5EF4-FFF2-40B4-BE49-F238E27FC236}">
                    <a16:creationId xmlns:a16="http://schemas.microsoft.com/office/drawing/2014/main" xmlns="" id="{D0EC9902-E221-4AAF-AA08-AEB8D26C874B}"/>
                  </a:ext>
                </a:extLst>
              </p:cNvPr>
              <p:cNvGrpSpPr/>
              <p:nvPr/>
            </p:nvGrpSpPr>
            <p:grpSpPr>
              <a:xfrm>
                <a:off x="0" y="0"/>
                <a:ext cx="2901950" cy="2051050"/>
                <a:chOff x="0" y="0"/>
                <a:chExt cx="2901950" cy="2051050"/>
              </a:xfrm>
            </p:grpSpPr>
            <p:grpSp>
              <p:nvGrpSpPr>
                <p:cNvPr id="16" name="Groupe 15">
                  <a:extLst>
                    <a:ext uri="{FF2B5EF4-FFF2-40B4-BE49-F238E27FC236}">
                      <a16:creationId xmlns:a16="http://schemas.microsoft.com/office/drawing/2014/main" xmlns="" id="{E778FCF2-25C4-47D1-AACB-C2A7B5648AAA}"/>
                    </a:ext>
                  </a:extLst>
                </p:cNvPr>
                <p:cNvGrpSpPr/>
                <p:nvPr/>
              </p:nvGrpSpPr>
              <p:grpSpPr>
                <a:xfrm>
                  <a:off x="0" y="0"/>
                  <a:ext cx="2901950" cy="2051050"/>
                  <a:chOff x="0" y="0"/>
                  <a:chExt cx="2901950" cy="2051050"/>
                </a:xfrm>
              </p:grpSpPr>
              <p:grpSp>
                <p:nvGrpSpPr>
                  <p:cNvPr id="19" name="Groupe 18">
                    <a:extLst>
                      <a:ext uri="{FF2B5EF4-FFF2-40B4-BE49-F238E27FC236}">
                        <a16:creationId xmlns:a16="http://schemas.microsoft.com/office/drawing/2014/main" xmlns="" id="{3B2B58EB-64DB-460A-A5E0-D98C28C2D475}"/>
                      </a:ext>
                    </a:extLst>
                  </p:cNvPr>
                  <p:cNvGrpSpPr/>
                  <p:nvPr/>
                </p:nvGrpSpPr>
                <p:grpSpPr>
                  <a:xfrm>
                    <a:off x="266700" y="139700"/>
                    <a:ext cx="2540000" cy="1658650"/>
                    <a:chOff x="0" y="0"/>
                    <a:chExt cx="2540000" cy="1658650"/>
                  </a:xfrm>
                </p:grpSpPr>
                <p:grpSp>
                  <p:nvGrpSpPr>
                    <p:cNvPr id="22" name="Groupe 21">
                      <a:extLst>
                        <a:ext uri="{FF2B5EF4-FFF2-40B4-BE49-F238E27FC236}">
                          <a16:creationId xmlns:a16="http://schemas.microsoft.com/office/drawing/2014/main" xmlns="" id="{EFABFC6D-FB77-4FAF-BC2F-096666FD4069}"/>
                        </a:ext>
                      </a:extLst>
                    </p:cNvPr>
                    <p:cNvGrpSpPr/>
                    <p:nvPr/>
                  </p:nvGrpSpPr>
                  <p:grpSpPr>
                    <a:xfrm>
                      <a:off x="0" y="0"/>
                      <a:ext cx="2540000" cy="1658650"/>
                      <a:chOff x="0" y="0"/>
                      <a:chExt cx="2540000" cy="1658650"/>
                    </a:xfrm>
                  </p:grpSpPr>
                  <p:grpSp>
                    <p:nvGrpSpPr>
                      <p:cNvPr id="25" name="Groupe 24">
                        <a:extLst>
                          <a:ext uri="{FF2B5EF4-FFF2-40B4-BE49-F238E27FC236}">
                            <a16:creationId xmlns:a16="http://schemas.microsoft.com/office/drawing/2014/main" xmlns="" id="{1AFA0A87-355E-474E-A251-2A2BB07A3EEE}"/>
                          </a:ext>
                        </a:extLst>
                      </p:cNvPr>
                      <p:cNvGrpSpPr/>
                      <p:nvPr/>
                    </p:nvGrpSpPr>
                    <p:grpSpPr>
                      <a:xfrm>
                        <a:off x="31750" y="0"/>
                        <a:ext cx="2508250" cy="1619250"/>
                        <a:chOff x="0" y="0"/>
                        <a:chExt cx="2508250" cy="1619250"/>
                      </a:xfrm>
                    </p:grpSpPr>
                    <p:grpSp>
                      <p:nvGrpSpPr>
                        <p:cNvPr id="30" name="Groupe 29">
                          <a:extLst>
                            <a:ext uri="{FF2B5EF4-FFF2-40B4-BE49-F238E27FC236}">
                              <a16:creationId xmlns:a16="http://schemas.microsoft.com/office/drawing/2014/main" xmlns="" id="{96D1FCF4-A019-422F-A599-CEF35199A2EA}"/>
                            </a:ext>
                          </a:extLst>
                        </p:cNvPr>
                        <p:cNvGrpSpPr/>
                        <p:nvPr/>
                      </p:nvGrpSpPr>
                      <p:grpSpPr>
                        <a:xfrm>
                          <a:off x="0" y="495300"/>
                          <a:ext cx="2063750" cy="1123950"/>
                          <a:chOff x="0" y="0"/>
                          <a:chExt cx="2063750" cy="1123950"/>
                        </a:xfrm>
                      </p:grpSpPr>
                      <p:sp>
                        <p:nvSpPr>
                          <p:cNvPr id="33" name="Rectangle 32">
                            <a:extLst>
                              <a:ext uri="{FF2B5EF4-FFF2-40B4-BE49-F238E27FC236}">
                                <a16:creationId xmlns:a16="http://schemas.microsoft.com/office/drawing/2014/main" xmlns="" id="{9D00BD90-0C45-4BD4-A93B-EF61A9D15929}"/>
                              </a:ext>
                            </a:extLst>
                          </p:cNvPr>
                          <p:cNvSpPr/>
                          <p:nvPr/>
                        </p:nvSpPr>
                        <p:spPr>
                          <a:xfrm>
                            <a:off x="0" y="0"/>
                            <a:ext cx="2063750" cy="11239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34" name="Connecteur droit 33">
                            <a:extLst>
                              <a:ext uri="{FF2B5EF4-FFF2-40B4-BE49-F238E27FC236}">
                                <a16:creationId xmlns:a16="http://schemas.microsoft.com/office/drawing/2014/main" xmlns="" id="{65C4D2A9-55AA-4D29-9A89-DC012548F166}"/>
                              </a:ext>
                            </a:extLst>
                          </p:cNvPr>
                          <p:cNvCxnSpPr/>
                          <p:nvPr/>
                        </p:nvCxnSpPr>
                        <p:spPr>
                          <a:xfrm>
                            <a:off x="0" y="0"/>
                            <a:ext cx="2051050" cy="1123950"/>
                          </a:xfrm>
                          <a:prstGeom prst="line">
                            <a:avLst/>
                          </a:prstGeom>
                        </p:spPr>
                        <p:style>
                          <a:lnRef idx="3">
                            <a:schemeClr val="dk1"/>
                          </a:lnRef>
                          <a:fillRef idx="0">
                            <a:schemeClr val="dk1"/>
                          </a:fillRef>
                          <a:effectRef idx="2">
                            <a:schemeClr val="dk1"/>
                          </a:effectRef>
                          <a:fontRef idx="minor">
                            <a:schemeClr val="tx1"/>
                          </a:fontRef>
                        </p:style>
                      </p:cxnSp>
                    </p:grpSp>
                    <p:cxnSp>
                      <p:nvCxnSpPr>
                        <p:cNvPr id="31" name="Connecteur droit avec flèche 30">
                          <a:extLst>
                            <a:ext uri="{FF2B5EF4-FFF2-40B4-BE49-F238E27FC236}">
                              <a16:creationId xmlns:a16="http://schemas.microsoft.com/office/drawing/2014/main" xmlns="" id="{A7C5B866-8D48-4CB3-A928-B6C19B761712}"/>
                            </a:ext>
                          </a:extLst>
                        </p:cNvPr>
                        <p:cNvCxnSpPr/>
                        <p:nvPr/>
                      </p:nvCxnSpPr>
                      <p:spPr>
                        <a:xfrm flipH="1" flipV="1">
                          <a:off x="0" y="0"/>
                          <a:ext cx="0" cy="533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Connecteur droit avec flèche 31">
                          <a:extLst>
                            <a:ext uri="{FF2B5EF4-FFF2-40B4-BE49-F238E27FC236}">
                              <a16:creationId xmlns:a16="http://schemas.microsoft.com/office/drawing/2014/main" xmlns="" id="{6D132E1D-35F0-44ED-B8E1-4B8A536C51DA}"/>
                            </a:ext>
                          </a:extLst>
                        </p:cNvPr>
                        <p:cNvCxnSpPr/>
                        <p:nvPr/>
                      </p:nvCxnSpPr>
                      <p:spPr>
                        <a:xfrm flipV="1">
                          <a:off x="1828800" y="1619250"/>
                          <a:ext cx="6794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6" name="Ellipse 25">
                        <a:extLst>
                          <a:ext uri="{FF2B5EF4-FFF2-40B4-BE49-F238E27FC236}">
                            <a16:creationId xmlns:a16="http://schemas.microsoft.com/office/drawing/2014/main" xmlns="" id="{17D00558-D537-47AE-ABE4-60442B75B4E4}"/>
                          </a:ext>
                        </a:extLst>
                      </p:cNvPr>
                      <p:cNvSpPr/>
                      <p:nvPr/>
                    </p:nvSpPr>
                    <p:spPr>
                      <a:xfrm>
                        <a:off x="0" y="469900"/>
                        <a:ext cx="64800" cy="6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7" name="Ellipse 26">
                        <a:extLst>
                          <a:ext uri="{FF2B5EF4-FFF2-40B4-BE49-F238E27FC236}">
                            <a16:creationId xmlns:a16="http://schemas.microsoft.com/office/drawing/2014/main" xmlns="" id="{D41639AA-C370-4E36-84DF-EF30E4FE68F2}"/>
                          </a:ext>
                        </a:extLst>
                      </p:cNvPr>
                      <p:cNvSpPr/>
                      <p:nvPr/>
                    </p:nvSpPr>
                    <p:spPr>
                      <a:xfrm>
                        <a:off x="0" y="1587500"/>
                        <a:ext cx="64800" cy="6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8" name="Ellipse 27">
                        <a:extLst>
                          <a:ext uri="{FF2B5EF4-FFF2-40B4-BE49-F238E27FC236}">
                            <a16:creationId xmlns:a16="http://schemas.microsoft.com/office/drawing/2014/main" xmlns="" id="{BFF039F0-22AC-446C-82EC-3B7A56506995}"/>
                          </a:ext>
                        </a:extLst>
                      </p:cNvPr>
                      <p:cNvSpPr/>
                      <p:nvPr/>
                    </p:nvSpPr>
                    <p:spPr>
                      <a:xfrm>
                        <a:off x="2057400" y="1593850"/>
                        <a:ext cx="64800" cy="6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9" name="Ellipse 28">
                        <a:extLst>
                          <a:ext uri="{FF2B5EF4-FFF2-40B4-BE49-F238E27FC236}">
                            <a16:creationId xmlns:a16="http://schemas.microsoft.com/office/drawing/2014/main" xmlns="" id="{4D02EA88-4F15-42F2-928C-195CC9D05113}"/>
                          </a:ext>
                        </a:extLst>
                      </p:cNvPr>
                      <p:cNvSpPr/>
                      <p:nvPr/>
                    </p:nvSpPr>
                    <p:spPr>
                      <a:xfrm>
                        <a:off x="2063750" y="476250"/>
                        <a:ext cx="64800" cy="6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23" name="Ellipse 22">
                      <a:extLst>
                        <a:ext uri="{FF2B5EF4-FFF2-40B4-BE49-F238E27FC236}">
                          <a16:creationId xmlns:a16="http://schemas.microsoft.com/office/drawing/2014/main" xmlns="" id="{AACE8D22-7399-4D0E-B5D2-E1CE9EF3F45D}"/>
                        </a:ext>
                      </a:extLst>
                    </p:cNvPr>
                    <p:cNvSpPr/>
                    <p:nvPr/>
                  </p:nvSpPr>
                  <p:spPr>
                    <a:xfrm>
                      <a:off x="412750" y="1092200"/>
                      <a:ext cx="323850" cy="292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800">
                          <a:solidFill>
                            <a:srgbClr val="0D0D0D"/>
                          </a:solidFill>
                          <a:effectLst/>
                          <a:ea typeface="Calibri" panose="020F0502020204030204" pitchFamily="34" charset="0"/>
                          <a:cs typeface="Arial" panose="020B0604020202020204" pitchFamily="34" charset="0"/>
                        </a:rPr>
                        <a:t>1</a:t>
                      </a:r>
                      <a:endParaRPr lang="fr-FR" sz="1100">
                        <a:effectLst/>
                        <a:ea typeface="Calibri" panose="020F0502020204030204" pitchFamily="34" charset="0"/>
                        <a:cs typeface="Arial" panose="020B0604020202020204" pitchFamily="34" charset="0"/>
                      </a:endParaRPr>
                    </a:p>
                  </p:txBody>
                </p:sp>
                <p:sp>
                  <p:nvSpPr>
                    <p:cNvPr id="24" name="Ellipse 23">
                      <a:extLst>
                        <a:ext uri="{FF2B5EF4-FFF2-40B4-BE49-F238E27FC236}">
                          <a16:creationId xmlns:a16="http://schemas.microsoft.com/office/drawing/2014/main" xmlns="" id="{D596A645-BD5F-4084-AE5E-70083920CC43}"/>
                        </a:ext>
                      </a:extLst>
                    </p:cNvPr>
                    <p:cNvSpPr/>
                    <p:nvPr/>
                  </p:nvSpPr>
                  <p:spPr>
                    <a:xfrm>
                      <a:off x="1187450" y="673100"/>
                      <a:ext cx="324000" cy="291600"/>
                    </a:xfrm>
                    <a:prstGeom prst="ellipse">
                      <a:avLst/>
                    </a:prstGeom>
                    <a:no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800">
                          <a:solidFill>
                            <a:srgbClr val="0D0D0D"/>
                          </a:solidFill>
                          <a:effectLst/>
                          <a:latin typeface="Calibri" panose="020F0502020204030204" pitchFamily="34" charset="0"/>
                          <a:ea typeface="Calibri" panose="020F0502020204030204" pitchFamily="34" charset="0"/>
                          <a:cs typeface="Arial" panose="020B0604020202020204" pitchFamily="34" charset="0"/>
                        </a:rPr>
                        <a:t>2</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0" name="Zone de texte 76">
                    <a:extLst>
                      <a:ext uri="{FF2B5EF4-FFF2-40B4-BE49-F238E27FC236}">
                        <a16:creationId xmlns:a16="http://schemas.microsoft.com/office/drawing/2014/main" xmlns="" id="{AE76356C-2111-4F34-86D5-4F7758F3C761}"/>
                      </a:ext>
                    </a:extLst>
                  </p:cNvPr>
                  <p:cNvSpPr txBox="1"/>
                  <p:nvPr/>
                </p:nvSpPr>
                <p:spPr>
                  <a:xfrm>
                    <a:off x="0" y="0"/>
                    <a:ext cx="222250" cy="2921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000">
                        <a:effectLst/>
                        <a:latin typeface="Times New Roman" panose="02020603050405020304" pitchFamily="18" charset="0"/>
                        <a:ea typeface="Calibri" panose="020F0502020204030204" pitchFamily="34" charset="0"/>
                        <a:cs typeface="Arial" panose="020B0604020202020204" pitchFamily="34" charset="0"/>
                      </a:rPr>
                      <a:t>Y</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21" name="Zone de texte 77">
                    <a:extLst>
                      <a:ext uri="{FF2B5EF4-FFF2-40B4-BE49-F238E27FC236}">
                        <a16:creationId xmlns:a16="http://schemas.microsoft.com/office/drawing/2014/main" xmlns="" id="{FE5B8617-17B1-41B8-B5DE-9DE2888E2117}"/>
                      </a:ext>
                    </a:extLst>
                  </p:cNvPr>
                  <p:cNvSpPr txBox="1"/>
                  <p:nvPr/>
                </p:nvSpPr>
                <p:spPr>
                  <a:xfrm>
                    <a:off x="2635250" y="1822450"/>
                    <a:ext cx="266700" cy="2286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000">
                        <a:effectLst/>
                        <a:latin typeface="Times New Roman" panose="02020603050405020304" pitchFamily="18" charset="0"/>
                        <a:ea typeface="Calibri" panose="020F0502020204030204" pitchFamily="34" charset="0"/>
                        <a:cs typeface="Arial" panose="020B0604020202020204" pitchFamily="34" charset="0"/>
                      </a:rPr>
                      <a:t>X</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7" name="Zone de texte 96">
                  <a:extLst>
                    <a:ext uri="{FF2B5EF4-FFF2-40B4-BE49-F238E27FC236}">
                      <a16:creationId xmlns:a16="http://schemas.microsoft.com/office/drawing/2014/main" xmlns="" id="{CD6BCDCF-C41E-4E01-9521-E52B3F6CAD24}"/>
                    </a:ext>
                  </a:extLst>
                </p:cNvPr>
                <p:cNvSpPr txBox="1"/>
                <p:nvPr/>
              </p:nvSpPr>
              <p:spPr>
                <a:xfrm>
                  <a:off x="69850" y="1600200"/>
                  <a:ext cx="165100" cy="2095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80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1</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18" name="Zone de texte 97">
                  <a:extLst>
                    <a:ext uri="{FF2B5EF4-FFF2-40B4-BE49-F238E27FC236}">
                      <a16:creationId xmlns:a16="http://schemas.microsoft.com/office/drawing/2014/main" xmlns="" id="{1B30C18B-F54F-440E-926E-56999F819A61}"/>
                    </a:ext>
                  </a:extLst>
                </p:cNvPr>
                <p:cNvSpPr txBox="1"/>
                <p:nvPr/>
              </p:nvSpPr>
              <p:spPr>
                <a:xfrm>
                  <a:off x="38100" y="482600"/>
                  <a:ext cx="203200" cy="2108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80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4</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4" name="Zone de texte 99">
                <a:extLst>
                  <a:ext uri="{FF2B5EF4-FFF2-40B4-BE49-F238E27FC236}">
                    <a16:creationId xmlns:a16="http://schemas.microsoft.com/office/drawing/2014/main" xmlns="" id="{5797C224-3CAA-4435-BB9F-4A0FD399E28F}"/>
                  </a:ext>
                </a:extLst>
              </p:cNvPr>
              <p:cNvSpPr txBox="1"/>
              <p:nvPr/>
            </p:nvSpPr>
            <p:spPr>
              <a:xfrm>
                <a:off x="2406650" y="482600"/>
                <a:ext cx="171450" cy="2222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80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3</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15" name="Zone de texte 100">
                <a:extLst>
                  <a:ext uri="{FF2B5EF4-FFF2-40B4-BE49-F238E27FC236}">
                    <a16:creationId xmlns:a16="http://schemas.microsoft.com/office/drawing/2014/main" xmlns="" id="{2D4AA1B1-66F7-4E95-889D-AEE4D23B63BF}"/>
                  </a:ext>
                </a:extLst>
              </p:cNvPr>
              <p:cNvSpPr txBox="1"/>
              <p:nvPr/>
            </p:nvSpPr>
            <p:spPr>
              <a:xfrm>
                <a:off x="2393950" y="1504950"/>
                <a:ext cx="195550" cy="2159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80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2</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9" name="Zone de texte 102">
              <a:extLst>
                <a:ext uri="{FF2B5EF4-FFF2-40B4-BE49-F238E27FC236}">
                  <a16:creationId xmlns:a16="http://schemas.microsoft.com/office/drawing/2014/main" xmlns="" id="{70060809-4F31-414D-896C-38A62AB19694}"/>
                </a:ext>
              </a:extLst>
            </p:cNvPr>
            <p:cNvSpPr txBox="1"/>
            <p:nvPr/>
          </p:nvSpPr>
          <p:spPr>
            <a:xfrm>
              <a:off x="88900" y="1835150"/>
              <a:ext cx="412750" cy="247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800" b="1">
                  <a:effectLst/>
                  <a:latin typeface="Times New Roman" panose="02020603050405020304" pitchFamily="18" charset="0"/>
                  <a:ea typeface="Calibri" panose="020F0502020204030204" pitchFamily="34" charset="0"/>
                  <a:cs typeface="Arial" panose="020B0604020202020204" pitchFamily="34" charset="0"/>
                </a:rPr>
                <a:t>(0, 0)</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103">
              <a:extLst>
                <a:ext uri="{FF2B5EF4-FFF2-40B4-BE49-F238E27FC236}">
                  <a16:creationId xmlns:a16="http://schemas.microsoft.com/office/drawing/2014/main" xmlns="" id="{F7173E33-A65A-4B7A-AB63-C586F4375A24}"/>
                </a:ext>
              </a:extLst>
            </p:cNvPr>
            <p:cNvSpPr txBox="1"/>
            <p:nvPr/>
          </p:nvSpPr>
          <p:spPr>
            <a:xfrm>
              <a:off x="330200" y="368300"/>
              <a:ext cx="431800" cy="2286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800" b="1">
                  <a:effectLst/>
                  <a:latin typeface="Times New Roman" panose="02020603050405020304" pitchFamily="18" charset="0"/>
                  <a:ea typeface="Calibri" panose="020F0502020204030204" pitchFamily="34" charset="0"/>
                  <a:cs typeface="Arial" panose="020B0604020202020204" pitchFamily="34" charset="0"/>
                </a:rPr>
                <a:t>(0, 1)</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11" name="Zone de texte 104">
              <a:extLst>
                <a:ext uri="{FF2B5EF4-FFF2-40B4-BE49-F238E27FC236}">
                  <a16:creationId xmlns:a16="http://schemas.microsoft.com/office/drawing/2014/main" xmlns="" id="{C50CF222-45DB-43AE-AA2E-604D782EE14C}"/>
                </a:ext>
              </a:extLst>
            </p:cNvPr>
            <p:cNvSpPr txBox="1"/>
            <p:nvPr/>
          </p:nvSpPr>
          <p:spPr>
            <a:xfrm>
              <a:off x="1993900" y="349250"/>
              <a:ext cx="431800" cy="24765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800" b="1">
                  <a:effectLst/>
                  <a:latin typeface="Times New Roman" panose="02020603050405020304" pitchFamily="18" charset="0"/>
                  <a:ea typeface="Calibri" panose="020F0502020204030204" pitchFamily="34" charset="0"/>
                  <a:cs typeface="Arial" panose="020B0604020202020204" pitchFamily="34" charset="0"/>
                </a:rPr>
                <a:t>(2, 1)</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12" name="Zone de texte 105">
              <a:extLst>
                <a:ext uri="{FF2B5EF4-FFF2-40B4-BE49-F238E27FC236}">
                  <a16:creationId xmlns:a16="http://schemas.microsoft.com/office/drawing/2014/main" xmlns="" id="{436EF61B-F4ED-4D94-B073-09CE638B02EE}"/>
                </a:ext>
              </a:extLst>
            </p:cNvPr>
            <p:cNvSpPr txBox="1"/>
            <p:nvPr/>
          </p:nvSpPr>
          <p:spPr>
            <a:xfrm>
              <a:off x="2152650" y="1828800"/>
              <a:ext cx="412750" cy="24765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800" b="1">
                  <a:effectLst/>
                  <a:latin typeface="Times New Roman" panose="02020603050405020304" pitchFamily="18" charset="0"/>
                  <a:ea typeface="Calibri" panose="020F0502020204030204" pitchFamily="34" charset="0"/>
                  <a:cs typeface="Arial" panose="020B0604020202020204" pitchFamily="34" charset="0"/>
                </a:rPr>
                <a:t>(2, 0)</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E3E16462-749D-43D9-ABD0-ECAF58ED0B30}"/>
                  </a:ext>
                </a:extLst>
              </p:cNvPr>
              <p:cNvSpPr/>
              <p:nvPr/>
            </p:nvSpPr>
            <p:spPr>
              <a:xfrm>
                <a:off x="306354" y="6054887"/>
                <a:ext cx="11013056" cy="417294"/>
              </a:xfrm>
              <a:prstGeom prst="rect">
                <a:avLst/>
              </a:prstGeom>
            </p:spPr>
            <p:txBody>
              <a:bodyPr wrap="squar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1/ Donc calculons en passant par l’élément de référence l’expression de l’interpolation    </a:t>
                </a:r>
                <a14:m>
                  <m:oMath xmlns:m="http://schemas.openxmlformats.org/officeDocument/2006/math">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𝑇</m:t>
                        </m:r>
                      </m:e>
                      <m:sub>
                        <m:r>
                          <a:rPr lang="fr-FR" i="1">
                            <a:latin typeface="Cambria Math" panose="02040503050406030204" pitchFamily="18" charset="0"/>
                            <a:ea typeface="Times New Roman" panose="02020603050405020304" pitchFamily="18" charset="0"/>
                            <a:cs typeface="Times New Roman" panose="02020603050405020304" pitchFamily="18" charset="0"/>
                          </a:rPr>
                          <m:t>(1)</m:t>
                        </m:r>
                      </m:sub>
                    </m:sSub>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𝑦</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cs typeface="Arial" panose="020B0604020202020204" pitchFamily="34" charset="0"/>
                  </a:rPr>
                  <a:t>    et </a:t>
                </a:r>
                <a14:m>
                  <m:oMath xmlns:m="http://schemas.openxmlformats.org/officeDocument/2006/math">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𝑇</m:t>
                        </m:r>
                      </m:e>
                      <m:sub>
                        <m:r>
                          <a:rPr lang="fr-FR" i="1">
                            <a:latin typeface="Cambria Math" panose="02040503050406030204" pitchFamily="18" charset="0"/>
                            <a:ea typeface="Times New Roman" panose="02020603050405020304" pitchFamily="18" charset="0"/>
                            <a:cs typeface="Times New Roman" panose="02020603050405020304" pitchFamily="18" charset="0"/>
                          </a:rPr>
                          <m:t>(2)</m:t>
                        </m:r>
                      </m:sub>
                    </m:sSub>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𝑦</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5" name="Rectangle 34">
                <a:extLst>
                  <a:ext uri="{FF2B5EF4-FFF2-40B4-BE49-F238E27FC236}">
                    <a16:creationId xmlns:a16="http://schemas.microsoft.com/office/drawing/2014/main" id="{E3E16462-749D-43D9-ABD0-ECAF58ED0B30}"/>
                  </a:ext>
                </a:extLst>
              </p:cNvPr>
              <p:cNvSpPr>
                <a:spLocks noRot="1" noChangeAspect="1" noMove="1" noResize="1" noEditPoints="1" noAdjustHandles="1" noChangeArrowheads="1" noChangeShapeType="1" noTextEdit="1"/>
              </p:cNvSpPr>
              <p:nvPr/>
            </p:nvSpPr>
            <p:spPr>
              <a:xfrm>
                <a:off x="306354" y="6054887"/>
                <a:ext cx="11013056" cy="417294"/>
              </a:xfrm>
              <a:prstGeom prst="rect">
                <a:avLst/>
              </a:prstGeom>
              <a:blipFill>
                <a:blip r:embed="rId2"/>
                <a:stretch>
                  <a:fillRect l="-443" t="-2899" b="-14493"/>
                </a:stretch>
              </a:blipFill>
            </p:spPr>
            <p:txBody>
              <a:bodyPr/>
              <a:lstStyle/>
              <a:p>
                <a:r>
                  <a:rPr lang="fr-FR">
                    <a:noFill/>
                  </a:rPr>
                  <a:t> </a:t>
                </a:r>
              </a:p>
            </p:txBody>
          </p:sp>
        </mc:Fallback>
      </mc:AlternateContent>
    </p:spTree>
    <p:extLst>
      <p:ext uri="{BB962C8B-B14F-4D97-AF65-F5344CB8AC3E}">
        <p14:creationId xmlns:p14="http://schemas.microsoft.com/office/powerpoint/2010/main" val="45246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5E42358-47C5-4BD4-8A96-59405B31A839}"/>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5" name="Rectangle 4">
            <a:extLst>
              <a:ext uri="{FF2B5EF4-FFF2-40B4-BE49-F238E27FC236}">
                <a16:creationId xmlns:a16="http://schemas.microsoft.com/office/drawing/2014/main" xmlns="" id="{E21CCA2F-194C-460B-9CCE-83657F2A4BB6}"/>
              </a:ext>
            </a:extLst>
          </p:cNvPr>
          <p:cNvSpPr/>
          <p:nvPr/>
        </p:nvSpPr>
        <p:spPr>
          <a:xfrm>
            <a:off x="472013" y="740302"/>
            <a:ext cx="2345514" cy="374077"/>
          </a:xfrm>
          <a:prstGeom prst="rect">
            <a:avLst/>
          </a:prstGeom>
        </p:spPr>
        <p:txBody>
          <a:bodyPr wrap="none">
            <a:spAutoFit/>
          </a:bodyPr>
          <a:lstStyle/>
          <a:p>
            <a:pPr marL="342900" lvl="0" indent="-342900">
              <a:lnSpc>
                <a:spcPct val="107000"/>
              </a:lnSpc>
              <a:spcAft>
                <a:spcPts val="800"/>
              </a:spcAft>
              <a:buFont typeface="Wingdings" panose="05000000000000000000" pitchFamily="2" charset="2"/>
              <a:buChar char=""/>
            </a:pPr>
            <a:r>
              <a:rPr lang="fr-FR" dirty="0">
                <a:latin typeface="Times New Roman" panose="02020603050405020304" pitchFamily="18" charset="0"/>
                <a:ea typeface="Times New Roman" panose="02020603050405020304" pitchFamily="18" charset="0"/>
                <a:cs typeface="Arial" panose="020B0604020202020204" pitchFamily="34" charset="0"/>
              </a:rPr>
              <a:t>Pour l’élément (1)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23A7AD9A-5D86-48B0-BD79-F723E05AF852}"/>
                  </a:ext>
                </a:extLst>
              </p:cNvPr>
              <p:cNvSpPr/>
              <p:nvPr/>
            </p:nvSpPr>
            <p:spPr>
              <a:xfrm>
                <a:off x="2817527" y="1708832"/>
                <a:ext cx="894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6" name="Rectangle 5">
                <a:extLst>
                  <a:ext uri="{FF2B5EF4-FFF2-40B4-BE49-F238E27FC236}">
                    <a16:creationId xmlns:a16="http://schemas.microsoft.com/office/drawing/2014/main" id="{23A7AD9A-5D86-48B0-BD79-F723E05AF852}"/>
                  </a:ext>
                </a:extLst>
              </p:cNvPr>
              <p:cNvSpPr>
                <a:spLocks noRot="1" noChangeAspect="1" noMove="1" noResize="1" noEditPoints="1" noAdjustHandles="1" noChangeArrowheads="1" noChangeShapeType="1" noTextEdit="1"/>
              </p:cNvSpPr>
              <p:nvPr/>
            </p:nvSpPr>
            <p:spPr>
              <a:xfrm>
                <a:off x="2817527" y="1708832"/>
                <a:ext cx="894347" cy="369332"/>
              </a:xfrm>
              <a:prstGeom prst="rect">
                <a:avLst/>
              </a:prstGeom>
              <a:blipFill>
                <a:blip r:embed="rId2"/>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45FBA2EF-AFEC-4DF6-A439-2F06570F6AE7}"/>
                  </a:ext>
                </a:extLst>
              </p:cNvPr>
              <p:cNvSpPr/>
              <p:nvPr/>
            </p:nvSpPr>
            <p:spPr>
              <a:xfrm>
                <a:off x="3506529" y="170883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7" name="Rectangle 6">
                <a:extLst>
                  <a:ext uri="{FF2B5EF4-FFF2-40B4-BE49-F238E27FC236}">
                    <a16:creationId xmlns:a16="http://schemas.microsoft.com/office/drawing/2014/main" id="{45FBA2EF-AFEC-4DF6-A439-2F06570F6AE7}"/>
                  </a:ext>
                </a:extLst>
              </p:cNvPr>
              <p:cNvSpPr>
                <a:spLocks noRot="1" noChangeAspect="1" noMove="1" noResize="1" noEditPoints="1" noAdjustHandles="1" noChangeArrowheads="1" noChangeShapeType="1" noTextEdit="1"/>
              </p:cNvSpPr>
              <p:nvPr/>
            </p:nvSpPr>
            <p:spPr>
              <a:xfrm>
                <a:off x="3506529" y="1708832"/>
                <a:ext cx="410690"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B7852732-6C7D-4A79-8813-3F9740CC3461}"/>
                  </a:ext>
                </a:extLst>
              </p:cNvPr>
              <p:cNvSpPr/>
              <p:nvPr/>
            </p:nvSpPr>
            <p:spPr>
              <a:xfrm>
                <a:off x="3816582" y="1457930"/>
                <a:ext cx="1579278" cy="871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fr-FR" i="1">
                              <a:latin typeface="Cambria Math" panose="02040503050406030204" pitchFamily="18" charset="0"/>
                            </a:rPr>
                          </m:ctrlPr>
                        </m:naryPr>
                        <m:sub>
                          <m:r>
                            <a:rPr lang="fr-FR" i="1">
                              <a:latin typeface="Cambria Math" panose="02040503050406030204" pitchFamily="18" charset="0"/>
                            </a:rPr>
                            <m:t>𝑖</m:t>
                          </m:r>
                          <m:r>
                            <a:rPr lang="fr-FR" i="0">
                              <a:latin typeface="Cambria Math" panose="02040503050406030204" pitchFamily="18" charset="0"/>
                            </a:rPr>
                            <m:t>=1</m:t>
                          </m:r>
                        </m:sub>
                        <m:sup>
                          <m:r>
                            <a:rPr lang="fr-FR" i="0">
                              <a:latin typeface="Cambria Math" panose="02040503050406030204" pitchFamily="18" charset="0"/>
                            </a:rPr>
                            <m:t>3</m:t>
                          </m:r>
                        </m:sup>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𝑖</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sSub>
                            <m:sSubPr>
                              <m:ctrlPr>
                                <a:rPr lang="fr-FR" i="1">
                                  <a:latin typeface="Cambria Math" panose="02040503050406030204" pitchFamily="18" charset="0"/>
                                </a:rPr>
                              </m:ctrlPr>
                            </m:sSubPr>
                            <m:e>
                              <m:r>
                                <a:rPr lang="fr-FR" i="0">
                                  <a:latin typeface="Cambria Math" panose="02040503050406030204" pitchFamily="18" charset="0"/>
                                </a:rPr>
                                <m:t> </m:t>
                              </m:r>
                              <m:r>
                                <a:rPr lang="fr-FR" i="1">
                                  <a:latin typeface="Cambria Math" panose="02040503050406030204" pitchFamily="18" charset="0"/>
                                </a:rPr>
                                <m:t>𝑥</m:t>
                              </m:r>
                            </m:e>
                            <m:sub>
                              <m:r>
                                <a:rPr lang="fr-FR" i="1">
                                  <a:latin typeface="Cambria Math" panose="02040503050406030204" pitchFamily="18" charset="0"/>
                                </a:rPr>
                                <m:t>𝑖</m:t>
                              </m:r>
                            </m:sub>
                          </m:sSub>
                        </m:e>
                      </m:nary>
                    </m:oMath>
                  </m:oMathPara>
                </a14:m>
                <a:endParaRPr lang="fr-FR" dirty="0"/>
              </a:p>
            </p:txBody>
          </p:sp>
        </mc:Choice>
        <mc:Fallback xmlns="">
          <p:sp>
            <p:nvSpPr>
              <p:cNvPr id="8" name="Rectangle 7">
                <a:extLst>
                  <a:ext uri="{FF2B5EF4-FFF2-40B4-BE49-F238E27FC236}">
                    <a16:creationId xmlns:a16="http://schemas.microsoft.com/office/drawing/2014/main" id="{B7852732-6C7D-4A79-8813-3F9740CC3461}"/>
                  </a:ext>
                </a:extLst>
              </p:cNvPr>
              <p:cNvSpPr>
                <a:spLocks noRot="1" noChangeAspect="1" noMove="1" noResize="1" noEditPoints="1" noAdjustHandles="1" noChangeArrowheads="1" noChangeShapeType="1" noTextEdit="1"/>
              </p:cNvSpPr>
              <p:nvPr/>
            </p:nvSpPr>
            <p:spPr>
              <a:xfrm>
                <a:off x="3816582" y="1457930"/>
                <a:ext cx="1579278" cy="871136"/>
              </a:xfrm>
              <a:prstGeom prst="rect">
                <a:avLst/>
              </a:prstGeom>
              <a:blipFill>
                <a:blip r:embed="rId4"/>
                <a:stretch>
                  <a:fillRect/>
                </a:stretch>
              </a:blipFill>
            </p:spPr>
            <p:txBody>
              <a:bodyPr/>
              <a:lstStyle/>
              <a:p>
                <a:r>
                  <a:rPr lang="fr-FR">
                    <a:noFill/>
                  </a:rPr>
                  <a:t> </a:t>
                </a:r>
              </a:p>
            </p:txBody>
          </p:sp>
        </mc:Fallback>
      </mc:AlternateContent>
      <p:sp>
        <p:nvSpPr>
          <p:cNvPr id="9" name="Rectangle 8">
            <a:extLst>
              <a:ext uri="{FF2B5EF4-FFF2-40B4-BE49-F238E27FC236}">
                <a16:creationId xmlns:a16="http://schemas.microsoft.com/office/drawing/2014/main" xmlns="" id="{2EBD48CE-0ADD-4660-8B23-B16AE4A572AE}"/>
              </a:ext>
            </a:extLst>
          </p:cNvPr>
          <p:cNvSpPr/>
          <p:nvPr/>
        </p:nvSpPr>
        <p:spPr>
          <a:xfrm>
            <a:off x="6348584" y="1704087"/>
            <a:ext cx="409086" cy="374077"/>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et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C7F02B24-915D-46F2-A55C-2ECAD6A3FC68}"/>
                  </a:ext>
                </a:extLst>
              </p:cNvPr>
              <p:cNvSpPr/>
              <p:nvPr/>
            </p:nvSpPr>
            <p:spPr>
              <a:xfrm>
                <a:off x="7710394" y="1713515"/>
                <a:ext cx="897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𝑦</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0" name="Rectangle 9">
                <a:extLst>
                  <a:ext uri="{FF2B5EF4-FFF2-40B4-BE49-F238E27FC236}">
                    <a16:creationId xmlns:a16="http://schemas.microsoft.com/office/drawing/2014/main" id="{C7F02B24-915D-46F2-A55C-2ECAD6A3FC68}"/>
                  </a:ext>
                </a:extLst>
              </p:cNvPr>
              <p:cNvSpPr>
                <a:spLocks noRot="1" noChangeAspect="1" noMove="1" noResize="1" noEditPoints="1" noAdjustHandles="1" noChangeArrowheads="1" noChangeShapeType="1" noTextEdit="1"/>
              </p:cNvSpPr>
              <p:nvPr/>
            </p:nvSpPr>
            <p:spPr>
              <a:xfrm>
                <a:off x="7710394" y="1713515"/>
                <a:ext cx="897746" cy="369332"/>
              </a:xfrm>
              <a:prstGeom prst="rect">
                <a:avLst/>
              </a:prstGeom>
              <a:blipFill>
                <a:blip r:embed="rId5"/>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A4833DC0-D73D-46FA-9C35-CE37DB673F76}"/>
                  </a:ext>
                </a:extLst>
              </p:cNvPr>
              <p:cNvSpPr/>
              <p:nvPr/>
            </p:nvSpPr>
            <p:spPr>
              <a:xfrm>
                <a:off x="8402795" y="170408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1" name="Rectangle 10">
                <a:extLst>
                  <a:ext uri="{FF2B5EF4-FFF2-40B4-BE49-F238E27FC236}">
                    <a16:creationId xmlns:a16="http://schemas.microsoft.com/office/drawing/2014/main" id="{A4833DC0-D73D-46FA-9C35-CE37DB673F76}"/>
                  </a:ext>
                </a:extLst>
              </p:cNvPr>
              <p:cNvSpPr>
                <a:spLocks noRot="1" noChangeAspect="1" noMove="1" noResize="1" noEditPoints="1" noAdjustHandles="1" noChangeArrowheads="1" noChangeShapeType="1" noTextEdit="1"/>
              </p:cNvSpPr>
              <p:nvPr/>
            </p:nvSpPr>
            <p:spPr>
              <a:xfrm>
                <a:off x="8402795" y="1704087"/>
                <a:ext cx="410690"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10AA0CA9-65C7-4208-A910-E10CC67C2D1F}"/>
                  </a:ext>
                </a:extLst>
              </p:cNvPr>
              <p:cNvSpPr/>
              <p:nvPr/>
            </p:nvSpPr>
            <p:spPr>
              <a:xfrm>
                <a:off x="8608140" y="1453185"/>
                <a:ext cx="1580946" cy="871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fr-FR" i="1">
                              <a:latin typeface="Cambria Math" panose="02040503050406030204" pitchFamily="18" charset="0"/>
                            </a:rPr>
                          </m:ctrlPr>
                        </m:naryPr>
                        <m:sub>
                          <m:r>
                            <a:rPr lang="fr-FR" i="1">
                              <a:latin typeface="Cambria Math" panose="02040503050406030204" pitchFamily="18" charset="0"/>
                            </a:rPr>
                            <m:t>𝑖</m:t>
                          </m:r>
                          <m:r>
                            <a:rPr lang="fr-FR" i="0">
                              <a:latin typeface="Cambria Math" panose="02040503050406030204" pitchFamily="18" charset="0"/>
                            </a:rPr>
                            <m:t>=1</m:t>
                          </m:r>
                        </m:sub>
                        <m:sup>
                          <m:r>
                            <a:rPr lang="fr-FR" i="0">
                              <a:latin typeface="Cambria Math" panose="02040503050406030204" pitchFamily="18" charset="0"/>
                            </a:rPr>
                            <m:t>3</m:t>
                          </m:r>
                        </m:sup>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𝑖</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sSub>
                            <m:sSubPr>
                              <m:ctrlPr>
                                <a:rPr lang="fr-FR" i="1">
                                  <a:latin typeface="Cambria Math" panose="02040503050406030204" pitchFamily="18" charset="0"/>
                                </a:rPr>
                              </m:ctrlPr>
                            </m:sSubPr>
                            <m:e>
                              <m:r>
                                <a:rPr lang="fr-FR" i="0">
                                  <a:latin typeface="Cambria Math" panose="02040503050406030204" pitchFamily="18" charset="0"/>
                                </a:rPr>
                                <m:t> </m:t>
                              </m:r>
                              <m:r>
                                <a:rPr lang="fr-FR" i="1">
                                  <a:latin typeface="Cambria Math" panose="02040503050406030204" pitchFamily="18" charset="0"/>
                                </a:rPr>
                                <m:t>𝑦</m:t>
                              </m:r>
                            </m:e>
                            <m:sub>
                              <m:r>
                                <a:rPr lang="fr-FR" i="1">
                                  <a:latin typeface="Cambria Math" panose="02040503050406030204" pitchFamily="18" charset="0"/>
                                </a:rPr>
                                <m:t>𝑖</m:t>
                              </m:r>
                            </m:sub>
                          </m:sSub>
                        </m:e>
                      </m:nary>
                    </m:oMath>
                  </m:oMathPara>
                </a14:m>
                <a:endParaRPr lang="fr-FR" dirty="0"/>
              </a:p>
            </p:txBody>
          </p:sp>
        </mc:Choice>
        <mc:Fallback xmlns="">
          <p:sp>
            <p:nvSpPr>
              <p:cNvPr id="12" name="Rectangle 11">
                <a:extLst>
                  <a:ext uri="{FF2B5EF4-FFF2-40B4-BE49-F238E27FC236}">
                    <a16:creationId xmlns:a16="http://schemas.microsoft.com/office/drawing/2014/main" id="{10AA0CA9-65C7-4208-A910-E10CC67C2D1F}"/>
                  </a:ext>
                </a:extLst>
              </p:cNvPr>
              <p:cNvSpPr>
                <a:spLocks noRot="1" noChangeAspect="1" noMove="1" noResize="1" noEditPoints="1" noAdjustHandles="1" noChangeArrowheads="1" noChangeShapeType="1" noTextEdit="1"/>
              </p:cNvSpPr>
              <p:nvPr/>
            </p:nvSpPr>
            <p:spPr>
              <a:xfrm>
                <a:off x="8608140" y="1453185"/>
                <a:ext cx="1580946" cy="871136"/>
              </a:xfrm>
              <a:prstGeom prst="rect">
                <a:avLst/>
              </a:prstGeom>
              <a:blipFill>
                <a:blip r:embed="rId7"/>
                <a:stretch>
                  <a:fillRect/>
                </a:stretch>
              </a:blipFill>
            </p:spPr>
            <p:txBody>
              <a:bodyPr/>
              <a:lstStyle/>
              <a:p>
                <a:r>
                  <a:rPr lang="fr-FR">
                    <a:noFill/>
                  </a:rPr>
                  <a:t> </a:t>
                </a:r>
              </a:p>
            </p:txBody>
          </p:sp>
        </mc:Fallback>
      </mc:AlternateContent>
      <p:sp>
        <p:nvSpPr>
          <p:cNvPr id="13" name="Rectangle 12">
            <a:extLst>
              <a:ext uri="{FF2B5EF4-FFF2-40B4-BE49-F238E27FC236}">
                <a16:creationId xmlns:a16="http://schemas.microsoft.com/office/drawing/2014/main" xmlns="" id="{ECF5AD08-F57B-40B7-9730-1E806908C309}"/>
              </a:ext>
            </a:extLst>
          </p:cNvPr>
          <p:cNvSpPr/>
          <p:nvPr/>
        </p:nvSpPr>
        <p:spPr>
          <a:xfrm>
            <a:off x="415833" y="2667872"/>
            <a:ext cx="8257919" cy="369332"/>
          </a:xfrm>
          <a:prstGeom prst="rect">
            <a:avLst/>
          </a:prstGeom>
        </p:spPr>
        <p:txBody>
          <a:bodyPr wrap="square">
            <a:spAutoFit/>
          </a:bodyPr>
          <a:lstStyle/>
          <a:p>
            <a:r>
              <a:rPr lang="fr-FR" dirty="0">
                <a:latin typeface="Times New Roman" panose="02020603050405020304" pitchFamily="18" charset="0"/>
                <a:ea typeface="Times New Roman" panose="02020603050405020304" pitchFamily="18" charset="0"/>
              </a:rPr>
              <a:t>Avec les fonctions d’interpolation d’un élément de type triangle linéaire suivantes :</a:t>
            </a:r>
            <a:endParaRPr lang="fr-FR" dirty="0"/>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EA9C052E-C958-47EE-9CCF-FF9688DA5F85}"/>
                  </a:ext>
                </a:extLst>
              </p:cNvPr>
              <p:cNvSpPr/>
              <p:nvPr/>
            </p:nvSpPr>
            <p:spPr>
              <a:xfrm>
                <a:off x="1020368" y="3262325"/>
                <a:ext cx="2633863" cy="369332"/>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   </m:t>
                        </m:r>
                        <m:r>
                          <a:rPr lang="fr-FR" i="1">
                            <a:latin typeface="Cambria Math" panose="02040503050406030204" pitchFamily="18" charset="0"/>
                          </a:rPr>
                          <m:t>𝑁</m:t>
                        </m:r>
                      </m:e>
                      <m:sub>
                        <m:r>
                          <a:rPr lang="fr-FR" i="0">
                            <a:latin typeface="Cambria Math" panose="02040503050406030204" pitchFamily="18" charset="0"/>
                          </a:rPr>
                          <m:t>1</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 </m:t>
                        </m:r>
                        <m:r>
                          <a:rPr lang="fr-FR" i="1">
                            <a:latin typeface="Cambria Math" panose="02040503050406030204" pitchFamily="18" charset="0"/>
                          </a:rPr>
                          <m:t>𝜂</m:t>
                        </m:r>
                      </m:e>
                    </m:d>
                    <m:r>
                      <a:rPr lang="fr-FR" i="0">
                        <a:latin typeface="Cambria Math" panose="02040503050406030204" pitchFamily="18" charset="0"/>
                      </a:rPr>
                      <m:t>=1−</m:t>
                    </m:r>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oMath>
                </a14:m>
                <a:endParaRPr lang="fr-FR" dirty="0"/>
              </a:p>
            </p:txBody>
          </p:sp>
        </mc:Choice>
        <mc:Fallback xmlns="">
          <p:sp>
            <p:nvSpPr>
              <p:cNvPr id="14" name="Rectangle 13">
                <a:extLst>
                  <a:ext uri="{FF2B5EF4-FFF2-40B4-BE49-F238E27FC236}">
                    <a16:creationId xmlns:a16="http://schemas.microsoft.com/office/drawing/2014/main" id="{EA9C052E-C958-47EE-9CCF-FF9688DA5F85}"/>
                  </a:ext>
                </a:extLst>
              </p:cNvPr>
              <p:cNvSpPr>
                <a:spLocks noRot="1" noChangeAspect="1" noMove="1" noResize="1" noEditPoints="1" noAdjustHandles="1" noChangeArrowheads="1" noChangeShapeType="1" noTextEdit="1"/>
              </p:cNvSpPr>
              <p:nvPr/>
            </p:nvSpPr>
            <p:spPr>
              <a:xfrm>
                <a:off x="1020368" y="3262325"/>
                <a:ext cx="2633863" cy="369332"/>
              </a:xfrm>
              <a:prstGeom prst="rect">
                <a:avLst/>
              </a:prstGeom>
              <a:blipFill>
                <a:blip r:embed="rId8"/>
                <a:stretch>
                  <a:fillRect l="-1389" t="-3279" b="-180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5FECFB00-F839-4651-AE8F-857FF441F024}"/>
                  </a:ext>
                </a:extLst>
              </p:cNvPr>
              <p:cNvSpPr/>
              <p:nvPr/>
            </p:nvSpPr>
            <p:spPr>
              <a:xfrm>
                <a:off x="1020368" y="3754801"/>
                <a:ext cx="1830950" cy="369332"/>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   </m:t>
                        </m:r>
                        <m:r>
                          <a:rPr lang="fr-FR" i="1">
                            <a:latin typeface="Cambria Math" panose="02040503050406030204" pitchFamily="18" charset="0"/>
                          </a:rPr>
                          <m:t>𝑁</m:t>
                        </m:r>
                      </m:e>
                      <m:sub>
                        <m:r>
                          <a:rPr lang="fr-FR" i="0">
                            <a:latin typeface="Cambria Math" panose="02040503050406030204" pitchFamily="18" charset="0"/>
                          </a:rPr>
                          <m:t>2</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 </m:t>
                        </m:r>
                        <m:r>
                          <a:rPr lang="fr-FR" i="1">
                            <a:latin typeface="Cambria Math" panose="02040503050406030204" pitchFamily="18" charset="0"/>
                          </a:rPr>
                          <m:t>𝜂</m:t>
                        </m:r>
                      </m:e>
                    </m:d>
                    <m:r>
                      <a:rPr lang="fr-FR" i="0">
                        <a:latin typeface="Cambria Math" panose="02040503050406030204" pitchFamily="18" charset="0"/>
                      </a:rPr>
                      <m:t>=</m:t>
                    </m:r>
                    <m:r>
                      <a:rPr lang="fr-FR" i="1">
                        <a:latin typeface="Cambria Math" panose="02040503050406030204" pitchFamily="18" charset="0"/>
                      </a:rPr>
                      <m:t>𝜉</m:t>
                    </m:r>
                  </m:oMath>
                </a14:m>
                <a:endParaRPr lang="fr-FR" dirty="0"/>
              </a:p>
            </p:txBody>
          </p:sp>
        </mc:Choice>
        <mc:Fallback xmlns="">
          <p:sp>
            <p:nvSpPr>
              <p:cNvPr id="15" name="Rectangle 14">
                <a:extLst>
                  <a:ext uri="{FF2B5EF4-FFF2-40B4-BE49-F238E27FC236}">
                    <a16:creationId xmlns:a16="http://schemas.microsoft.com/office/drawing/2014/main" id="{5FECFB00-F839-4651-AE8F-857FF441F024}"/>
                  </a:ext>
                </a:extLst>
              </p:cNvPr>
              <p:cNvSpPr>
                <a:spLocks noRot="1" noChangeAspect="1" noMove="1" noResize="1" noEditPoints="1" noAdjustHandles="1" noChangeArrowheads="1" noChangeShapeType="1" noTextEdit="1"/>
              </p:cNvSpPr>
              <p:nvPr/>
            </p:nvSpPr>
            <p:spPr>
              <a:xfrm>
                <a:off x="1020368" y="3754801"/>
                <a:ext cx="1830950" cy="369332"/>
              </a:xfrm>
              <a:prstGeom prst="rect">
                <a:avLst/>
              </a:prstGeom>
              <a:blipFill>
                <a:blip r:embed="rId9"/>
                <a:stretch>
                  <a:fillRect l="-1993" t="-4918" b="-180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24C59217-3088-43C0-B33A-02B34B3D9448}"/>
                  </a:ext>
                </a:extLst>
              </p:cNvPr>
              <p:cNvSpPr/>
              <p:nvPr/>
            </p:nvSpPr>
            <p:spPr>
              <a:xfrm>
                <a:off x="1011456" y="4247277"/>
                <a:ext cx="1839863" cy="369332"/>
              </a:xfrm>
              <a:prstGeom prst="rect">
                <a:avLst/>
              </a:prstGeom>
            </p:spPr>
            <p:txBody>
              <a:bodyPr wrap="none">
                <a:spAutoFit/>
              </a:bodyPr>
              <a:lstStyle/>
              <a:p>
                <a:pPr marL="285750" indent="-285750">
                  <a:buFont typeface="Wingdings" panose="05000000000000000000" pitchFamily="2" charset="2"/>
                  <a:buChar char="v"/>
                </a:pP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   </m:t>
                        </m:r>
                        <m:r>
                          <a:rPr lang="fr-FR" i="1">
                            <a:latin typeface="Cambria Math" panose="02040503050406030204" pitchFamily="18" charset="0"/>
                          </a:rPr>
                          <m:t>𝑁</m:t>
                        </m:r>
                      </m:e>
                      <m:sub>
                        <m:r>
                          <a:rPr lang="fr-FR" i="0">
                            <a:latin typeface="Cambria Math" panose="02040503050406030204" pitchFamily="18" charset="0"/>
                          </a:rPr>
                          <m:t>3</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 </m:t>
                        </m:r>
                        <m:r>
                          <a:rPr lang="fr-FR" i="1">
                            <a:latin typeface="Cambria Math" panose="02040503050406030204" pitchFamily="18" charset="0"/>
                          </a:rPr>
                          <m:t>𝜂</m:t>
                        </m:r>
                      </m:e>
                    </m:d>
                    <m:r>
                      <a:rPr lang="fr-FR" i="0">
                        <a:latin typeface="Cambria Math" panose="02040503050406030204" pitchFamily="18" charset="0"/>
                      </a:rPr>
                      <m:t>=</m:t>
                    </m:r>
                    <m:r>
                      <a:rPr lang="fr-FR" i="1">
                        <a:latin typeface="Cambria Math" panose="02040503050406030204" pitchFamily="18" charset="0"/>
                      </a:rPr>
                      <m:t>𝜂</m:t>
                    </m:r>
                  </m:oMath>
                </a14:m>
                <a:endParaRPr lang="fr-FR" dirty="0"/>
              </a:p>
            </p:txBody>
          </p:sp>
        </mc:Choice>
        <mc:Fallback xmlns="">
          <p:sp>
            <p:nvSpPr>
              <p:cNvPr id="16" name="Rectangle 15">
                <a:extLst>
                  <a:ext uri="{FF2B5EF4-FFF2-40B4-BE49-F238E27FC236}">
                    <a16:creationId xmlns:a16="http://schemas.microsoft.com/office/drawing/2014/main" id="{24C59217-3088-43C0-B33A-02B34B3D9448}"/>
                  </a:ext>
                </a:extLst>
              </p:cNvPr>
              <p:cNvSpPr>
                <a:spLocks noRot="1" noChangeAspect="1" noMove="1" noResize="1" noEditPoints="1" noAdjustHandles="1" noChangeArrowheads="1" noChangeShapeType="1" noTextEdit="1"/>
              </p:cNvSpPr>
              <p:nvPr/>
            </p:nvSpPr>
            <p:spPr>
              <a:xfrm>
                <a:off x="1011456" y="4247277"/>
                <a:ext cx="1839863" cy="369332"/>
              </a:xfrm>
              <a:prstGeom prst="rect">
                <a:avLst/>
              </a:prstGeom>
              <a:blipFill>
                <a:blip r:embed="rId10"/>
                <a:stretch>
                  <a:fillRect l="-2318" t="-5000" b="-2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4270C4AA-7FA2-4821-946A-D18A05D01B27}"/>
                  </a:ext>
                </a:extLst>
              </p:cNvPr>
              <p:cNvSpPr/>
              <p:nvPr/>
            </p:nvSpPr>
            <p:spPr>
              <a:xfrm>
                <a:off x="4501513" y="3837345"/>
                <a:ext cx="894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7" name="Rectangle 16">
                <a:extLst>
                  <a:ext uri="{FF2B5EF4-FFF2-40B4-BE49-F238E27FC236}">
                    <a16:creationId xmlns:a16="http://schemas.microsoft.com/office/drawing/2014/main" id="{4270C4AA-7FA2-4821-946A-D18A05D01B27}"/>
                  </a:ext>
                </a:extLst>
              </p:cNvPr>
              <p:cNvSpPr>
                <a:spLocks noRot="1" noChangeAspect="1" noMove="1" noResize="1" noEditPoints="1" noAdjustHandles="1" noChangeArrowheads="1" noChangeShapeType="1" noTextEdit="1"/>
              </p:cNvSpPr>
              <p:nvPr/>
            </p:nvSpPr>
            <p:spPr>
              <a:xfrm>
                <a:off x="4501513" y="3837345"/>
                <a:ext cx="894347" cy="369332"/>
              </a:xfrm>
              <a:prstGeom prst="rect">
                <a:avLst/>
              </a:prstGeom>
              <a:blipFill>
                <a:blip r:embed="rId11"/>
                <a:stretch>
                  <a:fillRect b="-13115"/>
                </a:stretch>
              </a:blipFill>
            </p:spPr>
            <p:txBody>
              <a:bodyPr/>
              <a:lstStyle/>
              <a:p>
                <a:r>
                  <a:rPr lang="fr-FR">
                    <a:noFill/>
                  </a:rPr>
                  <a:t> </a:t>
                </a:r>
              </a:p>
            </p:txBody>
          </p:sp>
        </mc:Fallback>
      </mc:AlternateContent>
      <p:sp>
        <p:nvSpPr>
          <p:cNvPr id="18" name="Accolade fermante 17">
            <a:extLst>
              <a:ext uri="{FF2B5EF4-FFF2-40B4-BE49-F238E27FC236}">
                <a16:creationId xmlns:a16="http://schemas.microsoft.com/office/drawing/2014/main" xmlns="" id="{1145EE44-AEDB-4007-B8FE-9606FE095EF9}"/>
              </a:ext>
            </a:extLst>
          </p:cNvPr>
          <p:cNvSpPr/>
          <p:nvPr/>
        </p:nvSpPr>
        <p:spPr>
          <a:xfrm>
            <a:off x="3654231" y="3325331"/>
            <a:ext cx="262988" cy="140194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CA6412FD-9A4A-47C5-9539-0D76EA146804}"/>
                  </a:ext>
                </a:extLst>
              </p:cNvPr>
              <p:cNvSpPr/>
              <p:nvPr/>
            </p:nvSpPr>
            <p:spPr>
              <a:xfrm>
                <a:off x="5190515" y="383734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9" name="Rectangle 18">
                <a:extLst>
                  <a:ext uri="{FF2B5EF4-FFF2-40B4-BE49-F238E27FC236}">
                    <a16:creationId xmlns:a16="http://schemas.microsoft.com/office/drawing/2014/main" id="{CA6412FD-9A4A-47C5-9539-0D76EA146804}"/>
                  </a:ext>
                </a:extLst>
              </p:cNvPr>
              <p:cNvSpPr>
                <a:spLocks noRot="1" noChangeAspect="1" noMove="1" noResize="1" noEditPoints="1" noAdjustHandles="1" noChangeArrowheads="1" noChangeShapeType="1" noTextEdit="1"/>
              </p:cNvSpPr>
              <p:nvPr/>
            </p:nvSpPr>
            <p:spPr>
              <a:xfrm>
                <a:off x="5190515" y="3837345"/>
                <a:ext cx="410690" cy="369332"/>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5CF7A7E2-3B0E-4111-BCDC-17E6E9786FE8}"/>
                  </a:ext>
                </a:extLst>
              </p:cNvPr>
              <p:cNvSpPr/>
              <p:nvPr/>
            </p:nvSpPr>
            <p:spPr>
              <a:xfrm>
                <a:off x="5417481" y="3837345"/>
                <a:ext cx="13570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0" name="Rectangle 19">
                <a:extLst>
                  <a:ext uri="{FF2B5EF4-FFF2-40B4-BE49-F238E27FC236}">
                    <a16:creationId xmlns:a16="http://schemas.microsoft.com/office/drawing/2014/main" id="{5CF7A7E2-3B0E-4111-BCDC-17E6E9786FE8}"/>
                  </a:ext>
                </a:extLst>
              </p:cNvPr>
              <p:cNvSpPr>
                <a:spLocks noRot="1" noChangeAspect="1" noMove="1" noResize="1" noEditPoints="1" noAdjustHandles="1" noChangeArrowheads="1" noChangeShapeType="1" noTextEdit="1"/>
              </p:cNvSpPr>
              <p:nvPr/>
            </p:nvSpPr>
            <p:spPr>
              <a:xfrm>
                <a:off x="5417481" y="3837345"/>
                <a:ext cx="1357038" cy="369332"/>
              </a:xfrm>
              <a:prstGeom prst="rect">
                <a:avLst/>
              </a:prstGeom>
              <a:blipFill>
                <a:blip r:embed="rId13"/>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0D145DA9-CEA5-40B3-A7AA-A4E25BDC3F87}"/>
                  </a:ext>
                </a:extLst>
              </p:cNvPr>
              <p:cNvSpPr/>
              <p:nvPr/>
            </p:nvSpPr>
            <p:spPr>
              <a:xfrm>
                <a:off x="6574767" y="383965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21" name="Rectangle 20">
                <a:extLst>
                  <a:ext uri="{FF2B5EF4-FFF2-40B4-BE49-F238E27FC236}">
                    <a16:creationId xmlns:a16="http://schemas.microsoft.com/office/drawing/2014/main" id="{0D145DA9-CEA5-40B3-A7AA-A4E25BDC3F87}"/>
                  </a:ext>
                </a:extLst>
              </p:cNvPr>
              <p:cNvSpPr>
                <a:spLocks noRot="1" noChangeAspect="1" noMove="1" noResize="1" noEditPoints="1" noAdjustHandles="1" noChangeArrowheads="1" noChangeShapeType="1" noTextEdit="1"/>
              </p:cNvSpPr>
              <p:nvPr/>
            </p:nvSpPr>
            <p:spPr>
              <a:xfrm>
                <a:off x="6574767" y="3839655"/>
                <a:ext cx="365806" cy="369332"/>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EFD89871-13F2-4E4E-B0B1-48FED54B2E18}"/>
                  </a:ext>
                </a:extLst>
              </p:cNvPr>
              <p:cNvSpPr/>
              <p:nvPr/>
            </p:nvSpPr>
            <p:spPr>
              <a:xfrm>
                <a:off x="6757670" y="383734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2" name="Rectangle 21">
                <a:extLst>
                  <a:ext uri="{FF2B5EF4-FFF2-40B4-BE49-F238E27FC236}">
                    <a16:creationId xmlns:a16="http://schemas.microsoft.com/office/drawing/2014/main" id="{EFD89871-13F2-4E4E-B0B1-48FED54B2E18}"/>
                  </a:ext>
                </a:extLst>
              </p:cNvPr>
              <p:cNvSpPr>
                <a:spLocks noRot="1" noChangeAspect="1" noMove="1" noResize="1" noEditPoints="1" noAdjustHandles="1" noChangeArrowheads="1" noChangeShapeType="1" noTextEdit="1"/>
              </p:cNvSpPr>
              <p:nvPr/>
            </p:nvSpPr>
            <p:spPr>
              <a:xfrm>
                <a:off x="6757670" y="3837345"/>
                <a:ext cx="410690" cy="369332"/>
              </a:xfrm>
              <a:prstGeom prst="rect">
                <a:avLst/>
              </a:prstGeom>
              <a:blipFill>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29653117-B7A4-4B3D-B302-09DBA2471B06}"/>
                  </a:ext>
                </a:extLst>
              </p:cNvPr>
              <p:cNvSpPr/>
              <p:nvPr/>
            </p:nvSpPr>
            <p:spPr>
              <a:xfrm>
                <a:off x="6985457" y="3837345"/>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oMath>
                  </m:oMathPara>
                </a14:m>
                <a:endParaRPr lang="fr-FR" dirty="0"/>
              </a:p>
            </p:txBody>
          </p:sp>
        </mc:Choice>
        <mc:Fallback xmlns="">
          <p:sp>
            <p:nvSpPr>
              <p:cNvPr id="23" name="Rectangle 22">
                <a:extLst>
                  <a:ext uri="{FF2B5EF4-FFF2-40B4-BE49-F238E27FC236}">
                    <a16:creationId xmlns:a16="http://schemas.microsoft.com/office/drawing/2014/main" id="{29653117-B7A4-4B3D-B302-09DBA2471B06}"/>
                  </a:ext>
                </a:extLst>
              </p:cNvPr>
              <p:cNvSpPr>
                <a:spLocks noRot="1" noChangeAspect="1" noMove="1" noResize="1" noEditPoints="1" noAdjustHandles="1" noChangeArrowheads="1" noChangeShapeType="1" noTextEdit="1"/>
              </p:cNvSpPr>
              <p:nvPr/>
            </p:nvSpPr>
            <p:spPr>
              <a:xfrm>
                <a:off x="6985457" y="3837345"/>
                <a:ext cx="365806" cy="369332"/>
              </a:xfrm>
              <a:prstGeom prst="rect">
                <a:avLst/>
              </a:prstGeom>
              <a:blipFill>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7B7B34A4-5355-4E17-8AF2-0EFCFFC61CE1}"/>
                  </a:ext>
                </a:extLst>
              </p:cNvPr>
              <p:cNvSpPr/>
              <p:nvPr/>
            </p:nvSpPr>
            <p:spPr>
              <a:xfrm>
                <a:off x="7172656" y="3837345"/>
                <a:ext cx="3572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oMath>
                  </m:oMathPara>
                </a14:m>
                <a:endParaRPr lang="fr-FR" dirty="0"/>
              </a:p>
            </p:txBody>
          </p:sp>
        </mc:Choice>
        <mc:Fallback xmlns="">
          <p:sp>
            <p:nvSpPr>
              <p:cNvPr id="24" name="Rectangle 23">
                <a:extLst>
                  <a:ext uri="{FF2B5EF4-FFF2-40B4-BE49-F238E27FC236}">
                    <a16:creationId xmlns:a16="http://schemas.microsoft.com/office/drawing/2014/main" id="{7B7B34A4-5355-4E17-8AF2-0EFCFFC61CE1}"/>
                  </a:ext>
                </a:extLst>
              </p:cNvPr>
              <p:cNvSpPr>
                <a:spLocks noRot="1" noChangeAspect="1" noMove="1" noResize="1" noEditPoints="1" noAdjustHandles="1" noChangeArrowheads="1" noChangeShapeType="1" noTextEdit="1"/>
              </p:cNvSpPr>
              <p:nvPr/>
            </p:nvSpPr>
            <p:spPr>
              <a:xfrm>
                <a:off x="7172656" y="3837345"/>
                <a:ext cx="357213" cy="369332"/>
              </a:xfrm>
              <a:prstGeom prst="rect">
                <a:avLst/>
              </a:prstGeom>
              <a:blipFill>
                <a:blip r:embed="rId17"/>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FD361AE7-CD94-4C29-9AB0-D73C9AED6401}"/>
                  </a:ext>
                </a:extLst>
              </p:cNvPr>
              <p:cNvSpPr/>
              <p:nvPr/>
            </p:nvSpPr>
            <p:spPr>
              <a:xfrm>
                <a:off x="7337391" y="383734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5" name="Rectangle 24">
                <a:extLst>
                  <a:ext uri="{FF2B5EF4-FFF2-40B4-BE49-F238E27FC236}">
                    <a16:creationId xmlns:a16="http://schemas.microsoft.com/office/drawing/2014/main" id="{FD361AE7-CD94-4C29-9AB0-D73C9AED6401}"/>
                  </a:ext>
                </a:extLst>
              </p:cNvPr>
              <p:cNvSpPr>
                <a:spLocks noRot="1" noChangeAspect="1" noMove="1" noResize="1" noEditPoints="1" noAdjustHandles="1" noChangeArrowheads="1" noChangeShapeType="1" noTextEdit="1"/>
              </p:cNvSpPr>
              <p:nvPr/>
            </p:nvSpPr>
            <p:spPr>
              <a:xfrm>
                <a:off x="7337391" y="3837345"/>
                <a:ext cx="410690" cy="369332"/>
              </a:xfrm>
              <a:prstGeom prst="rect">
                <a:avLst/>
              </a:prstGeom>
              <a:blipFill>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06268B1A-2466-4BFB-A238-A0ED9F999972}"/>
                  </a:ext>
                </a:extLst>
              </p:cNvPr>
              <p:cNvSpPr/>
              <p:nvPr/>
            </p:nvSpPr>
            <p:spPr>
              <a:xfrm>
                <a:off x="7565178" y="3838499"/>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26" name="Rectangle 25">
                <a:extLst>
                  <a:ext uri="{FF2B5EF4-FFF2-40B4-BE49-F238E27FC236}">
                    <a16:creationId xmlns:a16="http://schemas.microsoft.com/office/drawing/2014/main" id="{06268B1A-2466-4BFB-A238-A0ED9F999972}"/>
                  </a:ext>
                </a:extLst>
              </p:cNvPr>
              <p:cNvSpPr>
                <a:spLocks noRot="1" noChangeAspect="1" noMove="1" noResize="1" noEditPoints="1" noAdjustHandles="1" noChangeArrowheads="1" noChangeShapeType="1" noTextEdit="1"/>
              </p:cNvSpPr>
              <p:nvPr/>
            </p:nvSpPr>
            <p:spPr>
              <a:xfrm>
                <a:off x="7565178" y="3838499"/>
                <a:ext cx="365806" cy="369332"/>
              </a:xfrm>
              <a:prstGeom prst="rect">
                <a:avLst/>
              </a:prstGeom>
              <a:blipFill>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DD30123B-E0F0-4F3C-80CE-00C0E00A9E7D}"/>
                  </a:ext>
                </a:extLst>
              </p:cNvPr>
              <p:cNvSpPr/>
              <p:nvPr/>
            </p:nvSpPr>
            <p:spPr>
              <a:xfrm>
                <a:off x="7753354" y="3820797"/>
                <a:ext cx="366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oMath>
                  </m:oMathPara>
                </a14:m>
                <a:endParaRPr lang="fr-FR" dirty="0"/>
              </a:p>
            </p:txBody>
          </p:sp>
        </mc:Choice>
        <mc:Fallback xmlns="">
          <p:sp>
            <p:nvSpPr>
              <p:cNvPr id="27" name="Rectangle 26">
                <a:extLst>
                  <a:ext uri="{FF2B5EF4-FFF2-40B4-BE49-F238E27FC236}">
                    <a16:creationId xmlns:a16="http://schemas.microsoft.com/office/drawing/2014/main" id="{DD30123B-E0F0-4F3C-80CE-00C0E00A9E7D}"/>
                  </a:ext>
                </a:extLst>
              </p:cNvPr>
              <p:cNvSpPr>
                <a:spLocks noRot="1" noChangeAspect="1" noMove="1" noResize="1" noEditPoints="1" noAdjustHandles="1" noChangeArrowheads="1" noChangeShapeType="1" noTextEdit="1"/>
              </p:cNvSpPr>
              <p:nvPr/>
            </p:nvSpPr>
            <p:spPr>
              <a:xfrm>
                <a:off x="7753354" y="3820797"/>
                <a:ext cx="366126" cy="369332"/>
              </a:xfrm>
              <a:prstGeom prst="rect">
                <a:avLst/>
              </a:prstGeom>
              <a:blipFill>
                <a:blip r:embed="rId20"/>
                <a:stretch>
                  <a:fillRect b="-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50FCD9C3-B5C6-4739-9C70-FA61E931D0CF}"/>
                  </a:ext>
                </a:extLst>
              </p:cNvPr>
              <p:cNvSpPr/>
              <p:nvPr/>
            </p:nvSpPr>
            <p:spPr>
              <a:xfrm>
                <a:off x="3566755" y="5323300"/>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8" name="Rectangle 27">
                <a:extLst>
                  <a:ext uri="{FF2B5EF4-FFF2-40B4-BE49-F238E27FC236}">
                    <a16:creationId xmlns:a16="http://schemas.microsoft.com/office/drawing/2014/main" id="{50FCD9C3-B5C6-4739-9C70-FA61E931D0CF}"/>
                  </a:ext>
                </a:extLst>
              </p:cNvPr>
              <p:cNvSpPr>
                <a:spLocks noRot="1" noChangeAspect="1" noMove="1" noResize="1" noEditPoints="1" noAdjustHandles="1" noChangeArrowheads="1" noChangeShapeType="1" noTextEdit="1"/>
              </p:cNvSpPr>
              <p:nvPr/>
            </p:nvSpPr>
            <p:spPr>
              <a:xfrm>
                <a:off x="3566755" y="5323300"/>
                <a:ext cx="437940" cy="369332"/>
              </a:xfrm>
              <a:prstGeom prst="rect">
                <a:avLst/>
              </a:prstGeom>
              <a:blipFill>
                <a:blip r:embed="rId2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CFF9B37B-F9BF-4590-8D93-DF96B1288679}"/>
                  </a:ext>
                </a:extLst>
              </p:cNvPr>
              <p:cNvSpPr/>
              <p:nvPr/>
            </p:nvSpPr>
            <p:spPr>
              <a:xfrm>
                <a:off x="3917219" y="5323300"/>
                <a:ext cx="945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 </m:t>
                      </m:r>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9" name="Rectangle 28">
                <a:extLst>
                  <a:ext uri="{FF2B5EF4-FFF2-40B4-BE49-F238E27FC236}">
                    <a16:creationId xmlns:a16="http://schemas.microsoft.com/office/drawing/2014/main" id="{CFF9B37B-F9BF-4590-8D93-DF96B1288679}"/>
                  </a:ext>
                </a:extLst>
              </p:cNvPr>
              <p:cNvSpPr>
                <a:spLocks noRot="1" noChangeAspect="1" noMove="1" noResize="1" noEditPoints="1" noAdjustHandles="1" noChangeArrowheads="1" noChangeShapeType="1" noTextEdit="1"/>
              </p:cNvSpPr>
              <p:nvPr/>
            </p:nvSpPr>
            <p:spPr>
              <a:xfrm>
                <a:off x="3917219" y="5323300"/>
                <a:ext cx="945643" cy="369332"/>
              </a:xfrm>
              <a:prstGeom prst="rect">
                <a:avLst/>
              </a:prstGeom>
              <a:blipFill>
                <a:blip r:embed="rId22"/>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BF9D5AE6-A92D-4BF7-9350-8557CB618FFA}"/>
                  </a:ext>
                </a:extLst>
              </p:cNvPr>
              <p:cNvSpPr/>
              <p:nvPr/>
            </p:nvSpPr>
            <p:spPr>
              <a:xfrm>
                <a:off x="4657517" y="532330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0" name="Rectangle 29">
                <a:extLst>
                  <a:ext uri="{FF2B5EF4-FFF2-40B4-BE49-F238E27FC236}">
                    <a16:creationId xmlns:a16="http://schemas.microsoft.com/office/drawing/2014/main" id="{BF9D5AE6-A92D-4BF7-9350-8557CB618FFA}"/>
                  </a:ext>
                </a:extLst>
              </p:cNvPr>
              <p:cNvSpPr>
                <a:spLocks noRot="1" noChangeAspect="1" noMove="1" noResize="1" noEditPoints="1" noAdjustHandles="1" noChangeArrowheads="1" noChangeShapeType="1" noTextEdit="1"/>
              </p:cNvSpPr>
              <p:nvPr/>
            </p:nvSpPr>
            <p:spPr>
              <a:xfrm>
                <a:off x="4657517" y="5323300"/>
                <a:ext cx="410690" cy="369332"/>
              </a:xfrm>
              <a:prstGeom prst="rect">
                <a:avLst/>
              </a:prstGeom>
              <a:blipFill>
                <a:blip r:embed="rId2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871753EA-1C79-49A8-9F5E-C75D38901A76}"/>
                  </a:ext>
                </a:extLst>
              </p:cNvPr>
              <p:cNvSpPr/>
              <p:nvPr/>
            </p:nvSpPr>
            <p:spPr>
              <a:xfrm>
                <a:off x="4880732" y="5323300"/>
                <a:ext cx="5367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r>
                        <a:rPr lang="fr-FR" i="0">
                          <a:latin typeface="Cambria Math" panose="02040503050406030204" pitchFamily="18" charset="0"/>
                        </a:rPr>
                        <m:t> </m:t>
                      </m:r>
                      <m:r>
                        <a:rPr lang="fr-FR" i="1">
                          <a:latin typeface="Cambria Math" panose="02040503050406030204" pitchFamily="18" charset="0"/>
                        </a:rPr>
                        <m:t>𝜉</m:t>
                      </m:r>
                    </m:oMath>
                  </m:oMathPara>
                </a14:m>
                <a:endParaRPr lang="fr-FR" dirty="0"/>
              </a:p>
            </p:txBody>
          </p:sp>
        </mc:Choice>
        <mc:Fallback xmlns="">
          <p:sp>
            <p:nvSpPr>
              <p:cNvPr id="31" name="Rectangle 30">
                <a:extLst>
                  <a:ext uri="{FF2B5EF4-FFF2-40B4-BE49-F238E27FC236}">
                    <a16:creationId xmlns:a16="http://schemas.microsoft.com/office/drawing/2014/main" id="{871753EA-1C79-49A8-9F5E-C75D38901A76}"/>
                  </a:ext>
                </a:extLst>
              </p:cNvPr>
              <p:cNvSpPr>
                <a:spLocks noRot="1" noChangeAspect="1" noMove="1" noResize="1" noEditPoints="1" noAdjustHandles="1" noChangeArrowheads="1" noChangeShapeType="1" noTextEdit="1"/>
              </p:cNvSpPr>
              <p:nvPr/>
            </p:nvSpPr>
            <p:spPr>
              <a:xfrm>
                <a:off x="4880732" y="5323300"/>
                <a:ext cx="536749" cy="369332"/>
              </a:xfrm>
              <a:prstGeom prst="rect">
                <a:avLst/>
              </a:prstGeom>
              <a:blipFill>
                <a:blip r:embed="rId24"/>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C2C87FA0-F217-4567-94A2-5E4242D8DA33}"/>
                  </a:ext>
                </a:extLst>
              </p:cNvPr>
              <p:cNvSpPr/>
              <p:nvPr/>
            </p:nvSpPr>
            <p:spPr>
              <a:xfrm>
                <a:off x="6096000" y="5308357"/>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2" name="Rectangle 31">
                <a:extLst>
                  <a:ext uri="{FF2B5EF4-FFF2-40B4-BE49-F238E27FC236}">
                    <a16:creationId xmlns:a16="http://schemas.microsoft.com/office/drawing/2014/main" id="{C2C87FA0-F217-4567-94A2-5E4242D8DA33}"/>
                  </a:ext>
                </a:extLst>
              </p:cNvPr>
              <p:cNvSpPr>
                <a:spLocks noRot="1" noChangeAspect="1" noMove="1" noResize="1" noEditPoints="1" noAdjustHandles="1" noChangeArrowheads="1" noChangeShapeType="1" noTextEdit="1"/>
              </p:cNvSpPr>
              <p:nvPr/>
            </p:nvSpPr>
            <p:spPr>
              <a:xfrm>
                <a:off x="6096000" y="5308357"/>
                <a:ext cx="437940" cy="369332"/>
              </a:xfrm>
              <a:prstGeom prst="rect">
                <a:avLst/>
              </a:prstGeom>
              <a:blipFill>
                <a:blip r:embed="rId25"/>
                <a:stretch>
                  <a:fillRect/>
                </a:stretch>
              </a:blipFill>
            </p:spPr>
            <p:txBody>
              <a:bodyPr/>
              <a:lstStyle/>
              <a:p>
                <a:r>
                  <a:rPr lang="fr-FR">
                    <a:noFill/>
                  </a:rPr>
                  <a:t> </a:t>
                </a:r>
              </a:p>
            </p:txBody>
          </p:sp>
        </mc:Fallback>
      </mc:AlternateContent>
      <p:grpSp>
        <p:nvGrpSpPr>
          <p:cNvPr id="35" name="Groupe 34">
            <a:extLst>
              <a:ext uri="{FF2B5EF4-FFF2-40B4-BE49-F238E27FC236}">
                <a16:creationId xmlns:a16="http://schemas.microsoft.com/office/drawing/2014/main" xmlns="" id="{B57BFD28-7F58-4664-82F1-424E0266D5B8}"/>
              </a:ext>
            </a:extLst>
          </p:cNvPr>
          <p:cNvGrpSpPr/>
          <p:nvPr/>
        </p:nvGrpSpPr>
        <p:grpSpPr>
          <a:xfrm>
            <a:off x="6587025" y="5187555"/>
            <a:ext cx="955711" cy="678407"/>
            <a:chOff x="6587025" y="5187555"/>
            <a:chExt cx="955711" cy="678407"/>
          </a:xfrm>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7B059085-3B16-48B0-9399-BDB7DBB706FE}"/>
                    </a:ext>
                  </a:extLst>
                </p:cNvPr>
                <p:cNvSpPr/>
                <p:nvPr/>
              </p:nvSpPr>
              <p:spPr>
                <a:xfrm>
                  <a:off x="6587025" y="5187555"/>
                  <a:ext cx="95571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m:t>
                            </m:r>
                          </m:num>
                          <m:den>
                            <m:r>
                              <a:rPr lang="fr-FR" i="0">
                                <a:latin typeface="Cambria Math" panose="02040503050406030204" pitchFamily="18" charset="0"/>
                              </a:rPr>
                              <m:t>2</m:t>
                            </m:r>
                          </m:den>
                        </m:f>
                        <m:r>
                          <a:rPr lang="fr-FR" i="1">
                            <a:latin typeface="Cambria Math" panose="02040503050406030204" pitchFamily="18" charset="0"/>
                          </a:rPr>
                          <m:t>𝑥</m:t>
                        </m:r>
                      </m:oMath>
                    </m:oMathPara>
                  </a14:m>
                  <a:endParaRPr lang="fr-FR" dirty="0"/>
                </a:p>
              </p:txBody>
            </p:sp>
          </mc:Choice>
          <mc:Fallback xmlns="">
            <p:sp>
              <p:nvSpPr>
                <p:cNvPr id="33" name="Rectangle 32">
                  <a:extLst>
                    <a:ext uri="{FF2B5EF4-FFF2-40B4-BE49-F238E27FC236}">
                      <a16:creationId xmlns:a16="http://schemas.microsoft.com/office/drawing/2014/main" id="{7B059085-3B16-48B0-9399-BDB7DBB706FE}"/>
                    </a:ext>
                  </a:extLst>
                </p:cNvPr>
                <p:cNvSpPr>
                  <a:spLocks noRot="1" noChangeAspect="1" noMove="1" noResize="1" noEditPoints="1" noAdjustHandles="1" noChangeArrowheads="1" noChangeShapeType="1" noTextEdit="1"/>
                </p:cNvSpPr>
                <p:nvPr/>
              </p:nvSpPr>
              <p:spPr>
                <a:xfrm>
                  <a:off x="6587025" y="5187555"/>
                  <a:ext cx="955711" cy="610936"/>
                </a:xfrm>
                <a:prstGeom prst="rect">
                  <a:avLst/>
                </a:prstGeom>
                <a:blipFill>
                  <a:blip r:embed="rId26"/>
                  <a:stretch>
                    <a:fillRect/>
                  </a:stretch>
                </a:blipFill>
              </p:spPr>
              <p:txBody>
                <a:bodyPr/>
                <a:lstStyle/>
                <a:p>
                  <a:r>
                    <a:rPr lang="fr-FR">
                      <a:noFill/>
                    </a:rPr>
                    <a:t> </a:t>
                  </a:r>
                </a:p>
              </p:txBody>
            </p:sp>
          </mc:Fallback>
        </mc:AlternateContent>
        <p:sp>
          <p:nvSpPr>
            <p:cNvPr id="34" name="Rectangle : coins arrondis 33">
              <a:extLst>
                <a:ext uri="{FF2B5EF4-FFF2-40B4-BE49-F238E27FC236}">
                  <a16:creationId xmlns:a16="http://schemas.microsoft.com/office/drawing/2014/main" xmlns="" id="{2F010C61-9089-440C-9D91-0A13ECA037A8}"/>
                </a:ext>
              </a:extLst>
            </p:cNvPr>
            <p:cNvSpPr/>
            <p:nvPr/>
          </p:nvSpPr>
          <p:spPr>
            <a:xfrm>
              <a:off x="6587025" y="5187555"/>
              <a:ext cx="921761" cy="6784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8972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500"/>
                                        <p:tgtEl>
                                          <p:spTgt spid="30"/>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fade">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fade">
                                      <p:cBhvr>
                                        <p:cTn id="142" dur="500"/>
                                        <p:tgtEl>
                                          <p:spTgt spid="3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fade">
                                      <p:cBhvr>
                                        <p:cTn id="1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7F1F567-AEFE-4458-8F0D-D079AA739C02}"/>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D74DFB57-9C1A-4895-92D9-E1C45BF05736}"/>
                  </a:ext>
                </a:extLst>
              </p:cNvPr>
              <p:cNvSpPr/>
              <p:nvPr/>
            </p:nvSpPr>
            <p:spPr>
              <a:xfrm>
                <a:off x="326915" y="843819"/>
                <a:ext cx="1704056" cy="374077"/>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Et pour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𝑦</m:t>
                    </m:r>
                    <m:d>
                      <m:dPr>
                        <m:ctrlPr>
                          <a:rPr lang="fr-FR" i="1">
                            <a:latin typeface="Cambria Math" panose="02040503050406030204" pitchFamily="18" charset="0"/>
                            <a:ea typeface="Times New Roman" panose="02020603050405020304" pitchFamily="18" charset="0"/>
                            <a:cs typeface="Times New Roman" panose="02020603050405020304" pitchFamily="18" charset="0"/>
                          </a:rPr>
                        </m:ctrlPr>
                      </m:dPr>
                      <m:e>
                        <m:r>
                          <a:rPr lang="fr-FR" i="1">
                            <a:latin typeface="Cambria Math" panose="02040503050406030204" pitchFamily="18" charset="0"/>
                            <a:ea typeface="Times New Roman" panose="02020603050405020304" pitchFamily="18" charset="0"/>
                            <a:cs typeface="Times New Roman" panose="02020603050405020304" pitchFamily="18" charset="0"/>
                          </a:rPr>
                          <m:t>𝜉</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𝜂</m:t>
                        </m:r>
                      </m:e>
                    </m:d>
                    <m:r>
                      <a:rPr lang="fr-FR" i="1">
                        <a:latin typeface="Cambria Math" panose="02040503050406030204" pitchFamily="18" charset="0"/>
                        <a:ea typeface="Times New Roman" panose="02020603050405020304" pitchFamily="18" charset="0"/>
                        <a:cs typeface="Times New Roman" panose="02020603050405020304" pitchFamily="18" charset="0"/>
                      </a:rPr>
                      <m:t> </m:t>
                    </m:r>
                  </m:oMath>
                </a14:m>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D74DFB57-9C1A-4895-92D9-E1C45BF05736}"/>
                  </a:ext>
                </a:extLst>
              </p:cNvPr>
              <p:cNvSpPr>
                <a:spLocks noRot="1" noChangeAspect="1" noMove="1" noResize="1" noEditPoints="1" noAdjustHandles="1" noChangeArrowheads="1" noChangeShapeType="1" noTextEdit="1"/>
              </p:cNvSpPr>
              <p:nvPr/>
            </p:nvSpPr>
            <p:spPr>
              <a:xfrm>
                <a:off x="326915" y="843819"/>
                <a:ext cx="1704056" cy="374077"/>
              </a:xfrm>
              <a:prstGeom prst="rect">
                <a:avLst/>
              </a:prstGeom>
              <a:blipFill>
                <a:blip r:embed="rId2"/>
                <a:stretch>
                  <a:fillRect l="-3226" t="-8065" r="-1792" b="-2258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EE637DD8-76D2-47C1-997A-A675AC478B6E}"/>
                  </a:ext>
                </a:extLst>
              </p:cNvPr>
              <p:cNvSpPr/>
              <p:nvPr/>
            </p:nvSpPr>
            <p:spPr>
              <a:xfrm>
                <a:off x="1582098" y="1600050"/>
                <a:ext cx="897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𝑦</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6" name="Rectangle 5">
                <a:extLst>
                  <a:ext uri="{FF2B5EF4-FFF2-40B4-BE49-F238E27FC236}">
                    <a16:creationId xmlns:a16="http://schemas.microsoft.com/office/drawing/2014/main" id="{EE637DD8-76D2-47C1-997A-A675AC478B6E}"/>
                  </a:ext>
                </a:extLst>
              </p:cNvPr>
              <p:cNvSpPr>
                <a:spLocks noRot="1" noChangeAspect="1" noMove="1" noResize="1" noEditPoints="1" noAdjustHandles="1" noChangeArrowheads="1" noChangeShapeType="1" noTextEdit="1"/>
              </p:cNvSpPr>
              <p:nvPr/>
            </p:nvSpPr>
            <p:spPr>
              <a:xfrm>
                <a:off x="1582098" y="1600050"/>
                <a:ext cx="897746" cy="369332"/>
              </a:xfrm>
              <a:prstGeom prst="rect">
                <a:avLst/>
              </a:prstGeom>
              <a:blipFill>
                <a:blip r:embed="rId3"/>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CDE34204-6AB3-42B6-A621-33F8BE924AA2}"/>
                  </a:ext>
                </a:extLst>
              </p:cNvPr>
              <p:cNvSpPr/>
              <p:nvPr/>
            </p:nvSpPr>
            <p:spPr>
              <a:xfrm>
                <a:off x="2274499" y="160005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7" name="Rectangle 6">
                <a:extLst>
                  <a:ext uri="{FF2B5EF4-FFF2-40B4-BE49-F238E27FC236}">
                    <a16:creationId xmlns:a16="http://schemas.microsoft.com/office/drawing/2014/main" id="{CDE34204-6AB3-42B6-A621-33F8BE924AA2}"/>
                  </a:ext>
                </a:extLst>
              </p:cNvPr>
              <p:cNvSpPr>
                <a:spLocks noRot="1" noChangeAspect="1" noMove="1" noResize="1" noEditPoints="1" noAdjustHandles="1" noChangeArrowheads="1" noChangeShapeType="1" noTextEdit="1"/>
              </p:cNvSpPr>
              <p:nvPr/>
            </p:nvSpPr>
            <p:spPr>
              <a:xfrm>
                <a:off x="2274499" y="1600050"/>
                <a:ext cx="410690" cy="36933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AA33FEE3-14DE-407D-B306-5133C3FEBBCC}"/>
                  </a:ext>
                </a:extLst>
              </p:cNvPr>
              <p:cNvSpPr/>
              <p:nvPr/>
            </p:nvSpPr>
            <p:spPr>
              <a:xfrm>
                <a:off x="2493726" y="1600050"/>
                <a:ext cx="13570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8" name="Rectangle 7">
                <a:extLst>
                  <a:ext uri="{FF2B5EF4-FFF2-40B4-BE49-F238E27FC236}">
                    <a16:creationId xmlns:a16="http://schemas.microsoft.com/office/drawing/2014/main" id="{AA33FEE3-14DE-407D-B306-5133C3FEBBCC}"/>
                  </a:ext>
                </a:extLst>
              </p:cNvPr>
              <p:cNvSpPr>
                <a:spLocks noRot="1" noChangeAspect="1" noMove="1" noResize="1" noEditPoints="1" noAdjustHandles="1" noChangeArrowheads="1" noChangeShapeType="1" noTextEdit="1"/>
              </p:cNvSpPr>
              <p:nvPr/>
            </p:nvSpPr>
            <p:spPr>
              <a:xfrm>
                <a:off x="2493726" y="1600050"/>
                <a:ext cx="1357038" cy="369332"/>
              </a:xfrm>
              <a:prstGeom prst="rect">
                <a:avLst/>
              </a:prstGeom>
              <a:blipFill>
                <a:blip r:embed="rId5"/>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B09742DC-4D8A-4B3D-ADF9-204EFFBD090A}"/>
                  </a:ext>
                </a:extLst>
              </p:cNvPr>
              <p:cNvSpPr/>
              <p:nvPr/>
            </p:nvSpPr>
            <p:spPr>
              <a:xfrm>
                <a:off x="3667861" y="1600050"/>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9" name="Rectangle 8">
                <a:extLst>
                  <a:ext uri="{FF2B5EF4-FFF2-40B4-BE49-F238E27FC236}">
                    <a16:creationId xmlns:a16="http://schemas.microsoft.com/office/drawing/2014/main" id="{B09742DC-4D8A-4B3D-ADF9-204EFFBD090A}"/>
                  </a:ext>
                </a:extLst>
              </p:cNvPr>
              <p:cNvSpPr>
                <a:spLocks noRot="1" noChangeAspect="1" noMove="1" noResize="1" noEditPoints="1" noAdjustHandles="1" noChangeArrowheads="1" noChangeShapeType="1" noTextEdit="1"/>
              </p:cNvSpPr>
              <p:nvPr/>
            </p:nvSpPr>
            <p:spPr>
              <a:xfrm>
                <a:off x="3667861" y="1600050"/>
                <a:ext cx="365806"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75F70DC9-A0F8-4FD4-9EA2-F1E85EA5296C}"/>
                  </a:ext>
                </a:extLst>
              </p:cNvPr>
              <p:cNvSpPr/>
              <p:nvPr/>
            </p:nvSpPr>
            <p:spPr>
              <a:xfrm>
                <a:off x="3828322" y="160005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0" name="Rectangle 9">
                <a:extLst>
                  <a:ext uri="{FF2B5EF4-FFF2-40B4-BE49-F238E27FC236}">
                    <a16:creationId xmlns:a16="http://schemas.microsoft.com/office/drawing/2014/main" id="{75F70DC9-A0F8-4FD4-9EA2-F1E85EA5296C}"/>
                  </a:ext>
                </a:extLst>
              </p:cNvPr>
              <p:cNvSpPr>
                <a:spLocks noRot="1" noChangeAspect="1" noMove="1" noResize="1" noEditPoints="1" noAdjustHandles="1" noChangeArrowheads="1" noChangeShapeType="1" noTextEdit="1"/>
              </p:cNvSpPr>
              <p:nvPr/>
            </p:nvSpPr>
            <p:spPr>
              <a:xfrm>
                <a:off x="3828322" y="1600050"/>
                <a:ext cx="410690" cy="369332"/>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D91EF4C0-70EF-4664-AE59-9EE6395E82CC}"/>
                  </a:ext>
                </a:extLst>
              </p:cNvPr>
              <p:cNvSpPr/>
              <p:nvPr/>
            </p:nvSpPr>
            <p:spPr>
              <a:xfrm>
                <a:off x="4056109" y="1600050"/>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11" name="Rectangle 10">
                <a:extLst>
                  <a:ext uri="{FF2B5EF4-FFF2-40B4-BE49-F238E27FC236}">
                    <a16:creationId xmlns:a16="http://schemas.microsoft.com/office/drawing/2014/main" id="{D91EF4C0-70EF-4664-AE59-9EE6395E82CC}"/>
                  </a:ext>
                </a:extLst>
              </p:cNvPr>
              <p:cNvSpPr>
                <a:spLocks noRot="1" noChangeAspect="1" noMove="1" noResize="1" noEditPoints="1" noAdjustHandles="1" noChangeArrowheads="1" noChangeShapeType="1" noTextEdit="1"/>
              </p:cNvSpPr>
              <p:nvPr/>
            </p:nvSpPr>
            <p:spPr>
              <a:xfrm>
                <a:off x="4056109" y="1600050"/>
                <a:ext cx="365806" cy="36933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F37C3D01-5712-4057-A622-4161F7683D5B}"/>
                  </a:ext>
                </a:extLst>
              </p:cNvPr>
              <p:cNvSpPr/>
              <p:nvPr/>
            </p:nvSpPr>
            <p:spPr>
              <a:xfrm>
                <a:off x="4265750" y="1600050"/>
                <a:ext cx="3572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oMath>
                  </m:oMathPara>
                </a14:m>
                <a:endParaRPr lang="fr-FR" dirty="0"/>
              </a:p>
            </p:txBody>
          </p:sp>
        </mc:Choice>
        <mc:Fallback xmlns="">
          <p:sp>
            <p:nvSpPr>
              <p:cNvPr id="12" name="Rectangle 11">
                <a:extLst>
                  <a:ext uri="{FF2B5EF4-FFF2-40B4-BE49-F238E27FC236}">
                    <a16:creationId xmlns:a16="http://schemas.microsoft.com/office/drawing/2014/main" id="{F37C3D01-5712-4057-A622-4161F7683D5B}"/>
                  </a:ext>
                </a:extLst>
              </p:cNvPr>
              <p:cNvSpPr>
                <a:spLocks noRot="1" noChangeAspect="1" noMove="1" noResize="1" noEditPoints="1" noAdjustHandles="1" noChangeArrowheads="1" noChangeShapeType="1" noTextEdit="1"/>
              </p:cNvSpPr>
              <p:nvPr/>
            </p:nvSpPr>
            <p:spPr>
              <a:xfrm>
                <a:off x="4265750" y="1600050"/>
                <a:ext cx="357213" cy="369332"/>
              </a:xfrm>
              <a:prstGeom prst="rect">
                <a:avLst/>
              </a:prstGeom>
              <a:blipFill>
                <a:blip r:embed="rId9"/>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30CF974C-5B32-4E26-AE05-34210B514370}"/>
                  </a:ext>
                </a:extLst>
              </p:cNvPr>
              <p:cNvSpPr/>
              <p:nvPr/>
            </p:nvSpPr>
            <p:spPr>
              <a:xfrm>
                <a:off x="4444356" y="160005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3" name="Rectangle 12">
                <a:extLst>
                  <a:ext uri="{FF2B5EF4-FFF2-40B4-BE49-F238E27FC236}">
                    <a16:creationId xmlns:a16="http://schemas.microsoft.com/office/drawing/2014/main" id="{30CF974C-5B32-4E26-AE05-34210B514370}"/>
                  </a:ext>
                </a:extLst>
              </p:cNvPr>
              <p:cNvSpPr>
                <a:spLocks noRot="1" noChangeAspect="1" noMove="1" noResize="1" noEditPoints="1" noAdjustHandles="1" noChangeArrowheads="1" noChangeShapeType="1" noTextEdit="1"/>
              </p:cNvSpPr>
              <p:nvPr/>
            </p:nvSpPr>
            <p:spPr>
              <a:xfrm>
                <a:off x="4444356" y="1600050"/>
                <a:ext cx="410690" cy="369332"/>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750F1946-E7DA-4B38-86CD-A18397738F2A}"/>
                  </a:ext>
                </a:extLst>
              </p:cNvPr>
              <p:cNvSpPr/>
              <p:nvPr/>
            </p:nvSpPr>
            <p:spPr>
              <a:xfrm>
                <a:off x="4694424" y="1600050"/>
                <a:ext cx="366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oMath>
                  </m:oMathPara>
                </a14:m>
                <a:endParaRPr lang="fr-FR" dirty="0"/>
              </a:p>
            </p:txBody>
          </p:sp>
        </mc:Choice>
        <mc:Fallback xmlns="">
          <p:sp>
            <p:nvSpPr>
              <p:cNvPr id="14" name="Rectangle 13">
                <a:extLst>
                  <a:ext uri="{FF2B5EF4-FFF2-40B4-BE49-F238E27FC236}">
                    <a16:creationId xmlns:a16="http://schemas.microsoft.com/office/drawing/2014/main" id="{750F1946-E7DA-4B38-86CD-A18397738F2A}"/>
                  </a:ext>
                </a:extLst>
              </p:cNvPr>
              <p:cNvSpPr>
                <a:spLocks noRot="1" noChangeAspect="1" noMove="1" noResize="1" noEditPoints="1" noAdjustHandles="1" noChangeArrowheads="1" noChangeShapeType="1" noTextEdit="1"/>
              </p:cNvSpPr>
              <p:nvPr/>
            </p:nvSpPr>
            <p:spPr>
              <a:xfrm>
                <a:off x="4694424" y="1600050"/>
                <a:ext cx="366126" cy="369332"/>
              </a:xfrm>
              <a:prstGeom prst="rect">
                <a:avLst/>
              </a:prstGeom>
              <a:blipFill>
                <a:blip r:embed="rId10"/>
                <a:stretch>
                  <a:fillRect b="-655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88EC685B-CE1E-4BA9-BEFB-BD72B9BB4B04}"/>
                  </a:ext>
                </a:extLst>
              </p:cNvPr>
              <p:cNvSpPr/>
              <p:nvPr/>
            </p:nvSpPr>
            <p:spPr>
              <a:xfrm>
                <a:off x="5736254" y="1595587"/>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5" name="Rectangle 14">
                <a:extLst>
                  <a:ext uri="{FF2B5EF4-FFF2-40B4-BE49-F238E27FC236}">
                    <a16:creationId xmlns:a16="http://schemas.microsoft.com/office/drawing/2014/main" id="{88EC685B-CE1E-4BA9-BEFB-BD72B9BB4B04}"/>
                  </a:ext>
                </a:extLst>
              </p:cNvPr>
              <p:cNvSpPr>
                <a:spLocks noRot="1" noChangeAspect="1" noMove="1" noResize="1" noEditPoints="1" noAdjustHandles="1" noChangeArrowheads="1" noChangeShapeType="1" noTextEdit="1"/>
              </p:cNvSpPr>
              <p:nvPr/>
            </p:nvSpPr>
            <p:spPr>
              <a:xfrm>
                <a:off x="5736254" y="1595587"/>
                <a:ext cx="437940" cy="369332"/>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941B88EB-DFBB-4FF8-AABD-A5B8E829BE47}"/>
                  </a:ext>
                </a:extLst>
              </p:cNvPr>
              <p:cNvSpPr/>
              <p:nvPr/>
            </p:nvSpPr>
            <p:spPr>
              <a:xfrm>
                <a:off x="6849899" y="1595587"/>
                <a:ext cx="897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𝑦</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6" name="Rectangle 15">
                <a:extLst>
                  <a:ext uri="{FF2B5EF4-FFF2-40B4-BE49-F238E27FC236}">
                    <a16:creationId xmlns:a16="http://schemas.microsoft.com/office/drawing/2014/main" id="{941B88EB-DFBB-4FF8-AABD-A5B8E829BE47}"/>
                  </a:ext>
                </a:extLst>
              </p:cNvPr>
              <p:cNvSpPr>
                <a:spLocks noRot="1" noChangeAspect="1" noMove="1" noResize="1" noEditPoints="1" noAdjustHandles="1" noChangeArrowheads="1" noChangeShapeType="1" noTextEdit="1"/>
              </p:cNvSpPr>
              <p:nvPr/>
            </p:nvSpPr>
            <p:spPr>
              <a:xfrm>
                <a:off x="6849899" y="1595587"/>
                <a:ext cx="897746" cy="369332"/>
              </a:xfrm>
              <a:prstGeom prst="rect">
                <a:avLst/>
              </a:prstGeom>
              <a:blipFill>
                <a:blip r:embed="rId12"/>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6851567E-4BB9-4084-AFE0-D861F4F40E73}"/>
                  </a:ext>
                </a:extLst>
              </p:cNvPr>
              <p:cNvSpPr/>
              <p:nvPr/>
            </p:nvSpPr>
            <p:spPr>
              <a:xfrm>
                <a:off x="7542300" y="160005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7" name="Rectangle 16">
                <a:extLst>
                  <a:ext uri="{FF2B5EF4-FFF2-40B4-BE49-F238E27FC236}">
                    <a16:creationId xmlns:a16="http://schemas.microsoft.com/office/drawing/2014/main" id="{6851567E-4BB9-4084-AFE0-D861F4F40E73}"/>
                  </a:ext>
                </a:extLst>
              </p:cNvPr>
              <p:cNvSpPr>
                <a:spLocks noRot="1" noChangeAspect="1" noMove="1" noResize="1" noEditPoints="1" noAdjustHandles="1" noChangeArrowheads="1" noChangeShapeType="1" noTextEdit="1"/>
              </p:cNvSpPr>
              <p:nvPr/>
            </p:nvSpPr>
            <p:spPr>
              <a:xfrm>
                <a:off x="7542300" y="1600050"/>
                <a:ext cx="410690" cy="369332"/>
              </a:xfrm>
              <a:prstGeom prst="rect">
                <a:avLst/>
              </a:prstGeom>
              <a:blipFill>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197A7B73-DED0-42FA-8A2E-00ACF9485764}"/>
                  </a:ext>
                </a:extLst>
              </p:cNvPr>
              <p:cNvSpPr/>
              <p:nvPr/>
            </p:nvSpPr>
            <p:spPr>
              <a:xfrm>
                <a:off x="7828020" y="1595587"/>
                <a:ext cx="366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oMath>
                  </m:oMathPara>
                </a14:m>
                <a:endParaRPr lang="fr-FR" dirty="0"/>
              </a:p>
            </p:txBody>
          </p:sp>
        </mc:Choice>
        <mc:Fallback xmlns="">
          <p:sp>
            <p:nvSpPr>
              <p:cNvPr id="18" name="Rectangle 17">
                <a:extLst>
                  <a:ext uri="{FF2B5EF4-FFF2-40B4-BE49-F238E27FC236}">
                    <a16:creationId xmlns:a16="http://schemas.microsoft.com/office/drawing/2014/main" id="{197A7B73-DED0-42FA-8A2E-00ACF9485764}"/>
                  </a:ext>
                </a:extLst>
              </p:cNvPr>
              <p:cNvSpPr>
                <a:spLocks noRot="1" noChangeAspect="1" noMove="1" noResize="1" noEditPoints="1" noAdjustHandles="1" noChangeArrowheads="1" noChangeShapeType="1" noTextEdit="1"/>
              </p:cNvSpPr>
              <p:nvPr/>
            </p:nvSpPr>
            <p:spPr>
              <a:xfrm>
                <a:off x="7828020" y="1595587"/>
                <a:ext cx="366126" cy="369332"/>
              </a:xfrm>
              <a:prstGeom prst="rect">
                <a:avLst/>
              </a:prstGeom>
              <a:blipFill>
                <a:blip r:embed="rId14"/>
                <a:stretch>
                  <a:fillRect b="-6667"/>
                </a:stretch>
              </a:blipFill>
            </p:spPr>
            <p:txBody>
              <a:bodyPr/>
              <a:lstStyle/>
              <a:p>
                <a:r>
                  <a:rPr lang="fr-FR">
                    <a:noFill/>
                  </a:rPr>
                  <a:t> </a:t>
                </a:r>
              </a:p>
            </p:txBody>
          </p:sp>
        </mc:Fallback>
      </mc:AlternateContent>
      <p:sp>
        <p:nvSpPr>
          <p:cNvPr id="19" name="Rectangle 18">
            <a:extLst>
              <a:ext uri="{FF2B5EF4-FFF2-40B4-BE49-F238E27FC236}">
                <a16:creationId xmlns:a16="http://schemas.microsoft.com/office/drawing/2014/main" xmlns="" id="{B0C0F6E8-5818-476B-BDFD-D6FE741F0E6B}"/>
              </a:ext>
            </a:extLst>
          </p:cNvPr>
          <p:cNvSpPr/>
          <p:nvPr/>
        </p:nvSpPr>
        <p:spPr>
          <a:xfrm>
            <a:off x="4735879" y="2278175"/>
            <a:ext cx="385042" cy="369332"/>
          </a:xfrm>
          <a:prstGeom prst="rect">
            <a:avLst/>
          </a:prstGeom>
        </p:spPr>
        <p:txBody>
          <a:bodyPr wrap="none">
            <a:spAutoFit/>
          </a:bodyPr>
          <a:lstStyle/>
          <a:p>
            <a:r>
              <a:rPr lang="fr-FR" dirty="0">
                <a:latin typeface="Cambria Math" panose="02040503050406030204" pitchFamily="18" charset="0"/>
                <a:ea typeface="Times New Roman" panose="02020603050405020304" pitchFamily="18" charset="0"/>
                <a:cs typeface="Times New Roman" panose="02020603050405020304" pitchFamily="18" charset="0"/>
              </a:rPr>
              <a:t>⇒</a:t>
            </a:r>
            <a:endParaRPr lang="fr-FR" dirty="0"/>
          </a:p>
        </p:txBody>
      </p:sp>
      <p:grpSp>
        <p:nvGrpSpPr>
          <p:cNvPr id="22" name="Groupe 21">
            <a:extLst>
              <a:ext uri="{FF2B5EF4-FFF2-40B4-BE49-F238E27FC236}">
                <a16:creationId xmlns:a16="http://schemas.microsoft.com/office/drawing/2014/main" xmlns="" id="{84E98B89-4784-42AC-9AF1-BEBD3B5C0B80}"/>
              </a:ext>
            </a:extLst>
          </p:cNvPr>
          <p:cNvGrpSpPr/>
          <p:nvPr/>
        </p:nvGrpSpPr>
        <p:grpSpPr>
          <a:xfrm>
            <a:off x="5294690" y="2278175"/>
            <a:ext cx="801310" cy="387386"/>
            <a:chOff x="5332193" y="2545594"/>
            <a:chExt cx="801310" cy="387386"/>
          </a:xfrm>
        </p:grpSpPr>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625FF11D-474E-4950-B709-C8F107B5CDC0}"/>
                    </a:ext>
                  </a:extLst>
                </p:cNvPr>
                <p:cNvSpPr/>
                <p:nvPr/>
              </p:nvSpPr>
              <p:spPr>
                <a:xfrm>
                  <a:off x="5332193" y="2545594"/>
                  <a:ext cx="8013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r>
                          <a:rPr lang="fr-FR" i="0">
                            <a:latin typeface="Cambria Math" panose="02040503050406030204" pitchFamily="18" charset="0"/>
                          </a:rPr>
                          <m:t>=</m:t>
                        </m:r>
                        <m:r>
                          <a:rPr lang="fr-FR" i="1">
                            <a:latin typeface="Cambria Math" panose="02040503050406030204" pitchFamily="18" charset="0"/>
                          </a:rPr>
                          <m:t>𝑦</m:t>
                        </m:r>
                      </m:oMath>
                    </m:oMathPara>
                  </a14:m>
                  <a:endParaRPr lang="fr-FR" dirty="0"/>
                </a:p>
              </p:txBody>
            </p:sp>
          </mc:Choice>
          <mc:Fallback xmlns="">
            <p:sp>
              <p:nvSpPr>
                <p:cNvPr id="20" name="Rectangle 19">
                  <a:extLst>
                    <a:ext uri="{FF2B5EF4-FFF2-40B4-BE49-F238E27FC236}">
                      <a16:creationId xmlns:a16="http://schemas.microsoft.com/office/drawing/2014/main" id="{625FF11D-474E-4950-B709-C8F107B5CDC0}"/>
                    </a:ext>
                  </a:extLst>
                </p:cNvPr>
                <p:cNvSpPr>
                  <a:spLocks noRot="1" noChangeAspect="1" noMove="1" noResize="1" noEditPoints="1" noAdjustHandles="1" noChangeArrowheads="1" noChangeShapeType="1" noTextEdit="1"/>
                </p:cNvSpPr>
                <p:nvPr/>
              </p:nvSpPr>
              <p:spPr>
                <a:xfrm>
                  <a:off x="5332193" y="2545594"/>
                  <a:ext cx="801310" cy="369332"/>
                </a:xfrm>
                <a:prstGeom prst="rect">
                  <a:avLst/>
                </a:prstGeom>
                <a:blipFill>
                  <a:blip r:embed="rId15"/>
                  <a:stretch>
                    <a:fillRect b="-6667"/>
                  </a:stretch>
                </a:blipFill>
              </p:spPr>
              <p:txBody>
                <a:bodyPr/>
                <a:lstStyle/>
                <a:p>
                  <a:r>
                    <a:rPr lang="fr-FR">
                      <a:noFill/>
                    </a:rPr>
                    <a:t> </a:t>
                  </a:r>
                </a:p>
              </p:txBody>
            </p:sp>
          </mc:Fallback>
        </mc:AlternateContent>
        <p:sp>
          <p:nvSpPr>
            <p:cNvPr id="21" name="Rectangle : coins arrondis 20">
              <a:extLst>
                <a:ext uri="{FF2B5EF4-FFF2-40B4-BE49-F238E27FC236}">
                  <a16:creationId xmlns:a16="http://schemas.microsoft.com/office/drawing/2014/main" xmlns="" id="{BCE5E235-D443-43C0-8397-A56859787329}"/>
                </a:ext>
              </a:extLst>
            </p:cNvPr>
            <p:cNvSpPr/>
            <p:nvPr/>
          </p:nvSpPr>
          <p:spPr>
            <a:xfrm>
              <a:off x="5369696" y="2563648"/>
              <a:ext cx="763807" cy="3693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a:extLst>
              <a:ext uri="{FF2B5EF4-FFF2-40B4-BE49-F238E27FC236}">
                <a16:creationId xmlns:a16="http://schemas.microsoft.com/office/drawing/2014/main" xmlns="" id="{CA962D77-D3DB-4BD1-B011-7042773BB969}"/>
              </a:ext>
            </a:extLst>
          </p:cNvPr>
          <p:cNvSpPr/>
          <p:nvPr/>
        </p:nvSpPr>
        <p:spPr>
          <a:xfrm>
            <a:off x="692913" y="2947862"/>
            <a:ext cx="486030" cy="374077"/>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Or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75F7805C-86CA-461B-8B9B-BD17A5E7764D}"/>
                  </a:ext>
                </a:extLst>
              </p:cNvPr>
              <p:cNvSpPr/>
              <p:nvPr/>
            </p:nvSpPr>
            <p:spPr>
              <a:xfrm>
                <a:off x="2274499" y="3321939"/>
                <a:ext cx="1124219"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4" name="Rectangle 23">
                <a:extLst>
                  <a:ext uri="{FF2B5EF4-FFF2-40B4-BE49-F238E27FC236}">
                    <a16:creationId xmlns:a16="http://schemas.microsoft.com/office/drawing/2014/main" id="{75F7805C-86CA-461B-8B9B-BD17A5E7764D}"/>
                  </a:ext>
                </a:extLst>
              </p:cNvPr>
              <p:cNvSpPr>
                <a:spLocks noRot="1" noChangeAspect="1" noMove="1" noResize="1" noEditPoints="1" noAdjustHandles="1" noChangeArrowheads="1" noChangeShapeType="1" noTextEdit="1"/>
              </p:cNvSpPr>
              <p:nvPr/>
            </p:nvSpPr>
            <p:spPr>
              <a:xfrm>
                <a:off x="2274499" y="3321939"/>
                <a:ext cx="1124219" cy="388889"/>
              </a:xfrm>
              <a:prstGeom prst="rect">
                <a:avLst/>
              </a:prstGeom>
              <a:blipFill>
                <a:blip r:embed="rId16"/>
                <a:stretch>
                  <a:fillRect b="-78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2B966352-9101-4FC3-89F2-F06B889C9A95}"/>
                  </a:ext>
                </a:extLst>
              </p:cNvPr>
              <p:cNvSpPr/>
              <p:nvPr/>
            </p:nvSpPr>
            <p:spPr>
              <a:xfrm>
                <a:off x="3172245" y="333171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5" name="Rectangle 24">
                <a:extLst>
                  <a:ext uri="{FF2B5EF4-FFF2-40B4-BE49-F238E27FC236}">
                    <a16:creationId xmlns:a16="http://schemas.microsoft.com/office/drawing/2014/main" id="{2B966352-9101-4FC3-89F2-F06B889C9A95}"/>
                  </a:ext>
                </a:extLst>
              </p:cNvPr>
              <p:cNvSpPr>
                <a:spLocks noRot="1" noChangeAspect="1" noMove="1" noResize="1" noEditPoints="1" noAdjustHandles="1" noChangeArrowheads="1" noChangeShapeType="1" noTextEdit="1"/>
              </p:cNvSpPr>
              <p:nvPr/>
            </p:nvSpPr>
            <p:spPr>
              <a:xfrm>
                <a:off x="3172245" y="3331717"/>
                <a:ext cx="410690" cy="369332"/>
              </a:xfrm>
              <a:prstGeom prst="rect">
                <a:avLst/>
              </a:prstGeom>
              <a:blipFill>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1694C2B0-C30A-4493-A088-DC06126BDF47}"/>
                  </a:ext>
                </a:extLst>
              </p:cNvPr>
              <p:cNvSpPr/>
              <p:nvPr/>
            </p:nvSpPr>
            <p:spPr>
              <a:xfrm>
                <a:off x="3398718" y="3331717"/>
                <a:ext cx="13570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6" name="Rectangle 25">
                <a:extLst>
                  <a:ext uri="{FF2B5EF4-FFF2-40B4-BE49-F238E27FC236}">
                    <a16:creationId xmlns:a16="http://schemas.microsoft.com/office/drawing/2014/main" id="{1694C2B0-C30A-4493-A088-DC06126BDF47}"/>
                  </a:ext>
                </a:extLst>
              </p:cNvPr>
              <p:cNvSpPr>
                <a:spLocks noRot="1" noChangeAspect="1" noMove="1" noResize="1" noEditPoints="1" noAdjustHandles="1" noChangeArrowheads="1" noChangeShapeType="1" noTextEdit="1"/>
              </p:cNvSpPr>
              <p:nvPr/>
            </p:nvSpPr>
            <p:spPr>
              <a:xfrm>
                <a:off x="3398718" y="3331717"/>
                <a:ext cx="1357038" cy="369332"/>
              </a:xfrm>
              <a:prstGeom prst="rect">
                <a:avLst/>
              </a:prstGeom>
              <a:blipFill>
                <a:blip r:embed="rId18"/>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0197DA38-82C1-456D-865E-985D8D4896AC}"/>
                  </a:ext>
                </a:extLst>
              </p:cNvPr>
              <p:cNvSpPr/>
              <p:nvPr/>
            </p:nvSpPr>
            <p:spPr>
              <a:xfrm>
                <a:off x="4582829" y="3331717"/>
                <a:ext cx="4526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1</m:t>
                          </m:r>
                        </m:sub>
                      </m:sSub>
                    </m:oMath>
                  </m:oMathPara>
                </a14:m>
                <a:endParaRPr lang="fr-FR" dirty="0"/>
              </a:p>
            </p:txBody>
          </p:sp>
        </mc:Choice>
        <mc:Fallback xmlns="">
          <p:sp>
            <p:nvSpPr>
              <p:cNvPr id="27" name="Rectangle 26">
                <a:extLst>
                  <a:ext uri="{FF2B5EF4-FFF2-40B4-BE49-F238E27FC236}">
                    <a16:creationId xmlns:a16="http://schemas.microsoft.com/office/drawing/2014/main" id="{0197DA38-82C1-456D-865E-985D8D4896AC}"/>
                  </a:ext>
                </a:extLst>
              </p:cNvPr>
              <p:cNvSpPr>
                <a:spLocks noRot="1" noChangeAspect="1" noMove="1" noResize="1" noEditPoints="1" noAdjustHandles="1" noChangeArrowheads="1" noChangeShapeType="1" noTextEdit="1"/>
              </p:cNvSpPr>
              <p:nvPr/>
            </p:nvSpPr>
            <p:spPr>
              <a:xfrm>
                <a:off x="4582829" y="3331717"/>
                <a:ext cx="452623" cy="369332"/>
              </a:xfrm>
              <a:prstGeom prst="rect">
                <a:avLst/>
              </a:prstGeom>
              <a:blipFill>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B0FB8141-5455-4B02-9D5F-6D6678ADDBB0}"/>
                  </a:ext>
                </a:extLst>
              </p:cNvPr>
              <p:cNvSpPr/>
              <p:nvPr/>
            </p:nvSpPr>
            <p:spPr>
              <a:xfrm>
                <a:off x="4830107" y="332193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8" name="Rectangle 27">
                <a:extLst>
                  <a:ext uri="{FF2B5EF4-FFF2-40B4-BE49-F238E27FC236}">
                    <a16:creationId xmlns:a16="http://schemas.microsoft.com/office/drawing/2014/main" id="{B0FB8141-5455-4B02-9D5F-6D6678ADDBB0}"/>
                  </a:ext>
                </a:extLst>
              </p:cNvPr>
              <p:cNvSpPr>
                <a:spLocks noRot="1" noChangeAspect="1" noMove="1" noResize="1" noEditPoints="1" noAdjustHandles="1" noChangeArrowheads="1" noChangeShapeType="1" noTextEdit="1"/>
              </p:cNvSpPr>
              <p:nvPr/>
            </p:nvSpPr>
            <p:spPr>
              <a:xfrm>
                <a:off x="4830107" y="3321939"/>
                <a:ext cx="410690" cy="369332"/>
              </a:xfrm>
              <a:prstGeom prst="rect">
                <a:avLst/>
              </a:prstGeom>
              <a:blipFill>
                <a:blip r:embed="rId2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C596A81D-B8B3-4CFA-A099-2EBE213781FE}"/>
                  </a:ext>
                </a:extLst>
              </p:cNvPr>
              <p:cNvSpPr/>
              <p:nvPr/>
            </p:nvSpPr>
            <p:spPr>
              <a:xfrm>
                <a:off x="5008491" y="3325462"/>
                <a:ext cx="3572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oMath>
                  </m:oMathPara>
                </a14:m>
                <a:endParaRPr lang="fr-FR" dirty="0"/>
              </a:p>
            </p:txBody>
          </p:sp>
        </mc:Choice>
        <mc:Fallback xmlns="">
          <p:sp>
            <p:nvSpPr>
              <p:cNvPr id="29" name="Rectangle 28">
                <a:extLst>
                  <a:ext uri="{FF2B5EF4-FFF2-40B4-BE49-F238E27FC236}">
                    <a16:creationId xmlns:a16="http://schemas.microsoft.com/office/drawing/2014/main" id="{C596A81D-B8B3-4CFA-A099-2EBE213781FE}"/>
                  </a:ext>
                </a:extLst>
              </p:cNvPr>
              <p:cNvSpPr>
                <a:spLocks noRot="1" noChangeAspect="1" noMove="1" noResize="1" noEditPoints="1" noAdjustHandles="1" noChangeArrowheads="1" noChangeShapeType="1" noTextEdit="1"/>
              </p:cNvSpPr>
              <p:nvPr/>
            </p:nvSpPr>
            <p:spPr>
              <a:xfrm>
                <a:off x="5008491" y="3325462"/>
                <a:ext cx="357213" cy="369332"/>
              </a:xfrm>
              <a:prstGeom prst="rect">
                <a:avLst/>
              </a:prstGeom>
              <a:blipFill>
                <a:blip r:embed="rId21"/>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623BF7F3-1884-4906-8EB2-B2D899362332}"/>
                  </a:ext>
                </a:extLst>
              </p:cNvPr>
              <p:cNvSpPr/>
              <p:nvPr/>
            </p:nvSpPr>
            <p:spPr>
              <a:xfrm>
                <a:off x="5165975" y="3341496"/>
                <a:ext cx="4579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2</m:t>
                          </m:r>
                        </m:sub>
                      </m:sSub>
                    </m:oMath>
                  </m:oMathPara>
                </a14:m>
                <a:endParaRPr lang="fr-FR" dirty="0"/>
              </a:p>
            </p:txBody>
          </p:sp>
        </mc:Choice>
        <mc:Fallback xmlns="">
          <p:sp>
            <p:nvSpPr>
              <p:cNvPr id="30" name="Rectangle 29">
                <a:extLst>
                  <a:ext uri="{FF2B5EF4-FFF2-40B4-BE49-F238E27FC236}">
                    <a16:creationId xmlns:a16="http://schemas.microsoft.com/office/drawing/2014/main" id="{623BF7F3-1884-4906-8EB2-B2D899362332}"/>
                  </a:ext>
                </a:extLst>
              </p:cNvPr>
              <p:cNvSpPr>
                <a:spLocks noRot="1" noChangeAspect="1" noMove="1" noResize="1" noEditPoints="1" noAdjustHandles="1" noChangeArrowheads="1" noChangeShapeType="1" noTextEdit="1"/>
              </p:cNvSpPr>
              <p:nvPr/>
            </p:nvSpPr>
            <p:spPr>
              <a:xfrm>
                <a:off x="5165975" y="3341496"/>
                <a:ext cx="457946" cy="369332"/>
              </a:xfrm>
              <a:prstGeom prst="rect">
                <a:avLst/>
              </a:prstGeom>
              <a:blipFill>
                <a:blip r:embed="rId2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5954E0F8-63AB-48F3-A971-C0BBFD462B23}"/>
                  </a:ext>
                </a:extLst>
              </p:cNvPr>
              <p:cNvSpPr/>
              <p:nvPr/>
            </p:nvSpPr>
            <p:spPr>
              <a:xfrm>
                <a:off x="5394948" y="333171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1" name="Rectangle 30">
                <a:extLst>
                  <a:ext uri="{FF2B5EF4-FFF2-40B4-BE49-F238E27FC236}">
                    <a16:creationId xmlns:a16="http://schemas.microsoft.com/office/drawing/2014/main" id="{5954E0F8-63AB-48F3-A971-C0BBFD462B23}"/>
                  </a:ext>
                </a:extLst>
              </p:cNvPr>
              <p:cNvSpPr>
                <a:spLocks noRot="1" noChangeAspect="1" noMove="1" noResize="1" noEditPoints="1" noAdjustHandles="1" noChangeArrowheads="1" noChangeShapeType="1" noTextEdit="1"/>
              </p:cNvSpPr>
              <p:nvPr/>
            </p:nvSpPr>
            <p:spPr>
              <a:xfrm>
                <a:off x="5394948" y="3331717"/>
                <a:ext cx="410690" cy="369332"/>
              </a:xfrm>
              <a:prstGeom prst="rect">
                <a:avLst/>
              </a:prstGeom>
              <a:blipFill>
                <a:blip r:embed="rId2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122AB777-2946-4151-A2DC-3933973C75E6}"/>
                  </a:ext>
                </a:extLst>
              </p:cNvPr>
              <p:cNvSpPr/>
              <p:nvPr/>
            </p:nvSpPr>
            <p:spPr>
              <a:xfrm>
                <a:off x="5608756" y="3331717"/>
                <a:ext cx="366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oMath>
                  </m:oMathPara>
                </a14:m>
                <a:endParaRPr lang="fr-FR" dirty="0"/>
              </a:p>
            </p:txBody>
          </p:sp>
        </mc:Choice>
        <mc:Fallback xmlns="">
          <p:sp>
            <p:nvSpPr>
              <p:cNvPr id="32" name="Rectangle 31">
                <a:extLst>
                  <a:ext uri="{FF2B5EF4-FFF2-40B4-BE49-F238E27FC236}">
                    <a16:creationId xmlns:a16="http://schemas.microsoft.com/office/drawing/2014/main" id="{122AB777-2946-4151-A2DC-3933973C75E6}"/>
                  </a:ext>
                </a:extLst>
              </p:cNvPr>
              <p:cNvSpPr>
                <a:spLocks noRot="1" noChangeAspect="1" noMove="1" noResize="1" noEditPoints="1" noAdjustHandles="1" noChangeArrowheads="1" noChangeShapeType="1" noTextEdit="1"/>
              </p:cNvSpPr>
              <p:nvPr/>
            </p:nvSpPr>
            <p:spPr>
              <a:xfrm>
                <a:off x="5608756" y="3331717"/>
                <a:ext cx="366126" cy="369332"/>
              </a:xfrm>
              <a:prstGeom prst="rect">
                <a:avLst/>
              </a:prstGeom>
              <a:blipFill>
                <a:blip r:embed="rId24"/>
                <a:stretch>
                  <a:fillRect b="-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BAEE761E-E6C9-4976-A8E7-C57FB84DA006}"/>
                  </a:ext>
                </a:extLst>
              </p:cNvPr>
              <p:cNvSpPr/>
              <p:nvPr/>
            </p:nvSpPr>
            <p:spPr>
              <a:xfrm>
                <a:off x="5775923" y="3345809"/>
                <a:ext cx="4512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4</m:t>
                          </m:r>
                        </m:sub>
                      </m:sSub>
                    </m:oMath>
                  </m:oMathPara>
                </a14:m>
                <a:endParaRPr lang="fr-FR" dirty="0"/>
              </a:p>
            </p:txBody>
          </p:sp>
        </mc:Choice>
        <mc:Fallback xmlns="">
          <p:sp>
            <p:nvSpPr>
              <p:cNvPr id="33" name="Rectangle 32">
                <a:extLst>
                  <a:ext uri="{FF2B5EF4-FFF2-40B4-BE49-F238E27FC236}">
                    <a16:creationId xmlns:a16="http://schemas.microsoft.com/office/drawing/2014/main" id="{BAEE761E-E6C9-4976-A8E7-C57FB84DA006}"/>
                  </a:ext>
                </a:extLst>
              </p:cNvPr>
              <p:cNvSpPr>
                <a:spLocks noRot="1" noChangeAspect="1" noMove="1" noResize="1" noEditPoints="1" noAdjustHandles="1" noChangeArrowheads="1" noChangeShapeType="1" noTextEdit="1"/>
              </p:cNvSpPr>
              <p:nvPr/>
            </p:nvSpPr>
            <p:spPr>
              <a:xfrm>
                <a:off x="5775923" y="3345809"/>
                <a:ext cx="451214" cy="369332"/>
              </a:xfrm>
              <a:prstGeom prst="rect">
                <a:avLst/>
              </a:prstGeom>
              <a:blipFill>
                <a:blip r:embed="rId2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xmlns="" id="{56145AA3-1C83-4936-A256-567D0924D20B}"/>
                  </a:ext>
                </a:extLst>
              </p:cNvPr>
              <p:cNvSpPr/>
              <p:nvPr/>
            </p:nvSpPr>
            <p:spPr>
              <a:xfrm>
                <a:off x="6075487" y="334149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4" name="Rectangle 33">
                <a:extLst>
                  <a:ext uri="{FF2B5EF4-FFF2-40B4-BE49-F238E27FC236}">
                    <a16:creationId xmlns:a16="http://schemas.microsoft.com/office/drawing/2014/main" id="{56145AA3-1C83-4936-A256-567D0924D20B}"/>
                  </a:ext>
                </a:extLst>
              </p:cNvPr>
              <p:cNvSpPr>
                <a:spLocks noRot="1" noChangeAspect="1" noMove="1" noResize="1" noEditPoints="1" noAdjustHandles="1" noChangeArrowheads="1" noChangeShapeType="1" noTextEdit="1"/>
              </p:cNvSpPr>
              <p:nvPr/>
            </p:nvSpPr>
            <p:spPr>
              <a:xfrm>
                <a:off x="6075487" y="3341496"/>
                <a:ext cx="410690" cy="369332"/>
              </a:xfrm>
              <a:prstGeom prst="rect">
                <a:avLst/>
              </a:prstGeom>
              <a:blipFill>
                <a:blip r:embed="rId2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A2412760-7273-4D76-B1BB-19ECBEBF792F}"/>
                  </a:ext>
                </a:extLst>
              </p:cNvPr>
              <p:cNvSpPr/>
              <p:nvPr/>
            </p:nvSpPr>
            <p:spPr>
              <a:xfrm>
                <a:off x="6291222" y="3341496"/>
                <a:ext cx="13570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1">
                              <a:latin typeface="Cambria Math" panose="02040503050406030204" pitchFamily="18" charset="0"/>
                            </a:rPr>
                            <m:t>𝜉</m:t>
                          </m:r>
                          <m:r>
                            <a:rPr lang="fr-FR">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35" name="Rectangle 34">
                <a:extLst>
                  <a:ext uri="{FF2B5EF4-FFF2-40B4-BE49-F238E27FC236}">
                    <a16:creationId xmlns:a16="http://schemas.microsoft.com/office/drawing/2014/main" id="{A2412760-7273-4D76-B1BB-19ECBEBF792F}"/>
                  </a:ext>
                </a:extLst>
              </p:cNvPr>
              <p:cNvSpPr>
                <a:spLocks noRot="1" noChangeAspect="1" noMove="1" noResize="1" noEditPoints="1" noAdjustHandles="1" noChangeArrowheads="1" noChangeShapeType="1" noTextEdit="1"/>
              </p:cNvSpPr>
              <p:nvPr/>
            </p:nvSpPr>
            <p:spPr>
              <a:xfrm>
                <a:off x="6291222" y="3341496"/>
                <a:ext cx="1357038" cy="369332"/>
              </a:xfrm>
              <a:prstGeom prst="rect">
                <a:avLst/>
              </a:prstGeom>
              <a:blipFill>
                <a:blip r:embed="rId27"/>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F6B69CE0-AB1D-49C9-88D6-51CB4FF20039}"/>
                  </a:ext>
                </a:extLst>
              </p:cNvPr>
              <p:cNvSpPr/>
              <p:nvPr/>
            </p:nvSpPr>
            <p:spPr>
              <a:xfrm>
                <a:off x="7458944" y="3321939"/>
                <a:ext cx="4940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20</m:t>
                      </m:r>
                    </m:oMath>
                  </m:oMathPara>
                </a14:m>
                <a:endParaRPr lang="fr-FR" dirty="0"/>
              </a:p>
            </p:txBody>
          </p:sp>
        </mc:Choice>
        <mc:Fallback xmlns="">
          <p:sp>
            <p:nvSpPr>
              <p:cNvPr id="36" name="Rectangle 35">
                <a:extLst>
                  <a:ext uri="{FF2B5EF4-FFF2-40B4-BE49-F238E27FC236}">
                    <a16:creationId xmlns:a16="http://schemas.microsoft.com/office/drawing/2014/main" id="{F6B69CE0-AB1D-49C9-88D6-51CB4FF20039}"/>
                  </a:ext>
                </a:extLst>
              </p:cNvPr>
              <p:cNvSpPr>
                <a:spLocks noRot="1" noChangeAspect="1" noMove="1" noResize="1" noEditPoints="1" noAdjustHandles="1" noChangeArrowheads="1" noChangeShapeType="1" noTextEdit="1"/>
              </p:cNvSpPr>
              <p:nvPr/>
            </p:nvSpPr>
            <p:spPr>
              <a:xfrm>
                <a:off x="7458944" y="3321939"/>
                <a:ext cx="494046" cy="369332"/>
              </a:xfrm>
              <a:prstGeom prst="rect">
                <a:avLst/>
              </a:prstGeom>
              <a:blipFill>
                <a:blip r:embed="rId2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AC950C3F-D84B-48A3-BA11-06342EC0DF1C}"/>
                  </a:ext>
                </a:extLst>
              </p:cNvPr>
              <p:cNvSpPr/>
              <p:nvPr/>
            </p:nvSpPr>
            <p:spPr>
              <a:xfrm>
                <a:off x="7747645" y="334149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7" name="Rectangle 36">
                <a:extLst>
                  <a:ext uri="{FF2B5EF4-FFF2-40B4-BE49-F238E27FC236}">
                    <a16:creationId xmlns:a16="http://schemas.microsoft.com/office/drawing/2014/main" id="{AC950C3F-D84B-48A3-BA11-06342EC0DF1C}"/>
                  </a:ext>
                </a:extLst>
              </p:cNvPr>
              <p:cNvSpPr>
                <a:spLocks noRot="1" noChangeAspect="1" noMove="1" noResize="1" noEditPoints="1" noAdjustHandles="1" noChangeArrowheads="1" noChangeShapeType="1" noTextEdit="1"/>
              </p:cNvSpPr>
              <p:nvPr/>
            </p:nvSpPr>
            <p:spPr>
              <a:xfrm>
                <a:off x="7747645" y="3341496"/>
                <a:ext cx="410690" cy="369332"/>
              </a:xfrm>
              <a:prstGeom prst="rect">
                <a:avLst/>
              </a:prstGeom>
              <a:blipFill>
                <a:blip r:embed="rId2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xmlns="" id="{ABDB6EDB-A76F-45D7-9639-892C86487997}"/>
                  </a:ext>
                </a:extLst>
              </p:cNvPr>
              <p:cNvSpPr/>
              <p:nvPr/>
            </p:nvSpPr>
            <p:spPr>
              <a:xfrm>
                <a:off x="7935820" y="3321939"/>
                <a:ext cx="4940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21</m:t>
                      </m:r>
                    </m:oMath>
                  </m:oMathPara>
                </a14:m>
                <a:endParaRPr lang="fr-FR" dirty="0"/>
              </a:p>
            </p:txBody>
          </p:sp>
        </mc:Choice>
        <mc:Fallback xmlns="">
          <p:sp>
            <p:nvSpPr>
              <p:cNvPr id="38" name="Rectangle 37">
                <a:extLst>
                  <a:ext uri="{FF2B5EF4-FFF2-40B4-BE49-F238E27FC236}">
                    <a16:creationId xmlns:a16="http://schemas.microsoft.com/office/drawing/2014/main" id="{ABDB6EDB-A76F-45D7-9639-892C86487997}"/>
                  </a:ext>
                </a:extLst>
              </p:cNvPr>
              <p:cNvSpPr>
                <a:spLocks noRot="1" noChangeAspect="1" noMove="1" noResize="1" noEditPoints="1" noAdjustHandles="1" noChangeArrowheads="1" noChangeShapeType="1" noTextEdit="1"/>
              </p:cNvSpPr>
              <p:nvPr/>
            </p:nvSpPr>
            <p:spPr>
              <a:xfrm>
                <a:off x="7935820" y="3321939"/>
                <a:ext cx="494046" cy="369332"/>
              </a:xfrm>
              <a:prstGeom prst="rect">
                <a:avLst/>
              </a:prstGeom>
              <a:blipFill>
                <a:blip r:embed="rId3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56CD9CF2-278C-442C-9B0C-A7ACF21EF2EB}"/>
                  </a:ext>
                </a:extLst>
              </p:cNvPr>
              <p:cNvSpPr/>
              <p:nvPr/>
            </p:nvSpPr>
            <p:spPr>
              <a:xfrm>
                <a:off x="8170908" y="3321939"/>
                <a:ext cx="4085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 </m:t>
                      </m:r>
                      <m:r>
                        <a:rPr lang="fr-FR" i="1">
                          <a:latin typeface="Cambria Math" panose="02040503050406030204" pitchFamily="18" charset="0"/>
                        </a:rPr>
                        <m:t>𝜉</m:t>
                      </m:r>
                    </m:oMath>
                  </m:oMathPara>
                </a14:m>
                <a:endParaRPr lang="fr-FR" dirty="0"/>
              </a:p>
            </p:txBody>
          </p:sp>
        </mc:Choice>
        <mc:Fallback xmlns="">
          <p:sp>
            <p:nvSpPr>
              <p:cNvPr id="39" name="Rectangle 38">
                <a:extLst>
                  <a:ext uri="{FF2B5EF4-FFF2-40B4-BE49-F238E27FC236}">
                    <a16:creationId xmlns:a16="http://schemas.microsoft.com/office/drawing/2014/main" id="{56CD9CF2-278C-442C-9B0C-A7ACF21EF2EB}"/>
                  </a:ext>
                </a:extLst>
              </p:cNvPr>
              <p:cNvSpPr>
                <a:spLocks noRot="1" noChangeAspect="1" noMove="1" noResize="1" noEditPoints="1" noAdjustHandles="1" noChangeArrowheads="1" noChangeShapeType="1" noTextEdit="1"/>
              </p:cNvSpPr>
              <p:nvPr/>
            </p:nvSpPr>
            <p:spPr>
              <a:xfrm>
                <a:off x="8170908" y="3321939"/>
                <a:ext cx="408509" cy="369332"/>
              </a:xfrm>
              <a:prstGeom prst="rect">
                <a:avLst/>
              </a:prstGeom>
              <a:blipFill>
                <a:blip r:embed="rId31"/>
                <a:stretch>
                  <a:fillRect b="-114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xmlns="" id="{3FFF7DD0-8E27-4A14-BEC2-1A42783EF26C}"/>
                  </a:ext>
                </a:extLst>
              </p:cNvPr>
              <p:cNvSpPr/>
              <p:nvPr/>
            </p:nvSpPr>
            <p:spPr>
              <a:xfrm>
                <a:off x="8386645" y="332193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0" name="Rectangle 39">
                <a:extLst>
                  <a:ext uri="{FF2B5EF4-FFF2-40B4-BE49-F238E27FC236}">
                    <a16:creationId xmlns:a16="http://schemas.microsoft.com/office/drawing/2014/main" id="{3FFF7DD0-8E27-4A14-BEC2-1A42783EF26C}"/>
                  </a:ext>
                </a:extLst>
              </p:cNvPr>
              <p:cNvSpPr>
                <a:spLocks noRot="1" noChangeAspect="1" noMove="1" noResize="1" noEditPoints="1" noAdjustHandles="1" noChangeArrowheads="1" noChangeShapeType="1" noTextEdit="1"/>
              </p:cNvSpPr>
              <p:nvPr/>
            </p:nvSpPr>
            <p:spPr>
              <a:xfrm>
                <a:off x="8386645" y="3321939"/>
                <a:ext cx="410690" cy="369332"/>
              </a:xfrm>
              <a:prstGeom prst="rect">
                <a:avLst/>
              </a:prstGeom>
              <a:blipFill>
                <a:blip r:embed="rId3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xmlns="" id="{11F02718-BD5C-491A-8DD2-A88CA7FEAE9A}"/>
                  </a:ext>
                </a:extLst>
              </p:cNvPr>
              <p:cNvSpPr/>
              <p:nvPr/>
            </p:nvSpPr>
            <p:spPr>
              <a:xfrm>
                <a:off x="8591990" y="3321939"/>
                <a:ext cx="4940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15</m:t>
                      </m:r>
                    </m:oMath>
                  </m:oMathPara>
                </a14:m>
                <a:endParaRPr lang="fr-FR" dirty="0"/>
              </a:p>
            </p:txBody>
          </p:sp>
        </mc:Choice>
        <mc:Fallback xmlns="">
          <p:sp>
            <p:nvSpPr>
              <p:cNvPr id="41" name="Rectangle 40">
                <a:extLst>
                  <a:ext uri="{FF2B5EF4-FFF2-40B4-BE49-F238E27FC236}">
                    <a16:creationId xmlns:a16="http://schemas.microsoft.com/office/drawing/2014/main" id="{11F02718-BD5C-491A-8DD2-A88CA7FEAE9A}"/>
                  </a:ext>
                </a:extLst>
              </p:cNvPr>
              <p:cNvSpPr>
                <a:spLocks noRot="1" noChangeAspect="1" noMove="1" noResize="1" noEditPoints="1" noAdjustHandles="1" noChangeArrowheads="1" noChangeShapeType="1" noTextEdit="1"/>
              </p:cNvSpPr>
              <p:nvPr/>
            </p:nvSpPr>
            <p:spPr>
              <a:xfrm>
                <a:off x="8591990" y="3321939"/>
                <a:ext cx="494046" cy="369332"/>
              </a:xfrm>
              <a:prstGeom prst="rect">
                <a:avLst/>
              </a:prstGeom>
              <a:blipFill>
                <a:blip r:embed="rId3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C3CDED56-2195-4B39-B187-A0C6B5753804}"/>
                  </a:ext>
                </a:extLst>
              </p:cNvPr>
              <p:cNvSpPr/>
              <p:nvPr/>
            </p:nvSpPr>
            <p:spPr>
              <a:xfrm>
                <a:off x="8902973" y="3321939"/>
                <a:ext cx="366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oMath>
                  </m:oMathPara>
                </a14:m>
                <a:endParaRPr lang="fr-FR" dirty="0"/>
              </a:p>
            </p:txBody>
          </p:sp>
        </mc:Choice>
        <mc:Fallback xmlns="">
          <p:sp>
            <p:nvSpPr>
              <p:cNvPr id="42" name="Rectangle 41">
                <a:extLst>
                  <a:ext uri="{FF2B5EF4-FFF2-40B4-BE49-F238E27FC236}">
                    <a16:creationId xmlns:a16="http://schemas.microsoft.com/office/drawing/2014/main" id="{C3CDED56-2195-4B39-B187-A0C6B5753804}"/>
                  </a:ext>
                </a:extLst>
              </p:cNvPr>
              <p:cNvSpPr>
                <a:spLocks noRot="1" noChangeAspect="1" noMove="1" noResize="1" noEditPoints="1" noAdjustHandles="1" noChangeArrowheads="1" noChangeShapeType="1" noTextEdit="1"/>
              </p:cNvSpPr>
              <p:nvPr/>
            </p:nvSpPr>
            <p:spPr>
              <a:xfrm>
                <a:off x="8902973" y="3321939"/>
                <a:ext cx="366126" cy="369332"/>
              </a:xfrm>
              <a:prstGeom prst="rect">
                <a:avLst/>
              </a:prstGeom>
              <a:blipFill>
                <a:blip r:embed="rId34"/>
                <a:stretch>
                  <a:fillRect b="-49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xmlns="" id="{B1C08740-E45D-4DCE-900C-A1352AFB3BF2}"/>
                  </a:ext>
                </a:extLst>
              </p:cNvPr>
              <p:cNvSpPr/>
              <p:nvPr/>
            </p:nvSpPr>
            <p:spPr>
              <a:xfrm>
                <a:off x="1363128" y="3934448"/>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3" name="Rectangle 42">
                <a:extLst>
                  <a:ext uri="{FF2B5EF4-FFF2-40B4-BE49-F238E27FC236}">
                    <a16:creationId xmlns:a16="http://schemas.microsoft.com/office/drawing/2014/main" id="{B1C08740-E45D-4DCE-900C-A1352AFB3BF2}"/>
                  </a:ext>
                </a:extLst>
              </p:cNvPr>
              <p:cNvSpPr>
                <a:spLocks noRot="1" noChangeAspect="1" noMove="1" noResize="1" noEditPoints="1" noAdjustHandles="1" noChangeArrowheads="1" noChangeShapeType="1" noTextEdit="1"/>
              </p:cNvSpPr>
              <p:nvPr/>
            </p:nvSpPr>
            <p:spPr>
              <a:xfrm>
                <a:off x="1363128" y="3934448"/>
                <a:ext cx="437940" cy="369332"/>
              </a:xfrm>
              <a:prstGeom prst="rect">
                <a:avLst/>
              </a:prstGeom>
              <a:blipFill>
                <a:blip r:embed="rId3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B84F7A21-D5DE-4816-A286-4A6C06D6EB1F}"/>
                  </a:ext>
                </a:extLst>
              </p:cNvPr>
              <p:cNvSpPr/>
              <p:nvPr/>
            </p:nvSpPr>
            <p:spPr>
              <a:xfrm>
                <a:off x="1801068" y="3914891"/>
                <a:ext cx="1175515"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0">
                              <a:latin typeface="Cambria Math" panose="02040503050406030204" pitchFamily="18" charset="0"/>
                            </a:rPr>
                            <m:t> </m:t>
                          </m:r>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44" name="Rectangle 43">
                <a:extLst>
                  <a:ext uri="{FF2B5EF4-FFF2-40B4-BE49-F238E27FC236}">
                    <a16:creationId xmlns:a16="http://schemas.microsoft.com/office/drawing/2014/main" id="{B84F7A21-D5DE-4816-A286-4A6C06D6EB1F}"/>
                  </a:ext>
                </a:extLst>
              </p:cNvPr>
              <p:cNvSpPr>
                <a:spLocks noRot="1" noChangeAspect="1" noMove="1" noResize="1" noEditPoints="1" noAdjustHandles="1" noChangeArrowheads="1" noChangeShapeType="1" noTextEdit="1"/>
              </p:cNvSpPr>
              <p:nvPr/>
            </p:nvSpPr>
            <p:spPr>
              <a:xfrm>
                <a:off x="1801068" y="3914891"/>
                <a:ext cx="1175515" cy="388889"/>
              </a:xfrm>
              <a:prstGeom prst="rect">
                <a:avLst/>
              </a:prstGeom>
              <a:blipFill>
                <a:blip r:embed="rId36"/>
                <a:stretch>
                  <a:fillRect b="-93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xmlns="" id="{B175E98B-5582-4BD7-9D6A-AFABB55A0638}"/>
                  </a:ext>
                </a:extLst>
              </p:cNvPr>
              <p:cNvSpPr/>
              <p:nvPr/>
            </p:nvSpPr>
            <p:spPr>
              <a:xfrm>
                <a:off x="2832216" y="393444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5" name="Rectangle 44">
                <a:extLst>
                  <a:ext uri="{FF2B5EF4-FFF2-40B4-BE49-F238E27FC236}">
                    <a16:creationId xmlns:a16="http://schemas.microsoft.com/office/drawing/2014/main" id="{B175E98B-5582-4BD7-9D6A-AFABB55A0638}"/>
                  </a:ext>
                </a:extLst>
              </p:cNvPr>
              <p:cNvSpPr>
                <a:spLocks noRot="1" noChangeAspect="1" noMove="1" noResize="1" noEditPoints="1" noAdjustHandles="1" noChangeArrowheads="1" noChangeShapeType="1" noTextEdit="1"/>
              </p:cNvSpPr>
              <p:nvPr/>
            </p:nvSpPr>
            <p:spPr>
              <a:xfrm>
                <a:off x="2832216" y="3934448"/>
                <a:ext cx="410690" cy="369332"/>
              </a:xfrm>
              <a:prstGeom prst="rect">
                <a:avLst/>
              </a:prstGeom>
              <a:blipFill>
                <a:blip r:embed="rId3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xmlns="" id="{86B13F96-B4C7-485D-9FE4-A6717A8280FB}"/>
                  </a:ext>
                </a:extLst>
              </p:cNvPr>
              <p:cNvSpPr/>
              <p:nvPr/>
            </p:nvSpPr>
            <p:spPr>
              <a:xfrm>
                <a:off x="3093538" y="3934448"/>
                <a:ext cx="33244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20</m:t>
                      </m:r>
                      <m:r>
                        <a:rPr lang="fr-FR" i="0">
                          <a:latin typeface="Cambria Math" panose="02040503050406030204" pitchFamily="18" charset="0"/>
                        </a:rPr>
                        <m:t>−20 </m:t>
                      </m:r>
                      <m:r>
                        <a:rPr lang="fr-FR" i="1">
                          <a:latin typeface="Cambria Math" panose="02040503050406030204" pitchFamily="18" charset="0"/>
                        </a:rPr>
                        <m:t>𝜉</m:t>
                      </m:r>
                      <m:r>
                        <a:rPr lang="fr-FR" i="0">
                          <a:latin typeface="Cambria Math" panose="02040503050406030204" pitchFamily="18" charset="0"/>
                        </a:rPr>
                        <m:t>−20 </m:t>
                      </m:r>
                      <m:r>
                        <a:rPr lang="fr-FR" i="1">
                          <a:latin typeface="Cambria Math" panose="02040503050406030204" pitchFamily="18" charset="0"/>
                        </a:rPr>
                        <m:t>𝜂</m:t>
                      </m:r>
                      <m:r>
                        <a:rPr lang="fr-FR" i="0">
                          <a:latin typeface="Cambria Math" panose="02040503050406030204" pitchFamily="18" charset="0"/>
                        </a:rPr>
                        <m:t>+21 </m:t>
                      </m:r>
                      <m:r>
                        <a:rPr lang="fr-FR" i="1">
                          <a:latin typeface="Cambria Math" panose="02040503050406030204" pitchFamily="18" charset="0"/>
                        </a:rPr>
                        <m:t>𝜉</m:t>
                      </m:r>
                      <m:r>
                        <a:rPr lang="fr-FR" i="0">
                          <a:latin typeface="Cambria Math" panose="02040503050406030204" pitchFamily="18" charset="0"/>
                        </a:rPr>
                        <m:t>+15 </m:t>
                      </m:r>
                      <m:r>
                        <a:rPr lang="fr-FR" i="1">
                          <a:latin typeface="Cambria Math" panose="02040503050406030204" pitchFamily="18" charset="0"/>
                        </a:rPr>
                        <m:t>𝜂</m:t>
                      </m:r>
                    </m:oMath>
                  </m:oMathPara>
                </a14:m>
                <a:endParaRPr lang="fr-FR" dirty="0"/>
              </a:p>
            </p:txBody>
          </p:sp>
        </mc:Choice>
        <mc:Fallback xmlns="">
          <p:sp>
            <p:nvSpPr>
              <p:cNvPr id="46" name="Rectangle 45">
                <a:extLst>
                  <a:ext uri="{FF2B5EF4-FFF2-40B4-BE49-F238E27FC236}">
                    <a16:creationId xmlns:a16="http://schemas.microsoft.com/office/drawing/2014/main" id="{86B13F96-B4C7-485D-9FE4-A6717A8280FB}"/>
                  </a:ext>
                </a:extLst>
              </p:cNvPr>
              <p:cNvSpPr>
                <a:spLocks noRot="1" noChangeAspect="1" noMove="1" noResize="1" noEditPoints="1" noAdjustHandles="1" noChangeArrowheads="1" noChangeShapeType="1" noTextEdit="1"/>
              </p:cNvSpPr>
              <p:nvPr/>
            </p:nvSpPr>
            <p:spPr>
              <a:xfrm>
                <a:off x="3093538" y="3934448"/>
                <a:ext cx="3324435" cy="369332"/>
              </a:xfrm>
              <a:prstGeom prst="rect">
                <a:avLst/>
              </a:prstGeom>
              <a:blipFill>
                <a:blip r:embed="rId38"/>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F57BA939-3D6F-442C-9427-DB67C659CE20}"/>
                  </a:ext>
                </a:extLst>
              </p:cNvPr>
              <p:cNvSpPr/>
              <p:nvPr/>
            </p:nvSpPr>
            <p:spPr>
              <a:xfrm>
                <a:off x="6227137" y="393444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7" name="Rectangle 46">
                <a:extLst>
                  <a:ext uri="{FF2B5EF4-FFF2-40B4-BE49-F238E27FC236}">
                    <a16:creationId xmlns:a16="http://schemas.microsoft.com/office/drawing/2014/main" id="{F57BA939-3D6F-442C-9427-DB67C659CE20}"/>
                  </a:ext>
                </a:extLst>
              </p:cNvPr>
              <p:cNvSpPr>
                <a:spLocks noRot="1" noChangeAspect="1" noMove="1" noResize="1" noEditPoints="1" noAdjustHandles="1" noChangeArrowheads="1" noChangeShapeType="1" noTextEdit="1"/>
              </p:cNvSpPr>
              <p:nvPr/>
            </p:nvSpPr>
            <p:spPr>
              <a:xfrm>
                <a:off x="6227137" y="3934448"/>
                <a:ext cx="410690" cy="369332"/>
              </a:xfrm>
              <a:prstGeom prst="rect">
                <a:avLst/>
              </a:prstGeom>
              <a:blipFill>
                <a:blip r:embed="rId3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xmlns="" id="{DFC1E32F-9CD3-45D8-9134-1A8858886311}"/>
                  </a:ext>
                </a:extLst>
              </p:cNvPr>
              <p:cNvSpPr/>
              <p:nvPr/>
            </p:nvSpPr>
            <p:spPr>
              <a:xfrm>
                <a:off x="6432793" y="3934448"/>
                <a:ext cx="15245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20</m:t>
                      </m:r>
                      <m:r>
                        <a:rPr lang="fr-FR" i="0">
                          <a:latin typeface="Cambria Math" panose="02040503050406030204" pitchFamily="18" charset="0"/>
                        </a:rPr>
                        <m:t>+ </m:t>
                      </m:r>
                      <m:r>
                        <a:rPr lang="fr-FR" i="1">
                          <a:latin typeface="Cambria Math" panose="02040503050406030204" pitchFamily="18" charset="0"/>
                        </a:rPr>
                        <m:t>𝜉</m:t>
                      </m:r>
                      <m:r>
                        <a:rPr lang="fr-FR" i="0">
                          <a:latin typeface="Cambria Math" panose="02040503050406030204" pitchFamily="18" charset="0"/>
                        </a:rPr>
                        <m:t>−5 </m:t>
                      </m:r>
                      <m:r>
                        <a:rPr lang="fr-FR" i="1">
                          <a:latin typeface="Cambria Math" panose="02040503050406030204" pitchFamily="18" charset="0"/>
                        </a:rPr>
                        <m:t>𝜂</m:t>
                      </m:r>
                    </m:oMath>
                  </m:oMathPara>
                </a14:m>
                <a:endParaRPr lang="fr-FR" dirty="0"/>
              </a:p>
            </p:txBody>
          </p:sp>
        </mc:Choice>
        <mc:Fallback xmlns="">
          <p:sp>
            <p:nvSpPr>
              <p:cNvPr id="48" name="Rectangle 47">
                <a:extLst>
                  <a:ext uri="{FF2B5EF4-FFF2-40B4-BE49-F238E27FC236}">
                    <a16:creationId xmlns:a16="http://schemas.microsoft.com/office/drawing/2014/main" id="{DFC1E32F-9CD3-45D8-9134-1A8858886311}"/>
                  </a:ext>
                </a:extLst>
              </p:cNvPr>
              <p:cNvSpPr>
                <a:spLocks noRot="1" noChangeAspect="1" noMove="1" noResize="1" noEditPoints="1" noAdjustHandles="1" noChangeArrowheads="1" noChangeShapeType="1" noTextEdit="1"/>
              </p:cNvSpPr>
              <p:nvPr/>
            </p:nvSpPr>
            <p:spPr>
              <a:xfrm>
                <a:off x="6432793" y="3934448"/>
                <a:ext cx="1524520" cy="369332"/>
              </a:xfrm>
              <a:prstGeom prst="rect">
                <a:avLst/>
              </a:prstGeom>
              <a:blipFill>
                <a:blip r:embed="rId39"/>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xmlns="" id="{AA80884A-0E9B-4EA5-87F4-3679820076BA}"/>
                  </a:ext>
                </a:extLst>
              </p:cNvPr>
              <p:cNvSpPr/>
              <p:nvPr/>
            </p:nvSpPr>
            <p:spPr>
              <a:xfrm>
                <a:off x="1363128" y="4501268"/>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9" name="Rectangle 48">
                <a:extLst>
                  <a:ext uri="{FF2B5EF4-FFF2-40B4-BE49-F238E27FC236}">
                    <a16:creationId xmlns:a16="http://schemas.microsoft.com/office/drawing/2014/main" id="{AA80884A-0E9B-4EA5-87F4-3679820076BA}"/>
                  </a:ext>
                </a:extLst>
              </p:cNvPr>
              <p:cNvSpPr>
                <a:spLocks noRot="1" noChangeAspect="1" noMove="1" noResize="1" noEditPoints="1" noAdjustHandles="1" noChangeArrowheads="1" noChangeShapeType="1" noTextEdit="1"/>
              </p:cNvSpPr>
              <p:nvPr/>
            </p:nvSpPr>
            <p:spPr>
              <a:xfrm>
                <a:off x="1363128" y="4501268"/>
                <a:ext cx="437940" cy="369332"/>
              </a:xfrm>
              <a:prstGeom prst="rect">
                <a:avLst/>
              </a:prstGeom>
              <a:blipFill>
                <a:blip r:embed="rId4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26F6B70F-8B15-4962-A55B-672C943E5E45}"/>
                  </a:ext>
                </a:extLst>
              </p:cNvPr>
              <p:cNvSpPr/>
              <p:nvPr/>
            </p:nvSpPr>
            <p:spPr>
              <a:xfrm>
                <a:off x="1801067" y="4527400"/>
                <a:ext cx="1175515"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0">
                              <a:latin typeface="Cambria Math" panose="02040503050406030204" pitchFamily="18" charset="0"/>
                            </a:rPr>
                            <m:t> </m:t>
                          </m:r>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50" name="Rectangle 49">
                <a:extLst>
                  <a:ext uri="{FF2B5EF4-FFF2-40B4-BE49-F238E27FC236}">
                    <a16:creationId xmlns:a16="http://schemas.microsoft.com/office/drawing/2014/main" id="{26F6B70F-8B15-4962-A55B-672C943E5E45}"/>
                  </a:ext>
                </a:extLst>
              </p:cNvPr>
              <p:cNvSpPr>
                <a:spLocks noRot="1" noChangeAspect="1" noMove="1" noResize="1" noEditPoints="1" noAdjustHandles="1" noChangeArrowheads="1" noChangeShapeType="1" noTextEdit="1"/>
              </p:cNvSpPr>
              <p:nvPr/>
            </p:nvSpPr>
            <p:spPr>
              <a:xfrm>
                <a:off x="1801067" y="4527400"/>
                <a:ext cx="1175515" cy="388889"/>
              </a:xfrm>
              <a:prstGeom prst="rect">
                <a:avLst/>
              </a:prstGeom>
              <a:blipFill>
                <a:blip r:embed="rId41"/>
                <a:stretch>
                  <a:fillRect b="-952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366D103B-94FB-4420-BFC9-8DBAB6BA1D67}"/>
                  </a:ext>
                </a:extLst>
              </p:cNvPr>
              <p:cNvSpPr/>
              <p:nvPr/>
            </p:nvSpPr>
            <p:spPr>
              <a:xfrm>
                <a:off x="2829761" y="454695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1" name="Rectangle 50">
                <a:extLst>
                  <a:ext uri="{FF2B5EF4-FFF2-40B4-BE49-F238E27FC236}">
                    <a16:creationId xmlns:a16="http://schemas.microsoft.com/office/drawing/2014/main" id="{366D103B-94FB-4420-BFC9-8DBAB6BA1D67}"/>
                  </a:ext>
                </a:extLst>
              </p:cNvPr>
              <p:cNvSpPr>
                <a:spLocks noRot="1" noChangeAspect="1" noMove="1" noResize="1" noEditPoints="1" noAdjustHandles="1" noChangeArrowheads="1" noChangeShapeType="1" noTextEdit="1"/>
              </p:cNvSpPr>
              <p:nvPr/>
            </p:nvSpPr>
            <p:spPr>
              <a:xfrm>
                <a:off x="2829761" y="4546957"/>
                <a:ext cx="410690" cy="369332"/>
              </a:xfrm>
              <a:prstGeom prst="rect">
                <a:avLst/>
              </a:prstGeom>
              <a:blipFill>
                <a:blip r:embed="rId4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xmlns="" id="{28138CE8-D1CE-4BB6-BC35-EFAAC8DF8126}"/>
                  </a:ext>
                </a:extLst>
              </p:cNvPr>
              <p:cNvSpPr/>
              <p:nvPr/>
            </p:nvSpPr>
            <p:spPr>
              <a:xfrm>
                <a:off x="3066062" y="4546957"/>
                <a:ext cx="15245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20</m:t>
                      </m:r>
                      <m:r>
                        <a:rPr lang="fr-FR" i="0">
                          <a:latin typeface="Cambria Math" panose="02040503050406030204" pitchFamily="18" charset="0"/>
                        </a:rPr>
                        <m:t>+</m:t>
                      </m:r>
                      <m:r>
                        <a:rPr lang="fr-FR" i="1">
                          <a:latin typeface="Cambria Math" panose="02040503050406030204" pitchFamily="18" charset="0"/>
                        </a:rPr>
                        <m:t>𝜉</m:t>
                      </m:r>
                      <m:r>
                        <a:rPr lang="fr-FR" i="0">
                          <a:latin typeface="Cambria Math" panose="02040503050406030204" pitchFamily="18" charset="0"/>
                        </a:rPr>
                        <m:t>− 5 </m:t>
                      </m:r>
                      <m:r>
                        <a:rPr lang="fr-FR" i="1">
                          <a:latin typeface="Cambria Math" panose="02040503050406030204" pitchFamily="18" charset="0"/>
                        </a:rPr>
                        <m:t>𝜂</m:t>
                      </m:r>
                    </m:oMath>
                  </m:oMathPara>
                </a14:m>
                <a:endParaRPr lang="fr-FR" dirty="0"/>
              </a:p>
            </p:txBody>
          </p:sp>
        </mc:Choice>
        <mc:Fallback xmlns="">
          <p:sp>
            <p:nvSpPr>
              <p:cNvPr id="52" name="Rectangle 51">
                <a:extLst>
                  <a:ext uri="{FF2B5EF4-FFF2-40B4-BE49-F238E27FC236}">
                    <a16:creationId xmlns:a16="http://schemas.microsoft.com/office/drawing/2014/main" id="{28138CE8-D1CE-4BB6-BC35-EFAAC8DF8126}"/>
                  </a:ext>
                </a:extLst>
              </p:cNvPr>
              <p:cNvSpPr>
                <a:spLocks noRot="1" noChangeAspect="1" noMove="1" noResize="1" noEditPoints="1" noAdjustHandles="1" noChangeArrowheads="1" noChangeShapeType="1" noTextEdit="1"/>
              </p:cNvSpPr>
              <p:nvPr/>
            </p:nvSpPr>
            <p:spPr>
              <a:xfrm>
                <a:off x="3066062" y="4546957"/>
                <a:ext cx="1524520" cy="369332"/>
              </a:xfrm>
              <a:prstGeom prst="rect">
                <a:avLst/>
              </a:prstGeom>
              <a:blipFill>
                <a:blip r:embed="rId43"/>
                <a:stretch>
                  <a:fillRect b="-13333"/>
                </a:stretch>
              </a:blipFill>
            </p:spPr>
            <p:txBody>
              <a:bodyPr/>
              <a:lstStyle/>
              <a:p>
                <a:r>
                  <a:rPr lang="fr-FR">
                    <a:noFill/>
                  </a:rPr>
                  <a:t> </a:t>
                </a:r>
              </a:p>
            </p:txBody>
          </p:sp>
        </mc:Fallback>
      </mc:AlternateContent>
      <p:sp>
        <p:nvSpPr>
          <p:cNvPr id="53" name="Rectangle 52">
            <a:extLst>
              <a:ext uri="{FF2B5EF4-FFF2-40B4-BE49-F238E27FC236}">
                <a16:creationId xmlns:a16="http://schemas.microsoft.com/office/drawing/2014/main" xmlns="" id="{66661175-0404-467F-95DB-88B0E3E14208}"/>
              </a:ext>
            </a:extLst>
          </p:cNvPr>
          <p:cNvSpPr/>
          <p:nvPr/>
        </p:nvSpPr>
        <p:spPr>
          <a:xfrm>
            <a:off x="5360425" y="4546957"/>
            <a:ext cx="415498"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où</a:t>
            </a:r>
            <a:endParaRPr lang="fr-FR" dirty="0"/>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xmlns="" id="{5CEB904A-5386-463B-936A-F9362547C24B}"/>
                  </a:ext>
                </a:extLst>
              </p:cNvPr>
              <p:cNvSpPr/>
              <p:nvPr/>
            </p:nvSpPr>
            <p:spPr>
              <a:xfrm>
                <a:off x="6297440" y="4403485"/>
                <a:ext cx="788999"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r>
                        <a:rPr lang="fr-FR" i="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2</m:t>
                          </m:r>
                        </m:den>
                      </m:f>
                    </m:oMath>
                  </m:oMathPara>
                </a14:m>
                <a:endParaRPr lang="fr-FR" dirty="0"/>
              </a:p>
            </p:txBody>
          </p:sp>
        </mc:Choice>
        <mc:Fallback xmlns="">
          <p:sp>
            <p:nvSpPr>
              <p:cNvPr id="54" name="Rectangle 53">
                <a:extLst>
                  <a:ext uri="{FF2B5EF4-FFF2-40B4-BE49-F238E27FC236}">
                    <a16:creationId xmlns:a16="http://schemas.microsoft.com/office/drawing/2014/main" id="{5CEB904A-5386-463B-936A-F9362547C24B}"/>
                  </a:ext>
                </a:extLst>
              </p:cNvPr>
              <p:cNvSpPr>
                <a:spLocks noRot="1" noChangeAspect="1" noMove="1" noResize="1" noEditPoints="1" noAdjustHandles="1" noChangeArrowheads="1" noChangeShapeType="1" noTextEdit="1"/>
              </p:cNvSpPr>
              <p:nvPr/>
            </p:nvSpPr>
            <p:spPr>
              <a:xfrm>
                <a:off x="6297440" y="4403485"/>
                <a:ext cx="788999" cy="564898"/>
              </a:xfrm>
              <a:prstGeom prst="rect">
                <a:avLst/>
              </a:prstGeom>
              <a:blipFill>
                <a:blip r:embed="rId44"/>
                <a:stretch>
                  <a:fillRect/>
                </a:stretch>
              </a:blipFill>
            </p:spPr>
            <p:txBody>
              <a:bodyPr/>
              <a:lstStyle/>
              <a:p>
                <a:r>
                  <a:rPr lang="fr-FR">
                    <a:noFill/>
                  </a:rPr>
                  <a:t> </a:t>
                </a:r>
              </a:p>
            </p:txBody>
          </p:sp>
        </mc:Fallback>
      </mc:AlternateContent>
      <p:sp>
        <p:nvSpPr>
          <p:cNvPr id="55" name="Rectangle 54">
            <a:extLst>
              <a:ext uri="{FF2B5EF4-FFF2-40B4-BE49-F238E27FC236}">
                <a16:creationId xmlns:a16="http://schemas.microsoft.com/office/drawing/2014/main" xmlns="" id="{B47F6255-309A-4ECC-9A5D-43047B49E96B}"/>
              </a:ext>
            </a:extLst>
          </p:cNvPr>
          <p:cNvSpPr/>
          <p:nvPr/>
        </p:nvSpPr>
        <p:spPr>
          <a:xfrm>
            <a:off x="7336151" y="4501268"/>
            <a:ext cx="351378"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et</a:t>
            </a:r>
            <a:endParaRPr lang="fr-FR" dirty="0"/>
          </a:p>
        </p:txBody>
      </p:sp>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xmlns="" id="{695AB811-D96C-4DF1-904C-698FA51E28BF}"/>
                  </a:ext>
                </a:extLst>
              </p:cNvPr>
              <p:cNvSpPr/>
              <p:nvPr/>
            </p:nvSpPr>
            <p:spPr>
              <a:xfrm>
                <a:off x="7972103" y="4501268"/>
                <a:ext cx="806118" cy="369332"/>
              </a:xfrm>
              <a:prstGeom prst="rect">
                <a:avLst/>
              </a:prstGeom>
            </p:spPr>
            <p:txBody>
              <a:bodyPr wrap="none">
                <a:spAutoFit/>
              </a:bodyPr>
              <a:lstStyle/>
              <a:p>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𝜂</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𝑦</m:t>
                    </m:r>
                  </m:oMath>
                </a14:m>
                <a:r>
                  <a:rPr lang="fr-FR" dirty="0">
                    <a:latin typeface="Times New Roman" panose="02020603050405020304" pitchFamily="18" charset="0"/>
                    <a:ea typeface="Times New Roman" panose="02020603050405020304" pitchFamily="18" charset="0"/>
                  </a:rPr>
                  <a:t> </a:t>
                </a:r>
                <a:endParaRPr lang="fr-FR" dirty="0"/>
              </a:p>
            </p:txBody>
          </p:sp>
        </mc:Choice>
        <mc:Fallback xmlns="">
          <p:sp>
            <p:nvSpPr>
              <p:cNvPr id="56" name="Rectangle 55">
                <a:extLst>
                  <a:ext uri="{FF2B5EF4-FFF2-40B4-BE49-F238E27FC236}">
                    <a16:creationId xmlns:a16="http://schemas.microsoft.com/office/drawing/2014/main" id="{695AB811-D96C-4DF1-904C-698FA51E28BF}"/>
                  </a:ext>
                </a:extLst>
              </p:cNvPr>
              <p:cNvSpPr>
                <a:spLocks noRot="1" noChangeAspect="1" noMove="1" noResize="1" noEditPoints="1" noAdjustHandles="1" noChangeArrowheads="1" noChangeShapeType="1" noTextEdit="1"/>
              </p:cNvSpPr>
              <p:nvPr/>
            </p:nvSpPr>
            <p:spPr>
              <a:xfrm>
                <a:off x="7972103" y="4501268"/>
                <a:ext cx="806118" cy="369332"/>
              </a:xfrm>
              <a:prstGeom prst="rect">
                <a:avLst/>
              </a:prstGeom>
              <a:blipFill>
                <a:blip r:embed="rId45"/>
                <a:stretch>
                  <a:fillRect b="-6557"/>
                </a:stretch>
              </a:blipFill>
            </p:spPr>
            <p:txBody>
              <a:bodyPr/>
              <a:lstStyle/>
              <a:p>
                <a:r>
                  <a:rPr lang="fr-FR">
                    <a:noFill/>
                  </a:rPr>
                  <a:t> </a:t>
                </a:r>
              </a:p>
            </p:txBody>
          </p:sp>
        </mc:Fallback>
      </mc:AlternateContent>
      <p:sp>
        <p:nvSpPr>
          <p:cNvPr id="57" name="Rectangle 56">
            <a:extLst>
              <a:ext uri="{FF2B5EF4-FFF2-40B4-BE49-F238E27FC236}">
                <a16:creationId xmlns:a16="http://schemas.microsoft.com/office/drawing/2014/main" xmlns="" id="{7C4F65BF-B9BB-448F-8126-FD70DB94275C}"/>
              </a:ext>
            </a:extLst>
          </p:cNvPr>
          <p:cNvSpPr/>
          <p:nvPr/>
        </p:nvSpPr>
        <p:spPr>
          <a:xfrm>
            <a:off x="494140" y="5349179"/>
            <a:ext cx="684803"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Donc</a:t>
            </a:r>
            <a:endParaRPr lang="fr-FR" dirty="0"/>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xmlns="" id="{4EEA398B-E9FA-4EC0-9D32-D56EB35BA4F3}"/>
                  </a:ext>
                </a:extLst>
              </p:cNvPr>
              <p:cNvSpPr/>
              <p:nvPr/>
            </p:nvSpPr>
            <p:spPr>
              <a:xfrm>
                <a:off x="1534075" y="5809862"/>
                <a:ext cx="2277225" cy="408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a:latin typeface="Cambria Math" panose="02040503050406030204" pitchFamily="18" charset="0"/>
                            </a:rPr>
                            <m:t> </m:t>
                          </m:r>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d>
                            <m:dPr>
                              <m:begChr m:val=""/>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 </m:t>
                              </m:r>
                              <m:r>
                                <a:rPr lang="fr-FR" i="1">
                                  <a:latin typeface="Cambria Math" panose="02040503050406030204" pitchFamily="18" charset="0"/>
                                </a:rPr>
                                <m:t>𝑦</m:t>
                              </m:r>
                              <m:r>
                                <a:rPr lang="fr-FR" i="0">
                                  <a:latin typeface="Cambria Math" panose="02040503050406030204" pitchFamily="18" charset="0"/>
                                </a:rPr>
                                <m:t>),</m:t>
                              </m:r>
                              <m:r>
                                <a:rPr lang="fr-FR" i="1">
                                  <a:latin typeface="Cambria Math" panose="02040503050406030204" pitchFamily="18" charset="0"/>
                                </a:rPr>
                                <m:t>𝜂</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 </m:t>
                              </m:r>
                              <m:r>
                                <a:rPr lang="fr-FR" i="1">
                                  <a:latin typeface="Cambria Math" panose="02040503050406030204" pitchFamily="18" charset="0"/>
                                </a:rPr>
                                <m:t>𝑦</m:t>
                              </m:r>
                            </m:e>
                          </m:d>
                        </m:e>
                      </m:d>
                    </m:oMath>
                  </m:oMathPara>
                </a14:m>
                <a:endParaRPr lang="fr-FR" dirty="0"/>
              </a:p>
            </p:txBody>
          </p:sp>
        </mc:Choice>
        <mc:Fallback xmlns="">
          <p:sp>
            <p:nvSpPr>
              <p:cNvPr id="58" name="Rectangle 57">
                <a:extLst>
                  <a:ext uri="{FF2B5EF4-FFF2-40B4-BE49-F238E27FC236}">
                    <a16:creationId xmlns:a16="http://schemas.microsoft.com/office/drawing/2014/main" id="{4EEA398B-E9FA-4EC0-9D32-D56EB35BA4F3}"/>
                  </a:ext>
                </a:extLst>
              </p:cNvPr>
              <p:cNvSpPr>
                <a:spLocks noRot="1" noChangeAspect="1" noMove="1" noResize="1" noEditPoints="1" noAdjustHandles="1" noChangeArrowheads="1" noChangeShapeType="1" noTextEdit="1"/>
              </p:cNvSpPr>
              <p:nvPr/>
            </p:nvSpPr>
            <p:spPr>
              <a:xfrm>
                <a:off x="1534075" y="5809862"/>
                <a:ext cx="2277225" cy="408638"/>
              </a:xfrm>
              <a:prstGeom prst="rect">
                <a:avLst/>
              </a:prstGeom>
              <a:blipFill>
                <a:blip r:embed="rId46"/>
                <a:stretch>
                  <a:fillRect t="-102985" r="-17426" b="-1641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xmlns="" id="{D6B5F5DF-8FEB-41A0-BAD5-7D239BC9EC99}"/>
                  </a:ext>
                </a:extLst>
              </p:cNvPr>
              <p:cNvSpPr/>
              <p:nvPr/>
            </p:nvSpPr>
            <p:spPr>
              <a:xfrm>
                <a:off x="3605955" y="580696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9" name="Rectangle 58">
                <a:extLst>
                  <a:ext uri="{FF2B5EF4-FFF2-40B4-BE49-F238E27FC236}">
                    <a16:creationId xmlns:a16="http://schemas.microsoft.com/office/drawing/2014/main" id="{D6B5F5DF-8FEB-41A0-BAD5-7D239BC9EC99}"/>
                  </a:ext>
                </a:extLst>
              </p:cNvPr>
              <p:cNvSpPr>
                <a:spLocks noRot="1" noChangeAspect="1" noMove="1" noResize="1" noEditPoints="1" noAdjustHandles="1" noChangeArrowheads="1" noChangeShapeType="1" noTextEdit="1"/>
              </p:cNvSpPr>
              <p:nvPr/>
            </p:nvSpPr>
            <p:spPr>
              <a:xfrm>
                <a:off x="3605955" y="5806968"/>
                <a:ext cx="410690" cy="369332"/>
              </a:xfrm>
              <a:prstGeom prst="rect">
                <a:avLst/>
              </a:prstGeom>
              <a:blipFill>
                <a:blip r:embed="rId4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xmlns="" id="{E4C05EAC-07F7-4189-A532-689150D57719}"/>
                  </a:ext>
                </a:extLst>
              </p:cNvPr>
              <p:cNvSpPr/>
              <p:nvPr/>
            </p:nvSpPr>
            <p:spPr>
              <a:xfrm>
                <a:off x="3856732" y="5709185"/>
                <a:ext cx="1437958"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20</m:t>
                      </m:r>
                      <m:r>
                        <a:rPr lang="fr-FR" i="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2</m:t>
                          </m:r>
                        </m:den>
                      </m:f>
                      <m:r>
                        <a:rPr lang="fr-FR" i="0">
                          <a:latin typeface="Cambria Math" panose="02040503050406030204" pitchFamily="18" charset="0"/>
                        </a:rPr>
                        <m:t>−5</m:t>
                      </m:r>
                      <m:r>
                        <a:rPr lang="fr-FR" i="1">
                          <a:latin typeface="Cambria Math" panose="02040503050406030204" pitchFamily="18" charset="0"/>
                        </a:rPr>
                        <m:t>𝑦</m:t>
                      </m:r>
                    </m:oMath>
                  </m:oMathPara>
                </a14:m>
                <a:endParaRPr lang="fr-FR" dirty="0"/>
              </a:p>
            </p:txBody>
          </p:sp>
        </mc:Choice>
        <mc:Fallback xmlns="">
          <p:sp>
            <p:nvSpPr>
              <p:cNvPr id="60" name="Rectangle 59">
                <a:extLst>
                  <a:ext uri="{FF2B5EF4-FFF2-40B4-BE49-F238E27FC236}">
                    <a16:creationId xmlns:a16="http://schemas.microsoft.com/office/drawing/2014/main" id="{E4C05EAC-07F7-4189-A532-689150D57719}"/>
                  </a:ext>
                </a:extLst>
              </p:cNvPr>
              <p:cNvSpPr>
                <a:spLocks noRot="1" noChangeAspect="1" noMove="1" noResize="1" noEditPoints="1" noAdjustHandles="1" noChangeArrowheads="1" noChangeShapeType="1" noTextEdit="1"/>
              </p:cNvSpPr>
              <p:nvPr/>
            </p:nvSpPr>
            <p:spPr>
              <a:xfrm>
                <a:off x="3856732" y="5709185"/>
                <a:ext cx="1437958" cy="564898"/>
              </a:xfrm>
              <a:prstGeom prst="rect">
                <a:avLst/>
              </a:prstGeom>
              <a:blipFill>
                <a:blip r:embed="rId4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xmlns="" id="{81BC7695-BB79-4BCC-92B5-4EF0E5DD4E7F}"/>
                  </a:ext>
                </a:extLst>
              </p:cNvPr>
              <p:cNvSpPr/>
              <p:nvPr/>
            </p:nvSpPr>
            <p:spPr>
              <a:xfrm>
                <a:off x="5586668" y="5825611"/>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61" name="Rectangle 60">
                <a:extLst>
                  <a:ext uri="{FF2B5EF4-FFF2-40B4-BE49-F238E27FC236}">
                    <a16:creationId xmlns:a16="http://schemas.microsoft.com/office/drawing/2014/main" id="{81BC7695-BB79-4BCC-92B5-4EF0E5DD4E7F}"/>
                  </a:ext>
                </a:extLst>
              </p:cNvPr>
              <p:cNvSpPr>
                <a:spLocks noRot="1" noChangeAspect="1" noMove="1" noResize="1" noEditPoints="1" noAdjustHandles="1" noChangeArrowheads="1" noChangeShapeType="1" noTextEdit="1"/>
              </p:cNvSpPr>
              <p:nvPr/>
            </p:nvSpPr>
            <p:spPr>
              <a:xfrm>
                <a:off x="5586668" y="5825611"/>
                <a:ext cx="437940" cy="369332"/>
              </a:xfrm>
              <a:prstGeom prst="rect">
                <a:avLst/>
              </a:prstGeom>
              <a:blipFill>
                <a:blip r:embed="rId49"/>
                <a:stretch>
                  <a:fillRect/>
                </a:stretch>
              </a:blipFill>
            </p:spPr>
            <p:txBody>
              <a:bodyPr/>
              <a:lstStyle/>
              <a:p>
                <a:r>
                  <a:rPr lang="fr-FR">
                    <a:noFill/>
                  </a:rPr>
                  <a:t> </a:t>
                </a:r>
              </a:p>
            </p:txBody>
          </p:sp>
        </mc:Fallback>
      </mc:AlternateContent>
      <p:grpSp>
        <p:nvGrpSpPr>
          <p:cNvPr id="64" name="Groupe 63">
            <a:extLst>
              <a:ext uri="{FF2B5EF4-FFF2-40B4-BE49-F238E27FC236}">
                <a16:creationId xmlns:a16="http://schemas.microsoft.com/office/drawing/2014/main" xmlns="" id="{51647864-3981-487C-AD4D-F97370509C51}"/>
              </a:ext>
            </a:extLst>
          </p:cNvPr>
          <p:cNvGrpSpPr/>
          <p:nvPr/>
        </p:nvGrpSpPr>
        <p:grpSpPr>
          <a:xfrm>
            <a:off x="6432482" y="5731732"/>
            <a:ext cx="2730088" cy="564898"/>
            <a:chOff x="6432482" y="5731732"/>
            <a:chExt cx="2730088" cy="564898"/>
          </a:xfrm>
        </p:grpSpPr>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xmlns="" id="{78FA3DFC-049C-489E-8A82-431B008785CE}"/>
                    </a:ext>
                  </a:extLst>
                </p:cNvPr>
                <p:cNvSpPr/>
                <p:nvPr/>
              </p:nvSpPr>
              <p:spPr>
                <a:xfrm>
                  <a:off x="6486177" y="5731732"/>
                  <a:ext cx="2676393" cy="5648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0">
                                <a:latin typeface="Cambria Math" panose="02040503050406030204" pitchFamily="18" charset="0"/>
                              </a:rPr>
                              <m:t> </m:t>
                            </m:r>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r>
                          <a:rPr lang="fr-FR" i="0">
                            <a:latin typeface="Cambria Math" panose="02040503050406030204" pitchFamily="18" charset="0"/>
                          </a:rPr>
                          <m:t>=20+ </m:t>
                        </m:r>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2</m:t>
                            </m:r>
                          </m:den>
                        </m:f>
                        <m:r>
                          <a:rPr lang="fr-FR" i="0">
                            <a:latin typeface="Cambria Math" panose="02040503050406030204" pitchFamily="18" charset="0"/>
                          </a:rPr>
                          <m:t>−5</m:t>
                        </m:r>
                        <m:r>
                          <a:rPr lang="fr-FR" i="1">
                            <a:latin typeface="Cambria Math" panose="02040503050406030204" pitchFamily="18" charset="0"/>
                          </a:rPr>
                          <m:t>𝑦</m:t>
                        </m:r>
                      </m:oMath>
                    </m:oMathPara>
                  </a14:m>
                  <a:endParaRPr lang="fr-FR" dirty="0"/>
                </a:p>
              </p:txBody>
            </p:sp>
          </mc:Choice>
          <mc:Fallback xmlns="">
            <p:sp>
              <p:nvSpPr>
                <p:cNvPr id="62" name="Rectangle 61">
                  <a:extLst>
                    <a:ext uri="{FF2B5EF4-FFF2-40B4-BE49-F238E27FC236}">
                      <a16:creationId xmlns:a16="http://schemas.microsoft.com/office/drawing/2014/main" id="{78FA3DFC-049C-489E-8A82-431B008785CE}"/>
                    </a:ext>
                  </a:extLst>
                </p:cNvPr>
                <p:cNvSpPr>
                  <a:spLocks noRot="1" noChangeAspect="1" noMove="1" noResize="1" noEditPoints="1" noAdjustHandles="1" noChangeArrowheads="1" noChangeShapeType="1" noTextEdit="1"/>
                </p:cNvSpPr>
                <p:nvPr/>
              </p:nvSpPr>
              <p:spPr>
                <a:xfrm>
                  <a:off x="6486177" y="5731732"/>
                  <a:ext cx="2676393" cy="564898"/>
                </a:xfrm>
                <a:prstGeom prst="rect">
                  <a:avLst/>
                </a:prstGeom>
                <a:blipFill>
                  <a:blip r:embed="rId50"/>
                  <a:stretch>
                    <a:fillRect/>
                  </a:stretch>
                </a:blipFill>
              </p:spPr>
              <p:txBody>
                <a:bodyPr/>
                <a:lstStyle/>
                <a:p>
                  <a:r>
                    <a:rPr lang="fr-FR">
                      <a:noFill/>
                    </a:rPr>
                    <a:t> </a:t>
                  </a:r>
                </a:p>
              </p:txBody>
            </p:sp>
          </mc:Fallback>
        </mc:AlternateContent>
        <p:sp>
          <p:nvSpPr>
            <p:cNvPr id="63" name="Rectangle : coins arrondis 62">
              <a:extLst>
                <a:ext uri="{FF2B5EF4-FFF2-40B4-BE49-F238E27FC236}">
                  <a16:creationId xmlns:a16="http://schemas.microsoft.com/office/drawing/2014/main" xmlns="" id="{0CC3B3FF-DF79-4D75-AFB7-D46F25EEE6B9}"/>
                </a:ext>
              </a:extLst>
            </p:cNvPr>
            <p:cNvSpPr/>
            <p:nvPr/>
          </p:nvSpPr>
          <p:spPr>
            <a:xfrm>
              <a:off x="6432482" y="5731732"/>
              <a:ext cx="2653554" cy="5648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4852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500"/>
                                        <p:tgtEl>
                                          <p:spTgt spid="3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5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fade">
                                      <p:cBhvr>
                                        <p:cTn id="132" dur="500"/>
                                        <p:tgtEl>
                                          <p:spTgt spid="3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fade">
                                      <p:cBhvr>
                                        <p:cTn id="137" dur="500"/>
                                        <p:tgtEl>
                                          <p:spTgt spid="3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fade">
                                      <p:cBhvr>
                                        <p:cTn id="142" dur="500"/>
                                        <p:tgtEl>
                                          <p:spTgt spid="3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fade">
                                      <p:cBhvr>
                                        <p:cTn id="147" dur="500"/>
                                        <p:tgtEl>
                                          <p:spTgt spid="35"/>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fade">
                                      <p:cBhvr>
                                        <p:cTn id="152" dur="500"/>
                                        <p:tgtEl>
                                          <p:spTgt spid="36"/>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fade">
                                      <p:cBhvr>
                                        <p:cTn id="157" dur="500"/>
                                        <p:tgtEl>
                                          <p:spTgt spid="37"/>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fade">
                                      <p:cBhvr>
                                        <p:cTn id="162" dur="500"/>
                                        <p:tgtEl>
                                          <p:spTgt spid="38"/>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500"/>
                                        <p:tgtEl>
                                          <p:spTgt spid="39"/>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0"/>
                                        </p:tgtEl>
                                        <p:attrNameLst>
                                          <p:attrName>style.visibility</p:attrName>
                                        </p:attrNameLst>
                                      </p:cBhvr>
                                      <p:to>
                                        <p:strVal val="visible"/>
                                      </p:to>
                                    </p:set>
                                    <p:animEffect transition="in" filter="fade">
                                      <p:cBhvr>
                                        <p:cTn id="172" dur="500"/>
                                        <p:tgtEl>
                                          <p:spTgt spid="40"/>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fade">
                                      <p:cBhvr>
                                        <p:cTn id="177" dur="500"/>
                                        <p:tgtEl>
                                          <p:spTgt spid="41"/>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500"/>
                                        <p:tgtEl>
                                          <p:spTgt spid="42"/>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fade">
                                      <p:cBhvr>
                                        <p:cTn id="187" dur="500"/>
                                        <p:tgtEl>
                                          <p:spTgt spid="43"/>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44"/>
                                        </p:tgtEl>
                                        <p:attrNameLst>
                                          <p:attrName>style.visibility</p:attrName>
                                        </p:attrNameLst>
                                      </p:cBhvr>
                                      <p:to>
                                        <p:strVal val="visible"/>
                                      </p:to>
                                    </p:set>
                                    <p:animEffect transition="in" filter="fade">
                                      <p:cBhvr>
                                        <p:cTn id="192" dur="500"/>
                                        <p:tgtEl>
                                          <p:spTgt spid="44"/>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45"/>
                                        </p:tgtEl>
                                        <p:attrNameLst>
                                          <p:attrName>style.visibility</p:attrName>
                                        </p:attrNameLst>
                                      </p:cBhvr>
                                      <p:to>
                                        <p:strVal val="visible"/>
                                      </p:to>
                                    </p:set>
                                    <p:animEffect transition="in" filter="fade">
                                      <p:cBhvr>
                                        <p:cTn id="197" dur="500"/>
                                        <p:tgtEl>
                                          <p:spTgt spid="45"/>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46"/>
                                        </p:tgtEl>
                                        <p:attrNameLst>
                                          <p:attrName>style.visibility</p:attrName>
                                        </p:attrNameLst>
                                      </p:cBhvr>
                                      <p:to>
                                        <p:strVal val="visible"/>
                                      </p:to>
                                    </p:set>
                                    <p:animEffect transition="in" filter="fade">
                                      <p:cBhvr>
                                        <p:cTn id="202" dur="500"/>
                                        <p:tgtEl>
                                          <p:spTgt spid="46"/>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47"/>
                                        </p:tgtEl>
                                        <p:attrNameLst>
                                          <p:attrName>style.visibility</p:attrName>
                                        </p:attrNameLst>
                                      </p:cBhvr>
                                      <p:to>
                                        <p:strVal val="visible"/>
                                      </p:to>
                                    </p:set>
                                    <p:animEffect transition="in" filter="fade">
                                      <p:cBhvr>
                                        <p:cTn id="207" dur="500"/>
                                        <p:tgtEl>
                                          <p:spTgt spid="47"/>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48"/>
                                        </p:tgtEl>
                                        <p:attrNameLst>
                                          <p:attrName>style.visibility</p:attrName>
                                        </p:attrNameLst>
                                      </p:cBhvr>
                                      <p:to>
                                        <p:strVal val="visible"/>
                                      </p:to>
                                    </p:set>
                                    <p:animEffect transition="in" filter="fade">
                                      <p:cBhvr>
                                        <p:cTn id="212" dur="500"/>
                                        <p:tgtEl>
                                          <p:spTgt spid="48"/>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49"/>
                                        </p:tgtEl>
                                        <p:attrNameLst>
                                          <p:attrName>style.visibility</p:attrName>
                                        </p:attrNameLst>
                                      </p:cBhvr>
                                      <p:to>
                                        <p:strVal val="visible"/>
                                      </p:to>
                                    </p:set>
                                    <p:animEffect transition="in" filter="fade">
                                      <p:cBhvr>
                                        <p:cTn id="217" dur="500"/>
                                        <p:tgtEl>
                                          <p:spTgt spid="49"/>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500"/>
                                        <p:tgtEl>
                                          <p:spTgt spid="50"/>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1"/>
                                        </p:tgtEl>
                                        <p:attrNameLst>
                                          <p:attrName>style.visibility</p:attrName>
                                        </p:attrNameLst>
                                      </p:cBhvr>
                                      <p:to>
                                        <p:strVal val="visible"/>
                                      </p:to>
                                    </p:set>
                                    <p:animEffect transition="in" filter="fade">
                                      <p:cBhvr>
                                        <p:cTn id="227" dur="500"/>
                                        <p:tgtEl>
                                          <p:spTgt spid="51"/>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52"/>
                                        </p:tgtEl>
                                        <p:attrNameLst>
                                          <p:attrName>style.visibility</p:attrName>
                                        </p:attrNameLst>
                                      </p:cBhvr>
                                      <p:to>
                                        <p:strVal val="visible"/>
                                      </p:to>
                                    </p:set>
                                    <p:animEffect transition="in" filter="fade">
                                      <p:cBhvr>
                                        <p:cTn id="232" dur="500"/>
                                        <p:tgtEl>
                                          <p:spTgt spid="52"/>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53"/>
                                        </p:tgtEl>
                                        <p:attrNameLst>
                                          <p:attrName>style.visibility</p:attrName>
                                        </p:attrNameLst>
                                      </p:cBhvr>
                                      <p:to>
                                        <p:strVal val="visible"/>
                                      </p:to>
                                    </p:set>
                                    <p:animEffect transition="in" filter="fade">
                                      <p:cBhvr>
                                        <p:cTn id="237" dur="500"/>
                                        <p:tgtEl>
                                          <p:spTgt spid="53"/>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4"/>
                                        </p:tgtEl>
                                        <p:attrNameLst>
                                          <p:attrName>style.visibility</p:attrName>
                                        </p:attrNameLst>
                                      </p:cBhvr>
                                      <p:to>
                                        <p:strVal val="visible"/>
                                      </p:to>
                                    </p:set>
                                    <p:animEffect transition="in" filter="fade">
                                      <p:cBhvr>
                                        <p:cTn id="242" dur="500"/>
                                        <p:tgtEl>
                                          <p:spTgt spid="54"/>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55"/>
                                        </p:tgtEl>
                                        <p:attrNameLst>
                                          <p:attrName>style.visibility</p:attrName>
                                        </p:attrNameLst>
                                      </p:cBhvr>
                                      <p:to>
                                        <p:strVal val="visible"/>
                                      </p:to>
                                    </p:set>
                                    <p:animEffect transition="in" filter="fade">
                                      <p:cBhvr>
                                        <p:cTn id="247" dur="500"/>
                                        <p:tgtEl>
                                          <p:spTgt spid="55"/>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56"/>
                                        </p:tgtEl>
                                        <p:attrNameLst>
                                          <p:attrName>style.visibility</p:attrName>
                                        </p:attrNameLst>
                                      </p:cBhvr>
                                      <p:to>
                                        <p:strVal val="visible"/>
                                      </p:to>
                                    </p:set>
                                    <p:animEffect transition="in" filter="fade">
                                      <p:cBhvr>
                                        <p:cTn id="252" dur="500"/>
                                        <p:tgtEl>
                                          <p:spTgt spid="56"/>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57"/>
                                        </p:tgtEl>
                                        <p:attrNameLst>
                                          <p:attrName>style.visibility</p:attrName>
                                        </p:attrNameLst>
                                      </p:cBhvr>
                                      <p:to>
                                        <p:strVal val="visible"/>
                                      </p:to>
                                    </p:set>
                                    <p:animEffect transition="in" filter="fade">
                                      <p:cBhvr>
                                        <p:cTn id="257" dur="500"/>
                                        <p:tgtEl>
                                          <p:spTgt spid="57"/>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58"/>
                                        </p:tgtEl>
                                        <p:attrNameLst>
                                          <p:attrName>style.visibility</p:attrName>
                                        </p:attrNameLst>
                                      </p:cBhvr>
                                      <p:to>
                                        <p:strVal val="visible"/>
                                      </p:to>
                                    </p:set>
                                    <p:animEffect transition="in" filter="fade">
                                      <p:cBhvr>
                                        <p:cTn id="262" dur="500"/>
                                        <p:tgtEl>
                                          <p:spTgt spid="58"/>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59"/>
                                        </p:tgtEl>
                                        <p:attrNameLst>
                                          <p:attrName>style.visibility</p:attrName>
                                        </p:attrNameLst>
                                      </p:cBhvr>
                                      <p:to>
                                        <p:strVal val="visible"/>
                                      </p:to>
                                    </p:set>
                                    <p:animEffect transition="in" filter="fade">
                                      <p:cBhvr>
                                        <p:cTn id="267" dur="500"/>
                                        <p:tgtEl>
                                          <p:spTgt spid="59"/>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0"/>
                                        </p:tgtEl>
                                        <p:attrNameLst>
                                          <p:attrName>style.visibility</p:attrName>
                                        </p:attrNameLst>
                                      </p:cBhvr>
                                      <p:to>
                                        <p:strVal val="visible"/>
                                      </p:to>
                                    </p:set>
                                    <p:animEffect transition="in" filter="fade">
                                      <p:cBhvr>
                                        <p:cTn id="272" dur="500"/>
                                        <p:tgtEl>
                                          <p:spTgt spid="60"/>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1"/>
                                        </p:tgtEl>
                                        <p:attrNameLst>
                                          <p:attrName>style.visibility</p:attrName>
                                        </p:attrNameLst>
                                      </p:cBhvr>
                                      <p:to>
                                        <p:strVal val="visible"/>
                                      </p:to>
                                    </p:set>
                                    <p:animEffect transition="in" filter="fade">
                                      <p:cBhvr>
                                        <p:cTn id="277" dur="500"/>
                                        <p:tgtEl>
                                          <p:spTgt spid="61"/>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nodeType="clickEffect">
                                  <p:stCondLst>
                                    <p:cond delay="0"/>
                                  </p:stCondLst>
                                  <p:childTnLst>
                                    <p:set>
                                      <p:cBhvr>
                                        <p:cTn id="281" dur="1" fill="hold">
                                          <p:stCondLst>
                                            <p:cond delay="0"/>
                                          </p:stCondLst>
                                        </p:cTn>
                                        <p:tgtEl>
                                          <p:spTgt spid="64"/>
                                        </p:tgtEl>
                                        <p:attrNameLst>
                                          <p:attrName>style.visibility</p:attrName>
                                        </p:attrNameLst>
                                      </p:cBhvr>
                                      <p:to>
                                        <p:strVal val="visible"/>
                                      </p:to>
                                    </p:set>
                                    <p:animEffect transition="in" filter="fade">
                                      <p:cBhvr>
                                        <p:cTn id="2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680073B-50E0-4428-AAE1-BC4170BDA79C}"/>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5" name="Rectangle 4">
            <a:extLst>
              <a:ext uri="{FF2B5EF4-FFF2-40B4-BE49-F238E27FC236}">
                <a16:creationId xmlns:a16="http://schemas.microsoft.com/office/drawing/2014/main" xmlns="" id="{347603A4-B3A4-408F-8A62-AA11E21D31D9}"/>
              </a:ext>
            </a:extLst>
          </p:cNvPr>
          <p:cNvSpPr/>
          <p:nvPr/>
        </p:nvSpPr>
        <p:spPr>
          <a:xfrm>
            <a:off x="420254" y="774807"/>
            <a:ext cx="2345514" cy="374077"/>
          </a:xfrm>
          <a:prstGeom prst="rect">
            <a:avLst/>
          </a:prstGeom>
        </p:spPr>
        <p:txBody>
          <a:bodyPr wrap="none">
            <a:spAutoFit/>
          </a:bodyPr>
          <a:lstStyle/>
          <a:p>
            <a:pPr marL="342900" lvl="0" indent="-342900">
              <a:lnSpc>
                <a:spcPct val="107000"/>
              </a:lnSpc>
              <a:spcAft>
                <a:spcPts val="800"/>
              </a:spcAft>
              <a:buFont typeface="Wingdings" panose="05000000000000000000" pitchFamily="2" charset="2"/>
              <a:buChar char=""/>
              <a:tabLst>
                <a:tab pos="1276350" algn="l"/>
              </a:tabLst>
            </a:pPr>
            <a:r>
              <a:rPr lang="fr-FR" dirty="0">
                <a:latin typeface="Times New Roman" panose="02020603050405020304" pitchFamily="18" charset="0"/>
                <a:ea typeface="Times New Roman" panose="02020603050405020304" pitchFamily="18" charset="0"/>
                <a:cs typeface="Arial" panose="020B0604020202020204" pitchFamily="34" charset="0"/>
              </a:rPr>
              <a:t>Pour l’élément (2)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70343A96-881C-4994-ADAA-91E7E8AAB584}"/>
                  </a:ext>
                </a:extLst>
              </p:cNvPr>
              <p:cNvSpPr/>
              <p:nvPr/>
            </p:nvSpPr>
            <p:spPr>
              <a:xfrm>
                <a:off x="2318594" y="1544931"/>
                <a:ext cx="894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 name="Rectangle 1">
                <a:extLst>
                  <a:ext uri="{FF2B5EF4-FFF2-40B4-BE49-F238E27FC236}">
                    <a16:creationId xmlns:a16="http://schemas.microsoft.com/office/drawing/2014/main" id="{70343A96-881C-4994-ADAA-91E7E8AAB584}"/>
                  </a:ext>
                </a:extLst>
              </p:cNvPr>
              <p:cNvSpPr>
                <a:spLocks noRot="1" noChangeAspect="1" noMove="1" noResize="1" noEditPoints="1" noAdjustHandles="1" noChangeArrowheads="1" noChangeShapeType="1" noTextEdit="1"/>
              </p:cNvSpPr>
              <p:nvPr/>
            </p:nvSpPr>
            <p:spPr>
              <a:xfrm>
                <a:off x="2318594" y="1544931"/>
                <a:ext cx="894347" cy="369332"/>
              </a:xfrm>
              <a:prstGeom prst="rect">
                <a:avLst/>
              </a:prstGeom>
              <a:blipFill>
                <a:blip r:embed="rId2"/>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D77AB6C1-C230-4041-ACA6-4779DBAFF57C}"/>
                  </a:ext>
                </a:extLst>
              </p:cNvPr>
              <p:cNvSpPr/>
              <p:nvPr/>
            </p:nvSpPr>
            <p:spPr>
              <a:xfrm>
                <a:off x="3007596" y="154493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 name="Rectangle 2">
                <a:extLst>
                  <a:ext uri="{FF2B5EF4-FFF2-40B4-BE49-F238E27FC236}">
                    <a16:creationId xmlns:a16="http://schemas.microsoft.com/office/drawing/2014/main" id="{D77AB6C1-C230-4041-ACA6-4779DBAFF57C}"/>
                  </a:ext>
                </a:extLst>
              </p:cNvPr>
              <p:cNvSpPr>
                <a:spLocks noRot="1" noChangeAspect="1" noMove="1" noResize="1" noEditPoints="1" noAdjustHandles="1" noChangeArrowheads="1" noChangeShapeType="1" noTextEdit="1"/>
              </p:cNvSpPr>
              <p:nvPr/>
            </p:nvSpPr>
            <p:spPr>
              <a:xfrm>
                <a:off x="3007596" y="1544931"/>
                <a:ext cx="410690"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025B209E-33E6-4F56-A7E4-8515F03BF66A}"/>
                  </a:ext>
                </a:extLst>
              </p:cNvPr>
              <p:cNvSpPr/>
              <p:nvPr/>
            </p:nvSpPr>
            <p:spPr>
              <a:xfrm>
                <a:off x="3212941" y="1294029"/>
                <a:ext cx="1579278" cy="871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fr-FR" i="1">
                              <a:latin typeface="Cambria Math" panose="02040503050406030204" pitchFamily="18" charset="0"/>
                            </a:rPr>
                          </m:ctrlPr>
                        </m:naryPr>
                        <m:sub>
                          <m:r>
                            <a:rPr lang="fr-FR" i="1">
                              <a:latin typeface="Cambria Math" panose="02040503050406030204" pitchFamily="18" charset="0"/>
                            </a:rPr>
                            <m:t>𝑖</m:t>
                          </m:r>
                          <m:r>
                            <a:rPr lang="fr-FR" i="0">
                              <a:latin typeface="Cambria Math" panose="02040503050406030204" pitchFamily="18" charset="0"/>
                            </a:rPr>
                            <m:t>=1</m:t>
                          </m:r>
                        </m:sub>
                        <m:sup>
                          <m:r>
                            <a:rPr lang="fr-FR" i="0">
                              <a:latin typeface="Cambria Math" panose="02040503050406030204" pitchFamily="18" charset="0"/>
                            </a:rPr>
                            <m:t>3</m:t>
                          </m:r>
                        </m:sup>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𝑖</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sSub>
                            <m:sSubPr>
                              <m:ctrlPr>
                                <a:rPr lang="fr-FR" i="1">
                                  <a:latin typeface="Cambria Math" panose="02040503050406030204" pitchFamily="18" charset="0"/>
                                </a:rPr>
                              </m:ctrlPr>
                            </m:sSubPr>
                            <m:e>
                              <m:r>
                                <a:rPr lang="fr-FR" i="0">
                                  <a:latin typeface="Cambria Math" panose="02040503050406030204" pitchFamily="18" charset="0"/>
                                </a:rPr>
                                <m:t> </m:t>
                              </m:r>
                              <m:r>
                                <a:rPr lang="fr-FR" i="1">
                                  <a:latin typeface="Cambria Math" panose="02040503050406030204" pitchFamily="18" charset="0"/>
                                </a:rPr>
                                <m:t>𝑥</m:t>
                              </m:r>
                            </m:e>
                            <m:sub>
                              <m:r>
                                <a:rPr lang="fr-FR" i="1">
                                  <a:latin typeface="Cambria Math" panose="02040503050406030204" pitchFamily="18" charset="0"/>
                                </a:rPr>
                                <m:t>𝑖</m:t>
                              </m:r>
                            </m:sub>
                          </m:sSub>
                        </m:e>
                      </m:nary>
                    </m:oMath>
                  </m:oMathPara>
                </a14:m>
                <a:endParaRPr lang="fr-FR" dirty="0"/>
              </a:p>
            </p:txBody>
          </p:sp>
        </mc:Choice>
        <mc:Fallback xmlns="">
          <p:sp>
            <p:nvSpPr>
              <p:cNvPr id="6" name="Rectangle 5">
                <a:extLst>
                  <a:ext uri="{FF2B5EF4-FFF2-40B4-BE49-F238E27FC236}">
                    <a16:creationId xmlns:a16="http://schemas.microsoft.com/office/drawing/2014/main" id="{025B209E-33E6-4F56-A7E4-8515F03BF66A}"/>
                  </a:ext>
                </a:extLst>
              </p:cNvPr>
              <p:cNvSpPr>
                <a:spLocks noRot="1" noChangeAspect="1" noMove="1" noResize="1" noEditPoints="1" noAdjustHandles="1" noChangeArrowheads="1" noChangeShapeType="1" noTextEdit="1"/>
              </p:cNvSpPr>
              <p:nvPr/>
            </p:nvSpPr>
            <p:spPr>
              <a:xfrm>
                <a:off x="3212941" y="1294029"/>
                <a:ext cx="1579278" cy="871136"/>
              </a:xfrm>
              <a:prstGeom prst="rect">
                <a:avLst/>
              </a:prstGeom>
              <a:blipFill>
                <a:blip r:embed="rId4"/>
                <a:stretch>
                  <a:fillRect/>
                </a:stretch>
              </a:blipFill>
            </p:spPr>
            <p:txBody>
              <a:bodyPr/>
              <a:lstStyle/>
              <a:p>
                <a:r>
                  <a:rPr lang="fr-FR">
                    <a:noFill/>
                  </a:rPr>
                  <a:t> </a:t>
                </a:r>
              </a:p>
            </p:txBody>
          </p:sp>
        </mc:Fallback>
      </mc:AlternateContent>
      <p:sp>
        <p:nvSpPr>
          <p:cNvPr id="7" name="Rectangle 6">
            <a:extLst>
              <a:ext uri="{FF2B5EF4-FFF2-40B4-BE49-F238E27FC236}">
                <a16:creationId xmlns:a16="http://schemas.microsoft.com/office/drawing/2014/main" xmlns="" id="{FE6E5B54-1575-44B9-A34F-47CEB7790715}"/>
              </a:ext>
            </a:extLst>
          </p:cNvPr>
          <p:cNvSpPr/>
          <p:nvPr/>
        </p:nvSpPr>
        <p:spPr>
          <a:xfrm>
            <a:off x="5648442" y="1540186"/>
            <a:ext cx="409086" cy="374077"/>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et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1E14E770-9FF8-43B9-B68D-D5EB91C70EFF}"/>
                  </a:ext>
                </a:extLst>
              </p:cNvPr>
              <p:cNvSpPr/>
              <p:nvPr/>
            </p:nvSpPr>
            <p:spPr>
              <a:xfrm>
                <a:off x="6913751" y="1540186"/>
                <a:ext cx="897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𝑦</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8" name="Rectangle 7">
                <a:extLst>
                  <a:ext uri="{FF2B5EF4-FFF2-40B4-BE49-F238E27FC236}">
                    <a16:creationId xmlns:a16="http://schemas.microsoft.com/office/drawing/2014/main" id="{1E14E770-9FF8-43B9-B68D-D5EB91C70EFF}"/>
                  </a:ext>
                </a:extLst>
              </p:cNvPr>
              <p:cNvSpPr>
                <a:spLocks noRot="1" noChangeAspect="1" noMove="1" noResize="1" noEditPoints="1" noAdjustHandles="1" noChangeArrowheads="1" noChangeShapeType="1" noTextEdit="1"/>
              </p:cNvSpPr>
              <p:nvPr/>
            </p:nvSpPr>
            <p:spPr>
              <a:xfrm>
                <a:off x="6913751" y="1540186"/>
                <a:ext cx="897746" cy="369332"/>
              </a:xfrm>
              <a:prstGeom prst="rect">
                <a:avLst/>
              </a:prstGeom>
              <a:blipFill>
                <a:blip r:embed="rId5"/>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F4B145A4-3434-4A85-9697-DC58A8D07807}"/>
                  </a:ext>
                </a:extLst>
              </p:cNvPr>
              <p:cNvSpPr/>
              <p:nvPr/>
            </p:nvSpPr>
            <p:spPr>
              <a:xfrm>
                <a:off x="7606152" y="154018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9" name="Rectangle 8">
                <a:extLst>
                  <a:ext uri="{FF2B5EF4-FFF2-40B4-BE49-F238E27FC236}">
                    <a16:creationId xmlns:a16="http://schemas.microsoft.com/office/drawing/2014/main" id="{F4B145A4-3434-4A85-9697-DC58A8D07807}"/>
                  </a:ext>
                </a:extLst>
              </p:cNvPr>
              <p:cNvSpPr>
                <a:spLocks noRot="1" noChangeAspect="1" noMove="1" noResize="1" noEditPoints="1" noAdjustHandles="1" noChangeArrowheads="1" noChangeShapeType="1" noTextEdit="1"/>
              </p:cNvSpPr>
              <p:nvPr/>
            </p:nvSpPr>
            <p:spPr>
              <a:xfrm>
                <a:off x="7606152" y="1540186"/>
                <a:ext cx="410690"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2E124254-5DB9-4733-8E46-97391D17205D}"/>
                  </a:ext>
                </a:extLst>
              </p:cNvPr>
              <p:cNvSpPr/>
              <p:nvPr/>
            </p:nvSpPr>
            <p:spPr>
              <a:xfrm>
                <a:off x="7811497" y="1284821"/>
                <a:ext cx="1580946" cy="871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fr-FR" i="1">
                              <a:latin typeface="Cambria Math" panose="02040503050406030204" pitchFamily="18" charset="0"/>
                            </a:rPr>
                          </m:ctrlPr>
                        </m:naryPr>
                        <m:sub>
                          <m:r>
                            <a:rPr lang="fr-FR" i="1">
                              <a:latin typeface="Cambria Math" panose="02040503050406030204" pitchFamily="18" charset="0"/>
                            </a:rPr>
                            <m:t>𝑖</m:t>
                          </m:r>
                          <m:r>
                            <a:rPr lang="fr-FR" i="0">
                              <a:latin typeface="Cambria Math" panose="02040503050406030204" pitchFamily="18" charset="0"/>
                            </a:rPr>
                            <m:t>=1</m:t>
                          </m:r>
                        </m:sub>
                        <m:sup>
                          <m:r>
                            <a:rPr lang="fr-FR" i="0">
                              <a:latin typeface="Cambria Math" panose="02040503050406030204" pitchFamily="18" charset="0"/>
                            </a:rPr>
                            <m:t>3</m:t>
                          </m:r>
                        </m:sup>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𝑖</m:t>
                              </m:r>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sSub>
                            <m:sSubPr>
                              <m:ctrlPr>
                                <a:rPr lang="fr-FR" i="1">
                                  <a:latin typeface="Cambria Math" panose="02040503050406030204" pitchFamily="18" charset="0"/>
                                </a:rPr>
                              </m:ctrlPr>
                            </m:sSubPr>
                            <m:e>
                              <m:r>
                                <a:rPr lang="fr-FR" i="0">
                                  <a:latin typeface="Cambria Math" panose="02040503050406030204" pitchFamily="18" charset="0"/>
                                </a:rPr>
                                <m:t> </m:t>
                              </m:r>
                              <m:r>
                                <a:rPr lang="fr-FR" i="1">
                                  <a:latin typeface="Cambria Math" panose="02040503050406030204" pitchFamily="18" charset="0"/>
                                </a:rPr>
                                <m:t>𝑦</m:t>
                              </m:r>
                            </m:e>
                            <m:sub>
                              <m:r>
                                <a:rPr lang="fr-FR" i="1">
                                  <a:latin typeface="Cambria Math" panose="02040503050406030204" pitchFamily="18" charset="0"/>
                                </a:rPr>
                                <m:t>𝑖</m:t>
                              </m:r>
                            </m:sub>
                          </m:sSub>
                        </m:e>
                      </m:nary>
                    </m:oMath>
                  </m:oMathPara>
                </a14:m>
                <a:endParaRPr lang="fr-FR" dirty="0"/>
              </a:p>
            </p:txBody>
          </p:sp>
        </mc:Choice>
        <mc:Fallback xmlns="">
          <p:sp>
            <p:nvSpPr>
              <p:cNvPr id="10" name="Rectangle 9">
                <a:extLst>
                  <a:ext uri="{FF2B5EF4-FFF2-40B4-BE49-F238E27FC236}">
                    <a16:creationId xmlns:a16="http://schemas.microsoft.com/office/drawing/2014/main" id="{2E124254-5DB9-4733-8E46-97391D17205D}"/>
                  </a:ext>
                </a:extLst>
              </p:cNvPr>
              <p:cNvSpPr>
                <a:spLocks noRot="1" noChangeAspect="1" noMove="1" noResize="1" noEditPoints="1" noAdjustHandles="1" noChangeArrowheads="1" noChangeShapeType="1" noTextEdit="1"/>
              </p:cNvSpPr>
              <p:nvPr/>
            </p:nvSpPr>
            <p:spPr>
              <a:xfrm>
                <a:off x="7811497" y="1284821"/>
                <a:ext cx="1580946" cy="871136"/>
              </a:xfrm>
              <a:prstGeom prst="rect">
                <a:avLst/>
              </a:prstGeom>
              <a:blipFill>
                <a:blip r:embed="rId7"/>
                <a:stretch>
                  <a:fillRect/>
                </a:stretch>
              </a:blipFill>
            </p:spPr>
            <p:txBody>
              <a:bodyPr/>
              <a:lstStyle/>
              <a:p>
                <a:r>
                  <a:rPr lang="fr-FR">
                    <a:noFill/>
                  </a:rPr>
                  <a:t> </a:t>
                </a:r>
              </a:p>
            </p:txBody>
          </p:sp>
        </mc:Fallback>
      </mc:AlternateContent>
      <p:sp>
        <p:nvSpPr>
          <p:cNvPr id="11" name="Rectangle 10">
            <a:extLst>
              <a:ext uri="{FF2B5EF4-FFF2-40B4-BE49-F238E27FC236}">
                <a16:creationId xmlns:a16="http://schemas.microsoft.com/office/drawing/2014/main" xmlns="" id="{D5BF9A27-5DF7-4002-80C1-5E732AD1BCCD}"/>
              </a:ext>
            </a:extLst>
          </p:cNvPr>
          <p:cNvSpPr/>
          <p:nvPr/>
        </p:nvSpPr>
        <p:spPr>
          <a:xfrm>
            <a:off x="420254" y="2165165"/>
            <a:ext cx="684803"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Donc</a:t>
            </a:r>
            <a:endParaRPr lang="fr-FR"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B123D73D-9B33-4E93-A348-DB7E49D27CDA}"/>
                  </a:ext>
                </a:extLst>
              </p:cNvPr>
              <p:cNvSpPr/>
              <p:nvPr/>
            </p:nvSpPr>
            <p:spPr>
              <a:xfrm>
                <a:off x="2318594" y="2812863"/>
                <a:ext cx="894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2" name="Rectangle 11">
                <a:extLst>
                  <a:ext uri="{FF2B5EF4-FFF2-40B4-BE49-F238E27FC236}">
                    <a16:creationId xmlns:a16="http://schemas.microsoft.com/office/drawing/2014/main" id="{B123D73D-9B33-4E93-A348-DB7E49D27CDA}"/>
                  </a:ext>
                </a:extLst>
              </p:cNvPr>
              <p:cNvSpPr>
                <a:spLocks noRot="1" noChangeAspect="1" noMove="1" noResize="1" noEditPoints="1" noAdjustHandles="1" noChangeArrowheads="1" noChangeShapeType="1" noTextEdit="1"/>
              </p:cNvSpPr>
              <p:nvPr/>
            </p:nvSpPr>
            <p:spPr>
              <a:xfrm>
                <a:off x="2318594" y="2812863"/>
                <a:ext cx="894347" cy="369332"/>
              </a:xfrm>
              <a:prstGeom prst="rect">
                <a:avLst/>
              </a:prstGeom>
              <a:blipFill>
                <a:blip r:embed="rId8"/>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859D5735-66B7-45FE-AB20-F47F683AE601}"/>
                  </a:ext>
                </a:extLst>
              </p:cNvPr>
              <p:cNvSpPr/>
              <p:nvPr/>
            </p:nvSpPr>
            <p:spPr>
              <a:xfrm>
                <a:off x="3044079" y="281286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3" name="Rectangle 12">
                <a:extLst>
                  <a:ext uri="{FF2B5EF4-FFF2-40B4-BE49-F238E27FC236}">
                    <a16:creationId xmlns:a16="http://schemas.microsoft.com/office/drawing/2014/main" id="{859D5735-66B7-45FE-AB20-F47F683AE601}"/>
                  </a:ext>
                </a:extLst>
              </p:cNvPr>
              <p:cNvSpPr>
                <a:spLocks noRot="1" noChangeAspect="1" noMove="1" noResize="1" noEditPoints="1" noAdjustHandles="1" noChangeArrowheads="1" noChangeShapeType="1" noTextEdit="1"/>
              </p:cNvSpPr>
              <p:nvPr/>
            </p:nvSpPr>
            <p:spPr>
              <a:xfrm>
                <a:off x="3044079" y="2812863"/>
                <a:ext cx="410690" cy="369332"/>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7FA822FA-B58A-4E73-9CA8-863D1B42B323}"/>
                  </a:ext>
                </a:extLst>
              </p:cNvPr>
              <p:cNvSpPr/>
              <p:nvPr/>
            </p:nvSpPr>
            <p:spPr>
              <a:xfrm>
                <a:off x="3324061" y="2812863"/>
                <a:ext cx="13570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4" name="Rectangle 13">
                <a:extLst>
                  <a:ext uri="{FF2B5EF4-FFF2-40B4-BE49-F238E27FC236}">
                    <a16:creationId xmlns:a16="http://schemas.microsoft.com/office/drawing/2014/main" id="{7FA822FA-B58A-4E73-9CA8-863D1B42B323}"/>
                  </a:ext>
                </a:extLst>
              </p:cNvPr>
              <p:cNvSpPr>
                <a:spLocks noRot="1" noChangeAspect="1" noMove="1" noResize="1" noEditPoints="1" noAdjustHandles="1" noChangeArrowheads="1" noChangeShapeType="1" noTextEdit="1"/>
              </p:cNvSpPr>
              <p:nvPr/>
            </p:nvSpPr>
            <p:spPr>
              <a:xfrm>
                <a:off x="3324061" y="2812863"/>
                <a:ext cx="1357038" cy="369332"/>
              </a:xfrm>
              <a:prstGeom prst="rect">
                <a:avLst/>
              </a:prstGeom>
              <a:blipFill>
                <a:blip r:embed="rId10"/>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C50147CC-6B2F-44B9-8723-86FD481874CB}"/>
                  </a:ext>
                </a:extLst>
              </p:cNvPr>
              <p:cNvSpPr/>
              <p:nvPr/>
            </p:nvSpPr>
            <p:spPr>
              <a:xfrm>
                <a:off x="4498196" y="2812863"/>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oMath>
                  </m:oMathPara>
                </a14:m>
                <a:endParaRPr lang="fr-FR" dirty="0"/>
              </a:p>
            </p:txBody>
          </p:sp>
        </mc:Choice>
        <mc:Fallback xmlns="">
          <p:sp>
            <p:nvSpPr>
              <p:cNvPr id="15" name="Rectangle 14">
                <a:extLst>
                  <a:ext uri="{FF2B5EF4-FFF2-40B4-BE49-F238E27FC236}">
                    <a16:creationId xmlns:a16="http://schemas.microsoft.com/office/drawing/2014/main" id="{C50147CC-6B2F-44B9-8723-86FD481874CB}"/>
                  </a:ext>
                </a:extLst>
              </p:cNvPr>
              <p:cNvSpPr>
                <a:spLocks noRot="1" noChangeAspect="1" noMove="1" noResize="1" noEditPoints="1" noAdjustHandles="1" noChangeArrowheads="1" noChangeShapeType="1" noTextEdit="1"/>
              </p:cNvSpPr>
              <p:nvPr/>
            </p:nvSpPr>
            <p:spPr>
              <a:xfrm>
                <a:off x="4498196" y="2812863"/>
                <a:ext cx="365806" cy="369332"/>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C28D0E1A-469B-4225-8634-EEAA14E9A135}"/>
                  </a:ext>
                </a:extLst>
              </p:cNvPr>
              <p:cNvSpPr/>
              <p:nvPr/>
            </p:nvSpPr>
            <p:spPr>
              <a:xfrm>
                <a:off x="4658657" y="281286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6" name="Rectangle 15">
                <a:extLst>
                  <a:ext uri="{FF2B5EF4-FFF2-40B4-BE49-F238E27FC236}">
                    <a16:creationId xmlns:a16="http://schemas.microsoft.com/office/drawing/2014/main" id="{C28D0E1A-469B-4225-8634-EEAA14E9A135}"/>
                  </a:ext>
                </a:extLst>
              </p:cNvPr>
              <p:cNvSpPr>
                <a:spLocks noRot="1" noChangeAspect="1" noMove="1" noResize="1" noEditPoints="1" noAdjustHandles="1" noChangeArrowheads="1" noChangeShapeType="1" noTextEdit="1"/>
              </p:cNvSpPr>
              <p:nvPr/>
            </p:nvSpPr>
            <p:spPr>
              <a:xfrm>
                <a:off x="4658657" y="2812863"/>
                <a:ext cx="410690" cy="369332"/>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7CD0D909-B43D-4D5A-8114-10BF08CC6DF5}"/>
                  </a:ext>
                </a:extLst>
              </p:cNvPr>
              <p:cNvSpPr/>
              <p:nvPr/>
            </p:nvSpPr>
            <p:spPr>
              <a:xfrm>
                <a:off x="4864002" y="2812863"/>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oMath>
                  </m:oMathPara>
                </a14:m>
                <a:endParaRPr lang="fr-FR" dirty="0"/>
              </a:p>
            </p:txBody>
          </p:sp>
        </mc:Choice>
        <mc:Fallback xmlns="">
          <p:sp>
            <p:nvSpPr>
              <p:cNvPr id="17" name="Rectangle 16">
                <a:extLst>
                  <a:ext uri="{FF2B5EF4-FFF2-40B4-BE49-F238E27FC236}">
                    <a16:creationId xmlns:a16="http://schemas.microsoft.com/office/drawing/2014/main" id="{7CD0D909-B43D-4D5A-8114-10BF08CC6DF5}"/>
                  </a:ext>
                </a:extLst>
              </p:cNvPr>
              <p:cNvSpPr>
                <a:spLocks noRot="1" noChangeAspect="1" noMove="1" noResize="1" noEditPoints="1" noAdjustHandles="1" noChangeArrowheads="1" noChangeShapeType="1" noTextEdit="1"/>
              </p:cNvSpPr>
              <p:nvPr/>
            </p:nvSpPr>
            <p:spPr>
              <a:xfrm>
                <a:off x="4864002" y="2812863"/>
                <a:ext cx="365806" cy="369332"/>
              </a:xfrm>
              <a:prstGeom prst="rect">
                <a:avLst/>
              </a:prstGeom>
              <a:blipFill>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2C496A50-B4AD-4E7C-BB40-A2137CA049D9}"/>
                  </a:ext>
                </a:extLst>
              </p:cNvPr>
              <p:cNvSpPr/>
              <p:nvPr/>
            </p:nvSpPr>
            <p:spPr>
              <a:xfrm>
                <a:off x="5073643" y="2812863"/>
                <a:ext cx="3572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oMath>
                  </m:oMathPara>
                </a14:m>
                <a:endParaRPr lang="fr-FR" dirty="0"/>
              </a:p>
            </p:txBody>
          </p:sp>
        </mc:Choice>
        <mc:Fallback xmlns="">
          <p:sp>
            <p:nvSpPr>
              <p:cNvPr id="18" name="Rectangle 17">
                <a:extLst>
                  <a:ext uri="{FF2B5EF4-FFF2-40B4-BE49-F238E27FC236}">
                    <a16:creationId xmlns:a16="http://schemas.microsoft.com/office/drawing/2014/main" id="{2C496A50-B4AD-4E7C-BB40-A2137CA049D9}"/>
                  </a:ext>
                </a:extLst>
              </p:cNvPr>
              <p:cNvSpPr>
                <a:spLocks noRot="1" noChangeAspect="1" noMove="1" noResize="1" noEditPoints="1" noAdjustHandles="1" noChangeArrowheads="1" noChangeShapeType="1" noTextEdit="1"/>
              </p:cNvSpPr>
              <p:nvPr/>
            </p:nvSpPr>
            <p:spPr>
              <a:xfrm>
                <a:off x="5073643" y="2812863"/>
                <a:ext cx="357213" cy="369332"/>
              </a:xfrm>
              <a:prstGeom prst="rect">
                <a:avLst/>
              </a:prstGeom>
              <a:blipFill>
                <a:blip r:embed="rId14"/>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31B81FE1-55DD-4BC9-89B7-5DFFFE918264}"/>
                  </a:ext>
                </a:extLst>
              </p:cNvPr>
              <p:cNvSpPr/>
              <p:nvPr/>
            </p:nvSpPr>
            <p:spPr>
              <a:xfrm>
                <a:off x="5237752" y="280811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9" name="Rectangle 18">
                <a:extLst>
                  <a:ext uri="{FF2B5EF4-FFF2-40B4-BE49-F238E27FC236}">
                    <a16:creationId xmlns:a16="http://schemas.microsoft.com/office/drawing/2014/main" id="{31B81FE1-55DD-4BC9-89B7-5DFFFE918264}"/>
                  </a:ext>
                </a:extLst>
              </p:cNvPr>
              <p:cNvSpPr>
                <a:spLocks noRot="1" noChangeAspect="1" noMove="1" noResize="1" noEditPoints="1" noAdjustHandles="1" noChangeArrowheads="1" noChangeShapeType="1" noTextEdit="1"/>
              </p:cNvSpPr>
              <p:nvPr/>
            </p:nvSpPr>
            <p:spPr>
              <a:xfrm>
                <a:off x="5237752" y="2808118"/>
                <a:ext cx="410690" cy="369332"/>
              </a:xfrm>
              <a:prstGeom prst="rect">
                <a:avLst/>
              </a:prstGeom>
              <a:blipFill>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4C58794F-D064-4D5A-A93A-763F0F1781FF}"/>
                  </a:ext>
                </a:extLst>
              </p:cNvPr>
              <p:cNvSpPr/>
              <p:nvPr/>
            </p:nvSpPr>
            <p:spPr>
              <a:xfrm>
                <a:off x="5447460" y="2812863"/>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20" name="Rectangle 19">
                <a:extLst>
                  <a:ext uri="{FF2B5EF4-FFF2-40B4-BE49-F238E27FC236}">
                    <a16:creationId xmlns:a16="http://schemas.microsoft.com/office/drawing/2014/main" id="{4C58794F-D064-4D5A-A93A-763F0F1781FF}"/>
                  </a:ext>
                </a:extLst>
              </p:cNvPr>
              <p:cNvSpPr>
                <a:spLocks noRot="1" noChangeAspect="1" noMove="1" noResize="1" noEditPoints="1" noAdjustHandles="1" noChangeArrowheads="1" noChangeShapeType="1" noTextEdit="1"/>
              </p:cNvSpPr>
              <p:nvPr/>
            </p:nvSpPr>
            <p:spPr>
              <a:xfrm>
                <a:off x="5447460" y="2812863"/>
                <a:ext cx="365806" cy="369332"/>
              </a:xfrm>
              <a:prstGeom prst="rect">
                <a:avLst/>
              </a:prstGeom>
              <a:blipFill>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B2962E2D-EB81-4B39-85C6-CF079A098E8D}"/>
                  </a:ext>
                </a:extLst>
              </p:cNvPr>
              <p:cNvSpPr/>
              <p:nvPr/>
            </p:nvSpPr>
            <p:spPr>
              <a:xfrm>
                <a:off x="5629488" y="2808118"/>
                <a:ext cx="366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oMath>
                  </m:oMathPara>
                </a14:m>
                <a:endParaRPr lang="fr-FR" dirty="0"/>
              </a:p>
            </p:txBody>
          </p:sp>
        </mc:Choice>
        <mc:Fallback xmlns="">
          <p:sp>
            <p:nvSpPr>
              <p:cNvPr id="21" name="Rectangle 20">
                <a:extLst>
                  <a:ext uri="{FF2B5EF4-FFF2-40B4-BE49-F238E27FC236}">
                    <a16:creationId xmlns:a16="http://schemas.microsoft.com/office/drawing/2014/main" id="{B2962E2D-EB81-4B39-85C6-CF079A098E8D}"/>
                  </a:ext>
                </a:extLst>
              </p:cNvPr>
              <p:cNvSpPr>
                <a:spLocks noRot="1" noChangeAspect="1" noMove="1" noResize="1" noEditPoints="1" noAdjustHandles="1" noChangeArrowheads="1" noChangeShapeType="1" noTextEdit="1"/>
              </p:cNvSpPr>
              <p:nvPr/>
            </p:nvSpPr>
            <p:spPr>
              <a:xfrm>
                <a:off x="5629488" y="2808118"/>
                <a:ext cx="366126" cy="369332"/>
              </a:xfrm>
              <a:prstGeom prst="rect">
                <a:avLst/>
              </a:prstGeom>
              <a:blipFill>
                <a:blip r:embed="rId17"/>
                <a:stretch>
                  <a:fillRect b="-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D0030FC5-25EC-4671-B1CC-DA2C7DFD3C46}"/>
                  </a:ext>
                </a:extLst>
              </p:cNvPr>
              <p:cNvSpPr/>
              <p:nvPr/>
            </p:nvSpPr>
            <p:spPr>
              <a:xfrm>
                <a:off x="6267970" y="2808118"/>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2" name="Rectangle 21">
                <a:extLst>
                  <a:ext uri="{FF2B5EF4-FFF2-40B4-BE49-F238E27FC236}">
                    <a16:creationId xmlns:a16="http://schemas.microsoft.com/office/drawing/2014/main" id="{D0030FC5-25EC-4671-B1CC-DA2C7DFD3C46}"/>
                  </a:ext>
                </a:extLst>
              </p:cNvPr>
              <p:cNvSpPr>
                <a:spLocks noRot="1" noChangeAspect="1" noMove="1" noResize="1" noEditPoints="1" noAdjustHandles="1" noChangeArrowheads="1" noChangeShapeType="1" noTextEdit="1"/>
              </p:cNvSpPr>
              <p:nvPr/>
            </p:nvSpPr>
            <p:spPr>
              <a:xfrm>
                <a:off x="6267970" y="2808118"/>
                <a:ext cx="437940" cy="369332"/>
              </a:xfrm>
              <a:prstGeom prst="rect">
                <a:avLst/>
              </a:prstGeom>
              <a:blipFill>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11E6722B-9138-4F5C-96B9-FF9E43D863F6}"/>
                  </a:ext>
                </a:extLst>
              </p:cNvPr>
              <p:cNvSpPr/>
              <p:nvPr/>
            </p:nvSpPr>
            <p:spPr>
              <a:xfrm>
                <a:off x="6803148" y="2803373"/>
                <a:ext cx="894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3" name="Rectangle 22">
                <a:extLst>
                  <a:ext uri="{FF2B5EF4-FFF2-40B4-BE49-F238E27FC236}">
                    <a16:creationId xmlns:a16="http://schemas.microsoft.com/office/drawing/2014/main" id="{11E6722B-9138-4F5C-96B9-FF9E43D863F6}"/>
                  </a:ext>
                </a:extLst>
              </p:cNvPr>
              <p:cNvSpPr>
                <a:spLocks noRot="1" noChangeAspect="1" noMove="1" noResize="1" noEditPoints="1" noAdjustHandles="1" noChangeArrowheads="1" noChangeShapeType="1" noTextEdit="1"/>
              </p:cNvSpPr>
              <p:nvPr/>
            </p:nvSpPr>
            <p:spPr>
              <a:xfrm>
                <a:off x="6803148" y="2803373"/>
                <a:ext cx="894347" cy="369332"/>
              </a:xfrm>
              <a:prstGeom prst="rect">
                <a:avLst/>
              </a:prstGeom>
              <a:blipFill>
                <a:blip r:embed="rId19"/>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F14499C3-C10F-4558-970A-D0B249B80DB7}"/>
                  </a:ext>
                </a:extLst>
              </p:cNvPr>
              <p:cNvSpPr/>
              <p:nvPr/>
            </p:nvSpPr>
            <p:spPr>
              <a:xfrm>
                <a:off x="7490447" y="280337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4" name="Rectangle 23">
                <a:extLst>
                  <a:ext uri="{FF2B5EF4-FFF2-40B4-BE49-F238E27FC236}">
                    <a16:creationId xmlns:a16="http://schemas.microsoft.com/office/drawing/2014/main" id="{F14499C3-C10F-4558-970A-D0B249B80DB7}"/>
                  </a:ext>
                </a:extLst>
              </p:cNvPr>
              <p:cNvSpPr>
                <a:spLocks noRot="1" noChangeAspect="1" noMove="1" noResize="1" noEditPoints="1" noAdjustHandles="1" noChangeArrowheads="1" noChangeShapeType="1" noTextEdit="1"/>
              </p:cNvSpPr>
              <p:nvPr/>
            </p:nvSpPr>
            <p:spPr>
              <a:xfrm>
                <a:off x="7490447" y="2803373"/>
                <a:ext cx="410690" cy="369332"/>
              </a:xfrm>
              <a:prstGeom prst="rect">
                <a:avLst/>
              </a:prstGeom>
              <a:blipFill>
                <a:blip r:embed="rId2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3B221D15-E1C5-4631-BF90-D3BC58667912}"/>
                  </a:ext>
                </a:extLst>
              </p:cNvPr>
              <p:cNvSpPr/>
              <p:nvPr/>
            </p:nvSpPr>
            <p:spPr>
              <a:xfrm>
                <a:off x="7698794" y="2812863"/>
                <a:ext cx="20994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r>
                        <a:rPr lang="fr-FR" i="0">
                          <a:latin typeface="Cambria Math" panose="02040503050406030204" pitchFamily="18" charset="0"/>
                        </a:rPr>
                        <m:t>−2 </m:t>
                      </m:r>
                      <m:r>
                        <a:rPr lang="fr-FR" i="1">
                          <a:latin typeface="Cambria Math" panose="02040503050406030204" pitchFamily="18" charset="0"/>
                        </a:rPr>
                        <m:t>𝜉</m:t>
                      </m:r>
                      <m:r>
                        <a:rPr lang="fr-FR" i="0">
                          <a:latin typeface="Cambria Math" panose="02040503050406030204" pitchFamily="18" charset="0"/>
                        </a:rPr>
                        <m:t>−2 </m:t>
                      </m:r>
                      <m:r>
                        <a:rPr lang="fr-FR" i="1">
                          <a:latin typeface="Cambria Math" panose="02040503050406030204" pitchFamily="18" charset="0"/>
                        </a:rPr>
                        <m:t>𝜂</m:t>
                      </m:r>
                      <m:r>
                        <a:rPr lang="fr-FR" i="0">
                          <a:latin typeface="Cambria Math" panose="02040503050406030204" pitchFamily="18" charset="0"/>
                        </a:rPr>
                        <m:t>+2 </m:t>
                      </m:r>
                      <m:r>
                        <a:rPr lang="fr-FR" i="1">
                          <a:latin typeface="Cambria Math" panose="02040503050406030204" pitchFamily="18" charset="0"/>
                        </a:rPr>
                        <m:t>𝜉</m:t>
                      </m:r>
                    </m:oMath>
                  </m:oMathPara>
                </a14:m>
                <a:endParaRPr lang="fr-FR" dirty="0"/>
              </a:p>
            </p:txBody>
          </p:sp>
        </mc:Choice>
        <mc:Fallback xmlns="">
          <p:sp>
            <p:nvSpPr>
              <p:cNvPr id="25" name="Rectangle 24">
                <a:extLst>
                  <a:ext uri="{FF2B5EF4-FFF2-40B4-BE49-F238E27FC236}">
                    <a16:creationId xmlns:a16="http://schemas.microsoft.com/office/drawing/2014/main" id="{3B221D15-E1C5-4631-BF90-D3BC58667912}"/>
                  </a:ext>
                </a:extLst>
              </p:cNvPr>
              <p:cNvSpPr>
                <a:spLocks noRot="1" noChangeAspect="1" noMove="1" noResize="1" noEditPoints="1" noAdjustHandles="1" noChangeArrowheads="1" noChangeShapeType="1" noTextEdit="1"/>
              </p:cNvSpPr>
              <p:nvPr/>
            </p:nvSpPr>
            <p:spPr>
              <a:xfrm>
                <a:off x="7698794" y="2812863"/>
                <a:ext cx="2099421" cy="369332"/>
              </a:xfrm>
              <a:prstGeom prst="rect">
                <a:avLst/>
              </a:prstGeom>
              <a:blipFill>
                <a:blip r:embed="rId21"/>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B58C3E45-291B-405B-8ABC-F2A790F15DC8}"/>
                  </a:ext>
                </a:extLst>
              </p:cNvPr>
              <p:cNvSpPr/>
              <p:nvPr/>
            </p:nvSpPr>
            <p:spPr>
              <a:xfrm>
                <a:off x="2345335" y="3429000"/>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6" name="Rectangle 25">
                <a:extLst>
                  <a:ext uri="{FF2B5EF4-FFF2-40B4-BE49-F238E27FC236}">
                    <a16:creationId xmlns:a16="http://schemas.microsoft.com/office/drawing/2014/main" id="{B58C3E45-291B-405B-8ABC-F2A790F15DC8}"/>
                  </a:ext>
                </a:extLst>
              </p:cNvPr>
              <p:cNvSpPr>
                <a:spLocks noRot="1" noChangeAspect="1" noMove="1" noResize="1" noEditPoints="1" noAdjustHandles="1" noChangeArrowheads="1" noChangeShapeType="1" noTextEdit="1"/>
              </p:cNvSpPr>
              <p:nvPr/>
            </p:nvSpPr>
            <p:spPr>
              <a:xfrm>
                <a:off x="2345335" y="3429000"/>
                <a:ext cx="437940" cy="369332"/>
              </a:xfrm>
              <a:prstGeom prst="rect">
                <a:avLst/>
              </a:prstGeom>
              <a:blipFill>
                <a:blip r:embed="rId2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110637E4-5AE1-4FFE-A660-B65D6DAF821E}"/>
                  </a:ext>
                </a:extLst>
              </p:cNvPr>
              <p:cNvSpPr/>
              <p:nvPr/>
            </p:nvSpPr>
            <p:spPr>
              <a:xfrm>
                <a:off x="2765767" y="3429000"/>
                <a:ext cx="894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7" name="Rectangle 26">
                <a:extLst>
                  <a:ext uri="{FF2B5EF4-FFF2-40B4-BE49-F238E27FC236}">
                    <a16:creationId xmlns:a16="http://schemas.microsoft.com/office/drawing/2014/main" id="{110637E4-5AE1-4FFE-A660-B65D6DAF821E}"/>
                  </a:ext>
                </a:extLst>
              </p:cNvPr>
              <p:cNvSpPr>
                <a:spLocks noRot="1" noChangeAspect="1" noMove="1" noResize="1" noEditPoints="1" noAdjustHandles="1" noChangeArrowheads="1" noChangeShapeType="1" noTextEdit="1"/>
              </p:cNvSpPr>
              <p:nvPr/>
            </p:nvSpPr>
            <p:spPr>
              <a:xfrm>
                <a:off x="2765767" y="3429000"/>
                <a:ext cx="894347" cy="369332"/>
              </a:xfrm>
              <a:prstGeom prst="rect">
                <a:avLst/>
              </a:prstGeom>
              <a:blipFill>
                <a:blip r:embed="rId23"/>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326B1CCD-D3AF-4413-9BA6-7E55CE199519}"/>
                  </a:ext>
                </a:extLst>
              </p:cNvPr>
              <p:cNvSpPr/>
              <p:nvPr/>
            </p:nvSpPr>
            <p:spPr>
              <a:xfrm>
                <a:off x="3454769" y="342900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8" name="Rectangle 27">
                <a:extLst>
                  <a:ext uri="{FF2B5EF4-FFF2-40B4-BE49-F238E27FC236}">
                    <a16:creationId xmlns:a16="http://schemas.microsoft.com/office/drawing/2014/main" id="{326B1CCD-D3AF-4413-9BA6-7E55CE199519}"/>
                  </a:ext>
                </a:extLst>
              </p:cNvPr>
              <p:cNvSpPr>
                <a:spLocks noRot="1" noChangeAspect="1" noMove="1" noResize="1" noEditPoints="1" noAdjustHandles="1" noChangeArrowheads="1" noChangeShapeType="1" noTextEdit="1"/>
              </p:cNvSpPr>
              <p:nvPr/>
            </p:nvSpPr>
            <p:spPr>
              <a:xfrm>
                <a:off x="3454769" y="3429000"/>
                <a:ext cx="410690" cy="369332"/>
              </a:xfrm>
              <a:prstGeom prst="rect">
                <a:avLst/>
              </a:prstGeom>
              <a:blipFill>
                <a:blip r:embed="rId2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1110C034-25BA-4137-A548-653E3CE1E48D}"/>
                  </a:ext>
                </a:extLst>
              </p:cNvPr>
              <p:cNvSpPr/>
              <p:nvPr/>
            </p:nvSpPr>
            <p:spPr>
              <a:xfrm>
                <a:off x="3701921" y="3429000"/>
                <a:ext cx="10902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fr-FR" i="1">
                              <a:latin typeface="Cambria Math" panose="02040503050406030204" pitchFamily="18" charset="0"/>
                            </a:rPr>
                          </m:ctrlPr>
                        </m:dPr>
                        <m:e>
                          <m:r>
                            <a:rPr lang="fr-FR">
                              <a:latin typeface="Cambria Math" panose="02040503050406030204" pitchFamily="18" charset="0"/>
                            </a:rPr>
                            <m:t>2</m:t>
                          </m:r>
                          <m:r>
                            <a:rPr lang="fr-FR" i="0">
                              <a:latin typeface="Cambria Math" panose="02040503050406030204" pitchFamily="18" charset="0"/>
                            </a:rPr>
                            <m:t>(1−</m:t>
                          </m:r>
                          <m:r>
                            <a:rPr lang="fr-FR" i="1">
                              <a:latin typeface="Cambria Math" panose="02040503050406030204" pitchFamily="18" charset="0"/>
                            </a:rPr>
                            <m:t>𝜂</m:t>
                          </m:r>
                        </m:e>
                      </m:d>
                    </m:oMath>
                  </m:oMathPara>
                </a14:m>
                <a:endParaRPr lang="fr-FR" dirty="0"/>
              </a:p>
            </p:txBody>
          </p:sp>
        </mc:Choice>
        <mc:Fallback xmlns="">
          <p:sp>
            <p:nvSpPr>
              <p:cNvPr id="29" name="Rectangle 28">
                <a:extLst>
                  <a:ext uri="{FF2B5EF4-FFF2-40B4-BE49-F238E27FC236}">
                    <a16:creationId xmlns:a16="http://schemas.microsoft.com/office/drawing/2014/main" id="{1110C034-25BA-4137-A548-653E3CE1E48D}"/>
                  </a:ext>
                </a:extLst>
              </p:cNvPr>
              <p:cNvSpPr>
                <a:spLocks noRot="1" noChangeAspect="1" noMove="1" noResize="1" noEditPoints="1" noAdjustHandles="1" noChangeArrowheads="1" noChangeShapeType="1" noTextEdit="1"/>
              </p:cNvSpPr>
              <p:nvPr/>
            </p:nvSpPr>
            <p:spPr>
              <a:xfrm>
                <a:off x="3701921" y="3429000"/>
                <a:ext cx="1090298" cy="369332"/>
              </a:xfrm>
              <a:prstGeom prst="rect">
                <a:avLst/>
              </a:prstGeom>
              <a:blipFill>
                <a:blip r:embed="rId25"/>
                <a:stretch>
                  <a:fillRect t="-121667" r="-46369" b="-186667"/>
                </a:stretch>
              </a:blipFill>
            </p:spPr>
            <p:txBody>
              <a:bodyPr/>
              <a:lstStyle/>
              <a:p>
                <a:r>
                  <a:rPr lang="fr-FR">
                    <a:noFill/>
                  </a:rPr>
                  <a:t> </a:t>
                </a:r>
              </a:p>
            </p:txBody>
          </p:sp>
        </mc:Fallback>
      </mc:AlternateContent>
      <p:sp>
        <p:nvSpPr>
          <p:cNvPr id="30" name="Rectangle 29">
            <a:extLst>
              <a:ext uri="{FF2B5EF4-FFF2-40B4-BE49-F238E27FC236}">
                <a16:creationId xmlns:a16="http://schemas.microsoft.com/office/drawing/2014/main" xmlns="" id="{27732A09-EF21-4F19-8AAE-21ACF6D4B055}"/>
              </a:ext>
            </a:extLst>
          </p:cNvPr>
          <p:cNvSpPr/>
          <p:nvPr/>
        </p:nvSpPr>
        <p:spPr>
          <a:xfrm>
            <a:off x="5803093" y="3429000"/>
            <a:ext cx="385042" cy="369332"/>
          </a:xfrm>
          <a:prstGeom prst="rect">
            <a:avLst/>
          </a:prstGeom>
        </p:spPr>
        <p:txBody>
          <a:bodyPr wrap="none">
            <a:spAutoFit/>
          </a:bodyPr>
          <a:lstStyle/>
          <a:p>
            <a:r>
              <a:rPr lang="fr-FR" dirty="0">
                <a:latin typeface="Cambria Math" panose="02040503050406030204" pitchFamily="18" charset="0"/>
                <a:ea typeface="Times New Roman" panose="02020603050405020304" pitchFamily="18" charset="0"/>
                <a:cs typeface="Times New Roman" panose="02020603050405020304" pitchFamily="18" charset="0"/>
              </a:rPr>
              <a:t>⇒</a:t>
            </a:r>
            <a:endParaRPr lang="fr-FR" dirty="0"/>
          </a:p>
        </p:txBody>
      </p:sp>
      <p:grpSp>
        <p:nvGrpSpPr>
          <p:cNvPr id="33" name="Groupe 32">
            <a:extLst>
              <a:ext uri="{FF2B5EF4-FFF2-40B4-BE49-F238E27FC236}">
                <a16:creationId xmlns:a16="http://schemas.microsoft.com/office/drawing/2014/main" xmlns="" id="{434EA4AA-1BA2-4721-844F-DEBDA771B22F}"/>
              </a:ext>
            </a:extLst>
          </p:cNvPr>
          <p:cNvGrpSpPr/>
          <p:nvPr/>
        </p:nvGrpSpPr>
        <p:grpSpPr>
          <a:xfrm>
            <a:off x="7203285" y="3331217"/>
            <a:ext cx="1413464" cy="628308"/>
            <a:chOff x="7203285" y="3331217"/>
            <a:chExt cx="1413464" cy="628308"/>
          </a:xfrm>
        </p:grpSpPr>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56509EE1-CF28-4B6E-A9B3-DCB7DAB403F6}"/>
                    </a:ext>
                  </a:extLst>
                </p:cNvPr>
                <p:cNvSpPr/>
                <p:nvPr/>
              </p:nvSpPr>
              <p:spPr>
                <a:xfrm>
                  <a:off x="7203285" y="3331217"/>
                  <a:ext cx="1413464"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r>
                          <a:rPr lang="fr-FR" i="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2</m:t>
                            </m:r>
                          </m:den>
                        </m:f>
                        <m:r>
                          <a:rPr lang="fr-FR" i="0">
                            <a:latin typeface="Cambria Math" panose="02040503050406030204" pitchFamily="18" charset="0"/>
                          </a:rPr>
                          <m:t>+1</m:t>
                        </m:r>
                      </m:oMath>
                    </m:oMathPara>
                  </a14:m>
                  <a:endParaRPr lang="fr-FR" dirty="0"/>
                </a:p>
              </p:txBody>
            </p:sp>
          </mc:Choice>
          <mc:Fallback xmlns="">
            <p:sp>
              <p:nvSpPr>
                <p:cNvPr id="31" name="Rectangle 30">
                  <a:extLst>
                    <a:ext uri="{FF2B5EF4-FFF2-40B4-BE49-F238E27FC236}">
                      <a16:creationId xmlns:a16="http://schemas.microsoft.com/office/drawing/2014/main" id="{56509EE1-CF28-4B6E-A9B3-DCB7DAB403F6}"/>
                    </a:ext>
                  </a:extLst>
                </p:cNvPr>
                <p:cNvSpPr>
                  <a:spLocks noRot="1" noChangeAspect="1" noMove="1" noResize="1" noEditPoints="1" noAdjustHandles="1" noChangeArrowheads="1" noChangeShapeType="1" noTextEdit="1"/>
                </p:cNvSpPr>
                <p:nvPr/>
              </p:nvSpPr>
              <p:spPr>
                <a:xfrm>
                  <a:off x="7203285" y="3331217"/>
                  <a:ext cx="1413464" cy="564898"/>
                </a:xfrm>
                <a:prstGeom prst="rect">
                  <a:avLst/>
                </a:prstGeom>
                <a:blipFill>
                  <a:blip r:embed="rId26"/>
                  <a:stretch>
                    <a:fillRect/>
                  </a:stretch>
                </a:blipFill>
              </p:spPr>
              <p:txBody>
                <a:bodyPr/>
                <a:lstStyle/>
                <a:p>
                  <a:r>
                    <a:rPr lang="fr-FR">
                      <a:noFill/>
                    </a:rPr>
                    <a:t> </a:t>
                  </a:r>
                </a:p>
              </p:txBody>
            </p:sp>
          </mc:Fallback>
        </mc:AlternateContent>
        <p:sp>
          <p:nvSpPr>
            <p:cNvPr id="32" name="Rectangle : coins arrondis 31">
              <a:extLst>
                <a:ext uri="{FF2B5EF4-FFF2-40B4-BE49-F238E27FC236}">
                  <a16:creationId xmlns:a16="http://schemas.microsoft.com/office/drawing/2014/main" xmlns="" id="{C5987ABA-0CF7-4B01-9071-021D1FFC6BBA}"/>
                </a:ext>
              </a:extLst>
            </p:cNvPr>
            <p:cNvSpPr/>
            <p:nvPr/>
          </p:nvSpPr>
          <p:spPr>
            <a:xfrm>
              <a:off x="7203285" y="3331217"/>
              <a:ext cx="1413464" cy="6283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xmlns="" id="{E56B71FE-7A3A-4150-96E7-4B00619E77FA}"/>
                  </a:ext>
                </a:extLst>
              </p:cNvPr>
              <p:cNvSpPr/>
              <p:nvPr/>
            </p:nvSpPr>
            <p:spPr>
              <a:xfrm>
                <a:off x="420254" y="4321934"/>
                <a:ext cx="1704056" cy="374077"/>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Et pour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𝑦</m:t>
                    </m:r>
                    <m:d>
                      <m:dPr>
                        <m:ctrlPr>
                          <a:rPr lang="fr-FR" i="1">
                            <a:latin typeface="Cambria Math" panose="02040503050406030204" pitchFamily="18" charset="0"/>
                            <a:ea typeface="Times New Roman" panose="02020603050405020304" pitchFamily="18" charset="0"/>
                            <a:cs typeface="Times New Roman" panose="02020603050405020304" pitchFamily="18" charset="0"/>
                          </a:rPr>
                        </m:ctrlPr>
                      </m:dPr>
                      <m:e>
                        <m:r>
                          <a:rPr lang="fr-FR" i="1">
                            <a:latin typeface="Cambria Math" panose="02040503050406030204" pitchFamily="18" charset="0"/>
                            <a:ea typeface="Times New Roman" panose="02020603050405020304" pitchFamily="18" charset="0"/>
                            <a:cs typeface="Times New Roman" panose="02020603050405020304" pitchFamily="18" charset="0"/>
                          </a:rPr>
                          <m:t>𝜉</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𝜂</m:t>
                        </m:r>
                      </m:e>
                    </m:d>
                    <m:r>
                      <a:rPr lang="fr-FR" i="1">
                        <a:latin typeface="Cambria Math" panose="02040503050406030204" pitchFamily="18" charset="0"/>
                        <a:ea typeface="Times New Roman" panose="02020603050405020304" pitchFamily="18" charset="0"/>
                        <a:cs typeface="Times New Roman" panose="02020603050405020304" pitchFamily="18" charset="0"/>
                      </a:rPr>
                      <m:t> </m:t>
                    </m:r>
                  </m:oMath>
                </a14:m>
                <a:r>
                  <a:rPr lang="fr-FR" dirty="0">
                    <a:latin typeface="Times New Roman" panose="02020603050405020304" pitchFamily="18" charset="0"/>
                    <a:ea typeface="Times New Roman" panose="02020603050405020304" pitchFamily="18" charset="0"/>
                    <a:cs typeface="Arial" panose="020B0604020202020204" pitchFamily="34" charset="0"/>
                  </a:rPr>
                  <a:t>:</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4" name="Rectangle 33">
                <a:extLst>
                  <a:ext uri="{FF2B5EF4-FFF2-40B4-BE49-F238E27FC236}">
                    <a16:creationId xmlns:a16="http://schemas.microsoft.com/office/drawing/2014/main" id="{E56B71FE-7A3A-4150-96E7-4B00619E77FA}"/>
                  </a:ext>
                </a:extLst>
              </p:cNvPr>
              <p:cNvSpPr>
                <a:spLocks noRot="1" noChangeAspect="1" noMove="1" noResize="1" noEditPoints="1" noAdjustHandles="1" noChangeArrowheads="1" noChangeShapeType="1" noTextEdit="1"/>
              </p:cNvSpPr>
              <p:nvPr/>
            </p:nvSpPr>
            <p:spPr>
              <a:xfrm>
                <a:off x="420254" y="4321934"/>
                <a:ext cx="1704056" cy="374077"/>
              </a:xfrm>
              <a:prstGeom prst="rect">
                <a:avLst/>
              </a:prstGeom>
              <a:blipFill>
                <a:blip r:embed="rId27"/>
                <a:stretch>
                  <a:fillRect l="-3226" t="-9836" r="-1792"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06DB7ABC-075F-4914-B221-9619D9C701A8}"/>
                  </a:ext>
                </a:extLst>
              </p:cNvPr>
              <p:cNvSpPr/>
              <p:nvPr/>
            </p:nvSpPr>
            <p:spPr>
              <a:xfrm>
                <a:off x="2334402" y="4943737"/>
                <a:ext cx="897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𝑦</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35" name="Rectangle 34">
                <a:extLst>
                  <a:ext uri="{FF2B5EF4-FFF2-40B4-BE49-F238E27FC236}">
                    <a16:creationId xmlns:a16="http://schemas.microsoft.com/office/drawing/2014/main" id="{06DB7ABC-075F-4914-B221-9619D9C701A8}"/>
                  </a:ext>
                </a:extLst>
              </p:cNvPr>
              <p:cNvSpPr>
                <a:spLocks noRot="1" noChangeAspect="1" noMove="1" noResize="1" noEditPoints="1" noAdjustHandles="1" noChangeArrowheads="1" noChangeShapeType="1" noTextEdit="1"/>
              </p:cNvSpPr>
              <p:nvPr/>
            </p:nvSpPr>
            <p:spPr>
              <a:xfrm>
                <a:off x="2334402" y="4943737"/>
                <a:ext cx="897746" cy="369332"/>
              </a:xfrm>
              <a:prstGeom prst="rect">
                <a:avLst/>
              </a:prstGeom>
              <a:blipFill>
                <a:blip r:embed="rId28"/>
                <a:stretch>
                  <a:fillRect b="-114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2C15F318-0A01-4512-9DE8-30C3F98D511F}"/>
                  </a:ext>
                </a:extLst>
              </p:cNvPr>
              <p:cNvSpPr/>
              <p:nvPr/>
            </p:nvSpPr>
            <p:spPr>
              <a:xfrm>
                <a:off x="3044079" y="494373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6" name="Rectangle 35">
                <a:extLst>
                  <a:ext uri="{FF2B5EF4-FFF2-40B4-BE49-F238E27FC236}">
                    <a16:creationId xmlns:a16="http://schemas.microsoft.com/office/drawing/2014/main" id="{2C15F318-0A01-4512-9DE8-30C3F98D511F}"/>
                  </a:ext>
                </a:extLst>
              </p:cNvPr>
              <p:cNvSpPr>
                <a:spLocks noRot="1" noChangeAspect="1" noMove="1" noResize="1" noEditPoints="1" noAdjustHandles="1" noChangeArrowheads="1" noChangeShapeType="1" noTextEdit="1"/>
              </p:cNvSpPr>
              <p:nvPr/>
            </p:nvSpPr>
            <p:spPr>
              <a:xfrm>
                <a:off x="3044079" y="4943737"/>
                <a:ext cx="410690" cy="369332"/>
              </a:xfrm>
              <a:prstGeom prst="rect">
                <a:avLst/>
              </a:prstGeom>
              <a:blipFill>
                <a:blip r:embed="rId2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5ED395F0-317F-4CAD-988A-24896D0FDE2E}"/>
                  </a:ext>
                </a:extLst>
              </p:cNvPr>
              <p:cNvSpPr/>
              <p:nvPr/>
            </p:nvSpPr>
            <p:spPr>
              <a:xfrm>
                <a:off x="3252511" y="4943737"/>
                <a:ext cx="13570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37" name="Rectangle 36">
                <a:extLst>
                  <a:ext uri="{FF2B5EF4-FFF2-40B4-BE49-F238E27FC236}">
                    <a16:creationId xmlns:a16="http://schemas.microsoft.com/office/drawing/2014/main" id="{5ED395F0-317F-4CAD-988A-24896D0FDE2E}"/>
                  </a:ext>
                </a:extLst>
              </p:cNvPr>
              <p:cNvSpPr>
                <a:spLocks noRot="1" noChangeAspect="1" noMove="1" noResize="1" noEditPoints="1" noAdjustHandles="1" noChangeArrowheads="1" noChangeShapeType="1" noTextEdit="1"/>
              </p:cNvSpPr>
              <p:nvPr/>
            </p:nvSpPr>
            <p:spPr>
              <a:xfrm>
                <a:off x="3252511" y="4943737"/>
                <a:ext cx="1357038" cy="369332"/>
              </a:xfrm>
              <a:prstGeom prst="rect">
                <a:avLst/>
              </a:prstGeom>
              <a:blipFill>
                <a:blip r:embed="rId30"/>
                <a:stretch>
                  <a:fillRect b="-114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xmlns="" id="{D2B77490-8D4D-43A9-9379-EBF4CA08F8A6}"/>
                  </a:ext>
                </a:extLst>
              </p:cNvPr>
              <p:cNvSpPr/>
              <p:nvPr/>
            </p:nvSpPr>
            <p:spPr>
              <a:xfrm>
                <a:off x="4426413" y="4943737"/>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38" name="Rectangle 37">
                <a:extLst>
                  <a:ext uri="{FF2B5EF4-FFF2-40B4-BE49-F238E27FC236}">
                    <a16:creationId xmlns:a16="http://schemas.microsoft.com/office/drawing/2014/main" id="{D2B77490-8D4D-43A9-9379-EBF4CA08F8A6}"/>
                  </a:ext>
                </a:extLst>
              </p:cNvPr>
              <p:cNvSpPr>
                <a:spLocks noRot="1" noChangeAspect="1" noMove="1" noResize="1" noEditPoints="1" noAdjustHandles="1" noChangeArrowheads="1" noChangeShapeType="1" noTextEdit="1"/>
              </p:cNvSpPr>
              <p:nvPr/>
            </p:nvSpPr>
            <p:spPr>
              <a:xfrm>
                <a:off x="4426413" y="4943737"/>
                <a:ext cx="365806" cy="369332"/>
              </a:xfrm>
              <a:prstGeom prst="rect">
                <a:avLst/>
              </a:prstGeom>
              <a:blipFill>
                <a:blip r:embed="rId3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0208C74C-5232-4012-B0AD-AA9C96676515}"/>
                  </a:ext>
                </a:extLst>
              </p:cNvPr>
              <p:cNvSpPr/>
              <p:nvPr/>
            </p:nvSpPr>
            <p:spPr>
              <a:xfrm>
                <a:off x="4609316" y="494373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9" name="Rectangle 38">
                <a:extLst>
                  <a:ext uri="{FF2B5EF4-FFF2-40B4-BE49-F238E27FC236}">
                    <a16:creationId xmlns:a16="http://schemas.microsoft.com/office/drawing/2014/main" id="{0208C74C-5232-4012-B0AD-AA9C96676515}"/>
                  </a:ext>
                </a:extLst>
              </p:cNvPr>
              <p:cNvSpPr>
                <a:spLocks noRot="1" noChangeAspect="1" noMove="1" noResize="1" noEditPoints="1" noAdjustHandles="1" noChangeArrowheads="1" noChangeShapeType="1" noTextEdit="1"/>
              </p:cNvSpPr>
              <p:nvPr/>
            </p:nvSpPr>
            <p:spPr>
              <a:xfrm>
                <a:off x="4609316" y="4943737"/>
                <a:ext cx="410690" cy="369332"/>
              </a:xfrm>
              <a:prstGeom prst="rect">
                <a:avLst/>
              </a:prstGeom>
              <a:blipFill>
                <a:blip r:embed="rId3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xmlns="" id="{EF1A8151-1489-4584-BF69-60251A4973D3}"/>
                  </a:ext>
                </a:extLst>
              </p:cNvPr>
              <p:cNvSpPr/>
              <p:nvPr/>
            </p:nvSpPr>
            <p:spPr>
              <a:xfrm>
                <a:off x="4806290" y="4943737"/>
                <a:ext cx="4085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 </m:t>
                      </m:r>
                      <m:r>
                        <a:rPr lang="fr-FR" i="1">
                          <a:latin typeface="Cambria Math" panose="02040503050406030204" pitchFamily="18" charset="0"/>
                        </a:rPr>
                        <m:t>𝜉</m:t>
                      </m:r>
                    </m:oMath>
                  </m:oMathPara>
                </a14:m>
                <a:endParaRPr lang="fr-FR" dirty="0"/>
              </a:p>
            </p:txBody>
          </p:sp>
        </mc:Choice>
        <mc:Fallback xmlns="">
          <p:sp>
            <p:nvSpPr>
              <p:cNvPr id="40" name="Rectangle 39">
                <a:extLst>
                  <a:ext uri="{FF2B5EF4-FFF2-40B4-BE49-F238E27FC236}">
                    <a16:creationId xmlns:a16="http://schemas.microsoft.com/office/drawing/2014/main" id="{EF1A8151-1489-4584-BF69-60251A4973D3}"/>
                  </a:ext>
                </a:extLst>
              </p:cNvPr>
              <p:cNvSpPr>
                <a:spLocks noRot="1" noChangeAspect="1" noMove="1" noResize="1" noEditPoints="1" noAdjustHandles="1" noChangeArrowheads="1" noChangeShapeType="1" noTextEdit="1"/>
              </p:cNvSpPr>
              <p:nvPr/>
            </p:nvSpPr>
            <p:spPr>
              <a:xfrm>
                <a:off x="4806290" y="4943737"/>
                <a:ext cx="408509" cy="369332"/>
              </a:xfrm>
              <a:prstGeom prst="rect">
                <a:avLst/>
              </a:prstGeom>
              <a:blipFill>
                <a:blip r:embed="rId33"/>
                <a:stretch>
                  <a:fillRect b="-114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xmlns="" id="{1FEB52BD-BAC6-4BCD-8722-DFB5EBA036DF}"/>
                  </a:ext>
                </a:extLst>
              </p:cNvPr>
              <p:cNvSpPr/>
              <p:nvPr/>
            </p:nvSpPr>
            <p:spPr>
              <a:xfrm>
                <a:off x="5029908" y="494373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1" name="Rectangle 40">
                <a:extLst>
                  <a:ext uri="{FF2B5EF4-FFF2-40B4-BE49-F238E27FC236}">
                    <a16:creationId xmlns:a16="http://schemas.microsoft.com/office/drawing/2014/main" id="{1FEB52BD-BAC6-4BCD-8722-DFB5EBA036DF}"/>
                  </a:ext>
                </a:extLst>
              </p:cNvPr>
              <p:cNvSpPr>
                <a:spLocks noRot="1" noChangeAspect="1" noMove="1" noResize="1" noEditPoints="1" noAdjustHandles="1" noChangeArrowheads="1" noChangeShapeType="1" noTextEdit="1"/>
              </p:cNvSpPr>
              <p:nvPr/>
            </p:nvSpPr>
            <p:spPr>
              <a:xfrm>
                <a:off x="5029908" y="4943737"/>
                <a:ext cx="410690" cy="369332"/>
              </a:xfrm>
              <a:prstGeom prst="rect">
                <a:avLst/>
              </a:prstGeom>
              <a:blipFill>
                <a:blip r:embed="rId3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FE472888-9145-463A-818C-B07B2D33E36A}"/>
                  </a:ext>
                </a:extLst>
              </p:cNvPr>
              <p:cNvSpPr/>
              <p:nvPr/>
            </p:nvSpPr>
            <p:spPr>
              <a:xfrm>
                <a:off x="5244135" y="4943737"/>
                <a:ext cx="366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oMath>
                  </m:oMathPara>
                </a14:m>
                <a:endParaRPr lang="fr-FR" dirty="0"/>
              </a:p>
            </p:txBody>
          </p:sp>
        </mc:Choice>
        <mc:Fallback xmlns="">
          <p:sp>
            <p:nvSpPr>
              <p:cNvPr id="42" name="Rectangle 41">
                <a:extLst>
                  <a:ext uri="{FF2B5EF4-FFF2-40B4-BE49-F238E27FC236}">
                    <a16:creationId xmlns:a16="http://schemas.microsoft.com/office/drawing/2014/main" id="{FE472888-9145-463A-818C-B07B2D33E36A}"/>
                  </a:ext>
                </a:extLst>
              </p:cNvPr>
              <p:cNvSpPr>
                <a:spLocks noRot="1" noChangeAspect="1" noMove="1" noResize="1" noEditPoints="1" noAdjustHandles="1" noChangeArrowheads="1" noChangeShapeType="1" noTextEdit="1"/>
              </p:cNvSpPr>
              <p:nvPr/>
            </p:nvSpPr>
            <p:spPr>
              <a:xfrm>
                <a:off x="5244135" y="4943737"/>
                <a:ext cx="366126" cy="369332"/>
              </a:xfrm>
              <a:prstGeom prst="rect">
                <a:avLst/>
              </a:prstGeom>
              <a:blipFill>
                <a:blip r:embed="rId34"/>
                <a:stretch>
                  <a:fillRect b="-49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xmlns="" id="{0BE1C5BA-EFA9-48FF-B77A-3F9D8F0BDE00}"/>
                  </a:ext>
                </a:extLst>
              </p:cNvPr>
              <p:cNvSpPr/>
              <p:nvPr/>
            </p:nvSpPr>
            <p:spPr>
              <a:xfrm>
                <a:off x="2334402" y="5559874"/>
                <a:ext cx="897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𝑦</m:t>
                      </m:r>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43" name="Rectangle 42">
                <a:extLst>
                  <a:ext uri="{FF2B5EF4-FFF2-40B4-BE49-F238E27FC236}">
                    <a16:creationId xmlns:a16="http://schemas.microsoft.com/office/drawing/2014/main" id="{0BE1C5BA-EFA9-48FF-B77A-3F9D8F0BDE00}"/>
                  </a:ext>
                </a:extLst>
              </p:cNvPr>
              <p:cNvSpPr>
                <a:spLocks noRot="1" noChangeAspect="1" noMove="1" noResize="1" noEditPoints="1" noAdjustHandles="1" noChangeArrowheads="1" noChangeShapeType="1" noTextEdit="1"/>
              </p:cNvSpPr>
              <p:nvPr/>
            </p:nvSpPr>
            <p:spPr>
              <a:xfrm>
                <a:off x="2334402" y="5559874"/>
                <a:ext cx="897746" cy="369332"/>
              </a:xfrm>
              <a:prstGeom prst="rect">
                <a:avLst/>
              </a:prstGeom>
              <a:blipFill>
                <a:blip r:embed="rId35"/>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8B605E2A-B07E-4CBA-95E0-C503E32C6C26}"/>
                  </a:ext>
                </a:extLst>
              </p:cNvPr>
              <p:cNvSpPr/>
              <p:nvPr/>
            </p:nvSpPr>
            <p:spPr>
              <a:xfrm>
                <a:off x="3026803" y="555987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4" name="Rectangle 43">
                <a:extLst>
                  <a:ext uri="{FF2B5EF4-FFF2-40B4-BE49-F238E27FC236}">
                    <a16:creationId xmlns:a16="http://schemas.microsoft.com/office/drawing/2014/main" id="{8B605E2A-B07E-4CBA-95E0-C503E32C6C26}"/>
                  </a:ext>
                </a:extLst>
              </p:cNvPr>
              <p:cNvSpPr>
                <a:spLocks noRot="1" noChangeAspect="1" noMove="1" noResize="1" noEditPoints="1" noAdjustHandles="1" noChangeArrowheads="1" noChangeShapeType="1" noTextEdit="1"/>
              </p:cNvSpPr>
              <p:nvPr/>
            </p:nvSpPr>
            <p:spPr>
              <a:xfrm>
                <a:off x="3026803" y="5559874"/>
                <a:ext cx="410690" cy="369332"/>
              </a:xfrm>
              <a:prstGeom prst="rect">
                <a:avLst/>
              </a:prstGeom>
              <a:blipFill>
                <a:blip r:embed="rId3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xmlns="" id="{71445B26-E5D3-4048-AD7B-9A25895EB0BE}"/>
                  </a:ext>
                </a:extLst>
              </p:cNvPr>
              <p:cNvSpPr/>
              <p:nvPr/>
            </p:nvSpPr>
            <p:spPr>
              <a:xfrm>
                <a:off x="3249424" y="5559874"/>
                <a:ext cx="7614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oMath>
                  </m:oMathPara>
                </a14:m>
                <a:endParaRPr lang="fr-FR" dirty="0"/>
              </a:p>
            </p:txBody>
          </p:sp>
        </mc:Choice>
        <mc:Fallback xmlns="">
          <p:sp>
            <p:nvSpPr>
              <p:cNvPr id="45" name="Rectangle 44">
                <a:extLst>
                  <a:ext uri="{FF2B5EF4-FFF2-40B4-BE49-F238E27FC236}">
                    <a16:creationId xmlns:a16="http://schemas.microsoft.com/office/drawing/2014/main" id="{71445B26-E5D3-4048-AD7B-9A25895EB0BE}"/>
                  </a:ext>
                </a:extLst>
              </p:cNvPr>
              <p:cNvSpPr>
                <a:spLocks noRot="1" noChangeAspect="1" noMove="1" noResize="1" noEditPoints="1" noAdjustHandles="1" noChangeArrowheads="1" noChangeShapeType="1" noTextEdit="1"/>
              </p:cNvSpPr>
              <p:nvPr/>
            </p:nvSpPr>
            <p:spPr>
              <a:xfrm>
                <a:off x="3249424" y="5559874"/>
                <a:ext cx="761491" cy="369332"/>
              </a:xfrm>
              <a:prstGeom prst="rect">
                <a:avLst/>
              </a:prstGeom>
              <a:blipFill>
                <a:blip r:embed="rId37"/>
                <a:stretch>
                  <a:fillRect b="-13115"/>
                </a:stretch>
              </a:blipFill>
            </p:spPr>
            <p:txBody>
              <a:bodyPr/>
              <a:lstStyle/>
              <a:p>
                <a:r>
                  <a:rPr lang="fr-FR">
                    <a:noFill/>
                  </a:rPr>
                  <a:t> </a:t>
                </a:r>
              </a:p>
            </p:txBody>
          </p:sp>
        </mc:Fallback>
      </mc:AlternateContent>
      <p:sp>
        <p:nvSpPr>
          <p:cNvPr id="46" name="Rectangle 45">
            <a:extLst>
              <a:ext uri="{FF2B5EF4-FFF2-40B4-BE49-F238E27FC236}">
                <a16:creationId xmlns:a16="http://schemas.microsoft.com/office/drawing/2014/main" xmlns="" id="{A7E0654D-749D-4AC1-A453-B4F3E3748762}"/>
              </a:ext>
            </a:extLst>
          </p:cNvPr>
          <p:cNvSpPr/>
          <p:nvPr/>
        </p:nvSpPr>
        <p:spPr>
          <a:xfrm>
            <a:off x="4628815" y="5559874"/>
            <a:ext cx="1556836"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mais </a:t>
            </a:r>
            <a:r>
              <a:rPr lang="fr-FR" dirty="0">
                <a:latin typeface="Cambria Math" panose="02040503050406030204" pitchFamily="18" charset="0"/>
                <a:ea typeface="Times New Roman" panose="02020603050405020304" pitchFamily="18" charset="0"/>
                <a:cs typeface="Times New Roman" panose="02020603050405020304" pitchFamily="18" charset="0"/>
              </a:rPr>
              <a:t>on a déjà</a:t>
            </a:r>
            <a:endParaRPr lang="fr-FR" dirty="0"/>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EFC31DBF-7AEB-4A8A-95FA-7D6B5D34E4FE}"/>
                  </a:ext>
                </a:extLst>
              </p:cNvPr>
              <p:cNvSpPr/>
              <p:nvPr/>
            </p:nvSpPr>
            <p:spPr>
              <a:xfrm>
                <a:off x="6649387" y="5462091"/>
                <a:ext cx="1201867"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r>
                        <a:rPr lang="fr-FR" i="0">
                          <a:latin typeface="Cambria Math" panose="02040503050406030204" pitchFamily="18" charset="0"/>
                        </a:rPr>
                        <m:t>=1−</m:t>
                      </m:r>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2</m:t>
                          </m:r>
                        </m:den>
                      </m:f>
                    </m:oMath>
                  </m:oMathPara>
                </a14:m>
                <a:endParaRPr lang="fr-FR" dirty="0"/>
              </a:p>
            </p:txBody>
          </p:sp>
        </mc:Choice>
        <mc:Fallback xmlns="">
          <p:sp>
            <p:nvSpPr>
              <p:cNvPr id="47" name="Rectangle 46">
                <a:extLst>
                  <a:ext uri="{FF2B5EF4-FFF2-40B4-BE49-F238E27FC236}">
                    <a16:creationId xmlns:a16="http://schemas.microsoft.com/office/drawing/2014/main" id="{EFC31DBF-7AEB-4A8A-95FA-7D6B5D34E4FE}"/>
                  </a:ext>
                </a:extLst>
              </p:cNvPr>
              <p:cNvSpPr>
                <a:spLocks noRot="1" noChangeAspect="1" noMove="1" noResize="1" noEditPoints="1" noAdjustHandles="1" noChangeArrowheads="1" noChangeShapeType="1" noTextEdit="1"/>
              </p:cNvSpPr>
              <p:nvPr/>
            </p:nvSpPr>
            <p:spPr>
              <a:xfrm>
                <a:off x="6649387" y="5462091"/>
                <a:ext cx="1201867" cy="564898"/>
              </a:xfrm>
              <a:prstGeom prst="rect">
                <a:avLst/>
              </a:prstGeom>
              <a:blipFill>
                <a:blip r:embed="rId38"/>
                <a:stretch>
                  <a:fillRect/>
                </a:stretch>
              </a:blipFill>
            </p:spPr>
            <p:txBody>
              <a:bodyPr/>
              <a:lstStyle/>
              <a:p>
                <a:r>
                  <a:rPr lang="fr-FR">
                    <a:noFill/>
                  </a:rPr>
                  <a:t> </a:t>
                </a:r>
              </a:p>
            </p:txBody>
          </p:sp>
        </mc:Fallback>
      </mc:AlternateContent>
      <p:sp>
        <p:nvSpPr>
          <p:cNvPr id="48" name="Rectangle 47">
            <a:extLst>
              <a:ext uri="{FF2B5EF4-FFF2-40B4-BE49-F238E27FC236}">
                <a16:creationId xmlns:a16="http://schemas.microsoft.com/office/drawing/2014/main" xmlns="" id="{45C7C15C-A697-46CF-9983-47F9E58A5010}"/>
              </a:ext>
            </a:extLst>
          </p:cNvPr>
          <p:cNvSpPr/>
          <p:nvPr/>
        </p:nvSpPr>
        <p:spPr>
          <a:xfrm>
            <a:off x="8285216" y="5559874"/>
            <a:ext cx="633507"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donc</a:t>
            </a:r>
            <a:endParaRPr lang="fr-FR" dirty="0"/>
          </a:p>
        </p:txBody>
      </p:sp>
      <p:grpSp>
        <p:nvGrpSpPr>
          <p:cNvPr id="51" name="Groupe 50">
            <a:extLst>
              <a:ext uri="{FF2B5EF4-FFF2-40B4-BE49-F238E27FC236}">
                <a16:creationId xmlns:a16="http://schemas.microsoft.com/office/drawing/2014/main" xmlns="" id="{B1B3DA53-8846-4817-8ADD-3A6EC4559E74}"/>
              </a:ext>
            </a:extLst>
          </p:cNvPr>
          <p:cNvGrpSpPr/>
          <p:nvPr/>
        </p:nvGrpSpPr>
        <p:grpSpPr>
          <a:xfrm>
            <a:off x="9083615" y="5382883"/>
            <a:ext cx="1768415" cy="733245"/>
            <a:chOff x="9083615" y="5382883"/>
            <a:chExt cx="1768415" cy="733245"/>
          </a:xfrm>
        </p:grpSpPr>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xmlns="" id="{B5EE7B59-8832-4185-AE41-95E00A7DDAD3}"/>
                    </a:ext>
                  </a:extLst>
                </p:cNvPr>
                <p:cNvSpPr/>
                <p:nvPr/>
              </p:nvSpPr>
              <p:spPr>
                <a:xfrm>
                  <a:off x="9165197" y="5462091"/>
                  <a:ext cx="1602490"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𝑦</m:t>
                        </m:r>
                        <m:r>
                          <a:rPr lang="fr-FR" i="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2</m:t>
                            </m:r>
                          </m:den>
                        </m:f>
                        <m:r>
                          <a:rPr lang="fr-FR" i="0">
                            <a:latin typeface="Cambria Math" panose="02040503050406030204" pitchFamily="18" charset="0"/>
                          </a:rPr>
                          <m:t>−1</m:t>
                        </m:r>
                      </m:oMath>
                    </m:oMathPara>
                  </a14:m>
                  <a:endParaRPr lang="fr-FR" dirty="0"/>
                </a:p>
              </p:txBody>
            </p:sp>
          </mc:Choice>
          <mc:Fallback xmlns="">
            <p:sp>
              <p:nvSpPr>
                <p:cNvPr id="49" name="Rectangle 48">
                  <a:extLst>
                    <a:ext uri="{FF2B5EF4-FFF2-40B4-BE49-F238E27FC236}">
                      <a16:creationId xmlns:a16="http://schemas.microsoft.com/office/drawing/2014/main" id="{B5EE7B59-8832-4185-AE41-95E00A7DDAD3}"/>
                    </a:ext>
                  </a:extLst>
                </p:cNvPr>
                <p:cNvSpPr>
                  <a:spLocks noRot="1" noChangeAspect="1" noMove="1" noResize="1" noEditPoints="1" noAdjustHandles="1" noChangeArrowheads="1" noChangeShapeType="1" noTextEdit="1"/>
                </p:cNvSpPr>
                <p:nvPr/>
              </p:nvSpPr>
              <p:spPr>
                <a:xfrm>
                  <a:off x="9165197" y="5462091"/>
                  <a:ext cx="1602490" cy="564898"/>
                </a:xfrm>
                <a:prstGeom prst="rect">
                  <a:avLst/>
                </a:prstGeom>
                <a:blipFill>
                  <a:blip r:embed="rId39"/>
                  <a:stretch>
                    <a:fillRect/>
                  </a:stretch>
                </a:blipFill>
              </p:spPr>
              <p:txBody>
                <a:bodyPr/>
                <a:lstStyle/>
                <a:p>
                  <a:r>
                    <a:rPr lang="fr-FR">
                      <a:noFill/>
                    </a:rPr>
                    <a:t> </a:t>
                  </a:r>
                </a:p>
              </p:txBody>
            </p:sp>
          </mc:Fallback>
        </mc:AlternateContent>
        <p:sp>
          <p:nvSpPr>
            <p:cNvPr id="50" name="Rectangle : coins arrondis 49">
              <a:extLst>
                <a:ext uri="{FF2B5EF4-FFF2-40B4-BE49-F238E27FC236}">
                  <a16:creationId xmlns:a16="http://schemas.microsoft.com/office/drawing/2014/main" xmlns="" id="{9457353A-CDA5-4D6E-A1FE-29B88F05A640}"/>
                </a:ext>
              </a:extLst>
            </p:cNvPr>
            <p:cNvSpPr/>
            <p:nvPr/>
          </p:nvSpPr>
          <p:spPr>
            <a:xfrm>
              <a:off x="9083615" y="5382883"/>
              <a:ext cx="1768415" cy="7332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83374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5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5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500"/>
                                        <p:tgtEl>
                                          <p:spTgt spid="30"/>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33"/>
                                        </p:tgtEl>
                                        <p:attrNameLst>
                                          <p:attrName>style.visibility</p:attrName>
                                        </p:attrNameLst>
                                      </p:cBhvr>
                                      <p:to>
                                        <p:strVal val="visible"/>
                                      </p:to>
                                    </p:set>
                                    <p:animEffect transition="in" filter="fade">
                                      <p:cBhvr>
                                        <p:cTn id="147" dur="500"/>
                                        <p:tgtEl>
                                          <p:spTgt spid="33"/>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fade">
                                      <p:cBhvr>
                                        <p:cTn id="152" dur="500"/>
                                        <p:tgtEl>
                                          <p:spTgt spid="34"/>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500"/>
                                        <p:tgtEl>
                                          <p:spTgt spid="35"/>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fade">
                                      <p:cBhvr>
                                        <p:cTn id="162" dur="500"/>
                                        <p:tgtEl>
                                          <p:spTgt spid="36"/>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37"/>
                                        </p:tgtEl>
                                        <p:attrNameLst>
                                          <p:attrName>style.visibility</p:attrName>
                                        </p:attrNameLst>
                                      </p:cBhvr>
                                      <p:to>
                                        <p:strVal val="visible"/>
                                      </p:to>
                                    </p:set>
                                    <p:animEffect transition="in" filter="fade">
                                      <p:cBhvr>
                                        <p:cTn id="167" dur="500"/>
                                        <p:tgtEl>
                                          <p:spTgt spid="37"/>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38"/>
                                        </p:tgtEl>
                                        <p:attrNameLst>
                                          <p:attrName>style.visibility</p:attrName>
                                        </p:attrNameLst>
                                      </p:cBhvr>
                                      <p:to>
                                        <p:strVal val="visible"/>
                                      </p:to>
                                    </p:set>
                                    <p:animEffect transition="in" filter="fade">
                                      <p:cBhvr>
                                        <p:cTn id="172" dur="500"/>
                                        <p:tgtEl>
                                          <p:spTgt spid="3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39"/>
                                        </p:tgtEl>
                                        <p:attrNameLst>
                                          <p:attrName>style.visibility</p:attrName>
                                        </p:attrNameLst>
                                      </p:cBhvr>
                                      <p:to>
                                        <p:strVal val="visible"/>
                                      </p:to>
                                    </p:set>
                                    <p:animEffect transition="in" filter="fade">
                                      <p:cBhvr>
                                        <p:cTn id="177" dur="500"/>
                                        <p:tgtEl>
                                          <p:spTgt spid="39"/>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0"/>
                                        </p:tgtEl>
                                        <p:attrNameLst>
                                          <p:attrName>style.visibility</p:attrName>
                                        </p:attrNameLst>
                                      </p:cBhvr>
                                      <p:to>
                                        <p:strVal val="visible"/>
                                      </p:to>
                                    </p:set>
                                    <p:animEffect transition="in" filter="fade">
                                      <p:cBhvr>
                                        <p:cTn id="182" dur="500"/>
                                        <p:tgtEl>
                                          <p:spTgt spid="40"/>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41"/>
                                        </p:tgtEl>
                                        <p:attrNameLst>
                                          <p:attrName>style.visibility</p:attrName>
                                        </p:attrNameLst>
                                      </p:cBhvr>
                                      <p:to>
                                        <p:strVal val="visible"/>
                                      </p:to>
                                    </p:set>
                                    <p:animEffect transition="in" filter="fade">
                                      <p:cBhvr>
                                        <p:cTn id="187" dur="500"/>
                                        <p:tgtEl>
                                          <p:spTgt spid="41"/>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42"/>
                                        </p:tgtEl>
                                        <p:attrNameLst>
                                          <p:attrName>style.visibility</p:attrName>
                                        </p:attrNameLst>
                                      </p:cBhvr>
                                      <p:to>
                                        <p:strVal val="visible"/>
                                      </p:to>
                                    </p:set>
                                    <p:animEffect transition="in" filter="fade">
                                      <p:cBhvr>
                                        <p:cTn id="192" dur="500"/>
                                        <p:tgtEl>
                                          <p:spTgt spid="42"/>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500"/>
                                        <p:tgtEl>
                                          <p:spTgt spid="4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44"/>
                                        </p:tgtEl>
                                        <p:attrNameLst>
                                          <p:attrName>style.visibility</p:attrName>
                                        </p:attrNameLst>
                                      </p:cBhvr>
                                      <p:to>
                                        <p:strVal val="visible"/>
                                      </p:to>
                                    </p:set>
                                    <p:animEffect transition="in" filter="fade">
                                      <p:cBhvr>
                                        <p:cTn id="202" dur="500"/>
                                        <p:tgtEl>
                                          <p:spTgt spid="44"/>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45"/>
                                        </p:tgtEl>
                                        <p:attrNameLst>
                                          <p:attrName>style.visibility</p:attrName>
                                        </p:attrNameLst>
                                      </p:cBhvr>
                                      <p:to>
                                        <p:strVal val="visible"/>
                                      </p:to>
                                    </p:set>
                                    <p:animEffect transition="in" filter="fade">
                                      <p:cBhvr>
                                        <p:cTn id="207" dur="500"/>
                                        <p:tgtEl>
                                          <p:spTgt spid="45"/>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46"/>
                                        </p:tgtEl>
                                        <p:attrNameLst>
                                          <p:attrName>style.visibility</p:attrName>
                                        </p:attrNameLst>
                                      </p:cBhvr>
                                      <p:to>
                                        <p:strVal val="visible"/>
                                      </p:to>
                                    </p:set>
                                    <p:animEffect transition="in" filter="fade">
                                      <p:cBhvr>
                                        <p:cTn id="212" dur="500"/>
                                        <p:tgtEl>
                                          <p:spTgt spid="46"/>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47"/>
                                        </p:tgtEl>
                                        <p:attrNameLst>
                                          <p:attrName>style.visibility</p:attrName>
                                        </p:attrNameLst>
                                      </p:cBhvr>
                                      <p:to>
                                        <p:strVal val="visible"/>
                                      </p:to>
                                    </p:set>
                                    <p:animEffect transition="in" filter="fade">
                                      <p:cBhvr>
                                        <p:cTn id="217" dur="500"/>
                                        <p:tgtEl>
                                          <p:spTgt spid="4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48"/>
                                        </p:tgtEl>
                                        <p:attrNameLst>
                                          <p:attrName>style.visibility</p:attrName>
                                        </p:attrNameLst>
                                      </p:cBhvr>
                                      <p:to>
                                        <p:strVal val="visible"/>
                                      </p:to>
                                    </p:set>
                                    <p:animEffect transition="in" filter="fade">
                                      <p:cBhvr>
                                        <p:cTn id="222" dur="500"/>
                                        <p:tgtEl>
                                          <p:spTgt spid="4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51"/>
                                        </p:tgtEl>
                                        <p:attrNameLst>
                                          <p:attrName>style.visibility</p:attrName>
                                        </p:attrNameLst>
                                      </p:cBhvr>
                                      <p:to>
                                        <p:strVal val="visible"/>
                                      </p:to>
                                    </p:set>
                                    <p:animEffect transition="in" filter="fade">
                                      <p:cBhvr>
                                        <p:cTn id="2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CBE6E25-633E-4DF1-83C2-2AFBA1922447}"/>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2" name="Rectangle 1">
            <a:extLst>
              <a:ext uri="{FF2B5EF4-FFF2-40B4-BE49-F238E27FC236}">
                <a16:creationId xmlns:a16="http://schemas.microsoft.com/office/drawing/2014/main" xmlns="" id="{FBC00843-E3DF-496E-BC7F-0221C15F6FBB}"/>
              </a:ext>
            </a:extLst>
          </p:cNvPr>
          <p:cNvSpPr/>
          <p:nvPr/>
        </p:nvSpPr>
        <p:spPr>
          <a:xfrm>
            <a:off x="521861" y="679917"/>
            <a:ext cx="486030" cy="374077"/>
          </a:xfrm>
          <a:prstGeom prst="rect">
            <a:avLst/>
          </a:prstGeom>
        </p:spPr>
        <p:txBody>
          <a:bodyPr wrap="none">
            <a:spAutoFit/>
          </a:bodyPr>
          <a:lstStyle/>
          <a:p>
            <a:pPr>
              <a:lnSpc>
                <a:spcPct val="107000"/>
              </a:lnSpc>
              <a:spcAft>
                <a:spcPts val="800"/>
              </a:spcAft>
              <a:tabLst>
                <a:tab pos="1276350" algn="l"/>
              </a:tabLst>
            </a:pPr>
            <a:r>
              <a:rPr lang="fr-FR" dirty="0">
                <a:latin typeface="Times New Roman" panose="02020603050405020304" pitchFamily="18" charset="0"/>
                <a:ea typeface="Times New Roman" panose="02020603050405020304" pitchFamily="18" charset="0"/>
                <a:cs typeface="Arial" panose="020B0604020202020204" pitchFamily="34" charset="0"/>
              </a:rPr>
              <a:t>Or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3DFA7ACF-08D0-49F2-B3E1-B24DC277FF1B}"/>
                  </a:ext>
                </a:extLst>
              </p:cNvPr>
              <p:cNvSpPr/>
              <p:nvPr/>
            </p:nvSpPr>
            <p:spPr>
              <a:xfrm>
                <a:off x="1462222" y="1053994"/>
                <a:ext cx="1124219"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3" name="Rectangle 2">
                <a:extLst>
                  <a:ext uri="{FF2B5EF4-FFF2-40B4-BE49-F238E27FC236}">
                    <a16:creationId xmlns:a16="http://schemas.microsoft.com/office/drawing/2014/main" id="{3DFA7ACF-08D0-49F2-B3E1-B24DC277FF1B}"/>
                  </a:ext>
                </a:extLst>
              </p:cNvPr>
              <p:cNvSpPr>
                <a:spLocks noRot="1" noChangeAspect="1" noMove="1" noResize="1" noEditPoints="1" noAdjustHandles="1" noChangeArrowheads="1" noChangeShapeType="1" noTextEdit="1"/>
              </p:cNvSpPr>
              <p:nvPr/>
            </p:nvSpPr>
            <p:spPr>
              <a:xfrm>
                <a:off x="1462222" y="1053994"/>
                <a:ext cx="1124219" cy="388889"/>
              </a:xfrm>
              <a:prstGeom prst="rect">
                <a:avLst/>
              </a:prstGeom>
              <a:blipFill>
                <a:blip r:embed="rId2"/>
                <a:stretch>
                  <a:fillRect b="-78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83BF1771-6441-44B0-BDAA-C044307CBAC1}"/>
                  </a:ext>
                </a:extLst>
              </p:cNvPr>
              <p:cNvSpPr/>
              <p:nvPr/>
            </p:nvSpPr>
            <p:spPr>
              <a:xfrm>
                <a:off x="2381096" y="105399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 name="Rectangle 4">
                <a:extLst>
                  <a:ext uri="{FF2B5EF4-FFF2-40B4-BE49-F238E27FC236}">
                    <a16:creationId xmlns:a16="http://schemas.microsoft.com/office/drawing/2014/main" id="{83BF1771-6441-44B0-BDAA-C044307CBAC1}"/>
                  </a:ext>
                </a:extLst>
              </p:cNvPr>
              <p:cNvSpPr>
                <a:spLocks noRot="1" noChangeAspect="1" noMove="1" noResize="1" noEditPoints="1" noAdjustHandles="1" noChangeArrowheads="1" noChangeShapeType="1" noTextEdit="1"/>
              </p:cNvSpPr>
              <p:nvPr/>
            </p:nvSpPr>
            <p:spPr>
              <a:xfrm>
                <a:off x="2381096" y="1053994"/>
                <a:ext cx="410690"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97EEECE1-02B7-4AB8-9CA2-B53A94A9F126}"/>
                  </a:ext>
                </a:extLst>
              </p:cNvPr>
              <p:cNvSpPr/>
              <p:nvPr/>
            </p:nvSpPr>
            <p:spPr>
              <a:xfrm>
                <a:off x="2586441" y="1053994"/>
                <a:ext cx="13570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6" name="Rectangle 5">
                <a:extLst>
                  <a:ext uri="{FF2B5EF4-FFF2-40B4-BE49-F238E27FC236}">
                    <a16:creationId xmlns:a16="http://schemas.microsoft.com/office/drawing/2014/main" id="{97EEECE1-02B7-4AB8-9CA2-B53A94A9F126}"/>
                  </a:ext>
                </a:extLst>
              </p:cNvPr>
              <p:cNvSpPr>
                <a:spLocks noRot="1" noChangeAspect="1" noMove="1" noResize="1" noEditPoints="1" noAdjustHandles="1" noChangeArrowheads="1" noChangeShapeType="1" noTextEdit="1"/>
              </p:cNvSpPr>
              <p:nvPr/>
            </p:nvSpPr>
            <p:spPr>
              <a:xfrm>
                <a:off x="2586441" y="1053994"/>
                <a:ext cx="1357038" cy="369332"/>
              </a:xfrm>
              <a:prstGeom prst="rect">
                <a:avLst/>
              </a:prstGeom>
              <a:blipFill>
                <a:blip r:embed="rId4"/>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3FA03D11-0EDF-4DF9-A56C-694BEA9FCE9E}"/>
                  </a:ext>
                </a:extLst>
              </p:cNvPr>
              <p:cNvSpPr/>
              <p:nvPr/>
            </p:nvSpPr>
            <p:spPr>
              <a:xfrm>
                <a:off x="3714506" y="1063772"/>
                <a:ext cx="4579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2</m:t>
                          </m:r>
                        </m:sub>
                      </m:sSub>
                    </m:oMath>
                  </m:oMathPara>
                </a14:m>
                <a:endParaRPr lang="fr-FR" dirty="0"/>
              </a:p>
            </p:txBody>
          </p:sp>
        </mc:Choice>
        <mc:Fallback xmlns="">
          <p:sp>
            <p:nvSpPr>
              <p:cNvPr id="7" name="Rectangle 6">
                <a:extLst>
                  <a:ext uri="{FF2B5EF4-FFF2-40B4-BE49-F238E27FC236}">
                    <a16:creationId xmlns:a16="http://schemas.microsoft.com/office/drawing/2014/main" id="{3FA03D11-0EDF-4DF9-A56C-694BEA9FCE9E}"/>
                  </a:ext>
                </a:extLst>
              </p:cNvPr>
              <p:cNvSpPr>
                <a:spLocks noRot="1" noChangeAspect="1" noMove="1" noResize="1" noEditPoints="1" noAdjustHandles="1" noChangeArrowheads="1" noChangeShapeType="1" noTextEdit="1"/>
              </p:cNvSpPr>
              <p:nvPr/>
            </p:nvSpPr>
            <p:spPr>
              <a:xfrm>
                <a:off x="3714506" y="1063772"/>
                <a:ext cx="457946" cy="369332"/>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DC5322FE-1E67-4828-B640-B52BCA18A6F1}"/>
                  </a:ext>
                </a:extLst>
              </p:cNvPr>
              <p:cNvSpPr/>
              <p:nvPr/>
            </p:nvSpPr>
            <p:spPr>
              <a:xfrm>
                <a:off x="3967107" y="105399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8" name="Rectangle 7">
                <a:extLst>
                  <a:ext uri="{FF2B5EF4-FFF2-40B4-BE49-F238E27FC236}">
                    <a16:creationId xmlns:a16="http://schemas.microsoft.com/office/drawing/2014/main" id="{DC5322FE-1E67-4828-B640-B52BCA18A6F1}"/>
                  </a:ext>
                </a:extLst>
              </p:cNvPr>
              <p:cNvSpPr>
                <a:spLocks noRot="1" noChangeAspect="1" noMove="1" noResize="1" noEditPoints="1" noAdjustHandles="1" noChangeArrowheads="1" noChangeShapeType="1" noTextEdit="1"/>
              </p:cNvSpPr>
              <p:nvPr/>
            </p:nvSpPr>
            <p:spPr>
              <a:xfrm>
                <a:off x="3967107" y="1053994"/>
                <a:ext cx="410690"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0905368-6B41-4759-965E-9542DDFABC39}"/>
                  </a:ext>
                </a:extLst>
              </p:cNvPr>
              <p:cNvSpPr/>
              <p:nvPr/>
            </p:nvSpPr>
            <p:spPr>
              <a:xfrm>
                <a:off x="4172452" y="1053994"/>
                <a:ext cx="35721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oMath>
                  </m:oMathPara>
                </a14:m>
                <a:endParaRPr lang="fr-FR" dirty="0"/>
              </a:p>
            </p:txBody>
          </p:sp>
        </mc:Choice>
        <mc:Fallback xmlns="">
          <p:sp>
            <p:nvSpPr>
              <p:cNvPr id="9" name="Rectangle 8">
                <a:extLst>
                  <a:ext uri="{FF2B5EF4-FFF2-40B4-BE49-F238E27FC236}">
                    <a16:creationId xmlns:a16="http://schemas.microsoft.com/office/drawing/2014/main" id="{80905368-6B41-4759-965E-9542DDFABC39}"/>
                  </a:ext>
                </a:extLst>
              </p:cNvPr>
              <p:cNvSpPr>
                <a:spLocks noRot="1" noChangeAspect="1" noMove="1" noResize="1" noEditPoints="1" noAdjustHandles="1" noChangeArrowheads="1" noChangeShapeType="1" noTextEdit="1"/>
              </p:cNvSpPr>
              <p:nvPr/>
            </p:nvSpPr>
            <p:spPr>
              <a:xfrm>
                <a:off x="4172452" y="1053994"/>
                <a:ext cx="357213" cy="369332"/>
              </a:xfrm>
              <a:prstGeom prst="rect">
                <a:avLst/>
              </a:prstGeom>
              <a:blipFill>
                <a:blip r:embed="rId7"/>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BD5C7A59-BE0D-4FB1-93D9-78D4596E62AA}"/>
                  </a:ext>
                </a:extLst>
              </p:cNvPr>
              <p:cNvSpPr/>
              <p:nvPr/>
            </p:nvSpPr>
            <p:spPr>
              <a:xfrm>
                <a:off x="4351058" y="1053994"/>
                <a:ext cx="4579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3</m:t>
                          </m:r>
                        </m:sub>
                      </m:sSub>
                    </m:oMath>
                  </m:oMathPara>
                </a14:m>
                <a:endParaRPr lang="fr-FR" dirty="0"/>
              </a:p>
            </p:txBody>
          </p:sp>
        </mc:Choice>
        <mc:Fallback xmlns="">
          <p:sp>
            <p:nvSpPr>
              <p:cNvPr id="10" name="Rectangle 9">
                <a:extLst>
                  <a:ext uri="{FF2B5EF4-FFF2-40B4-BE49-F238E27FC236}">
                    <a16:creationId xmlns:a16="http://schemas.microsoft.com/office/drawing/2014/main" id="{BD5C7A59-BE0D-4FB1-93D9-78D4596E62AA}"/>
                  </a:ext>
                </a:extLst>
              </p:cNvPr>
              <p:cNvSpPr>
                <a:spLocks noRot="1" noChangeAspect="1" noMove="1" noResize="1" noEditPoints="1" noAdjustHandles="1" noChangeArrowheads="1" noChangeShapeType="1" noTextEdit="1"/>
              </p:cNvSpPr>
              <p:nvPr/>
            </p:nvSpPr>
            <p:spPr>
              <a:xfrm>
                <a:off x="4351058" y="1053994"/>
                <a:ext cx="457946" cy="36933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8D7F12AD-97AF-4D19-88F0-E7BC25E0FECF}"/>
                  </a:ext>
                </a:extLst>
              </p:cNvPr>
              <p:cNvSpPr/>
              <p:nvPr/>
            </p:nvSpPr>
            <p:spPr>
              <a:xfrm>
                <a:off x="4603659" y="104809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1" name="Rectangle 10">
                <a:extLst>
                  <a:ext uri="{FF2B5EF4-FFF2-40B4-BE49-F238E27FC236}">
                    <a16:creationId xmlns:a16="http://schemas.microsoft.com/office/drawing/2014/main" id="{8D7F12AD-97AF-4D19-88F0-E7BC25E0FECF}"/>
                  </a:ext>
                </a:extLst>
              </p:cNvPr>
              <p:cNvSpPr>
                <a:spLocks noRot="1" noChangeAspect="1" noMove="1" noResize="1" noEditPoints="1" noAdjustHandles="1" noChangeArrowheads="1" noChangeShapeType="1" noTextEdit="1"/>
              </p:cNvSpPr>
              <p:nvPr/>
            </p:nvSpPr>
            <p:spPr>
              <a:xfrm>
                <a:off x="4603659" y="1048091"/>
                <a:ext cx="410690" cy="369332"/>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5B3DA6DB-2177-437C-90BE-0CE974F71AA1}"/>
                  </a:ext>
                </a:extLst>
              </p:cNvPr>
              <p:cNvSpPr/>
              <p:nvPr/>
            </p:nvSpPr>
            <p:spPr>
              <a:xfrm>
                <a:off x="4805638" y="1042188"/>
                <a:ext cx="4174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r>
                        <a:rPr lang="fr-FR" i="0">
                          <a:latin typeface="Cambria Math" panose="02040503050406030204" pitchFamily="18" charset="0"/>
                        </a:rPr>
                        <m:t> </m:t>
                      </m:r>
                    </m:oMath>
                  </m:oMathPara>
                </a14:m>
                <a:endParaRPr lang="fr-FR" dirty="0"/>
              </a:p>
            </p:txBody>
          </p:sp>
        </mc:Choice>
        <mc:Fallback xmlns="">
          <p:sp>
            <p:nvSpPr>
              <p:cNvPr id="12" name="Rectangle 11">
                <a:extLst>
                  <a:ext uri="{FF2B5EF4-FFF2-40B4-BE49-F238E27FC236}">
                    <a16:creationId xmlns:a16="http://schemas.microsoft.com/office/drawing/2014/main" id="{5B3DA6DB-2177-437C-90BE-0CE974F71AA1}"/>
                  </a:ext>
                </a:extLst>
              </p:cNvPr>
              <p:cNvSpPr>
                <a:spLocks noRot="1" noChangeAspect="1" noMove="1" noResize="1" noEditPoints="1" noAdjustHandles="1" noChangeArrowheads="1" noChangeShapeType="1" noTextEdit="1"/>
              </p:cNvSpPr>
              <p:nvPr/>
            </p:nvSpPr>
            <p:spPr>
              <a:xfrm>
                <a:off x="4805638" y="1042188"/>
                <a:ext cx="417422" cy="369332"/>
              </a:xfrm>
              <a:prstGeom prst="rect">
                <a:avLst/>
              </a:prstGeom>
              <a:blipFill>
                <a:blip r:embed="rId10"/>
                <a:stretch>
                  <a:fillRect b="-49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7BBCC1BD-5691-4C68-9D58-9AA53DCE87BA}"/>
                  </a:ext>
                </a:extLst>
              </p:cNvPr>
              <p:cNvSpPr/>
              <p:nvPr/>
            </p:nvSpPr>
            <p:spPr>
              <a:xfrm>
                <a:off x="4990721" y="1063772"/>
                <a:ext cx="4512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r>
                            <a:rPr lang="fr-FR" i="0">
                              <a:latin typeface="Cambria Math" panose="02040503050406030204" pitchFamily="18" charset="0"/>
                            </a:rPr>
                            <m:t>4</m:t>
                          </m:r>
                        </m:sub>
                      </m:sSub>
                    </m:oMath>
                  </m:oMathPara>
                </a14:m>
                <a:endParaRPr lang="fr-FR" dirty="0"/>
              </a:p>
            </p:txBody>
          </p:sp>
        </mc:Choice>
        <mc:Fallback xmlns="">
          <p:sp>
            <p:nvSpPr>
              <p:cNvPr id="13" name="Rectangle 12">
                <a:extLst>
                  <a:ext uri="{FF2B5EF4-FFF2-40B4-BE49-F238E27FC236}">
                    <a16:creationId xmlns:a16="http://schemas.microsoft.com/office/drawing/2014/main" id="{7BBCC1BD-5691-4C68-9D58-9AA53DCE87BA}"/>
                  </a:ext>
                </a:extLst>
              </p:cNvPr>
              <p:cNvSpPr>
                <a:spLocks noRot="1" noChangeAspect="1" noMove="1" noResize="1" noEditPoints="1" noAdjustHandles="1" noChangeArrowheads="1" noChangeShapeType="1" noTextEdit="1"/>
              </p:cNvSpPr>
              <p:nvPr/>
            </p:nvSpPr>
            <p:spPr>
              <a:xfrm>
                <a:off x="4990721" y="1063772"/>
                <a:ext cx="451214" cy="369332"/>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E0F52F64-C13C-4266-89D9-E7AC7D651DCC}"/>
                  </a:ext>
                </a:extLst>
              </p:cNvPr>
              <p:cNvSpPr/>
              <p:nvPr/>
            </p:nvSpPr>
            <p:spPr>
              <a:xfrm>
                <a:off x="5240211" y="107941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4" name="Rectangle 13">
                <a:extLst>
                  <a:ext uri="{FF2B5EF4-FFF2-40B4-BE49-F238E27FC236}">
                    <a16:creationId xmlns:a16="http://schemas.microsoft.com/office/drawing/2014/main" id="{E0F52F64-C13C-4266-89D9-E7AC7D651DCC}"/>
                  </a:ext>
                </a:extLst>
              </p:cNvPr>
              <p:cNvSpPr>
                <a:spLocks noRot="1" noChangeAspect="1" noMove="1" noResize="1" noEditPoints="1" noAdjustHandles="1" noChangeArrowheads="1" noChangeShapeType="1" noTextEdit="1"/>
              </p:cNvSpPr>
              <p:nvPr/>
            </p:nvSpPr>
            <p:spPr>
              <a:xfrm>
                <a:off x="5240211" y="1079417"/>
                <a:ext cx="410690" cy="369332"/>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3D685725-8F8D-4723-B46A-BD44170EC7B9}"/>
                  </a:ext>
                </a:extLst>
              </p:cNvPr>
              <p:cNvSpPr/>
              <p:nvPr/>
            </p:nvSpPr>
            <p:spPr>
              <a:xfrm>
                <a:off x="5475405" y="1063772"/>
                <a:ext cx="13570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15" name="Rectangle 14">
                <a:extLst>
                  <a:ext uri="{FF2B5EF4-FFF2-40B4-BE49-F238E27FC236}">
                    <a16:creationId xmlns:a16="http://schemas.microsoft.com/office/drawing/2014/main" id="{3D685725-8F8D-4723-B46A-BD44170EC7B9}"/>
                  </a:ext>
                </a:extLst>
              </p:cNvPr>
              <p:cNvSpPr>
                <a:spLocks noRot="1" noChangeAspect="1" noMove="1" noResize="1" noEditPoints="1" noAdjustHandles="1" noChangeArrowheads="1" noChangeShapeType="1" noTextEdit="1"/>
              </p:cNvSpPr>
              <p:nvPr/>
            </p:nvSpPr>
            <p:spPr>
              <a:xfrm>
                <a:off x="5475405" y="1063772"/>
                <a:ext cx="1357038" cy="369332"/>
              </a:xfrm>
              <a:prstGeom prst="rect">
                <a:avLst/>
              </a:prstGeom>
              <a:blipFill>
                <a:blip r:embed="rId13"/>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2C6EA684-1800-464B-89CD-0EF6F4BBEBBE}"/>
                  </a:ext>
                </a:extLst>
              </p:cNvPr>
              <p:cNvSpPr/>
              <p:nvPr/>
            </p:nvSpPr>
            <p:spPr>
              <a:xfrm>
                <a:off x="6620877" y="1079417"/>
                <a:ext cx="4940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21</m:t>
                      </m:r>
                    </m:oMath>
                  </m:oMathPara>
                </a14:m>
                <a:endParaRPr lang="fr-FR" dirty="0"/>
              </a:p>
            </p:txBody>
          </p:sp>
        </mc:Choice>
        <mc:Fallback xmlns="">
          <p:sp>
            <p:nvSpPr>
              <p:cNvPr id="16" name="Rectangle 15">
                <a:extLst>
                  <a:ext uri="{FF2B5EF4-FFF2-40B4-BE49-F238E27FC236}">
                    <a16:creationId xmlns:a16="http://schemas.microsoft.com/office/drawing/2014/main" id="{2C6EA684-1800-464B-89CD-0EF6F4BBEBBE}"/>
                  </a:ext>
                </a:extLst>
              </p:cNvPr>
              <p:cNvSpPr>
                <a:spLocks noRot="1" noChangeAspect="1" noMove="1" noResize="1" noEditPoints="1" noAdjustHandles="1" noChangeArrowheads="1" noChangeShapeType="1" noTextEdit="1"/>
              </p:cNvSpPr>
              <p:nvPr/>
            </p:nvSpPr>
            <p:spPr>
              <a:xfrm>
                <a:off x="6620877" y="1079417"/>
                <a:ext cx="494046" cy="369332"/>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A0314C6A-0487-4BC8-92E5-8EA45DC952E7}"/>
                  </a:ext>
                </a:extLst>
              </p:cNvPr>
              <p:cNvSpPr/>
              <p:nvPr/>
            </p:nvSpPr>
            <p:spPr>
              <a:xfrm>
                <a:off x="6903156" y="107452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7" name="Rectangle 16">
                <a:extLst>
                  <a:ext uri="{FF2B5EF4-FFF2-40B4-BE49-F238E27FC236}">
                    <a16:creationId xmlns:a16="http://schemas.microsoft.com/office/drawing/2014/main" id="{A0314C6A-0487-4BC8-92E5-8EA45DC952E7}"/>
                  </a:ext>
                </a:extLst>
              </p:cNvPr>
              <p:cNvSpPr>
                <a:spLocks noRot="1" noChangeAspect="1" noMove="1" noResize="1" noEditPoints="1" noAdjustHandles="1" noChangeArrowheads="1" noChangeShapeType="1" noTextEdit="1"/>
              </p:cNvSpPr>
              <p:nvPr/>
            </p:nvSpPr>
            <p:spPr>
              <a:xfrm>
                <a:off x="6903156" y="1074528"/>
                <a:ext cx="410690" cy="369332"/>
              </a:xfrm>
              <a:prstGeom prst="rect">
                <a:avLst/>
              </a:prstGeom>
              <a:blipFill>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634A9C28-8AE8-428C-AED1-61E96F919A78}"/>
                  </a:ext>
                </a:extLst>
              </p:cNvPr>
              <p:cNvSpPr/>
              <p:nvPr/>
            </p:nvSpPr>
            <p:spPr>
              <a:xfrm>
                <a:off x="7102280" y="1069639"/>
                <a:ext cx="4940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18</m:t>
                      </m:r>
                    </m:oMath>
                  </m:oMathPara>
                </a14:m>
                <a:endParaRPr lang="fr-FR" dirty="0"/>
              </a:p>
            </p:txBody>
          </p:sp>
        </mc:Choice>
        <mc:Fallback xmlns="">
          <p:sp>
            <p:nvSpPr>
              <p:cNvPr id="18" name="Rectangle 17">
                <a:extLst>
                  <a:ext uri="{FF2B5EF4-FFF2-40B4-BE49-F238E27FC236}">
                    <a16:creationId xmlns:a16="http://schemas.microsoft.com/office/drawing/2014/main" id="{634A9C28-8AE8-428C-AED1-61E96F919A78}"/>
                  </a:ext>
                </a:extLst>
              </p:cNvPr>
              <p:cNvSpPr>
                <a:spLocks noRot="1" noChangeAspect="1" noMove="1" noResize="1" noEditPoints="1" noAdjustHandles="1" noChangeArrowheads="1" noChangeShapeType="1" noTextEdit="1"/>
              </p:cNvSpPr>
              <p:nvPr/>
            </p:nvSpPr>
            <p:spPr>
              <a:xfrm>
                <a:off x="7102280" y="1069639"/>
                <a:ext cx="494046" cy="369332"/>
              </a:xfrm>
              <a:prstGeom prst="rect">
                <a:avLst/>
              </a:prstGeom>
              <a:blipFill>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B4729F65-32A2-4761-8FCF-383EB0F93439}"/>
                  </a:ext>
                </a:extLst>
              </p:cNvPr>
              <p:cNvSpPr/>
              <p:nvPr/>
            </p:nvSpPr>
            <p:spPr>
              <a:xfrm>
                <a:off x="7397202" y="1063772"/>
                <a:ext cx="4085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r>
                        <a:rPr lang="fr-FR" i="0">
                          <a:latin typeface="Cambria Math" panose="02040503050406030204" pitchFamily="18" charset="0"/>
                        </a:rPr>
                        <m:t> </m:t>
                      </m:r>
                    </m:oMath>
                  </m:oMathPara>
                </a14:m>
                <a:endParaRPr lang="fr-FR" dirty="0"/>
              </a:p>
            </p:txBody>
          </p:sp>
        </mc:Choice>
        <mc:Fallback xmlns="">
          <p:sp>
            <p:nvSpPr>
              <p:cNvPr id="19" name="Rectangle 18">
                <a:extLst>
                  <a:ext uri="{FF2B5EF4-FFF2-40B4-BE49-F238E27FC236}">
                    <a16:creationId xmlns:a16="http://schemas.microsoft.com/office/drawing/2014/main" id="{B4729F65-32A2-4761-8FCF-383EB0F93439}"/>
                  </a:ext>
                </a:extLst>
              </p:cNvPr>
              <p:cNvSpPr>
                <a:spLocks noRot="1" noChangeAspect="1" noMove="1" noResize="1" noEditPoints="1" noAdjustHandles="1" noChangeArrowheads="1" noChangeShapeType="1" noTextEdit="1"/>
              </p:cNvSpPr>
              <p:nvPr/>
            </p:nvSpPr>
            <p:spPr>
              <a:xfrm>
                <a:off x="7397202" y="1063772"/>
                <a:ext cx="408509" cy="369332"/>
              </a:xfrm>
              <a:prstGeom prst="rect">
                <a:avLst/>
              </a:prstGeom>
              <a:blipFill>
                <a:blip r:embed="rId17"/>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C4813FB4-000F-491D-9F59-C214FBE03AA9}"/>
                  </a:ext>
                </a:extLst>
              </p:cNvPr>
              <p:cNvSpPr/>
              <p:nvPr/>
            </p:nvSpPr>
            <p:spPr>
              <a:xfrm>
                <a:off x="7562875" y="107941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0" name="Rectangle 19">
                <a:extLst>
                  <a:ext uri="{FF2B5EF4-FFF2-40B4-BE49-F238E27FC236}">
                    <a16:creationId xmlns:a16="http://schemas.microsoft.com/office/drawing/2014/main" id="{C4813FB4-000F-491D-9F59-C214FBE03AA9}"/>
                  </a:ext>
                </a:extLst>
              </p:cNvPr>
              <p:cNvSpPr>
                <a:spLocks noRot="1" noChangeAspect="1" noMove="1" noResize="1" noEditPoints="1" noAdjustHandles="1" noChangeArrowheads="1" noChangeShapeType="1" noTextEdit="1"/>
              </p:cNvSpPr>
              <p:nvPr/>
            </p:nvSpPr>
            <p:spPr>
              <a:xfrm>
                <a:off x="7562875" y="1079417"/>
                <a:ext cx="410690" cy="369332"/>
              </a:xfrm>
              <a:prstGeom prst="rect">
                <a:avLst/>
              </a:prstGeom>
              <a:blipFill>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C837E7AD-436E-4168-AF7F-E4B7072B2A61}"/>
                  </a:ext>
                </a:extLst>
              </p:cNvPr>
              <p:cNvSpPr/>
              <p:nvPr/>
            </p:nvSpPr>
            <p:spPr>
              <a:xfrm>
                <a:off x="7768220" y="1079417"/>
                <a:ext cx="4940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15</m:t>
                      </m:r>
                    </m:oMath>
                  </m:oMathPara>
                </a14:m>
                <a:endParaRPr lang="fr-FR" dirty="0"/>
              </a:p>
            </p:txBody>
          </p:sp>
        </mc:Choice>
        <mc:Fallback xmlns="">
          <p:sp>
            <p:nvSpPr>
              <p:cNvPr id="21" name="Rectangle 20">
                <a:extLst>
                  <a:ext uri="{FF2B5EF4-FFF2-40B4-BE49-F238E27FC236}">
                    <a16:creationId xmlns:a16="http://schemas.microsoft.com/office/drawing/2014/main" id="{C837E7AD-436E-4168-AF7F-E4B7072B2A61}"/>
                  </a:ext>
                </a:extLst>
              </p:cNvPr>
              <p:cNvSpPr>
                <a:spLocks noRot="1" noChangeAspect="1" noMove="1" noResize="1" noEditPoints="1" noAdjustHandles="1" noChangeArrowheads="1" noChangeShapeType="1" noTextEdit="1"/>
              </p:cNvSpPr>
              <p:nvPr/>
            </p:nvSpPr>
            <p:spPr>
              <a:xfrm>
                <a:off x="7768220" y="1079417"/>
                <a:ext cx="494046" cy="369332"/>
              </a:xfrm>
              <a:prstGeom prst="rect">
                <a:avLst/>
              </a:prstGeom>
              <a:blipFill>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05178B9F-A5CE-4750-81DF-81E8E5CCD95C}"/>
                  </a:ext>
                </a:extLst>
              </p:cNvPr>
              <p:cNvSpPr/>
              <p:nvPr/>
            </p:nvSpPr>
            <p:spPr>
              <a:xfrm>
                <a:off x="8084899" y="1042188"/>
                <a:ext cx="366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𝜂</m:t>
                      </m:r>
                    </m:oMath>
                  </m:oMathPara>
                </a14:m>
                <a:endParaRPr lang="fr-FR" dirty="0"/>
              </a:p>
            </p:txBody>
          </p:sp>
        </mc:Choice>
        <mc:Fallback xmlns="">
          <p:sp>
            <p:nvSpPr>
              <p:cNvPr id="22" name="Rectangle 21">
                <a:extLst>
                  <a:ext uri="{FF2B5EF4-FFF2-40B4-BE49-F238E27FC236}">
                    <a16:creationId xmlns:a16="http://schemas.microsoft.com/office/drawing/2014/main" id="{05178B9F-A5CE-4750-81DF-81E8E5CCD95C}"/>
                  </a:ext>
                </a:extLst>
              </p:cNvPr>
              <p:cNvSpPr>
                <a:spLocks noRot="1" noChangeAspect="1" noMove="1" noResize="1" noEditPoints="1" noAdjustHandles="1" noChangeArrowheads="1" noChangeShapeType="1" noTextEdit="1"/>
              </p:cNvSpPr>
              <p:nvPr/>
            </p:nvSpPr>
            <p:spPr>
              <a:xfrm>
                <a:off x="8084899" y="1042188"/>
                <a:ext cx="366126" cy="369332"/>
              </a:xfrm>
              <a:prstGeom prst="rect">
                <a:avLst/>
              </a:prstGeom>
              <a:blipFill>
                <a:blip r:embed="rId20"/>
                <a:stretch>
                  <a:fillRect b="-491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35E7EEB2-ED5C-4F13-B1C0-07DC941083EF}"/>
                  </a:ext>
                </a:extLst>
              </p:cNvPr>
              <p:cNvSpPr/>
              <p:nvPr/>
            </p:nvSpPr>
            <p:spPr>
              <a:xfrm>
                <a:off x="1462222" y="1850546"/>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3" name="Rectangle 22">
                <a:extLst>
                  <a:ext uri="{FF2B5EF4-FFF2-40B4-BE49-F238E27FC236}">
                    <a16:creationId xmlns:a16="http://schemas.microsoft.com/office/drawing/2014/main" id="{35E7EEB2-ED5C-4F13-B1C0-07DC941083EF}"/>
                  </a:ext>
                </a:extLst>
              </p:cNvPr>
              <p:cNvSpPr>
                <a:spLocks noRot="1" noChangeAspect="1" noMove="1" noResize="1" noEditPoints="1" noAdjustHandles="1" noChangeArrowheads="1" noChangeShapeType="1" noTextEdit="1"/>
              </p:cNvSpPr>
              <p:nvPr/>
            </p:nvSpPr>
            <p:spPr>
              <a:xfrm>
                <a:off x="1462222" y="1850546"/>
                <a:ext cx="437940" cy="369332"/>
              </a:xfrm>
              <a:prstGeom prst="rect">
                <a:avLst/>
              </a:prstGeom>
              <a:blipFill>
                <a:blip r:embed="rId2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7ED54695-55B2-44F9-8855-EE70FF2C1B1B}"/>
                  </a:ext>
                </a:extLst>
              </p:cNvPr>
              <p:cNvSpPr/>
              <p:nvPr/>
            </p:nvSpPr>
            <p:spPr>
              <a:xfrm>
                <a:off x="1818986" y="1840767"/>
                <a:ext cx="1124219"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4" name="Rectangle 23">
                <a:extLst>
                  <a:ext uri="{FF2B5EF4-FFF2-40B4-BE49-F238E27FC236}">
                    <a16:creationId xmlns:a16="http://schemas.microsoft.com/office/drawing/2014/main" id="{7ED54695-55B2-44F9-8855-EE70FF2C1B1B}"/>
                  </a:ext>
                </a:extLst>
              </p:cNvPr>
              <p:cNvSpPr>
                <a:spLocks noRot="1" noChangeAspect="1" noMove="1" noResize="1" noEditPoints="1" noAdjustHandles="1" noChangeArrowheads="1" noChangeShapeType="1" noTextEdit="1"/>
              </p:cNvSpPr>
              <p:nvPr/>
            </p:nvSpPr>
            <p:spPr>
              <a:xfrm>
                <a:off x="1818986" y="1840767"/>
                <a:ext cx="1124219" cy="388889"/>
              </a:xfrm>
              <a:prstGeom prst="rect">
                <a:avLst/>
              </a:prstGeom>
              <a:blipFill>
                <a:blip r:embed="rId22"/>
                <a:stretch>
                  <a:fillRect b="-78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560794F6-8CD4-44D2-B62B-AF95FEC69FEC}"/>
                  </a:ext>
                </a:extLst>
              </p:cNvPr>
              <p:cNvSpPr/>
              <p:nvPr/>
            </p:nvSpPr>
            <p:spPr>
              <a:xfrm>
                <a:off x="2737860" y="185054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5" name="Rectangle 24">
                <a:extLst>
                  <a:ext uri="{FF2B5EF4-FFF2-40B4-BE49-F238E27FC236}">
                    <a16:creationId xmlns:a16="http://schemas.microsoft.com/office/drawing/2014/main" id="{560794F6-8CD4-44D2-B62B-AF95FEC69FEC}"/>
                  </a:ext>
                </a:extLst>
              </p:cNvPr>
              <p:cNvSpPr>
                <a:spLocks noRot="1" noChangeAspect="1" noMove="1" noResize="1" noEditPoints="1" noAdjustHandles="1" noChangeArrowheads="1" noChangeShapeType="1" noTextEdit="1"/>
              </p:cNvSpPr>
              <p:nvPr/>
            </p:nvSpPr>
            <p:spPr>
              <a:xfrm>
                <a:off x="2737860" y="1850545"/>
                <a:ext cx="410690" cy="369332"/>
              </a:xfrm>
              <a:prstGeom prst="rect">
                <a:avLst/>
              </a:prstGeom>
              <a:blipFill>
                <a:blip r:embed="rId2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4B341D51-1880-4A9D-9C0B-EB1F6D148C43}"/>
                  </a:ext>
                </a:extLst>
              </p:cNvPr>
              <p:cNvSpPr/>
              <p:nvPr/>
            </p:nvSpPr>
            <p:spPr>
              <a:xfrm>
                <a:off x="2943205" y="1846633"/>
                <a:ext cx="33244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21</m:t>
                      </m:r>
                      <m:r>
                        <a:rPr lang="fr-FR" i="0">
                          <a:latin typeface="Cambria Math" panose="02040503050406030204" pitchFamily="18" charset="0"/>
                        </a:rPr>
                        <m:t>−21 </m:t>
                      </m:r>
                      <m:r>
                        <a:rPr lang="fr-FR" i="1">
                          <a:latin typeface="Cambria Math" panose="02040503050406030204" pitchFamily="18" charset="0"/>
                        </a:rPr>
                        <m:t>𝜉</m:t>
                      </m:r>
                      <m:r>
                        <a:rPr lang="fr-FR" i="0">
                          <a:latin typeface="Cambria Math" panose="02040503050406030204" pitchFamily="18" charset="0"/>
                        </a:rPr>
                        <m:t>−21 </m:t>
                      </m:r>
                      <m:r>
                        <a:rPr lang="fr-FR" i="1">
                          <a:latin typeface="Cambria Math" panose="02040503050406030204" pitchFamily="18" charset="0"/>
                        </a:rPr>
                        <m:t>𝜂</m:t>
                      </m:r>
                      <m:r>
                        <a:rPr lang="fr-FR" i="0">
                          <a:latin typeface="Cambria Math" panose="02040503050406030204" pitchFamily="18" charset="0"/>
                        </a:rPr>
                        <m:t>+18 </m:t>
                      </m:r>
                      <m:r>
                        <a:rPr lang="fr-FR" i="1">
                          <a:latin typeface="Cambria Math" panose="02040503050406030204" pitchFamily="18" charset="0"/>
                        </a:rPr>
                        <m:t>𝜉</m:t>
                      </m:r>
                      <m:r>
                        <a:rPr lang="fr-FR" i="0">
                          <a:latin typeface="Cambria Math" panose="02040503050406030204" pitchFamily="18" charset="0"/>
                        </a:rPr>
                        <m:t>+15 </m:t>
                      </m:r>
                      <m:r>
                        <a:rPr lang="fr-FR" i="1">
                          <a:latin typeface="Cambria Math" panose="02040503050406030204" pitchFamily="18" charset="0"/>
                        </a:rPr>
                        <m:t>𝜂</m:t>
                      </m:r>
                    </m:oMath>
                  </m:oMathPara>
                </a14:m>
                <a:endParaRPr lang="fr-FR" dirty="0"/>
              </a:p>
            </p:txBody>
          </p:sp>
        </mc:Choice>
        <mc:Fallback xmlns="">
          <p:sp>
            <p:nvSpPr>
              <p:cNvPr id="26" name="Rectangle 25">
                <a:extLst>
                  <a:ext uri="{FF2B5EF4-FFF2-40B4-BE49-F238E27FC236}">
                    <a16:creationId xmlns:a16="http://schemas.microsoft.com/office/drawing/2014/main" id="{4B341D51-1880-4A9D-9C0B-EB1F6D148C43}"/>
                  </a:ext>
                </a:extLst>
              </p:cNvPr>
              <p:cNvSpPr>
                <a:spLocks noRot="1" noChangeAspect="1" noMove="1" noResize="1" noEditPoints="1" noAdjustHandles="1" noChangeArrowheads="1" noChangeShapeType="1" noTextEdit="1"/>
              </p:cNvSpPr>
              <p:nvPr/>
            </p:nvSpPr>
            <p:spPr>
              <a:xfrm>
                <a:off x="2943205" y="1846633"/>
                <a:ext cx="3324435" cy="369332"/>
              </a:xfrm>
              <a:prstGeom prst="rect">
                <a:avLst/>
              </a:prstGeom>
              <a:blipFill>
                <a:blip r:embed="rId24"/>
                <a:stretch>
                  <a:fillRect b="-114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53FF4EDC-2B9A-4A3A-9A24-B732C2912648}"/>
                  </a:ext>
                </a:extLst>
              </p:cNvPr>
              <p:cNvSpPr/>
              <p:nvPr/>
            </p:nvSpPr>
            <p:spPr>
              <a:xfrm>
                <a:off x="1462222" y="2627540"/>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7" name="Rectangle 26">
                <a:extLst>
                  <a:ext uri="{FF2B5EF4-FFF2-40B4-BE49-F238E27FC236}">
                    <a16:creationId xmlns:a16="http://schemas.microsoft.com/office/drawing/2014/main" id="{53FF4EDC-2B9A-4A3A-9A24-B732C2912648}"/>
                  </a:ext>
                </a:extLst>
              </p:cNvPr>
              <p:cNvSpPr>
                <a:spLocks noRot="1" noChangeAspect="1" noMove="1" noResize="1" noEditPoints="1" noAdjustHandles="1" noChangeArrowheads="1" noChangeShapeType="1" noTextEdit="1"/>
              </p:cNvSpPr>
              <p:nvPr/>
            </p:nvSpPr>
            <p:spPr>
              <a:xfrm>
                <a:off x="1462222" y="2627540"/>
                <a:ext cx="437940" cy="369332"/>
              </a:xfrm>
              <a:prstGeom prst="rect">
                <a:avLst/>
              </a:prstGeom>
              <a:blipFill>
                <a:blip r:embed="rId2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FF4604E8-4456-457E-AFC7-C45A95B47E05}"/>
                  </a:ext>
                </a:extLst>
              </p:cNvPr>
              <p:cNvSpPr/>
              <p:nvPr/>
            </p:nvSpPr>
            <p:spPr>
              <a:xfrm>
                <a:off x="1818985" y="2607983"/>
                <a:ext cx="1124219"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𝜂</m:t>
                          </m:r>
                        </m:e>
                      </m:d>
                    </m:oMath>
                  </m:oMathPara>
                </a14:m>
                <a:endParaRPr lang="fr-FR" dirty="0"/>
              </a:p>
            </p:txBody>
          </p:sp>
        </mc:Choice>
        <mc:Fallback xmlns="">
          <p:sp>
            <p:nvSpPr>
              <p:cNvPr id="28" name="Rectangle 27">
                <a:extLst>
                  <a:ext uri="{FF2B5EF4-FFF2-40B4-BE49-F238E27FC236}">
                    <a16:creationId xmlns:a16="http://schemas.microsoft.com/office/drawing/2014/main" id="{FF4604E8-4456-457E-AFC7-C45A95B47E05}"/>
                  </a:ext>
                </a:extLst>
              </p:cNvPr>
              <p:cNvSpPr>
                <a:spLocks noRot="1" noChangeAspect="1" noMove="1" noResize="1" noEditPoints="1" noAdjustHandles="1" noChangeArrowheads="1" noChangeShapeType="1" noTextEdit="1"/>
              </p:cNvSpPr>
              <p:nvPr/>
            </p:nvSpPr>
            <p:spPr>
              <a:xfrm>
                <a:off x="1818985" y="2607983"/>
                <a:ext cx="1124219" cy="388889"/>
              </a:xfrm>
              <a:prstGeom prst="rect">
                <a:avLst/>
              </a:prstGeom>
              <a:blipFill>
                <a:blip r:embed="rId26"/>
                <a:stretch>
                  <a:fillRect b="-78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4F8F7A5F-25A8-44DE-ADEF-CD4415915C92}"/>
                  </a:ext>
                </a:extLst>
              </p:cNvPr>
              <p:cNvSpPr/>
              <p:nvPr/>
            </p:nvSpPr>
            <p:spPr>
              <a:xfrm>
                <a:off x="2737859" y="262754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9" name="Rectangle 28">
                <a:extLst>
                  <a:ext uri="{FF2B5EF4-FFF2-40B4-BE49-F238E27FC236}">
                    <a16:creationId xmlns:a16="http://schemas.microsoft.com/office/drawing/2014/main" id="{4F8F7A5F-25A8-44DE-ADEF-CD4415915C92}"/>
                  </a:ext>
                </a:extLst>
              </p:cNvPr>
              <p:cNvSpPr>
                <a:spLocks noRot="1" noChangeAspect="1" noMove="1" noResize="1" noEditPoints="1" noAdjustHandles="1" noChangeArrowheads="1" noChangeShapeType="1" noTextEdit="1"/>
              </p:cNvSpPr>
              <p:nvPr/>
            </p:nvSpPr>
            <p:spPr>
              <a:xfrm>
                <a:off x="2737859" y="2627540"/>
                <a:ext cx="410690" cy="369332"/>
              </a:xfrm>
              <a:prstGeom prst="rect">
                <a:avLst/>
              </a:prstGeom>
              <a:blipFill>
                <a:blip r:embed="rId2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C5960758-0CB3-4613-843B-54392BDB7791}"/>
                  </a:ext>
                </a:extLst>
              </p:cNvPr>
              <p:cNvSpPr/>
              <p:nvPr/>
            </p:nvSpPr>
            <p:spPr>
              <a:xfrm>
                <a:off x="2954521" y="2627540"/>
                <a:ext cx="16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21</m:t>
                      </m:r>
                      <m:r>
                        <a:rPr lang="fr-FR" i="0">
                          <a:latin typeface="Cambria Math" panose="02040503050406030204" pitchFamily="18" charset="0"/>
                        </a:rPr>
                        <m:t>−3 </m:t>
                      </m:r>
                      <m:r>
                        <a:rPr lang="fr-FR" i="1">
                          <a:latin typeface="Cambria Math" panose="02040503050406030204" pitchFamily="18" charset="0"/>
                        </a:rPr>
                        <m:t>𝜉</m:t>
                      </m:r>
                      <m:r>
                        <a:rPr lang="fr-FR" i="0">
                          <a:latin typeface="Cambria Math" panose="02040503050406030204" pitchFamily="18" charset="0"/>
                        </a:rPr>
                        <m:t>−6 </m:t>
                      </m:r>
                      <m:r>
                        <a:rPr lang="fr-FR" i="1">
                          <a:latin typeface="Cambria Math" panose="02040503050406030204" pitchFamily="18" charset="0"/>
                        </a:rPr>
                        <m:t>𝜂</m:t>
                      </m:r>
                    </m:oMath>
                  </m:oMathPara>
                </a14:m>
                <a:endParaRPr lang="fr-FR" dirty="0"/>
              </a:p>
            </p:txBody>
          </p:sp>
        </mc:Choice>
        <mc:Fallback xmlns="">
          <p:sp>
            <p:nvSpPr>
              <p:cNvPr id="30" name="Rectangle 29">
                <a:extLst>
                  <a:ext uri="{FF2B5EF4-FFF2-40B4-BE49-F238E27FC236}">
                    <a16:creationId xmlns:a16="http://schemas.microsoft.com/office/drawing/2014/main" id="{C5960758-0CB3-4613-843B-54392BDB7791}"/>
                  </a:ext>
                </a:extLst>
              </p:cNvPr>
              <p:cNvSpPr>
                <a:spLocks noRot="1" noChangeAspect="1" noMove="1" noResize="1" noEditPoints="1" noAdjustHandles="1" noChangeArrowheads="1" noChangeShapeType="1" noTextEdit="1"/>
              </p:cNvSpPr>
              <p:nvPr/>
            </p:nvSpPr>
            <p:spPr>
              <a:xfrm>
                <a:off x="2954521" y="2627540"/>
                <a:ext cx="1652760" cy="369332"/>
              </a:xfrm>
              <a:prstGeom prst="rect">
                <a:avLst/>
              </a:prstGeom>
              <a:blipFill>
                <a:blip r:embed="rId28"/>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189B6410-223F-4E39-9673-01AFBC8739A0}"/>
                  </a:ext>
                </a:extLst>
              </p:cNvPr>
              <p:cNvSpPr/>
              <p:nvPr/>
            </p:nvSpPr>
            <p:spPr>
              <a:xfrm>
                <a:off x="428220" y="3241961"/>
                <a:ext cx="5440657" cy="374077"/>
              </a:xfrm>
              <a:prstGeom prst="rect">
                <a:avLst/>
              </a:prstGeom>
            </p:spPr>
            <p:txBody>
              <a:bodyPr wrap="none">
                <a:spAutoFit/>
              </a:bodyPr>
              <a:lstStyle/>
              <a:p>
                <a:pPr>
                  <a:lnSpc>
                    <a:spcPct val="107000"/>
                  </a:lnSpc>
                  <a:spcAft>
                    <a:spcPts val="800"/>
                  </a:spcAft>
                  <a:tabLst>
                    <a:tab pos="1276350" algn="l"/>
                  </a:tabLst>
                </a:pPr>
                <a:r>
                  <a:rPr lang="fr-FR" dirty="0">
                    <a:latin typeface="Times New Roman" panose="02020603050405020304" pitchFamily="18" charset="0"/>
                    <a:ea typeface="Times New Roman" panose="02020603050405020304" pitchFamily="18" charset="0"/>
                    <a:cs typeface="Arial" panose="020B0604020202020204" pitchFamily="34" charset="0"/>
                  </a:rPr>
                  <a:t>On remplace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𝜉</m:t>
                    </m:r>
                  </m:oMath>
                </a14:m>
                <a:r>
                  <a:rPr lang="fr-FR" dirty="0">
                    <a:latin typeface="Times New Roman" panose="02020603050405020304" pitchFamily="18" charset="0"/>
                    <a:ea typeface="Times New Roman" panose="02020603050405020304" pitchFamily="18" charset="0"/>
                    <a:cs typeface="Arial" panose="020B0604020202020204" pitchFamily="34" charset="0"/>
                  </a:rPr>
                  <a:t>   et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𝜂</m:t>
                    </m:r>
                  </m:oMath>
                </a14:m>
                <a:r>
                  <a:rPr lang="fr-FR" dirty="0">
                    <a:latin typeface="Times New Roman" panose="02020603050405020304" pitchFamily="18" charset="0"/>
                    <a:ea typeface="Times New Roman" panose="02020603050405020304" pitchFamily="18" charset="0"/>
                    <a:cs typeface="Arial" panose="020B0604020202020204" pitchFamily="34" charset="0"/>
                  </a:rPr>
                  <a:t>  par leurs expressions respectives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1" name="Rectangle 30">
                <a:extLst>
                  <a:ext uri="{FF2B5EF4-FFF2-40B4-BE49-F238E27FC236}">
                    <a16:creationId xmlns:a16="http://schemas.microsoft.com/office/drawing/2014/main" id="{189B6410-223F-4E39-9673-01AFBC8739A0}"/>
                  </a:ext>
                </a:extLst>
              </p:cNvPr>
              <p:cNvSpPr>
                <a:spLocks noRot="1" noChangeAspect="1" noMove="1" noResize="1" noEditPoints="1" noAdjustHandles="1" noChangeArrowheads="1" noChangeShapeType="1" noTextEdit="1"/>
              </p:cNvSpPr>
              <p:nvPr/>
            </p:nvSpPr>
            <p:spPr>
              <a:xfrm>
                <a:off x="428220" y="3241961"/>
                <a:ext cx="5440657" cy="374077"/>
              </a:xfrm>
              <a:prstGeom prst="rect">
                <a:avLst/>
              </a:prstGeom>
              <a:blipFill>
                <a:blip r:embed="rId29"/>
                <a:stretch>
                  <a:fillRect l="-896" t="-9836"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B5E5A588-3102-4290-990E-C56236F0FB59}"/>
                  </a:ext>
                </a:extLst>
              </p:cNvPr>
              <p:cNvSpPr/>
              <p:nvPr/>
            </p:nvSpPr>
            <p:spPr>
              <a:xfrm>
                <a:off x="1624894" y="4059932"/>
                <a:ext cx="2225929" cy="408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d>
                            <m:dPr>
                              <m:begChr m:val=""/>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r>
                                <a:rPr lang="fr-FR" i="0">
                                  <a:latin typeface="Cambria Math" panose="02040503050406030204" pitchFamily="18" charset="0"/>
                                </a:rPr>
                                <m:t>),</m:t>
                              </m:r>
                              <m:r>
                                <a:rPr lang="fr-FR" i="1">
                                  <a:latin typeface="Cambria Math" panose="02040503050406030204" pitchFamily="18" charset="0"/>
                                </a:rPr>
                                <m:t>𝜂</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e>
                      </m:d>
                    </m:oMath>
                  </m:oMathPara>
                </a14:m>
                <a:endParaRPr lang="fr-FR" dirty="0"/>
              </a:p>
            </p:txBody>
          </p:sp>
        </mc:Choice>
        <mc:Fallback xmlns="">
          <p:sp>
            <p:nvSpPr>
              <p:cNvPr id="32" name="Rectangle 31">
                <a:extLst>
                  <a:ext uri="{FF2B5EF4-FFF2-40B4-BE49-F238E27FC236}">
                    <a16:creationId xmlns:a16="http://schemas.microsoft.com/office/drawing/2014/main" id="{B5E5A588-3102-4290-990E-C56236F0FB59}"/>
                  </a:ext>
                </a:extLst>
              </p:cNvPr>
              <p:cNvSpPr>
                <a:spLocks noRot="1" noChangeAspect="1" noMove="1" noResize="1" noEditPoints="1" noAdjustHandles="1" noChangeArrowheads="1" noChangeShapeType="1" noTextEdit="1"/>
              </p:cNvSpPr>
              <p:nvPr/>
            </p:nvSpPr>
            <p:spPr>
              <a:xfrm>
                <a:off x="1624894" y="4059932"/>
                <a:ext cx="2225929" cy="408638"/>
              </a:xfrm>
              <a:prstGeom prst="rect">
                <a:avLst/>
              </a:prstGeom>
              <a:blipFill>
                <a:blip r:embed="rId30"/>
                <a:stretch>
                  <a:fillRect t="-102985" r="-17808" b="-1641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17327BEA-F69E-42FE-8B36-8F06DE889E23}"/>
                  </a:ext>
                </a:extLst>
              </p:cNvPr>
              <p:cNvSpPr/>
              <p:nvPr/>
            </p:nvSpPr>
            <p:spPr>
              <a:xfrm>
                <a:off x="3645478" y="407561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3" name="Rectangle 32">
                <a:extLst>
                  <a:ext uri="{FF2B5EF4-FFF2-40B4-BE49-F238E27FC236}">
                    <a16:creationId xmlns:a16="http://schemas.microsoft.com/office/drawing/2014/main" id="{17327BEA-F69E-42FE-8B36-8F06DE889E23}"/>
                  </a:ext>
                </a:extLst>
              </p:cNvPr>
              <p:cNvSpPr>
                <a:spLocks noRot="1" noChangeAspect="1" noMove="1" noResize="1" noEditPoints="1" noAdjustHandles="1" noChangeArrowheads="1" noChangeShapeType="1" noTextEdit="1"/>
              </p:cNvSpPr>
              <p:nvPr/>
            </p:nvSpPr>
            <p:spPr>
              <a:xfrm>
                <a:off x="3645478" y="4075614"/>
                <a:ext cx="410690" cy="369332"/>
              </a:xfrm>
              <a:prstGeom prst="rect">
                <a:avLst/>
              </a:prstGeom>
              <a:blipFill>
                <a:blip r:embed="rId3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xmlns="" id="{3785EF31-6E2F-4E40-871D-04A72463DABD}"/>
                  </a:ext>
                </a:extLst>
              </p:cNvPr>
              <p:cNvSpPr/>
              <p:nvPr/>
            </p:nvSpPr>
            <p:spPr>
              <a:xfrm>
                <a:off x="3850823" y="4079681"/>
                <a:ext cx="1140248"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 </m:t>
                          </m:r>
                          <m:r>
                            <a:rPr lang="fr-FR" i="1">
                              <a:latin typeface="Cambria Math" panose="02040503050406030204" pitchFamily="18" charset="0"/>
                            </a:rPr>
                            <m:t>𝑦</m:t>
                          </m:r>
                        </m:e>
                      </m:d>
                    </m:oMath>
                  </m:oMathPara>
                </a14:m>
                <a:endParaRPr lang="fr-FR" dirty="0"/>
              </a:p>
            </p:txBody>
          </p:sp>
        </mc:Choice>
        <mc:Fallback xmlns="">
          <p:sp>
            <p:nvSpPr>
              <p:cNvPr id="34" name="Rectangle 33">
                <a:extLst>
                  <a:ext uri="{FF2B5EF4-FFF2-40B4-BE49-F238E27FC236}">
                    <a16:creationId xmlns:a16="http://schemas.microsoft.com/office/drawing/2014/main" id="{3785EF31-6E2F-4E40-871D-04A72463DABD}"/>
                  </a:ext>
                </a:extLst>
              </p:cNvPr>
              <p:cNvSpPr>
                <a:spLocks noRot="1" noChangeAspect="1" noMove="1" noResize="1" noEditPoints="1" noAdjustHandles="1" noChangeArrowheads="1" noChangeShapeType="1" noTextEdit="1"/>
              </p:cNvSpPr>
              <p:nvPr/>
            </p:nvSpPr>
            <p:spPr>
              <a:xfrm>
                <a:off x="3850823" y="4079681"/>
                <a:ext cx="1140248" cy="388889"/>
              </a:xfrm>
              <a:prstGeom prst="rect">
                <a:avLst/>
              </a:prstGeom>
              <a:blipFill>
                <a:blip r:embed="rId32"/>
                <a:stretch>
                  <a:fillRect b="-31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9E216627-B85D-4330-8FE6-D3DF3473EF00}"/>
                  </a:ext>
                </a:extLst>
              </p:cNvPr>
              <p:cNvSpPr/>
              <p:nvPr/>
            </p:nvSpPr>
            <p:spPr>
              <a:xfrm>
                <a:off x="4785376" y="408945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5" name="Rectangle 34">
                <a:extLst>
                  <a:ext uri="{FF2B5EF4-FFF2-40B4-BE49-F238E27FC236}">
                    <a16:creationId xmlns:a16="http://schemas.microsoft.com/office/drawing/2014/main" id="{9E216627-B85D-4330-8FE6-D3DF3473EF00}"/>
                  </a:ext>
                </a:extLst>
              </p:cNvPr>
              <p:cNvSpPr>
                <a:spLocks noRot="1" noChangeAspect="1" noMove="1" noResize="1" noEditPoints="1" noAdjustHandles="1" noChangeArrowheads="1" noChangeShapeType="1" noTextEdit="1"/>
              </p:cNvSpPr>
              <p:nvPr/>
            </p:nvSpPr>
            <p:spPr>
              <a:xfrm>
                <a:off x="4785376" y="4089459"/>
                <a:ext cx="410690" cy="369332"/>
              </a:xfrm>
              <a:prstGeom prst="rect">
                <a:avLst/>
              </a:prstGeom>
              <a:blipFill>
                <a:blip r:embed="rId3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2B0FBB2D-14A8-48AA-B883-217BD87E0027}"/>
                  </a:ext>
                </a:extLst>
              </p:cNvPr>
              <p:cNvSpPr/>
              <p:nvPr/>
            </p:nvSpPr>
            <p:spPr>
              <a:xfrm>
                <a:off x="5014349" y="3991676"/>
                <a:ext cx="3357008"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fr-FR" i="1">
                              <a:latin typeface="Cambria Math" panose="02040503050406030204" pitchFamily="18" charset="0"/>
                            </a:rPr>
                          </m:ctrlPr>
                        </m:dPr>
                        <m:e>
                          <m:r>
                            <a:rPr lang="fr-FR">
                              <a:latin typeface="Cambria Math" panose="02040503050406030204" pitchFamily="18" charset="0"/>
                            </a:rPr>
                            <m:t>21</m:t>
                          </m:r>
                          <m:r>
                            <a:rPr lang="fr-FR" i="0">
                              <a:latin typeface="Cambria Math" panose="02040503050406030204" pitchFamily="18" charset="0"/>
                            </a:rPr>
                            <m:t>−3 </m:t>
                          </m:r>
                          <m:d>
                            <m:dPr>
                              <m:ctrlPr>
                                <a:rPr lang="fr-FR" i="1">
                                  <a:latin typeface="Cambria Math" panose="02040503050406030204" pitchFamily="18" charset="0"/>
                                </a:rPr>
                              </m:ctrlPr>
                            </m:dPr>
                            <m:e>
                              <m:r>
                                <a:rPr lang="fr-FR" i="1">
                                  <a:latin typeface="Cambria Math" panose="02040503050406030204" pitchFamily="18" charset="0"/>
                                </a:rPr>
                                <m:t>𝑦</m:t>
                              </m:r>
                              <m:r>
                                <a:rPr lang="fr-FR" i="0">
                                  <a:latin typeface="Cambria Math" panose="02040503050406030204" pitchFamily="18" charset="0"/>
                                </a:rPr>
                                <m:t>+ </m:t>
                              </m:r>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2</m:t>
                                  </m:r>
                                </m:den>
                              </m:f>
                              <m:r>
                                <a:rPr lang="fr-FR" i="0">
                                  <a:latin typeface="Cambria Math" panose="02040503050406030204" pitchFamily="18" charset="0"/>
                                </a:rPr>
                                <m:t>−1</m:t>
                              </m:r>
                            </m:e>
                          </m:d>
                          <m:r>
                            <a:rPr lang="fr-FR" i="0">
                              <a:latin typeface="Cambria Math" panose="02040503050406030204" pitchFamily="18" charset="0"/>
                            </a:rPr>
                            <m:t>−6(1−</m:t>
                          </m:r>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2</m:t>
                              </m:r>
                            </m:den>
                          </m:f>
                        </m:e>
                      </m:d>
                    </m:oMath>
                  </m:oMathPara>
                </a14:m>
                <a:endParaRPr lang="fr-FR" dirty="0"/>
              </a:p>
            </p:txBody>
          </p:sp>
        </mc:Choice>
        <mc:Fallback xmlns="">
          <p:sp>
            <p:nvSpPr>
              <p:cNvPr id="36" name="Rectangle 35">
                <a:extLst>
                  <a:ext uri="{FF2B5EF4-FFF2-40B4-BE49-F238E27FC236}">
                    <a16:creationId xmlns:a16="http://schemas.microsoft.com/office/drawing/2014/main" id="{2B0FBB2D-14A8-48AA-B883-217BD87E0027}"/>
                  </a:ext>
                </a:extLst>
              </p:cNvPr>
              <p:cNvSpPr>
                <a:spLocks noRot="1" noChangeAspect="1" noMove="1" noResize="1" noEditPoints="1" noAdjustHandles="1" noChangeArrowheads="1" noChangeShapeType="1" noTextEdit="1"/>
              </p:cNvSpPr>
              <p:nvPr/>
            </p:nvSpPr>
            <p:spPr>
              <a:xfrm>
                <a:off x="5014349" y="3991676"/>
                <a:ext cx="3357008" cy="564898"/>
              </a:xfrm>
              <a:prstGeom prst="rect">
                <a:avLst/>
              </a:prstGeom>
              <a:blipFill>
                <a:blip r:embed="rId3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9504F9E9-219C-4AC9-9987-2C52C1B39CBC}"/>
                  </a:ext>
                </a:extLst>
              </p:cNvPr>
              <p:cNvSpPr/>
              <p:nvPr/>
            </p:nvSpPr>
            <p:spPr>
              <a:xfrm>
                <a:off x="2381094" y="4912464"/>
                <a:ext cx="1140248"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 </m:t>
                          </m:r>
                          <m:r>
                            <a:rPr lang="fr-FR" i="1">
                              <a:latin typeface="Cambria Math" panose="02040503050406030204" pitchFamily="18" charset="0"/>
                            </a:rPr>
                            <m:t>𝑦</m:t>
                          </m:r>
                        </m:e>
                      </m:d>
                    </m:oMath>
                  </m:oMathPara>
                </a14:m>
                <a:endParaRPr lang="fr-FR" dirty="0"/>
              </a:p>
            </p:txBody>
          </p:sp>
        </mc:Choice>
        <mc:Fallback xmlns="">
          <p:sp>
            <p:nvSpPr>
              <p:cNvPr id="37" name="Rectangle 36">
                <a:extLst>
                  <a:ext uri="{FF2B5EF4-FFF2-40B4-BE49-F238E27FC236}">
                    <a16:creationId xmlns:a16="http://schemas.microsoft.com/office/drawing/2014/main" id="{9504F9E9-219C-4AC9-9987-2C52C1B39CBC}"/>
                  </a:ext>
                </a:extLst>
              </p:cNvPr>
              <p:cNvSpPr>
                <a:spLocks noRot="1" noChangeAspect="1" noMove="1" noResize="1" noEditPoints="1" noAdjustHandles="1" noChangeArrowheads="1" noChangeShapeType="1" noTextEdit="1"/>
              </p:cNvSpPr>
              <p:nvPr/>
            </p:nvSpPr>
            <p:spPr>
              <a:xfrm>
                <a:off x="2381094" y="4912464"/>
                <a:ext cx="1140248" cy="388889"/>
              </a:xfrm>
              <a:prstGeom prst="rect">
                <a:avLst/>
              </a:prstGeom>
              <a:blipFill>
                <a:blip r:embed="rId35"/>
                <a:stretch>
                  <a:fillRect b="-15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xmlns="" id="{03DE5FBD-C080-4B7F-B7F0-7178C67F8778}"/>
                  </a:ext>
                </a:extLst>
              </p:cNvPr>
              <p:cNvSpPr/>
              <p:nvPr/>
            </p:nvSpPr>
            <p:spPr>
              <a:xfrm>
                <a:off x="3370211" y="492224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8" name="Rectangle 37">
                <a:extLst>
                  <a:ext uri="{FF2B5EF4-FFF2-40B4-BE49-F238E27FC236}">
                    <a16:creationId xmlns:a16="http://schemas.microsoft.com/office/drawing/2014/main" id="{03DE5FBD-C080-4B7F-B7F0-7178C67F8778}"/>
                  </a:ext>
                </a:extLst>
              </p:cNvPr>
              <p:cNvSpPr>
                <a:spLocks noRot="1" noChangeAspect="1" noMove="1" noResize="1" noEditPoints="1" noAdjustHandles="1" noChangeArrowheads="1" noChangeShapeType="1" noTextEdit="1"/>
              </p:cNvSpPr>
              <p:nvPr/>
            </p:nvSpPr>
            <p:spPr>
              <a:xfrm>
                <a:off x="3370211" y="4922242"/>
                <a:ext cx="410690" cy="369332"/>
              </a:xfrm>
              <a:prstGeom prst="rect">
                <a:avLst/>
              </a:prstGeom>
              <a:blipFill>
                <a:blip r:embed="rId3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3C3C0533-2D90-4228-B3FC-93383B41DF59}"/>
                  </a:ext>
                </a:extLst>
              </p:cNvPr>
              <p:cNvSpPr/>
              <p:nvPr/>
            </p:nvSpPr>
            <p:spPr>
              <a:xfrm>
                <a:off x="3575556" y="4795950"/>
                <a:ext cx="294696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21</m:t>
                      </m:r>
                      <m:r>
                        <a:rPr lang="fr-FR" i="0">
                          <a:latin typeface="Cambria Math" panose="02040503050406030204" pitchFamily="18" charset="0"/>
                        </a:rPr>
                        <m:t>−3</m:t>
                      </m:r>
                      <m:r>
                        <a:rPr lang="fr-FR" i="1">
                          <a:latin typeface="Cambria Math" panose="02040503050406030204" pitchFamily="18" charset="0"/>
                        </a:rPr>
                        <m:t>𝑦</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3</m:t>
                          </m:r>
                        </m:num>
                        <m:den>
                          <m:r>
                            <a:rPr lang="fr-FR" i="0">
                              <a:latin typeface="Cambria Math" panose="02040503050406030204" pitchFamily="18" charset="0"/>
                            </a:rPr>
                            <m:t>2</m:t>
                          </m:r>
                        </m:den>
                      </m:f>
                      <m:r>
                        <a:rPr lang="fr-FR" i="1">
                          <a:latin typeface="Cambria Math" panose="02040503050406030204" pitchFamily="18" charset="0"/>
                        </a:rPr>
                        <m:t>𝑥</m:t>
                      </m:r>
                      <m:r>
                        <a:rPr lang="fr-FR" i="0">
                          <a:latin typeface="Cambria Math" panose="02040503050406030204" pitchFamily="18" charset="0"/>
                        </a:rPr>
                        <m:t>−3−6−3</m:t>
                      </m:r>
                      <m:r>
                        <a:rPr lang="fr-FR" i="1">
                          <a:latin typeface="Cambria Math" panose="02040503050406030204" pitchFamily="18" charset="0"/>
                        </a:rPr>
                        <m:t>𝑥</m:t>
                      </m:r>
                    </m:oMath>
                  </m:oMathPara>
                </a14:m>
                <a:endParaRPr lang="fr-FR" dirty="0"/>
              </a:p>
            </p:txBody>
          </p:sp>
        </mc:Choice>
        <mc:Fallback xmlns="">
          <p:sp>
            <p:nvSpPr>
              <p:cNvPr id="39" name="Rectangle 38">
                <a:extLst>
                  <a:ext uri="{FF2B5EF4-FFF2-40B4-BE49-F238E27FC236}">
                    <a16:creationId xmlns:a16="http://schemas.microsoft.com/office/drawing/2014/main" id="{3C3C0533-2D90-4228-B3FC-93383B41DF59}"/>
                  </a:ext>
                </a:extLst>
              </p:cNvPr>
              <p:cNvSpPr>
                <a:spLocks noRot="1" noChangeAspect="1" noMove="1" noResize="1" noEditPoints="1" noAdjustHandles="1" noChangeArrowheads="1" noChangeShapeType="1" noTextEdit="1"/>
              </p:cNvSpPr>
              <p:nvPr/>
            </p:nvSpPr>
            <p:spPr>
              <a:xfrm>
                <a:off x="3575556" y="4795950"/>
                <a:ext cx="2946961" cy="610936"/>
              </a:xfrm>
              <a:prstGeom prst="rect">
                <a:avLst/>
              </a:prstGeom>
              <a:blipFill>
                <a:blip r:embed="rId37"/>
                <a:stretch>
                  <a:fillRect/>
                </a:stretch>
              </a:blipFill>
            </p:spPr>
            <p:txBody>
              <a:bodyPr/>
              <a:lstStyle/>
              <a:p>
                <a:r>
                  <a:rPr lang="fr-FR">
                    <a:noFill/>
                  </a:rPr>
                  <a:t> </a:t>
                </a:r>
              </a:p>
            </p:txBody>
          </p:sp>
        </mc:Fallback>
      </mc:AlternateContent>
      <p:grpSp>
        <p:nvGrpSpPr>
          <p:cNvPr id="42" name="Groupe 41">
            <a:extLst>
              <a:ext uri="{FF2B5EF4-FFF2-40B4-BE49-F238E27FC236}">
                <a16:creationId xmlns:a16="http://schemas.microsoft.com/office/drawing/2014/main" xmlns="" id="{2C546FD0-C19D-4DDB-B5AC-38BD200F69A9}"/>
              </a:ext>
            </a:extLst>
          </p:cNvPr>
          <p:cNvGrpSpPr/>
          <p:nvPr/>
        </p:nvGrpSpPr>
        <p:grpSpPr>
          <a:xfrm>
            <a:off x="4805638" y="5646262"/>
            <a:ext cx="2946961" cy="629323"/>
            <a:chOff x="4805638" y="5646262"/>
            <a:chExt cx="2946961" cy="629323"/>
          </a:xfrm>
        </p:grpSpPr>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xmlns="" id="{4C53297C-65AE-4C64-9B87-20CEC1E0C387}"/>
                    </a:ext>
                  </a:extLst>
                </p:cNvPr>
                <p:cNvSpPr/>
                <p:nvPr/>
              </p:nvSpPr>
              <p:spPr>
                <a:xfrm>
                  <a:off x="4863281" y="5646262"/>
                  <a:ext cx="280871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 </m:t>
                            </m:r>
                            <m:r>
                              <a:rPr lang="fr-FR" i="1">
                                <a:latin typeface="Cambria Math" panose="02040503050406030204" pitchFamily="18" charset="0"/>
                              </a:rPr>
                              <m:t>𝑦</m:t>
                            </m:r>
                          </m:e>
                        </m:d>
                        <m:r>
                          <a:rPr lang="fr-FR" i="0">
                            <a:latin typeface="Cambria Math" panose="02040503050406030204" pitchFamily="18" charset="0"/>
                          </a:rPr>
                          <m:t>=18+</m:t>
                        </m:r>
                        <m:f>
                          <m:fPr>
                            <m:ctrlPr>
                              <a:rPr lang="fr-FR" i="1">
                                <a:latin typeface="Cambria Math" panose="02040503050406030204" pitchFamily="18" charset="0"/>
                              </a:rPr>
                            </m:ctrlPr>
                          </m:fPr>
                          <m:num>
                            <m:r>
                              <a:rPr lang="fr-FR" i="0">
                                <a:latin typeface="Cambria Math" panose="02040503050406030204" pitchFamily="18" charset="0"/>
                              </a:rPr>
                              <m:t>3</m:t>
                            </m:r>
                          </m:num>
                          <m:den>
                            <m:r>
                              <a:rPr lang="fr-FR" i="0">
                                <a:latin typeface="Cambria Math" panose="02040503050406030204" pitchFamily="18" charset="0"/>
                              </a:rPr>
                              <m:t>2</m:t>
                            </m:r>
                          </m:den>
                        </m:f>
                        <m:r>
                          <a:rPr lang="fr-FR" i="1">
                            <a:latin typeface="Cambria Math" panose="02040503050406030204" pitchFamily="18" charset="0"/>
                          </a:rPr>
                          <m:t>𝑥</m:t>
                        </m:r>
                        <m:r>
                          <a:rPr lang="fr-FR" i="0">
                            <a:latin typeface="Cambria Math" panose="02040503050406030204" pitchFamily="18" charset="0"/>
                          </a:rPr>
                          <m:t>−3</m:t>
                        </m:r>
                        <m:r>
                          <a:rPr lang="fr-FR" i="1">
                            <a:latin typeface="Cambria Math" panose="02040503050406030204" pitchFamily="18" charset="0"/>
                          </a:rPr>
                          <m:t>𝑦</m:t>
                        </m:r>
                      </m:oMath>
                    </m:oMathPara>
                  </a14:m>
                  <a:endParaRPr lang="fr-FR" dirty="0"/>
                </a:p>
              </p:txBody>
            </p:sp>
          </mc:Choice>
          <mc:Fallback xmlns="">
            <p:sp>
              <p:nvSpPr>
                <p:cNvPr id="40" name="Rectangle 39">
                  <a:extLst>
                    <a:ext uri="{FF2B5EF4-FFF2-40B4-BE49-F238E27FC236}">
                      <a16:creationId xmlns:a16="http://schemas.microsoft.com/office/drawing/2014/main" id="{4C53297C-65AE-4C64-9B87-20CEC1E0C387}"/>
                    </a:ext>
                  </a:extLst>
                </p:cNvPr>
                <p:cNvSpPr>
                  <a:spLocks noRot="1" noChangeAspect="1" noMove="1" noResize="1" noEditPoints="1" noAdjustHandles="1" noChangeArrowheads="1" noChangeShapeType="1" noTextEdit="1"/>
                </p:cNvSpPr>
                <p:nvPr/>
              </p:nvSpPr>
              <p:spPr>
                <a:xfrm>
                  <a:off x="4863281" y="5646262"/>
                  <a:ext cx="2808718" cy="610936"/>
                </a:xfrm>
                <a:prstGeom prst="rect">
                  <a:avLst/>
                </a:prstGeom>
                <a:blipFill>
                  <a:blip r:embed="rId38"/>
                  <a:stretch>
                    <a:fillRect/>
                  </a:stretch>
                </a:blipFill>
              </p:spPr>
              <p:txBody>
                <a:bodyPr/>
                <a:lstStyle/>
                <a:p>
                  <a:r>
                    <a:rPr lang="fr-FR">
                      <a:noFill/>
                    </a:rPr>
                    <a:t> </a:t>
                  </a:r>
                </a:p>
              </p:txBody>
            </p:sp>
          </mc:Fallback>
        </mc:AlternateContent>
        <p:sp>
          <p:nvSpPr>
            <p:cNvPr id="41" name="Rectangle : coins arrondis 40">
              <a:extLst>
                <a:ext uri="{FF2B5EF4-FFF2-40B4-BE49-F238E27FC236}">
                  <a16:creationId xmlns:a16="http://schemas.microsoft.com/office/drawing/2014/main" xmlns="" id="{00CD9634-53BE-40CF-9E27-86C2A10A14F3}"/>
                </a:ext>
              </a:extLst>
            </p:cNvPr>
            <p:cNvSpPr/>
            <p:nvPr/>
          </p:nvSpPr>
          <p:spPr>
            <a:xfrm>
              <a:off x="4805638" y="5710687"/>
              <a:ext cx="2946961" cy="5648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8381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5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5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500"/>
                                        <p:tgtEl>
                                          <p:spTgt spid="30"/>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fade">
                                      <p:cBhvr>
                                        <p:cTn id="147" dur="500"/>
                                        <p:tgtEl>
                                          <p:spTgt spid="31"/>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2"/>
                                        </p:tgtEl>
                                        <p:attrNameLst>
                                          <p:attrName>style.visibility</p:attrName>
                                        </p:attrNameLst>
                                      </p:cBhvr>
                                      <p:to>
                                        <p:strVal val="visible"/>
                                      </p:to>
                                    </p:set>
                                    <p:animEffect transition="in" filter="fade">
                                      <p:cBhvr>
                                        <p:cTn id="152" dur="500"/>
                                        <p:tgtEl>
                                          <p:spTgt spid="32"/>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3"/>
                                        </p:tgtEl>
                                        <p:attrNameLst>
                                          <p:attrName>style.visibility</p:attrName>
                                        </p:attrNameLst>
                                      </p:cBhvr>
                                      <p:to>
                                        <p:strVal val="visible"/>
                                      </p:to>
                                    </p:set>
                                    <p:animEffect transition="in" filter="fade">
                                      <p:cBhvr>
                                        <p:cTn id="157" dur="500"/>
                                        <p:tgtEl>
                                          <p:spTgt spid="3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4"/>
                                        </p:tgtEl>
                                        <p:attrNameLst>
                                          <p:attrName>style.visibility</p:attrName>
                                        </p:attrNameLst>
                                      </p:cBhvr>
                                      <p:to>
                                        <p:strVal val="visible"/>
                                      </p:to>
                                    </p:set>
                                    <p:animEffect transition="in" filter="fade">
                                      <p:cBhvr>
                                        <p:cTn id="162" dur="500"/>
                                        <p:tgtEl>
                                          <p:spTgt spid="3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35"/>
                                        </p:tgtEl>
                                        <p:attrNameLst>
                                          <p:attrName>style.visibility</p:attrName>
                                        </p:attrNameLst>
                                      </p:cBhvr>
                                      <p:to>
                                        <p:strVal val="visible"/>
                                      </p:to>
                                    </p:set>
                                    <p:animEffect transition="in" filter="fade">
                                      <p:cBhvr>
                                        <p:cTn id="167" dur="500"/>
                                        <p:tgtEl>
                                          <p:spTgt spid="3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36"/>
                                        </p:tgtEl>
                                        <p:attrNameLst>
                                          <p:attrName>style.visibility</p:attrName>
                                        </p:attrNameLst>
                                      </p:cBhvr>
                                      <p:to>
                                        <p:strVal val="visible"/>
                                      </p:to>
                                    </p:set>
                                    <p:animEffect transition="in" filter="fade">
                                      <p:cBhvr>
                                        <p:cTn id="172" dur="500"/>
                                        <p:tgtEl>
                                          <p:spTgt spid="36"/>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37"/>
                                        </p:tgtEl>
                                        <p:attrNameLst>
                                          <p:attrName>style.visibility</p:attrName>
                                        </p:attrNameLst>
                                      </p:cBhvr>
                                      <p:to>
                                        <p:strVal val="visible"/>
                                      </p:to>
                                    </p:set>
                                    <p:animEffect transition="in" filter="fade">
                                      <p:cBhvr>
                                        <p:cTn id="177" dur="500"/>
                                        <p:tgtEl>
                                          <p:spTgt spid="37"/>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38"/>
                                        </p:tgtEl>
                                        <p:attrNameLst>
                                          <p:attrName>style.visibility</p:attrName>
                                        </p:attrNameLst>
                                      </p:cBhvr>
                                      <p:to>
                                        <p:strVal val="visible"/>
                                      </p:to>
                                    </p:set>
                                    <p:animEffect transition="in" filter="fade">
                                      <p:cBhvr>
                                        <p:cTn id="182" dur="500"/>
                                        <p:tgtEl>
                                          <p:spTgt spid="38"/>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39"/>
                                        </p:tgtEl>
                                        <p:attrNameLst>
                                          <p:attrName>style.visibility</p:attrName>
                                        </p:attrNameLst>
                                      </p:cBhvr>
                                      <p:to>
                                        <p:strVal val="visible"/>
                                      </p:to>
                                    </p:set>
                                    <p:animEffect transition="in" filter="fade">
                                      <p:cBhvr>
                                        <p:cTn id="187" dur="500"/>
                                        <p:tgtEl>
                                          <p:spTgt spid="39"/>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42"/>
                                        </p:tgtEl>
                                        <p:attrNameLst>
                                          <p:attrName>style.visibility</p:attrName>
                                        </p:attrNameLst>
                                      </p:cBhvr>
                                      <p:to>
                                        <p:strVal val="visible"/>
                                      </p:to>
                                    </p:set>
                                    <p:animEffect transition="in" filter="fade">
                                      <p:cBhvr>
                                        <p:cTn id="1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4FF5F36-A333-41FF-86D6-26B9E2EBB78C}"/>
              </a:ext>
            </a:extLst>
          </p:cNvPr>
          <p:cNvSpPr/>
          <p:nvPr/>
        </p:nvSpPr>
        <p:spPr>
          <a:xfrm>
            <a:off x="283747" y="912830"/>
            <a:ext cx="3877985" cy="374077"/>
          </a:xfrm>
          <a:prstGeom prst="rect">
            <a:avLst/>
          </a:prstGeom>
        </p:spPr>
        <p:txBody>
          <a:bodyPr wrap="none">
            <a:spAutoFit/>
          </a:bodyPr>
          <a:lstStyle/>
          <a:p>
            <a:pPr>
              <a:lnSpc>
                <a:spcPct val="107000"/>
              </a:lnSpc>
              <a:spcAft>
                <a:spcPts val="800"/>
              </a:spcAft>
              <a:tabLst>
                <a:tab pos="1276350" algn="l"/>
              </a:tabLst>
            </a:pPr>
            <a:r>
              <a:rPr lang="fr-FR" dirty="0">
                <a:latin typeface="Times New Roman" panose="02020603050405020304" pitchFamily="18" charset="0"/>
                <a:ea typeface="Times New Roman" panose="02020603050405020304" pitchFamily="18" charset="0"/>
                <a:cs typeface="Arial" panose="020B0604020202020204" pitchFamily="34" charset="0"/>
              </a:rPr>
              <a:t>2/ Calculons le gradient de température.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E8C18E59-27A0-41AB-BDAC-D45D462A8CD7}"/>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1D5C3CC0-D257-468C-9CC5-86360D609E49}"/>
                  </a:ext>
                </a:extLst>
              </p:cNvPr>
              <p:cNvSpPr/>
              <p:nvPr/>
            </p:nvSpPr>
            <p:spPr>
              <a:xfrm>
                <a:off x="3306626" y="1738072"/>
                <a:ext cx="1710212" cy="43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𝑔𝑟𝑎𝑑</m:t>
                          </m:r>
                        </m:e>
                      </m:acc>
                      <m:r>
                        <a:rPr lang="fr-FR" i="0">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 </m:t>
                          </m:r>
                          <m:r>
                            <a:rPr lang="fr-FR" i="1">
                              <a:latin typeface="Cambria Math" panose="02040503050406030204" pitchFamily="18" charset="0"/>
                            </a:rPr>
                            <m:t>𝑦</m:t>
                          </m:r>
                        </m:e>
                      </m:d>
                    </m:oMath>
                  </m:oMathPara>
                </a14:m>
                <a:endParaRPr lang="fr-FR" dirty="0"/>
              </a:p>
            </p:txBody>
          </p:sp>
        </mc:Choice>
        <mc:Fallback xmlns="">
          <p:sp>
            <p:nvSpPr>
              <p:cNvPr id="6" name="Rectangle 5">
                <a:extLst>
                  <a:ext uri="{FF2B5EF4-FFF2-40B4-BE49-F238E27FC236}">
                    <a16:creationId xmlns:a16="http://schemas.microsoft.com/office/drawing/2014/main" id="{1D5C3CC0-D257-468C-9CC5-86360D609E49}"/>
                  </a:ext>
                </a:extLst>
              </p:cNvPr>
              <p:cNvSpPr>
                <a:spLocks noRot="1" noChangeAspect="1" noMove="1" noResize="1" noEditPoints="1" noAdjustHandles="1" noChangeArrowheads="1" noChangeShapeType="1" noTextEdit="1"/>
              </p:cNvSpPr>
              <p:nvPr/>
            </p:nvSpPr>
            <p:spPr>
              <a:xfrm>
                <a:off x="3306626" y="1738072"/>
                <a:ext cx="1710212" cy="436210"/>
              </a:xfrm>
              <a:prstGeom prst="rect">
                <a:avLst/>
              </a:prstGeom>
              <a:blipFill>
                <a:blip r:embed="rId2"/>
                <a:stretch>
                  <a:fillRect b="-694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59B404FA-16B1-43A1-9B72-C228609A9996}"/>
                  </a:ext>
                </a:extLst>
              </p:cNvPr>
              <p:cNvSpPr/>
              <p:nvPr/>
            </p:nvSpPr>
            <p:spPr>
              <a:xfrm>
                <a:off x="4889991" y="177151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7" name="Rectangle 6">
                <a:extLst>
                  <a:ext uri="{FF2B5EF4-FFF2-40B4-BE49-F238E27FC236}">
                    <a16:creationId xmlns:a16="http://schemas.microsoft.com/office/drawing/2014/main" id="{59B404FA-16B1-43A1-9B72-C228609A9996}"/>
                  </a:ext>
                </a:extLst>
              </p:cNvPr>
              <p:cNvSpPr>
                <a:spLocks noRot="1" noChangeAspect="1" noMove="1" noResize="1" noEditPoints="1" noAdjustHandles="1" noChangeArrowheads="1" noChangeShapeType="1" noTextEdit="1"/>
              </p:cNvSpPr>
              <p:nvPr/>
            </p:nvSpPr>
            <p:spPr>
              <a:xfrm>
                <a:off x="4889991" y="1771511"/>
                <a:ext cx="410690"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EDDD7C09-F185-4EC1-BEFF-BB36EF72B749}"/>
                  </a:ext>
                </a:extLst>
              </p:cNvPr>
              <p:cNvSpPr/>
              <p:nvPr/>
            </p:nvSpPr>
            <p:spPr>
              <a:xfrm>
                <a:off x="5208604" y="1252490"/>
                <a:ext cx="1072986" cy="1407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m>
                            <m:mPr>
                              <m:plcHide m:val="on"/>
                              <m:mcs>
                                <m:mc>
                                  <m:mcPr>
                                    <m:count m:val="1"/>
                                    <m:mcJc m:val="center"/>
                                  </m:mcPr>
                                </m:mc>
                              </m:mcs>
                              <m:ctrlPr>
                                <a:rPr lang="fr-FR" i="1">
                                  <a:latin typeface="Cambria Math" panose="02040503050406030204" pitchFamily="18" charset="0"/>
                                </a:rPr>
                              </m:ctrlPr>
                            </m:mPr>
                            <m:mr>
                              <m:e>
                                <m:f>
                                  <m:fPr>
                                    <m:ctrlPr>
                                      <a:rPr lang="fr-FR" i="1">
                                        <a:latin typeface="Cambria Math" panose="02040503050406030204" pitchFamily="18" charset="0"/>
                                      </a:rPr>
                                    </m:ctrlPr>
                                  </m:fPr>
                                  <m:num>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1</m:t>
                                            </m:r>
                                          </m:e>
                                        </m:d>
                                      </m:sub>
                                    </m:sSub>
                                  </m:num>
                                  <m:den>
                                    <m:r>
                                      <a:rPr lang="fr-FR" i="0">
                                        <a:latin typeface="Cambria Math" panose="02040503050406030204" pitchFamily="18" charset="0"/>
                                      </a:rPr>
                                      <m:t>𝜕</m:t>
                                    </m:r>
                                    <m:r>
                                      <a:rPr lang="fr-FR" i="1">
                                        <a:latin typeface="Cambria Math" panose="02040503050406030204" pitchFamily="18" charset="0"/>
                                      </a:rPr>
                                      <m:t>𝑥</m:t>
                                    </m:r>
                                  </m:den>
                                </m:f>
                              </m:e>
                            </m:mr>
                            <m:mr>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1</m:t>
                                            </m:r>
                                          </m:e>
                                        </m:d>
                                      </m:sub>
                                    </m:sSub>
                                  </m:num>
                                  <m:den>
                                    <m:r>
                                      <a:rPr lang="fr-FR" i="0">
                                        <a:latin typeface="Cambria Math" panose="02040503050406030204" pitchFamily="18" charset="0"/>
                                      </a:rPr>
                                      <m:t>𝜕</m:t>
                                    </m:r>
                                    <m:r>
                                      <a:rPr lang="fr-FR" i="1">
                                        <a:latin typeface="Cambria Math" panose="02040503050406030204" pitchFamily="18" charset="0"/>
                                      </a:rPr>
                                      <m:t>𝑦</m:t>
                                    </m:r>
                                  </m:den>
                                </m:f>
                              </m:e>
                            </m:mr>
                          </m:m>
                        </m:e>
                      </m:d>
                    </m:oMath>
                  </m:oMathPara>
                </a14:m>
                <a:endParaRPr lang="fr-FR" dirty="0"/>
              </a:p>
            </p:txBody>
          </p:sp>
        </mc:Choice>
        <mc:Fallback xmlns="">
          <p:sp>
            <p:nvSpPr>
              <p:cNvPr id="8" name="Rectangle 7">
                <a:extLst>
                  <a:ext uri="{FF2B5EF4-FFF2-40B4-BE49-F238E27FC236}">
                    <a16:creationId xmlns:a16="http://schemas.microsoft.com/office/drawing/2014/main" id="{EDDD7C09-F185-4EC1-BEFF-BB36EF72B749}"/>
                  </a:ext>
                </a:extLst>
              </p:cNvPr>
              <p:cNvSpPr>
                <a:spLocks noRot="1" noChangeAspect="1" noMove="1" noResize="1" noEditPoints="1" noAdjustHandles="1" noChangeArrowheads="1" noChangeShapeType="1" noTextEdit="1"/>
              </p:cNvSpPr>
              <p:nvPr/>
            </p:nvSpPr>
            <p:spPr>
              <a:xfrm>
                <a:off x="5208604" y="1252490"/>
                <a:ext cx="1072986" cy="1407373"/>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01C60BCD-E4D0-465F-A5E6-CF5C847DD7EC}"/>
                  </a:ext>
                </a:extLst>
              </p:cNvPr>
              <p:cNvSpPr/>
              <p:nvPr/>
            </p:nvSpPr>
            <p:spPr>
              <a:xfrm>
                <a:off x="6189513" y="177151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9" name="Rectangle 8">
                <a:extLst>
                  <a:ext uri="{FF2B5EF4-FFF2-40B4-BE49-F238E27FC236}">
                    <a16:creationId xmlns:a16="http://schemas.microsoft.com/office/drawing/2014/main" id="{01C60BCD-E4D0-465F-A5E6-CF5C847DD7EC}"/>
                  </a:ext>
                </a:extLst>
              </p:cNvPr>
              <p:cNvSpPr>
                <a:spLocks noRot="1" noChangeAspect="1" noMove="1" noResize="1" noEditPoints="1" noAdjustHandles="1" noChangeArrowheads="1" noChangeShapeType="1" noTextEdit="1"/>
              </p:cNvSpPr>
              <p:nvPr/>
            </p:nvSpPr>
            <p:spPr>
              <a:xfrm>
                <a:off x="6189513" y="1771511"/>
                <a:ext cx="410690" cy="369332"/>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2A73CBC5-9B7A-40B6-AE30-DEFEF545A91E}"/>
                  </a:ext>
                </a:extLst>
              </p:cNvPr>
              <p:cNvSpPr/>
              <p:nvPr/>
            </p:nvSpPr>
            <p:spPr>
              <a:xfrm>
                <a:off x="6473356" y="1532342"/>
                <a:ext cx="820289" cy="847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m>
                            <m:mPr>
                              <m:plcHide m:val="on"/>
                              <m:mcs>
                                <m:mc>
                                  <m:mcPr>
                                    <m:count m:val="1"/>
                                    <m:mcJc m:val="center"/>
                                  </m:mcPr>
                                </m:mc>
                              </m:mcs>
                              <m:ctrlPr>
                                <a:rPr lang="fr-FR" i="1">
                                  <a:latin typeface="Cambria Math" panose="02040503050406030204" pitchFamily="18" charset="0"/>
                                </a:rPr>
                              </m:ctrlPr>
                            </m:mPr>
                            <m:mr>
                              <m:e>
                                <m:f>
                                  <m:fPr>
                                    <m:ctrlPr>
                                      <a:rPr lang="fr-FR" i="1">
                                        <a:latin typeface="Cambria Math" panose="02040503050406030204" pitchFamily="18" charset="0"/>
                                      </a:rPr>
                                    </m:ctrlPr>
                                  </m:fPr>
                                  <m:num>
                                    <m:r>
                                      <a:rPr lang="fr-FR">
                                        <a:latin typeface="Cambria Math" panose="02040503050406030204" pitchFamily="18" charset="0"/>
                                      </a:rPr>
                                      <m:t>1</m:t>
                                    </m:r>
                                  </m:num>
                                  <m:den>
                                    <m:r>
                                      <a:rPr lang="fr-FR" i="0">
                                        <a:latin typeface="Cambria Math" panose="02040503050406030204" pitchFamily="18" charset="0"/>
                                      </a:rPr>
                                      <m:t>2</m:t>
                                    </m:r>
                                  </m:den>
                                </m:f>
                              </m:e>
                            </m:mr>
                            <m:mr>
                              <m:e>
                                <m:r>
                                  <a:rPr lang="fr-FR" i="0">
                                    <a:latin typeface="Cambria Math" panose="02040503050406030204" pitchFamily="18" charset="0"/>
                                  </a:rPr>
                                  <m:t>−5</m:t>
                                </m:r>
                              </m:e>
                            </m:mr>
                          </m:m>
                        </m:e>
                      </m:d>
                    </m:oMath>
                  </m:oMathPara>
                </a14:m>
                <a:endParaRPr lang="fr-FR" dirty="0"/>
              </a:p>
            </p:txBody>
          </p:sp>
        </mc:Choice>
        <mc:Fallback xmlns="">
          <p:sp>
            <p:nvSpPr>
              <p:cNvPr id="10" name="Rectangle 9">
                <a:extLst>
                  <a:ext uri="{FF2B5EF4-FFF2-40B4-BE49-F238E27FC236}">
                    <a16:creationId xmlns:a16="http://schemas.microsoft.com/office/drawing/2014/main" id="{2A73CBC5-9B7A-40B6-AE30-DEFEF545A91E}"/>
                  </a:ext>
                </a:extLst>
              </p:cNvPr>
              <p:cNvSpPr>
                <a:spLocks noRot="1" noChangeAspect="1" noMove="1" noResize="1" noEditPoints="1" noAdjustHandles="1" noChangeArrowheads="1" noChangeShapeType="1" noTextEdit="1"/>
              </p:cNvSpPr>
              <p:nvPr/>
            </p:nvSpPr>
            <p:spPr>
              <a:xfrm>
                <a:off x="6473356" y="1532342"/>
                <a:ext cx="820289" cy="847668"/>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F30CFA88-6F1D-4A48-ADA0-EA4935AA0D03}"/>
                  </a:ext>
                </a:extLst>
              </p:cNvPr>
              <p:cNvSpPr/>
              <p:nvPr/>
            </p:nvSpPr>
            <p:spPr>
              <a:xfrm>
                <a:off x="3306626" y="3266023"/>
                <a:ext cx="1710212" cy="43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𝑔𝑟𝑎𝑑</m:t>
                          </m:r>
                        </m:e>
                      </m:acc>
                      <m:r>
                        <a:rPr lang="fr-FR" i="0">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 </m:t>
                          </m:r>
                          <m:r>
                            <a:rPr lang="fr-FR" i="1">
                              <a:latin typeface="Cambria Math" panose="02040503050406030204" pitchFamily="18" charset="0"/>
                            </a:rPr>
                            <m:t>𝑦</m:t>
                          </m:r>
                        </m:e>
                      </m:d>
                    </m:oMath>
                  </m:oMathPara>
                </a14:m>
                <a:endParaRPr lang="fr-FR" dirty="0"/>
              </a:p>
            </p:txBody>
          </p:sp>
        </mc:Choice>
        <mc:Fallback xmlns="">
          <p:sp>
            <p:nvSpPr>
              <p:cNvPr id="11" name="Rectangle 10">
                <a:extLst>
                  <a:ext uri="{FF2B5EF4-FFF2-40B4-BE49-F238E27FC236}">
                    <a16:creationId xmlns:a16="http://schemas.microsoft.com/office/drawing/2014/main" id="{F30CFA88-6F1D-4A48-ADA0-EA4935AA0D03}"/>
                  </a:ext>
                </a:extLst>
              </p:cNvPr>
              <p:cNvSpPr>
                <a:spLocks noRot="1" noChangeAspect="1" noMove="1" noResize="1" noEditPoints="1" noAdjustHandles="1" noChangeArrowheads="1" noChangeShapeType="1" noTextEdit="1"/>
              </p:cNvSpPr>
              <p:nvPr/>
            </p:nvSpPr>
            <p:spPr>
              <a:xfrm>
                <a:off x="3306626" y="3266023"/>
                <a:ext cx="1710212" cy="436210"/>
              </a:xfrm>
              <a:prstGeom prst="rect">
                <a:avLst/>
              </a:prstGeom>
              <a:blipFill>
                <a:blip r:embed="rId7"/>
                <a:stretch>
                  <a:fillRect b="-704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1640B6C2-1A7A-4D4B-BF63-8B88451E3306}"/>
                  </a:ext>
                </a:extLst>
              </p:cNvPr>
              <p:cNvSpPr/>
              <p:nvPr/>
            </p:nvSpPr>
            <p:spPr>
              <a:xfrm>
                <a:off x="4889991" y="329413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2" name="Rectangle 11">
                <a:extLst>
                  <a:ext uri="{FF2B5EF4-FFF2-40B4-BE49-F238E27FC236}">
                    <a16:creationId xmlns:a16="http://schemas.microsoft.com/office/drawing/2014/main" id="{1640B6C2-1A7A-4D4B-BF63-8B88451E3306}"/>
                  </a:ext>
                </a:extLst>
              </p:cNvPr>
              <p:cNvSpPr>
                <a:spLocks noRot="1" noChangeAspect="1" noMove="1" noResize="1" noEditPoints="1" noAdjustHandles="1" noChangeArrowheads="1" noChangeShapeType="1" noTextEdit="1"/>
              </p:cNvSpPr>
              <p:nvPr/>
            </p:nvSpPr>
            <p:spPr>
              <a:xfrm>
                <a:off x="4889991" y="3294132"/>
                <a:ext cx="410690" cy="36933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23C19DD6-FB7B-4625-BB95-09F1CBC3C574}"/>
                  </a:ext>
                </a:extLst>
              </p:cNvPr>
              <p:cNvSpPr/>
              <p:nvPr/>
            </p:nvSpPr>
            <p:spPr>
              <a:xfrm>
                <a:off x="5208604" y="2775111"/>
                <a:ext cx="1072986" cy="1407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m>
                            <m:mPr>
                              <m:plcHide m:val="on"/>
                              <m:mcs>
                                <m:mc>
                                  <m:mcPr>
                                    <m:count m:val="1"/>
                                    <m:mcJc m:val="center"/>
                                  </m:mcPr>
                                </m:mc>
                              </m:mcs>
                              <m:ctrlPr>
                                <a:rPr lang="fr-FR" i="1">
                                  <a:latin typeface="Cambria Math" panose="02040503050406030204" pitchFamily="18" charset="0"/>
                                </a:rPr>
                              </m:ctrlPr>
                            </m:mPr>
                            <m:mr>
                              <m:e>
                                <m:f>
                                  <m:fPr>
                                    <m:ctrlPr>
                                      <a:rPr lang="fr-FR" i="1">
                                        <a:latin typeface="Cambria Math" panose="02040503050406030204" pitchFamily="18" charset="0"/>
                                      </a:rPr>
                                    </m:ctrlPr>
                                  </m:fPr>
                                  <m:num>
                                    <m:r>
                                      <a:rPr lang="fr-FR">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2</m:t>
                                            </m:r>
                                          </m:e>
                                        </m:d>
                                      </m:sub>
                                    </m:sSub>
                                  </m:num>
                                  <m:den>
                                    <m:r>
                                      <a:rPr lang="fr-FR" i="0">
                                        <a:latin typeface="Cambria Math" panose="02040503050406030204" pitchFamily="18" charset="0"/>
                                      </a:rPr>
                                      <m:t>𝜕</m:t>
                                    </m:r>
                                    <m:r>
                                      <a:rPr lang="fr-FR" i="1">
                                        <a:latin typeface="Cambria Math" panose="02040503050406030204" pitchFamily="18" charset="0"/>
                                      </a:rPr>
                                      <m:t>𝑥</m:t>
                                    </m:r>
                                  </m:den>
                                </m:f>
                              </m:e>
                            </m:mr>
                            <m:mr>
                              <m:e>
                                <m:f>
                                  <m:fPr>
                                    <m:ctrlPr>
                                      <a:rPr lang="fr-FR" i="1">
                                        <a:latin typeface="Cambria Math" panose="02040503050406030204" pitchFamily="18" charset="0"/>
                                      </a:rPr>
                                    </m:ctrlPr>
                                  </m:fPr>
                                  <m:num>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2</m:t>
                                            </m:r>
                                          </m:e>
                                        </m:d>
                                      </m:sub>
                                    </m:sSub>
                                  </m:num>
                                  <m:den>
                                    <m:r>
                                      <a:rPr lang="fr-FR" i="0">
                                        <a:latin typeface="Cambria Math" panose="02040503050406030204" pitchFamily="18" charset="0"/>
                                      </a:rPr>
                                      <m:t>𝜕</m:t>
                                    </m:r>
                                    <m:r>
                                      <a:rPr lang="fr-FR" i="1">
                                        <a:latin typeface="Cambria Math" panose="02040503050406030204" pitchFamily="18" charset="0"/>
                                      </a:rPr>
                                      <m:t>𝑦</m:t>
                                    </m:r>
                                  </m:den>
                                </m:f>
                              </m:e>
                            </m:mr>
                          </m:m>
                        </m:e>
                      </m:d>
                    </m:oMath>
                  </m:oMathPara>
                </a14:m>
                <a:endParaRPr lang="fr-FR" dirty="0"/>
              </a:p>
            </p:txBody>
          </p:sp>
        </mc:Choice>
        <mc:Fallback xmlns="">
          <p:sp>
            <p:nvSpPr>
              <p:cNvPr id="13" name="Rectangle 12">
                <a:extLst>
                  <a:ext uri="{FF2B5EF4-FFF2-40B4-BE49-F238E27FC236}">
                    <a16:creationId xmlns:a16="http://schemas.microsoft.com/office/drawing/2014/main" id="{23C19DD6-FB7B-4625-BB95-09F1CBC3C574}"/>
                  </a:ext>
                </a:extLst>
              </p:cNvPr>
              <p:cNvSpPr>
                <a:spLocks noRot="1" noChangeAspect="1" noMove="1" noResize="1" noEditPoints="1" noAdjustHandles="1" noChangeArrowheads="1" noChangeShapeType="1" noTextEdit="1"/>
              </p:cNvSpPr>
              <p:nvPr/>
            </p:nvSpPr>
            <p:spPr>
              <a:xfrm>
                <a:off x="5208604" y="2775111"/>
                <a:ext cx="1072986" cy="1407373"/>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1E82CA28-BD3F-4FAE-BB9E-26F7EBB2C76F}"/>
                  </a:ext>
                </a:extLst>
              </p:cNvPr>
              <p:cNvSpPr/>
              <p:nvPr/>
            </p:nvSpPr>
            <p:spPr>
              <a:xfrm>
                <a:off x="6189513" y="329413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4" name="Rectangle 13">
                <a:extLst>
                  <a:ext uri="{FF2B5EF4-FFF2-40B4-BE49-F238E27FC236}">
                    <a16:creationId xmlns:a16="http://schemas.microsoft.com/office/drawing/2014/main" id="{1E82CA28-BD3F-4FAE-BB9E-26F7EBB2C76F}"/>
                  </a:ext>
                </a:extLst>
              </p:cNvPr>
              <p:cNvSpPr>
                <a:spLocks noRot="1" noChangeAspect="1" noMove="1" noResize="1" noEditPoints="1" noAdjustHandles="1" noChangeArrowheads="1" noChangeShapeType="1" noTextEdit="1"/>
              </p:cNvSpPr>
              <p:nvPr/>
            </p:nvSpPr>
            <p:spPr>
              <a:xfrm>
                <a:off x="6189513" y="3294132"/>
                <a:ext cx="410690" cy="369332"/>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8888F34-0FD8-47BF-A34C-682E98C2E05B}"/>
                  </a:ext>
                </a:extLst>
              </p:cNvPr>
              <p:cNvSpPr/>
              <p:nvPr/>
            </p:nvSpPr>
            <p:spPr>
              <a:xfrm>
                <a:off x="6473356" y="3057784"/>
                <a:ext cx="820289" cy="842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m>
                            <m:mPr>
                              <m:plcHide m:val="on"/>
                              <m:mcs>
                                <m:mc>
                                  <m:mcPr>
                                    <m:count m:val="1"/>
                                    <m:mcJc m:val="center"/>
                                  </m:mcPr>
                                </m:mc>
                              </m:mcs>
                              <m:ctrlPr>
                                <a:rPr lang="fr-FR" i="1">
                                  <a:latin typeface="Cambria Math" panose="02040503050406030204" pitchFamily="18" charset="0"/>
                                </a:rPr>
                              </m:ctrlPr>
                            </m:mPr>
                            <m:mr>
                              <m:e>
                                <m:f>
                                  <m:fPr>
                                    <m:ctrlPr>
                                      <a:rPr lang="fr-FR" i="1">
                                        <a:latin typeface="Cambria Math" panose="02040503050406030204" pitchFamily="18" charset="0"/>
                                      </a:rPr>
                                    </m:ctrlPr>
                                  </m:fPr>
                                  <m:num>
                                    <m:r>
                                      <a:rPr lang="fr-FR">
                                        <a:latin typeface="Cambria Math" panose="02040503050406030204" pitchFamily="18" charset="0"/>
                                      </a:rPr>
                                      <m:t>3</m:t>
                                    </m:r>
                                  </m:num>
                                  <m:den>
                                    <m:r>
                                      <a:rPr lang="fr-FR" i="0">
                                        <a:latin typeface="Cambria Math" panose="02040503050406030204" pitchFamily="18" charset="0"/>
                                      </a:rPr>
                                      <m:t>2</m:t>
                                    </m:r>
                                  </m:den>
                                </m:f>
                              </m:e>
                            </m:mr>
                            <m:mr>
                              <m:e>
                                <m:r>
                                  <a:rPr lang="fr-FR" i="0">
                                    <a:latin typeface="Cambria Math" panose="02040503050406030204" pitchFamily="18" charset="0"/>
                                  </a:rPr>
                                  <m:t>−3</m:t>
                                </m:r>
                              </m:e>
                            </m:mr>
                          </m:m>
                        </m:e>
                      </m:d>
                    </m:oMath>
                  </m:oMathPara>
                </a14:m>
                <a:endParaRPr lang="fr-FR" dirty="0"/>
              </a:p>
            </p:txBody>
          </p:sp>
        </mc:Choice>
        <mc:Fallback xmlns="">
          <p:sp>
            <p:nvSpPr>
              <p:cNvPr id="15" name="Rectangle 14">
                <a:extLst>
                  <a:ext uri="{FF2B5EF4-FFF2-40B4-BE49-F238E27FC236}">
                    <a16:creationId xmlns:a16="http://schemas.microsoft.com/office/drawing/2014/main" id="{68888F34-0FD8-47BF-A34C-682E98C2E05B}"/>
                  </a:ext>
                </a:extLst>
              </p:cNvPr>
              <p:cNvSpPr>
                <a:spLocks noRot="1" noChangeAspect="1" noMove="1" noResize="1" noEditPoints="1" noAdjustHandles="1" noChangeArrowheads="1" noChangeShapeType="1" noTextEdit="1"/>
              </p:cNvSpPr>
              <p:nvPr/>
            </p:nvSpPr>
            <p:spPr>
              <a:xfrm>
                <a:off x="6473356" y="3057784"/>
                <a:ext cx="820289" cy="842025"/>
              </a:xfrm>
              <a:prstGeom prst="rect">
                <a:avLst/>
              </a:prstGeom>
              <a:blipFill>
                <a:blip r:embed="rId11"/>
                <a:stretch>
                  <a:fillRect/>
                </a:stretch>
              </a:blipFill>
            </p:spPr>
            <p:txBody>
              <a:bodyPr/>
              <a:lstStyle/>
              <a:p>
                <a:r>
                  <a:rPr lang="fr-FR">
                    <a:noFill/>
                  </a:rPr>
                  <a:t> </a:t>
                </a:r>
              </a:p>
            </p:txBody>
          </p:sp>
        </mc:Fallback>
      </mc:AlternateContent>
      <p:sp>
        <p:nvSpPr>
          <p:cNvPr id="16" name="Rectangle 15">
            <a:extLst>
              <a:ext uri="{FF2B5EF4-FFF2-40B4-BE49-F238E27FC236}">
                <a16:creationId xmlns:a16="http://schemas.microsoft.com/office/drawing/2014/main" xmlns="" id="{DBCE082E-3FDE-423F-AB32-019FFD3AC1DF}"/>
              </a:ext>
            </a:extLst>
          </p:cNvPr>
          <p:cNvSpPr/>
          <p:nvPr/>
        </p:nvSpPr>
        <p:spPr>
          <a:xfrm>
            <a:off x="283746" y="4418832"/>
            <a:ext cx="8610087" cy="374077"/>
          </a:xfrm>
          <a:prstGeom prst="rect">
            <a:avLst/>
          </a:prstGeom>
        </p:spPr>
        <p:txBody>
          <a:bodyPr wrap="square">
            <a:spAutoFit/>
          </a:bodyPr>
          <a:lstStyle/>
          <a:p>
            <a:pPr>
              <a:lnSpc>
                <a:spcPct val="107000"/>
              </a:lnSpc>
              <a:spcAft>
                <a:spcPts val="800"/>
              </a:spcAft>
              <a:tabLst>
                <a:tab pos="1276350" algn="l"/>
              </a:tabLst>
            </a:pPr>
            <a:r>
              <a:rPr lang="fr-FR" dirty="0">
                <a:latin typeface="Times New Roman" panose="02020603050405020304" pitchFamily="18" charset="0"/>
                <a:ea typeface="Times New Roman" panose="02020603050405020304" pitchFamily="18" charset="0"/>
                <a:cs typeface="Arial" panose="020B0604020202020204" pitchFamily="34" charset="0"/>
              </a:rPr>
              <a:t>On peut remarquer que le gradient n’est pas situé à la frontière entre les deux éléments.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7E4DB508-C785-4C0A-A95F-974D2187321C}"/>
                  </a:ext>
                </a:extLst>
              </p:cNvPr>
              <p:cNvSpPr/>
              <p:nvPr/>
            </p:nvSpPr>
            <p:spPr>
              <a:xfrm>
                <a:off x="283746" y="5010000"/>
                <a:ext cx="10740812" cy="374077"/>
              </a:xfrm>
              <a:prstGeom prst="rect">
                <a:avLst/>
              </a:prstGeom>
            </p:spPr>
            <p:txBody>
              <a:bodyPr wrap="square">
                <a:spAutoFit/>
              </a:bodyPr>
              <a:lstStyle/>
              <a:p>
                <a:pPr>
                  <a:lnSpc>
                    <a:spcPct val="107000"/>
                  </a:lnSpc>
                  <a:spcAft>
                    <a:spcPts val="800"/>
                  </a:spcAft>
                  <a:tabLst>
                    <a:tab pos="1276350" algn="l"/>
                  </a:tabLst>
                </a:pPr>
                <a:r>
                  <a:rPr lang="fr-FR" dirty="0">
                    <a:latin typeface="Times New Roman" panose="02020603050405020304" pitchFamily="18" charset="0"/>
                    <a:ea typeface="Times New Roman" panose="02020603050405020304" pitchFamily="18" charset="0"/>
                    <a:cs typeface="Arial" panose="020B0604020202020204" pitchFamily="34" charset="0"/>
                  </a:rPr>
                  <a:t>3/ Concernant l’équation de l’isovaleur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𝑇</m:t>
                    </m:r>
                    <m:r>
                      <a:rPr lang="fr-FR" i="1">
                        <a:latin typeface="Cambria Math" panose="02040503050406030204" pitchFamily="18" charset="0"/>
                        <a:ea typeface="Times New Roman" panose="02020603050405020304" pitchFamily="18" charset="0"/>
                        <a:cs typeface="Times New Roman" panose="02020603050405020304" pitchFamily="18" charset="0"/>
                      </a:rPr>
                      <m:t>=20</m:t>
                    </m:r>
                  </m:oMath>
                </a14:m>
                <a:r>
                  <a:rPr lang="fr-FR" dirty="0">
                    <a:latin typeface="Times New Roman" panose="02020603050405020304" pitchFamily="18" charset="0"/>
                    <a:ea typeface="Times New Roman" panose="02020603050405020304" pitchFamily="18" charset="0"/>
                    <a:cs typeface="Arial" panose="020B0604020202020204" pitchFamily="34" charset="0"/>
                  </a:rPr>
                  <a:t>  c’est-à-dire l’ensemble des points (x, y) telles que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7" name="Rectangle 16">
                <a:extLst>
                  <a:ext uri="{FF2B5EF4-FFF2-40B4-BE49-F238E27FC236}">
                    <a16:creationId xmlns:a16="http://schemas.microsoft.com/office/drawing/2014/main" id="{7E4DB508-C785-4C0A-A95F-974D2187321C}"/>
                  </a:ext>
                </a:extLst>
              </p:cNvPr>
              <p:cNvSpPr>
                <a:spLocks noRot="1" noChangeAspect="1" noMove="1" noResize="1" noEditPoints="1" noAdjustHandles="1" noChangeArrowheads="1" noChangeShapeType="1" noTextEdit="1"/>
              </p:cNvSpPr>
              <p:nvPr/>
            </p:nvSpPr>
            <p:spPr>
              <a:xfrm>
                <a:off x="283746" y="5010000"/>
                <a:ext cx="10740812" cy="374077"/>
              </a:xfrm>
              <a:prstGeom prst="rect">
                <a:avLst/>
              </a:prstGeom>
              <a:blipFill>
                <a:blip r:embed="rId12"/>
                <a:stretch>
                  <a:fillRect l="-511" t="-9836" b="-24590"/>
                </a:stretch>
              </a:blipFill>
            </p:spPr>
            <p:txBody>
              <a:bodyPr/>
              <a:lstStyle/>
              <a:p>
                <a:r>
                  <a:rPr lang="fr-FR">
                    <a:noFill/>
                  </a:rPr>
                  <a:t> </a:t>
                </a:r>
              </a:p>
            </p:txBody>
          </p:sp>
        </mc:Fallback>
      </mc:AlternateContent>
    </p:spTree>
    <p:extLst>
      <p:ext uri="{BB962C8B-B14F-4D97-AF65-F5344CB8AC3E}">
        <p14:creationId xmlns:p14="http://schemas.microsoft.com/office/powerpoint/2010/main" val="39608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FB3F958-E3FC-4476-8DA9-76FDBDD7F409}"/>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55639424-24F0-495E-A4D3-A66D089CF354}"/>
                  </a:ext>
                </a:extLst>
              </p:cNvPr>
              <p:cNvSpPr/>
              <p:nvPr/>
            </p:nvSpPr>
            <p:spPr>
              <a:xfrm>
                <a:off x="485931" y="746590"/>
                <a:ext cx="4038798" cy="396006"/>
              </a:xfrm>
              <a:prstGeom prst="rect">
                <a:avLst/>
              </a:prstGeom>
            </p:spPr>
            <p:txBody>
              <a:bodyPr wrap="none">
                <a:spAutoFit/>
              </a:bodyPr>
              <a:lstStyle/>
              <a:p>
                <a:pPr marL="285750" indent="-285750">
                  <a:buFont typeface="Wingdings" panose="05000000000000000000" pitchFamily="2" charset="2"/>
                  <a:buChar char="v"/>
                </a:pPr>
                <a:r>
                  <a:rPr lang="fr-FR" dirty="0">
                    <a:latin typeface="Times New Roman" panose="02020603050405020304" pitchFamily="18" charset="0"/>
                    <a:ea typeface="Times New Roman" panose="02020603050405020304" pitchFamily="18" charset="0"/>
                  </a:rPr>
                  <a:t>   Sur l’équation (1)   </a:t>
                </a:r>
                <a14:m>
                  <m:oMath xmlns:m="http://schemas.openxmlformats.org/officeDocument/2006/math">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𝑇</m:t>
                        </m:r>
                      </m:e>
                      <m:sub>
                        <m:r>
                          <a:rPr lang="fr-FR" i="1">
                            <a:latin typeface="Cambria Math" panose="02040503050406030204" pitchFamily="18" charset="0"/>
                            <a:ea typeface="Times New Roman" panose="02020603050405020304" pitchFamily="18" charset="0"/>
                            <a:cs typeface="Times New Roman" panose="02020603050405020304" pitchFamily="18" charset="0"/>
                          </a:rPr>
                          <m:t>(1)</m:t>
                        </m:r>
                      </m:sub>
                    </m:sSub>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 </m:t>
                    </m:r>
                    <m:r>
                      <a:rPr lang="fr-FR" i="1">
                        <a:latin typeface="Cambria Math" panose="02040503050406030204" pitchFamily="18" charset="0"/>
                        <a:ea typeface="Times New Roman" panose="02020603050405020304" pitchFamily="18" charset="0"/>
                        <a:cs typeface="Times New Roman" panose="02020603050405020304" pitchFamily="18" charset="0"/>
                      </a:rPr>
                      <m:t>𝑦</m:t>
                    </m:r>
                    <m:r>
                      <a:rPr lang="fr-FR" i="1">
                        <a:latin typeface="Cambria Math" panose="02040503050406030204" pitchFamily="18" charset="0"/>
                        <a:ea typeface="Times New Roman" panose="02020603050405020304" pitchFamily="18" charset="0"/>
                        <a:cs typeface="Times New Roman" panose="02020603050405020304" pitchFamily="18" charset="0"/>
                      </a:rPr>
                      <m:t>)=20 </m:t>
                    </m:r>
                  </m:oMath>
                </a14:m>
                <a:r>
                  <a:rPr lang="fr-FR" dirty="0">
                    <a:latin typeface="Times New Roman" panose="02020603050405020304" pitchFamily="18" charset="0"/>
                    <a:ea typeface="Times New Roman" panose="02020603050405020304" pitchFamily="18" charset="0"/>
                  </a:rPr>
                  <a:t>:</a:t>
                </a:r>
                <a:endParaRPr lang="fr-FR" dirty="0"/>
              </a:p>
            </p:txBody>
          </p:sp>
        </mc:Choice>
        <mc:Fallback xmlns="">
          <p:sp>
            <p:nvSpPr>
              <p:cNvPr id="5" name="Rectangle 4">
                <a:extLst>
                  <a:ext uri="{FF2B5EF4-FFF2-40B4-BE49-F238E27FC236}">
                    <a16:creationId xmlns:a16="http://schemas.microsoft.com/office/drawing/2014/main" id="{55639424-24F0-495E-A4D3-A66D089CF354}"/>
                  </a:ext>
                </a:extLst>
              </p:cNvPr>
              <p:cNvSpPr>
                <a:spLocks noRot="1" noChangeAspect="1" noMove="1" noResize="1" noEditPoints="1" noAdjustHandles="1" noChangeArrowheads="1" noChangeShapeType="1" noTextEdit="1"/>
              </p:cNvSpPr>
              <p:nvPr/>
            </p:nvSpPr>
            <p:spPr>
              <a:xfrm>
                <a:off x="485931" y="746590"/>
                <a:ext cx="4038798" cy="396006"/>
              </a:xfrm>
              <a:prstGeom prst="rect">
                <a:avLst/>
              </a:prstGeom>
              <a:blipFill>
                <a:blip r:embed="rId2"/>
                <a:stretch>
                  <a:fillRect l="-1057" t="-7692" r="-151" b="-1692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A3C5A8-299E-41B9-855D-860765FDA64D}"/>
                  </a:ext>
                </a:extLst>
              </p:cNvPr>
              <p:cNvSpPr/>
              <p:nvPr/>
            </p:nvSpPr>
            <p:spPr>
              <a:xfrm>
                <a:off x="1909558" y="1526526"/>
                <a:ext cx="1191544"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a:latin typeface="Cambria Math" panose="02040503050406030204" pitchFamily="18" charset="0"/>
                            </a:rPr>
                            <m:t> </m:t>
                          </m:r>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oMath>
                  </m:oMathPara>
                </a14:m>
                <a:endParaRPr lang="fr-FR" dirty="0"/>
              </a:p>
            </p:txBody>
          </p:sp>
        </mc:Choice>
        <mc:Fallback xmlns="">
          <p:sp>
            <p:nvSpPr>
              <p:cNvPr id="6" name="Rectangle 5">
                <a:extLst>
                  <a:ext uri="{FF2B5EF4-FFF2-40B4-BE49-F238E27FC236}">
                    <a16:creationId xmlns:a16="http://schemas.microsoft.com/office/drawing/2014/main" id="{C9A3C5A8-299E-41B9-855D-860765FDA64D}"/>
                  </a:ext>
                </a:extLst>
              </p:cNvPr>
              <p:cNvSpPr>
                <a:spLocks noRot="1" noChangeAspect="1" noMove="1" noResize="1" noEditPoints="1" noAdjustHandles="1" noChangeArrowheads="1" noChangeShapeType="1" noTextEdit="1"/>
              </p:cNvSpPr>
              <p:nvPr/>
            </p:nvSpPr>
            <p:spPr>
              <a:xfrm>
                <a:off x="1909558" y="1526526"/>
                <a:ext cx="1191544" cy="388889"/>
              </a:xfrm>
              <a:prstGeom prst="rect">
                <a:avLst/>
              </a:prstGeom>
              <a:blipFill>
                <a:blip r:embed="rId3"/>
                <a:stretch>
                  <a:fillRect b="-31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EF1566F5-C8C8-4C70-BD44-25DCD6BAA3CC}"/>
                  </a:ext>
                </a:extLst>
              </p:cNvPr>
              <p:cNvSpPr/>
              <p:nvPr/>
            </p:nvSpPr>
            <p:spPr>
              <a:xfrm>
                <a:off x="2895757" y="153630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7" name="Rectangle 6">
                <a:extLst>
                  <a:ext uri="{FF2B5EF4-FFF2-40B4-BE49-F238E27FC236}">
                    <a16:creationId xmlns:a16="http://schemas.microsoft.com/office/drawing/2014/main" id="{EF1566F5-C8C8-4C70-BD44-25DCD6BAA3CC}"/>
                  </a:ext>
                </a:extLst>
              </p:cNvPr>
              <p:cNvSpPr>
                <a:spLocks noRot="1" noChangeAspect="1" noMove="1" noResize="1" noEditPoints="1" noAdjustHandles="1" noChangeArrowheads="1" noChangeShapeType="1" noTextEdit="1"/>
              </p:cNvSpPr>
              <p:nvPr/>
            </p:nvSpPr>
            <p:spPr>
              <a:xfrm>
                <a:off x="2895757" y="1536304"/>
                <a:ext cx="410690" cy="36933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3DF34EE5-5E4C-41A2-A5D4-CB3D63800A65}"/>
                  </a:ext>
                </a:extLst>
              </p:cNvPr>
              <p:cNvSpPr/>
              <p:nvPr/>
            </p:nvSpPr>
            <p:spPr>
              <a:xfrm>
                <a:off x="3101102" y="1438521"/>
                <a:ext cx="1489254"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20</m:t>
                      </m:r>
                      <m:r>
                        <a:rPr lang="fr-FR" i="0">
                          <a:latin typeface="Cambria Math" panose="02040503050406030204" pitchFamily="18" charset="0"/>
                        </a:rPr>
                        <m:t>+ </m:t>
                      </m:r>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2</m:t>
                          </m:r>
                        </m:den>
                      </m:f>
                      <m:r>
                        <a:rPr lang="fr-FR" i="0">
                          <a:latin typeface="Cambria Math" panose="02040503050406030204" pitchFamily="18" charset="0"/>
                        </a:rPr>
                        <m:t>−5</m:t>
                      </m:r>
                      <m:r>
                        <a:rPr lang="fr-FR" i="1">
                          <a:latin typeface="Cambria Math" panose="02040503050406030204" pitchFamily="18" charset="0"/>
                        </a:rPr>
                        <m:t>𝑦</m:t>
                      </m:r>
                    </m:oMath>
                  </m:oMathPara>
                </a14:m>
                <a:endParaRPr lang="fr-FR" dirty="0"/>
              </a:p>
            </p:txBody>
          </p:sp>
        </mc:Choice>
        <mc:Fallback xmlns="">
          <p:sp>
            <p:nvSpPr>
              <p:cNvPr id="8" name="Rectangle 7">
                <a:extLst>
                  <a:ext uri="{FF2B5EF4-FFF2-40B4-BE49-F238E27FC236}">
                    <a16:creationId xmlns:a16="http://schemas.microsoft.com/office/drawing/2014/main" id="{3DF34EE5-5E4C-41A2-A5D4-CB3D63800A65}"/>
                  </a:ext>
                </a:extLst>
              </p:cNvPr>
              <p:cNvSpPr>
                <a:spLocks noRot="1" noChangeAspect="1" noMove="1" noResize="1" noEditPoints="1" noAdjustHandles="1" noChangeArrowheads="1" noChangeShapeType="1" noTextEdit="1"/>
              </p:cNvSpPr>
              <p:nvPr/>
            </p:nvSpPr>
            <p:spPr>
              <a:xfrm>
                <a:off x="3101102" y="1438521"/>
                <a:ext cx="1489254" cy="564898"/>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E8923B28-191A-496D-9265-36DD56862F91}"/>
                  </a:ext>
                </a:extLst>
              </p:cNvPr>
              <p:cNvSpPr/>
              <p:nvPr/>
            </p:nvSpPr>
            <p:spPr>
              <a:xfrm>
                <a:off x="4385011" y="154608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9" name="Rectangle 8">
                <a:extLst>
                  <a:ext uri="{FF2B5EF4-FFF2-40B4-BE49-F238E27FC236}">
                    <a16:creationId xmlns:a16="http://schemas.microsoft.com/office/drawing/2014/main" id="{E8923B28-191A-496D-9265-36DD56862F91}"/>
                  </a:ext>
                </a:extLst>
              </p:cNvPr>
              <p:cNvSpPr>
                <a:spLocks noRot="1" noChangeAspect="1" noMove="1" noResize="1" noEditPoints="1" noAdjustHandles="1" noChangeArrowheads="1" noChangeShapeType="1" noTextEdit="1"/>
              </p:cNvSpPr>
              <p:nvPr/>
            </p:nvSpPr>
            <p:spPr>
              <a:xfrm>
                <a:off x="4385011" y="1546083"/>
                <a:ext cx="410690"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080A28FA-F9C3-4637-99F7-F99DCF6B0DF7}"/>
                  </a:ext>
                </a:extLst>
              </p:cNvPr>
              <p:cNvSpPr/>
              <p:nvPr/>
            </p:nvSpPr>
            <p:spPr>
              <a:xfrm>
                <a:off x="4590356" y="1546083"/>
                <a:ext cx="4940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20</m:t>
                      </m:r>
                    </m:oMath>
                  </m:oMathPara>
                </a14:m>
                <a:endParaRPr lang="fr-FR" dirty="0"/>
              </a:p>
            </p:txBody>
          </p:sp>
        </mc:Choice>
        <mc:Fallback xmlns="">
          <p:sp>
            <p:nvSpPr>
              <p:cNvPr id="10" name="Rectangle 9">
                <a:extLst>
                  <a:ext uri="{FF2B5EF4-FFF2-40B4-BE49-F238E27FC236}">
                    <a16:creationId xmlns:a16="http://schemas.microsoft.com/office/drawing/2014/main" id="{080A28FA-F9C3-4637-99F7-F99DCF6B0DF7}"/>
                  </a:ext>
                </a:extLst>
              </p:cNvPr>
              <p:cNvSpPr>
                <a:spLocks noRot="1" noChangeAspect="1" noMove="1" noResize="1" noEditPoints="1" noAdjustHandles="1" noChangeArrowheads="1" noChangeShapeType="1" noTextEdit="1"/>
              </p:cNvSpPr>
              <p:nvPr/>
            </p:nvSpPr>
            <p:spPr>
              <a:xfrm>
                <a:off x="4590356" y="1546083"/>
                <a:ext cx="494046" cy="369332"/>
              </a:xfrm>
              <a:prstGeom prst="rect">
                <a:avLst/>
              </a:prstGeom>
              <a:blipFill>
                <a:blip r:embed="rId7"/>
                <a:stretch>
                  <a:fillRect/>
                </a:stretch>
              </a:blipFill>
            </p:spPr>
            <p:txBody>
              <a:bodyPr/>
              <a:lstStyle/>
              <a:p>
                <a:r>
                  <a:rPr lang="fr-FR">
                    <a:noFill/>
                  </a:rPr>
                  <a:t> </a:t>
                </a:r>
              </a:p>
            </p:txBody>
          </p:sp>
        </mc:Fallback>
      </mc:AlternateContent>
      <p:sp>
        <p:nvSpPr>
          <p:cNvPr id="11" name="Rectangle 10">
            <a:extLst>
              <a:ext uri="{FF2B5EF4-FFF2-40B4-BE49-F238E27FC236}">
                <a16:creationId xmlns:a16="http://schemas.microsoft.com/office/drawing/2014/main" xmlns="" id="{66892F5C-90DC-457A-B57D-29636FAF1911}"/>
              </a:ext>
            </a:extLst>
          </p:cNvPr>
          <p:cNvSpPr/>
          <p:nvPr/>
        </p:nvSpPr>
        <p:spPr>
          <a:xfrm>
            <a:off x="5668920" y="1526526"/>
            <a:ext cx="385042" cy="369332"/>
          </a:xfrm>
          <a:prstGeom prst="rect">
            <a:avLst/>
          </a:prstGeom>
        </p:spPr>
        <p:txBody>
          <a:bodyPr wrap="none">
            <a:spAutoFit/>
          </a:bodyPr>
          <a:lstStyle/>
          <a:p>
            <a:r>
              <a:rPr lang="fr-FR" dirty="0">
                <a:latin typeface="Cambria Math" panose="02040503050406030204" pitchFamily="18" charset="0"/>
                <a:ea typeface="Times New Roman" panose="02020603050405020304" pitchFamily="18" charset="0"/>
                <a:cs typeface="Times New Roman" panose="02020603050405020304" pitchFamily="18" charset="0"/>
              </a:rPr>
              <a:t>⇒</a:t>
            </a:r>
            <a:endParaRPr lang="fr-FR"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FE83C002-E5B8-4638-B3B5-0DBEDA474400}"/>
                  </a:ext>
                </a:extLst>
              </p:cNvPr>
              <p:cNvSpPr/>
              <p:nvPr/>
            </p:nvSpPr>
            <p:spPr>
              <a:xfrm>
                <a:off x="6927181" y="1428743"/>
                <a:ext cx="1335366"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2</m:t>
                          </m:r>
                        </m:den>
                      </m:f>
                      <m:r>
                        <a:rPr lang="fr-FR" i="0">
                          <a:latin typeface="Cambria Math" panose="02040503050406030204" pitchFamily="18" charset="0"/>
                        </a:rPr>
                        <m:t>−5</m:t>
                      </m:r>
                      <m:r>
                        <a:rPr lang="fr-FR" i="1">
                          <a:latin typeface="Cambria Math" panose="02040503050406030204" pitchFamily="18" charset="0"/>
                        </a:rPr>
                        <m:t>𝑦</m:t>
                      </m:r>
                      <m:r>
                        <a:rPr lang="fr-FR" i="0">
                          <a:latin typeface="Cambria Math" panose="02040503050406030204" pitchFamily="18" charset="0"/>
                        </a:rPr>
                        <m:t>=0</m:t>
                      </m:r>
                    </m:oMath>
                  </m:oMathPara>
                </a14:m>
                <a:endParaRPr lang="fr-FR" dirty="0"/>
              </a:p>
            </p:txBody>
          </p:sp>
        </mc:Choice>
        <mc:Fallback xmlns="">
          <p:sp>
            <p:nvSpPr>
              <p:cNvPr id="12" name="Rectangle 11">
                <a:extLst>
                  <a:ext uri="{FF2B5EF4-FFF2-40B4-BE49-F238E27FC236}">
                    <a16:creationId xmlns:a16="http://schemas.microsoft.com/office/drawing/2014/main" id="{FE83C002-E5B8-4638-B3B5-0DBEDA474400}"/>
                  </a:ext>
                </a:extLst>
              </p:cNvPr>
              <p:cNvSpPr>
                <a:spLocks noRot="1" noChangeAspect="1" noMove="1" noResize="1" noEditPoints="1" noAdjustHandles="1" noChangeArrowheads="1" noChangeShapeType="1" noTextEdit="1"/>
              </p:cNvSpPr>
              <p:nvPr/>
            </p:nvSpPr>
            <p:spPr>
              <a:xfrm>
                <a:off x="6927181" y="1428743"/>
                <a:ext cx="1335366" cy="564898"/>
              </a:xfrm>
              <a:prstGeom prst="rect">
                <a:avLst/>
              </a:prstGeom>
              <a:blipFill>
                <a:blip r:embed="rId8"/>
                <a:stretch>
                  <a:fillRect/>
                </a:stretch>
              </a:blipFill>
            </p:spPr>
            <p:txBody>
              <a:bodyPr/>
              <a:lstStyle/>
              <a:p>
                <a:r>
                  <a:rPr lang="fr-FR">
                    <a:noFill/>
                  </a:rPr>
                  <a:t> </a:t>
                </a:r>
              </a:p>
            </p:txBody>
          </p:sp>
        </mc:Fallback>
      </mc:AlternateContent>
      <p:sp>
        <p:nvSpPr>
          <p:cNvPr id="13" name="Rectangle 12">
            <a:extLst>
              <a:ext uri="{FF2B5EF4-FFF2-40B4-BE49-F238E27FC236}">
                <a16:creationId xmlns:a16="http://schemas.microsoft.com/office/drawing/2014/main" xmlns="" id="{03DF60A0-E0D0-40FB-975A-E1A90A2315A0}"/>
              </a:ext>
            </a:extLst>
          </p:cNvPr>
          <p:cNvSpPr/>
          <p:nvPr/>
        </p:nvSpPr>
        <p:spPr>
          <a:xfrm>
            <a:off x="3999969" y="2364439"/>
            <a:ext cx="385042" cy="369332"/>
          </a:xfrm>
          <a:prstGeom prst="rect">
            <a:avLst/>
          </a:prstGeom>
        </p:spPr>
        <p:txBody>
          <a:bodyPr wrap="none">
            <a:spAutoFit/>
          </a:bodyPr>
          <a:lstStyle/>
          <a:p>
            <a:r>
              <a:rPr lang="fr-FR" dirty="0">
                <a:latin typeface="Cambria Math" panose="02040503050406030204" pitchFamily="18" charset="0"/>
                <a:ea typeface="Times New Roman" panose="02020603050405020304" pitchFamily="18" charset="0"/>
                <a:cs typeface="Times New Roman" panose="02020603050405020304" pitchFamily="18" charset="0"/>
              </a:rPr>
              <a:t>⇒</a:t>
            </a:r>
            <a:endParaRPr lang="fr-FR" dirty="0"/>
          </a:p>
        </p:txBody>
      </p:sp>
      <p:grpSp>
        <p:nvGrpSpPr>
          <p:cNvPr id="16" name="Groupe 15">
            <a:extLst>
              <a:ext uri="{FF2B5EF4-FFF2-40B4-BE49-F238E27FC236}">
                <a16:creationId xmlns:a16="http://schemas.microsoft.com/office/drawing/2014/main" xmlns="" id="{77BF829B-EA23-4FE5-8A50-9B09F9CC13AC}"/>
              </a:ext>
            </a:extLst>
          </p:cNvPr>
          <p:cNvGrpSpPr/>
          <p:nvPr/>
        </p:nvGrpSpPr>
        <p:grpSpPr>
          <a:xfrm>
            <a:off x="4498152" y="2167077"/>
            <a:ext cx="1172500" cy="566694"/>
            <a:chOff x="4498152" y="2167077"/>
            <a:chExt cx="1172500" cy="566694"/>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731AD560-1E3D-439A-8C86-8D1388A1C37F}"/>
                    </a:ext>
                  </a:extLst>
                </p:cNvPr>
                <p:cNvSpPr/>
                <p:nvPr/>
              </p:nvSpPr>
              <p:spPr>
                <a:xfrm>
                  <a:off x="4498152" y="2167077"/>
                  <a:ext cx="1172500" cy="566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𝑦</m:t>
                            </m:r>
                          </m:e>
                          <m:sub>
                            <m:d>
                              <m:dPr>
                                <m:ctrlPr>
                                  <a:rPr lang="fr-FR" i="1">
                                    <a:latin typeface="Cambria Math" panose="02040503050406030204" pitchFamily="18" charset="0"/>
                                  </a:rPr>
                                </m:ctrlPr>
                              </m:dPr>
                              <m:e>
                                <m:r>
                                  <a:rPr lang="fr-FR" i="0">
                                    <a:latin typeface="Cambria Math" panose="02040503050406030204" pitchFamily="18" charset="0"/>
                                  </a:rPr>
                                  <m:t>1</m:t>
                                </m:r>
                              </m:e>
                            </m:d>
                          </m:sub>
                        </m:sSub>
                        <m:r>
                          <a:rPr lang="fr-FR" i="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𝑥</m:t>
                            </m:r>
                          </m:num>
                          <m:den>
                            <m:r>
                              <a:rPr lang="fr-FR" i="0">
                                <a:latin typeface="Cambria Math" panose="02040503050406030204" pitchFamily="18" charset="0"/>
                              </a:rPr>
                              <m:t>10</m:t>
                            </m:r>
                          </m:den>
                        </m:f>
                      </m:oMath>
                    </m:oMathPara>
                  </a14:m>
                  <a:endParaRPr lang="fr-FR" dirty="0"/>
                </a:p>
              </p:txBody>
            </p:sp>
          </mc:Choice>
          <mc:Fallback xmlns="">
            <p:sp>
              <p:nvSpPr>
                <p:cNvPr id="14" name="Rectangle 13">
                  <a:extLst>
                    <a:ext uri="{FF2B5EF4-FFF2-40B4-BE49-F238E27FC236}">
                      <a16:creationId xmlns:a16="http://schemas.microsoft.com/office/drawing/2014/main" id="{731AD560-1E3D-439A-8C86-8D1388A1C37F}"/>
                    </a:ext>
                  </a:extLst>
                </p:cNvPr>
                <p:cNvSpPr>
                  <a:spLocks noRot="1" noChangeAspect="1" noMove="1" noResize="1" noEditPoints="1" noAdjustHandles="1" noChangeArrowheads="1" noChangeShapeType="1" noTextEdit="1"/>
                </p:cNvSpPr>
                <p:nvPr/>
              </p:nvSpPr>
              <p:spPr>
                <a:xfrm>
                  <a:off x="4498152" y="2167077"/>
                  <a:ext cx="1172500" cy="566694"/>
                </a:xfrm>
                <a:prstGeom prst="rect">
                  <a:avLst/>
                </a:prstGeom>
                <a:blipFill>
                  <a:blip r:embed="rId9"/>
                  <a:stretch>
                    <a:fillRect/>
                  </a:stretch>
                </a:blipFill>
              </p:spPr>
              <p:txBody>
                <a:bodyPr/>
                <a:lstStyle/>
                <a:p>
                  <a:r>
                    <a:rPr lang="fr-FR">
                      <a:noFill/>
                    </a:rPr>
                    <a:t> </a:t>
                  </a:r>
                </a:p>
              </p:txBody>
            </p:sp>
          </mc:Fallback>
        </mc:AlternateContent>
        <p:sp>
          <p:nvSpPr>
            <p:cNvPr id="15" name="Rectangle : coins arrondis 14">
              <a:extLst>
                <a:ext uri="{FF2B5EF4-FFF2-40B4-BE49-F238E27FC236}">
                  <a16:creationId xmlns:a16="http://schemas.microsoft.com/office/drawing/2014/main" xmlns="" id="{5FF4C0B7-77A0-4C34-9757-30E32577D416}"/>
                </a:ext>
              </a:extLst>
            </p:cNvPr>
            <p:cNvSpPr/>
            <p:nvPr/>
          </p:nvSpPr>
          <p:spPr>
            <a:xfrm>
              <a:off x="4498152" y="2167077"/>
              <a:ext cx="1170768" cy="5648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E7CA3F60-0F2E-49EC-A356-BE0DDE35BCE8}"/>
                  </a:ext>
                </a:extLst>
              </p:cNvPr>
              <p:cNvSpPr/>
              <p:nvPr/>
            </p:nvSpPr>
            <p:spPr>
              <a:xfrm>
                <a:off x="487855" y="3234555"/>
                <a:ext cx="4036874" cy="388889"/>
              </a:xfrm>
              <a:prstGeom prst="rect">
                <a:avLst/>
              </a:prstGeom>
            </p:spPr>
            <p:txBody>
              <a:bodyPr wrap="none">
                <a:spAutoFit/>
              </a:bodyPr>
              <a:lstStyle/>
              <a:p>
                <a:pPr marL="285750" indent="-285750">
                  <a:buFont typeface="Wingdings" panose="05000000000000000000" pitchFamily="2" charset="2"/>
                  <a:buChar char="v"/>
                </a:pPr>
                <a:r>
                  <a:rPr lang="fr-FR" dirty="0">
                    <a:latin typeface="Times New Roman" panose="02020603050405020304" pitchFamily="18" charset="0"/>
                    <a:ea typeface="Times New Roman" panose="02020603050405020304" pitchFamily="18" charset="0"/>
                  </a:rPr>
                  <a:t>   Sur l’équation (2)   </a:t>
                </a:r>
                <a14:m>
                  <m:oMath xmlns:m="http://schemas.openxmlformats.org/officeDocument/2006/math">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𝑇</m:t>
                        </m:r>
                      </m:e>
                      <m:sub>
                        <m:d>
                          <m:dPr>
                            <m:ctrlPr>
                              <a:rPr lang="fr-FR" i="1">
                                <a:latin typeface="Cambria Math" panose="02040503050406030204" pitchFamily="18" charset="0"/>
                                <a:ea typeface="Times New Roman" panose="02020603050405020304" pitchFamily="18" charset="0"/>
                                <a:cs typeface="Times New Roman" panose="02020603050405020304" pitchFamily="18" charset="0"/>
                              </a:rPr>
                            </m:ctrlPr>
                          </m:dPr>
                          <m:e>
                            <m:r>
                              <a:rPr lang="fr-FR" i="1">
                                <a:latin typeface="Cambria Math" panose="02040503050406030204" pitchFamily="18" charset="0"/>
                                <a:ea typeface="Times New Roman" panose="02020603050405020304" pitchFamily="18" charset="0"/>
                                <a:cs typeface="Times New Roman" panose="02020603050405020304" pitchFamily="18" charset="0"/>
                              </a:rPr>
                              <m:t>2</m:t>
                            </m:r>
                          </m:e>
                        </m:d>
                      </m:sub>
                    </m:sSub>
                    <m:d>
                      <m:dPr>
                        <m:ctrlPr>
                          <a:rPr lang="fr-FR" i="1">
                            <a:latin typeface="Cambria Math" panose="02040503050406030204" pitchFamily="18" charset="0"/>
                            <a:ea typeface="Times New Roman" panose="02020603050405020304" pitchFamily="18" charset="0"/>
                            <a:cs typeface="Times New Roman" panose="02020603050405020304" pitchFamily="18" charset="0"/>
                          </a:rPr>
                        </m:ctrlPr>
                      </m:dPr>
                      <m:e>
                        <m:r>
                          <a:rPr lang="fr-FR"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 </m:t>
                        </m:r>
                        <m:r>
                          <a:rPr lang="fr-FR" i="1">
                            <a:latin typeface="Cambria Math" panose="02040503050406030204" pitchFamily="18" charset="0"/>
                            <a:ea typeface="Times New Roman" panose="02020603050405020304" pitchFamily="18" charset="0"/>
                            <a:cs typeface="Times New Roman" panose="02020603050405020304" pitchFamily="18" charset="0"/>
                          </a:rPr>
                          <m:t>𝑦</m:t>
                        </m:r>
                      </m:e>
                    </m:d>
                    <m:r>
                      <a:rPr lang="fr-FR" i="1">
                        <a:latin typeface="Cambria Math" panose="02040503050406030204" pitchFamily="18" charset="0"/>
                        <a:ea typeface="Times New Roman" panose="02020603050405020304" pitchFamily="18" charset="0"/>
                        <a:cs typeface="Times New Roman" panose="02020603050405020304" pitchFamily="18" charset="0"/>
                      </a:rPr>
                      <m:t>=20</m:t>
                    </m:r>
                  </m:oMath>
                </a14:m>
                <a:r>
                  <a:rPr lang="fr-FR" dirty="0"/>
                  <a:t> :</a:t>
                </a:r>
              </a:p>
            </p:txBody>
          </p:sp>
        </mc:Choice>
        <mc:Fallback xmlns="">
          <p:sp>
            <p:nvSpPr>
              <p:cNvPr id="17" name="Rectangle 16">
                <a:extLst>
                  <a:ext uri="{FF2B5EF4-FFF2-40B4-BE49-F238E27FC236}">
                    <a16:creationId xmlns:a16="http://schemas.microsoft.com/office/drawing/2014/main" id="{E7CA3F60-0F2E-49EC-A356-BE0DDE35BCE8}"/>
                  </a:ext>
                </a:extLst>
              </p:cNvPr>
              <p:cNvSpPr>
                <a:spLocks noRot="1" noChangeAspect="1" noMove="1" noResize="1" noEditPoints="1" noAdjustHandles="1" noChangeArrowheads="1" noChangeShapeType="1" noTextEdit="1"/>
              </p:cNvSpPr>
              <p:nvPr/>
            </p:nvSpPr>
            <p:spPr>
              <a:xfrm>
                <a:off x="487855" y="3234555"/>
                <a:ext cx="4036874" cy="388889"/>
              </a:xfrm>
              <a:prstGeom prst="rect">
                <a:avLst/>
              </a:prstGeom>
              <a:blipFill>
                <a:blip r:embed="rId10"/>
                <a:stretch>
                  <a:fillRect l="-906" t="-9524" r="-453" b="-2222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7794EB1D-C6BA-4655-B8DA-58D8714D4203}"/>
                  </a:ext>
                </a:extLst>
              </p:cNvPr>
              <p:cNvSpPr/>
              <p:nvPr/>
            </p:nvSpPr>
            <p:spPr>
              <a:xfrm>
                <a:off x="1909558" y="4217968"/>
                <a:ext cx="1191544"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a:latin typeface="Cambria Math" panose="02040503050406030204" pitchFamily="18" charset="0"/>
                            </a:rPr>
                            <m:t> </m:t>
                          </m:r>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oMath>
                  </m:oMathPara>
                </a14:m>
                <a:endParaRPr lang="fr-FR" dirty="0"/>
              </a:p>
            </p:txBody>
          </p:sp>
        </mc:Choice>
        <mc:Fallback xmlns="">
          <p:sp>
            <p:nvSpPr>
              <p:cNvPr id="18" name="Rectangle 17">
                <a:extLst>
                  <a:ext uri="{FF2B5EF4-FFF2-40B4-BE49-F238E27FC236}">
                    <a16:creationId xmlns:a16="http://schemas.microsoft.com/office/drawing/2014/main" id="{7794EB1D-C6BA-4655-B8DA-58D8714D4203}"/>
                  </a:ext>
                </a:extLst>
              </p:cNvPr>
              <p:cNvSpPr>
                <a:spLocks noRot="1" noChangeAspect="1" noMove="1" noResize="1" noEditPoints="1" noAdjustHandles="1" noChangeArrowheads="1" noChangeShapeType="1" noTextEdit="1"/>
              </p:cNvSpPr>
              <p:nvPr/>
            </p:nvSpPr>
            <p:spPr>
              <a:xfrm>
                <a:off x="1909558" y="4217968"/>
                <a:ext cx="1191544" cy="388889"/>
              </a:xfrm>
              <a:prstGeom prst="rect">
                <a:avLst/>
              </a:prstGeom>
              <a:blipFill>
                <a:blip r:embed="rId11"/>
                <a:stretch>
                  <a:fillRect b="-15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AC2B2ED2-F217-4A4B-AD94-3702EAACD923}"/>
                  </a:ext>
                </a:extLst>
              </p:cNvPr>
              <p:cNvSpPr/>
              <p:nvPr/>
            </p:nvSpPr>
            <p:spPr>
              <a:xfrm>
                <a:off x="2895757" y="421761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9" name="Rectangle 18">
                <a:extLst>
                  <a:ext uri="{FF2B5EF4-FFF2-40B4-BE49-F238E27FC236}">
                    <a16:creationId xmlns:a16="http://schemas.microsoft.com/office/drawing/2014/main" id="{AC2B2ED2-F217-4A4B-AD94-3702EAACD923}"/>
                  </a:ext>
                </a:extLst>
              </p:cNvPr>
              <p:cNvSpPr>
                <a:spLocks noRot="1" noChangeAspect="1" noMove="1" noResize="1" noEditPoints="1" noAdjustHandles="1" noChangeArrowheads="1" noChangeShapeType="1" noTextEdit="1"/>
              </p:cNvSpPr>
              <p:nvPr/>
            </p:nvSpPr>
            <p:spPr>
              <a:xfrm>
                <a:off x="2895757" y="4217617"/>
                <a:ext cx="410690" cy="369332"/>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A5F5E5FA-2D85-497C-ACA6-90C84E345AF0}"/>
                  </a:ext>
                </a:extLst>
              </p:cNvPr>
              <p:cNvSpPr/>
              <p:nvPr/>
            </p:nvSpPr>
            <p:spPr>
              <a:xfrm>
                <a:off x="3101102" y="4051115"/>
                <a:ext cx="1604670"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18</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3</m:t>
                          </m:r>
                        </m:num>
                        <m:den>
                          <m:r>
                            <a:rPr lang="fr-FR" i="0">
                              <a:latin typeface="Cambria Math" panose="02040503050406030204" pitchFamily="18" charset="0"/>
                            </a:rPr>
                            <m:t>2</m:t>
                          </m:r>
                        </m:den>
                      </m:f>
                      <m:r>
                        <a:rPr lang="fr-FR" i="1">
                          <a:latin typeface="Cambria Math" panose="02040503050406030204" pitchFamily="18" charset="0"/>
                        </a:rPr>
                        <m:t>𝑥</m:t>
                      </m:r>
                      <m:r>
                        <a:rPr lang="fr-FR" i="0">
                          <a:latin typeface="Cambria Math" panose="02040503050406030204" pitchFamily="18" charset="0"/>
                        </a:rPr>
                        <m:t>−3</m:t>
                      </m:r>
                      <m:r>
                        <a:rPr lang="fr-FR" i="1">
                          <a:latin typeface="Cambria Math" panose="02040503050406030204" pitchFamily="18" charset="0"/>
                        </a:rPr>
                        <m:t>𝑦</m:t>
                      </m:r>
                    </m:oMath>
                  </m:oMathPara>
                </a14:m>
                <a:endParaRPr lang="fr-FR" dirty="0"/>
              </a:p>
            </p:txBody>
          </p:sp>
        </mc:Choice>
        <mc:Fallback xmlns="">
          <p:sp>
            <p:nvSpPr>
              <p:cNvPr id="20" name="Rectangle 19">
                <a:extLst>
                  <a:ext uri="{FF2B5EF4-FFF2-40B4-BE49-F238E27FC236}">
                    <a16:creationId xmlns:a16="http://schemas.microsoft.com/office/drawing/2014/main" id="{A5F5E5FA-2D85-497C-ACA6-90C84E345AF0}"/>
                  </a:ext>
                </a:extLst>
              </p:cNvPr>
              <p:cNvSpPr>
                <a:spLocks noRot="1" noChangeAspect="1" noMove="1" noResize="1" noEditPoints="1" noAdjustHandles="1" noChangeArrowheads="1" noChangeShapeType="1" noTextEdit="1"/>
              </p:cNvSpPr>
              <p:nvPr/>
            </p:nvSpPr>
            <p:spPr>
              <a:xfrm>
                <a:off x="3101102" y="4051115"/>
                <a:ext cx="1604670" cy="610936"/>
              </a:xfrm>
              <a:prstGeom prst="rect">
                <a:avLst/>
              </a:prstGeom>
              <a:blipFill>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CEFB8626-5B6F-4C31-B0CB-FBA82B5F0D21}"/>
                  </a:ext>
                </a:extLst>
              </p:cNvPr>
              <p:cNvSpPr/>
              <p:nvPr/>
            </p:nvSpPr>
            <p:spPr>
              <a:xfrm>
                <a:off x="4500427" y="421761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1" name="Rectangle 20">
                <a:extLst>
                  <a:ext uri="{FF2B5EF4-FFF2-40B4-BE49-F238E27FC236}">
                    <a16:creationId xmlns:a16="http://schemas.microsoft.com/office/drawing/2014/main" id="{CEFB8626-5B6F-4C31-B0CB-FBA82B5F0D21}"/>
                  </a:ext>
                </a:extLst>
              </p:cNvPr>
              <p:cNvSpPr>
                <a:spLocks noRot="1" noChangeAspect="1" noMove="1" noResize="1" noEditPoints="1" noAdjustHandles="1" noChangeArrowheads="1" noChangeShapeType="1" noTextEdit="1"/>
              </p:cNvSpPr>
              <p:nvPr/>
            </p:nvSpPr>
            <p:spPr>
              <a:xfrm>
                <a:off x="4500427" y="4217617"/>
                <a:ext cx="410690" cy="369332"/>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E15F6CC5-024D-474F-B7EE-B1231D65BB53}"/>
                  </a:ext>
                </a:extLst>
              </p:cNvPr>
              <p:cNvSpPr/>
              <p:nvPr/>
            </p:nvSpPr>
            <p:spPr>
              <a:xfrm>
                <a:off x="4705772" y="4208640"/>
                <a:ext cx="4940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20</m:t>
                      </m:r>
                    </m:oMath>
                  </m:oMathPara>
                </a14:m>
                <a:endParaRPr lang="fr-FR" dirty="0"/>
              </a:p>
            </p:txBody>
          </p:sp>
        </mc:Choice>
        <mc:Fallback xmlns="">
          <p:sp>
            <p:nvSpPr>
              <p:cNvPr id="22" name="Rectangle 21">
                <a:extLst>
                  <a:ext uri="{FF2B5EF4-FFF2-40B4-BE49-F238E27FC236}">
                    <a16:creationId xmlns:a16="http://schemas.microsoft.com/office/drawing/2014/main" id="{E15F6CC5-024D-474F-B7EE-B1231D65BB53}"/>
                  </a:ext>
                </a:extLst>
              </p:cNvPr>
              <p:cNvSpPr>
                <a:spLocks noRot="1" noChangeAspect="1" noMove="1" noResize="1" noEditPoints="1" noAdjustHandles="1" noChangeArrowheads="1" noChangeShapeType="1" noTextEdit="1"/>
              </p:cNvSpPr>
              <p:nvPr/>
            </p:nvSpPr>
            <p:spPr>
              <a:xfrm>
                <a:off x="4705772" y="4208640"/>
                <a:ext cx="494046" cy="369332"/>
              </a:xfrm>
              <a:prstGeom prst="rect">
                <a:avLst/>
              </a:prstGeom>
              <a:blipFill>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A11731A3-B467-46E0-BC6F-D67F33734CF9}"/>
                  </a:ext>
                </a:extLst>
              </p:cNvPr>
              <p:cNvSpPr/>
              <p:nvPr/>
            </p:nvSpPr>
            <p:spPr>
              <a:xfrm>
                <a:off x="1913663" y="4932807"/>
                <a:ext cx="1191544"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a:latin typeface="Cambria Math" panose="02040503050406030204" pitchFamily="18" charset="0"/>
                            </a:rPr>
                            <m:t> </m:t>
                          </m:r>
                          <m:r>
                            <a:rPr lang="fr-FR" i="1">
                              <a:latin typeface="Cambria Math" panose="02040503050406030204" pitchFamily="18" charset="0"/>
                            </a:rPr>
                            <m:t>𝑇</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𝑥</m:t>
                          </m:r>
                          <m:r>
                            <a:rPr lang="fr-FR" i="0">
                              <a:latin typeface="Cambria Math" panose="02040503050406030204" pitchFamily="18" charset="0"/>
                            </a:rPr>
                            <m:t>,</m:t>
                          </m:r>
                          <m:r>
                            <a:rPr lang="fr-FR" i="1">
                              <a:latin typeface="Cambria Math" panose="02040503050406030204" pitchFamily="18" charset="0"/>
                            </a:rPr>
                            <m:t>𝑦</m:t>
                          </m:r>
                        </m:e>
                      </m:d>
                    </m:oMath>
                  </m:oMathPara>
                </a14:m>
                <a:endParaRPr lang="fr-FR" dirty="0"/>
              </a:p>
            </p:txBody>
          </p:sp>
        </mc:Choice>
        <mc:Fallback xmlns="">
          <p:sp>
            <p:nvSpPr>
              <p:cNvPr id="23" name="Rectangle 22">
                <a:extLst>
                  <a:ext uri="{FF2B5EF4-FFF2-40B4-BE49-F238E27FC236}">
                    <a16:creationId xmlns:a16="http://schemas.microsoft.com/office/drawing/2014/main" id="{A11731A3-B467-46E0-BC6F-D67F33734CF9}"/>
                  </a:ext>
                </a:extLst>
              </p:cNvPr>
              <p:cNvSpPr>
                <a:spLocks noRot="1" noChangeAspect="1" noMove="1" noResize="1" noEditPoints="1" noAdjustHandles="1" noChangeArrowheads="1" noChangeShapeType="1" noTextEdit="1"/>
              </p:cNvSpPr>
              <p:nvPr/>
            </p:nvSpPr>
            <p:spPr>
              <a:xfrm>
                <a:off x="1913663" y="4932807"/>
                <a:ext cx="1191544" cy="388889"/>
              </a:xfrm>
              <a:prstGeom prst="rect">
                <a:avLst/>
              </a:prstGeom>
              <a:blipFill>
                <a:blip r:embed="rId16"/>
                <a:stretch>
                  <a:fillRect b="-312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861C8F44-2A51-48CC-85E6-4A881C3E8A28}"/>
                  </a:ext>
                </a:extLst>
              </p:cNvPr>
              <p:cNvSpPr/>
              <p:nvPr/>
            </p:nvSpPr>
            <p:spPr>
              <a:xfrm>
                <a:off x="2895757" y="494338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4" name="Rectangle 23">
                <a:extLst>
                  <a:ext uri="{FF2B5EF4-FFF2-40B4-BE49-F238E27FC236}">
                    <a16:creationId xmlns:a16="http://schemas.microsoft.com/office/drawing/2014/main" id="{861C8F44-2A51-48CC-85E6-4A881C3E8A28}"/>
                  </a:ext>
                </a:extLst>
              </p:cNvPr>
              <p:cNvSpPr>
                <a:spLocks noRot="1" noChangeAspect="1" noMove="1" noResize="1" noEditPoints="1" noAdjustHandles="1" noChangeArrowheads="1" noChangeShapeType="1" noTextEdit="1"/>
              </p:cNvSpPr>
              <p:nvPr/>
            </p:nvSpPr>
            <p:spPr>
              <a:xfrm>
                <a:off x="2895757" y="4943387"/>
                <a:ext cx="410690" cy="369332"/>
              </a:xfrm>
              <a:prstGeom prst="rect">
                <a:avLst/>
              </a:prstGeom>
              <a:blipFill>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E422C0CE-8541-4819-BDBD-2A00DDB3132F}"/>
                  </a:ext>
                </a:extLst>
              </p:cNvPr>
              <p:cNvSpPr/>
              <p:nvPr/>
            </p:nvSpPr>
            <p:spPr>
              <a:xfrm>
                <a:off x="3101102" y="4807196"/>
                <a:ext cx="93865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3</m:t>
                          </m:r>
                        </m:num>
                        <m:den>
                          <m:r>
                            <a:rPr lang="fr-FR" i="0">
                              <a:latin typeface="Cambria Math" panose="02040503050406030204" pitchFamily="18" charset="0"/>
                            </a:rPr>
                            <m:t>2</m:t>
                          </m:r>
                        </m:den>
                      </m:f>
                      <m:r>
                        <a:rPr lang="fr-FR" i="1">
                          <a:latin typeface="Cambria Math" panose="02040503050406030204" pitchFamily="18" charset="0"/>
                        </a:rPr>
                        <m:t>𝑥</m:t>
                      </m:r>
                      <m:r>
                        <a:rPr lang="fr-FR" i="0">
                          <a:latin typeface="Cambria Math" panose="02040503050406030204" pitchFamily="18" charset="0"/>
                        </a:rPr>
                        <m:t>−2</m:t>
                      </m:r>
                    </m:oMath>
                  </m:oMathPara>
                </a14:m>
                <a:endParaRPr lang="fr-FR" dirty="0"/>
              </a:p>
            </p:txBody>
          </p:sp>
        </mc:Choice>
        <mc:Fallback xmlns="">
          <p:sp>
            <p:nvSpPr>
              <p:cNvPr id="25" name="Rectangle 24">
                <a:extLst>
                  <a:ext uri="{FF2B5EF4-FFF2-40B4-BE49-F238E27FC236}">
                    <a16:creationId xmlns:a16="http://schemas.microsoft.com/office/drawing/2014/main" id="{E422C0CE-8541-4819-BDBD-2A00DDB3132F}"/>
                  </a:ext>
                </a:extLst>
              </p:cNvPr>
              <p:cNvSpPr>
                <a:spLocks noRot="1" noChangeAspect="1" noMove="1" noResize="1" noEditPoints="1" noAdjustHandles="1" noChangeArrowheads="1" noChangeShapeType="1" noTextEdit="1"/>
              </p:cNvSpPr>
              <p:nvPr/>
            </p:nvSpPr>
            <p:spPr>
              <a:xfrm>
                <a:off x="3101102" y="4807196"/>
                <a:ext cx="938654" cy="610936"/>
              </a:xfrm>
              <a:prstGeom prst="rect">
                <a:avLst/>
              </a:prstGeom>
              <a:blipFill>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ECA5A138-956D-4110-8281-14B3BA759AB7}"/>
                  </a:ext>
                </a:extLst>
              </p:cNvPr>
              <p:cNvSpPr/>
              <p:nvPr/>
            </p:nvSpPr>
            <p:spPr>
              <a:xfrm>
                <a:off x="3831777" y="495236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6" name="Rectangle 25">
                <a:extLst>
                  <a:ext uri="{FF2B5EF4-FFF2-40B4-BE49-F238E27FC236}">
                    <a16:creationId xmlns:a16="http://schemas.microsoft.com/office/drawing/2014/main" id="{ECA5A138-956D-4110-8281-14B3BA759AB7}"/>
                  </a:ext>
                </a:extLst>
              </p:cNvPr>
              <p:cNvSpPr>
                <a:spLocks noRot="1" noChangeAspect="1" noMove="1" noResize="1" noEditPoints="1" noAdjustHandles="1" noChangeArrowheads="1" noChangeShapeType="1" noTextEdit="1"/>
              </p:cNvSpPr>
              <p:nvPr/>
            </p:nvSpPr>
            <p:spPr>
              <a:xfrm>
                <a:off x="3831777" y="4952364"/>
                <a:ext cx="410690" cy="369332"/>
              </a:xfrm>
              <a:prstGeom prst="rect">
                <a:avLst/>
              </a:prstGeom>
              <a:blipFill>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E865C140-F388-43E6-BF06-A8790F2F724D}"/>
                  </a:ext>
                </a:extLst>
              </p:cNvPr>
              <p:cNvSpPr/>
              <p:nvPr/>
            </p:nvSpPr>
            <p:spPr>
              <a:xfrm>
                <a:off x="4035613" y="4952364"/>
                <a:ext cx="4996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3</m:t>
                      </m:r>
                      <m:r>
                        <a:rPr lang="fr-FR" i="1">
                          <a:latin typeface="Cambria Math" panose="02040503050406030204" pitchFamily="18" charset="0"/>
                        </a:rPr>
                        <m:t>𝑦</m:t>
                      </m:r>
                    </m:oMath>
                  </m:oMathPara>
                </a14:m>
                <a:endParaRPr lang="fr-FR" dirty="0"/>
              </a:p>
            </p:txBody>
          </p:sp>
        </mc:Choice>
        <mc:Fallback xmlns="">
          <p:sp>
            <p:nvSpPr>
              <p:cNvPr id="27" name="Rectangle 26">
                <a:extLst>
                  <a:ext uri="{FF2B5EF4-FFF2-40B4-BE49-F238E27FC236}">
                    <a16:creationId xmlns:a16="http://schemas.microsoft.com/office/drawing/2014/main" id="{E865C140-F388-43E6-BF06-A8790F2F724D}"/>
                  </a:ext>
                </a:extLst>
              </p:cNvPr>
              <p:cNvSpPr>
                <a:spLocks noRot="1" noChangeAspect="1" noMove="1" noResize="1" noEditPoints="1" noAdjustHandles="1" noChangeArrowheads="1" noChangeShapeType="1" noTextEdit="1"/>
              </p:cNvSpPr>
              <p:nvPr/>
            </p:nvSpPr>
            <p:spPr>
              <a:xfrm>
                <a:off x="4035613" y="4952364"/>
                <a:ext cx="499624" cy="369332"/>
              </a:xfrm>
              <a:prstGeom prst="rect">
                <a:avLst/>
              </a:prstGeom>
              <a:blipFill>
                <a:blip r:embed="rId20"/>
                <a:stretch>
                  <a:fillRect b="-6557"/>
                </a:stretch>
              </a:blipFill>
            </p:spPr>
            <p:txBody>
              <a:bodyPr/>
              <a:lstStyle/>
              <a:p>
                <a:r>
                  <a:rPr lang="fr-FR">
                    <a:noFill/>
                  </a:rPr>
                  <a:t> </a:t>
                </a:r>
              </a:p>
            </p:txBody>
          </p:sp>
        </mc:Fallback>
      </mc:AlternateContent>
      <p:sp>
        <p:nvSpPr>
          <p:cNvPr id="28" name="Rectangle 27">
            <a:extLst>
              <a:ext uri="{FF2B5EF4-FFF2-40B4-BE49-F238E27FC236}">
                <a16:creationId xmlns:a16="http://schemas.microsoft.com/office/drawing/2014/main" xmlns="" id="{79C418B0-1D1D-4C13-AA9B-2450D5FC2780}"/>
              </a:ext>
            </a:extLst>
          </p:cNvPr>
          <p:cNvSpPr/>
          <p:nvPr/>
        </p:nvSpPr>
        <p:spPr>
          <a:xfrm>
            <a:off x="5190779" y="4942585"/>
            <a:ext cx="385042" cy="369332"/>
          </a:xfrm>
          <a:prstGeom prst="rect">
            <a:avLst/>
          </a:prstGeom>
        </p:spPr>
        <p:txBody>
          <a:bodyPr wrap="none">
            <a:spAutoFit/>
          </a:bodyPr>
          <a:lstStyle/>
          <a:p>
            <a:r>
              <a:rPr lang="fr-FR" dirty="0">
                <a:latin typeface="Cambria Math" panose="02040503050406030204" pitchFamily="18" charset="0"/>
                <a:ea typeface="Times New Roman" panose="02020603050405020304" pitchFamily="18" charset="0"/>
                <a:cs typeface="Times New Roman" panose="02020603050405020304" pitchFamily="18" charset="0"/>
              </a:rPr>
              <a:t>⇒</a:t>
            </a:r>
            <a:endParaRPr lang="fr-FR" dirty="0"/>
          </a:p>
        </p:txBody>
      </p:sp>
      <p:grpSp>
        <p:nvGrpSpPr>
          <p:cNvPr id="33" name="Groupe 32">
            <a:extLst>
              <a:ext uri="{FF2B5EF4-FFF2-40B4-BE49-F238E27FC236}">
                <a16:creationId xmlns:a16="http://schemas.microsoft.com/office/drawing/2014/main" xmlns="" id="{F0318BEE-41C5-4DA1-9416-AA76925F449C}"/>
              </a:ext>
            </a:extLst>
          </p:cNvPr>
          <p:cNvGrpSpPr/>
          <p:nvPr/>
        </p:nvGrpSpPr>
        <p:grpSpPr>
          <a:xfrm>
            <a:off x="6231363" y="4708964"/>
            <a:ext cx="1828706" cy="709168"/>
            <a:chOff x="6231363" y="4708964"/>
            <a:chExt cx="1828706" cy="709168"/>
          </a:xfrm>
        </p:grpSpPr>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59860809-31DA-471B-8B02-9E6439DF9035}"/>
                    </a:ext>
                  </a:extLst>
                </p:cNvPr>
                <p:cNvSpPr/>
                <p:nvPr/>
              </p:nvSpPr>
              <p:spPr>
                <a:xfrm>
                  <a:off x="6231363" y="4708964"/>
                  <a:ext cx="1828706"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𝑦</m:t>
                            </m:r>
                          </m:e>
                          <m:sub>
                            <m:d>
                              <m:dPr>
                                <m:ctrlPr>
                                  <a:rPr lang="fr-FR" i="1">
                                    <a:latin typeface="Cambria Math" panose="02040503050406030204" pitchFamily="18" charset="0"/>
                                  </a:rPr>
                                </m:ctrlPr>
                              </m:dPr>
                              <m:e>
                                <m:r>
                                  <a:rPr lang="fr-FR" i="0">
                                    <a:latin typeface="Cambria Math" panose="02040503050406030204" pitchFamily="18" charset="0"/>
                                  </a:rPr>
                                  <m:t>2</m:t>
                                </m:r>
                              </m:e>
                            </m:d>
                          </m:sub>
                        </m:sSub>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2</m:t>
                            </m:r>
                          </m:num>
                          <m:den>
                            <m:r>
                              <a:rPr lang="fr-FR" i="0">
                                <a:latin typeface="Cambria Math" panose="02040503050406030204" pitchFamily="18" charset="0"/>
                              </a:rPr>
                              <m:t>3</m:t>
                            </m:r>
                          </m:den>
                        </m:f>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m:t>
                            </m:r>
                          </m:num>
                          <m:den>
                            <m:r>
                              <a:rPr lang="fr-FR" i="0">
                                <a:latin typeface="Cambria Math" panose="02040503050406030204" pitchFamily="18" charset="0"/>
                              </a:rPr>
                              <m:t>2</m:t>
                            </m:r>
                          </m:den>
                        </m:f>
                        <m:r>
                          <a:rPr lang="fr-FR" i="1">
                            <a:latin typeface="Cambria Math" panose="02040503050406030204" pitchFamily="18" charset="0"/>
                          </a:rPr>
                          <m:t>𝑥</m:t>
                        </m:r>
                      </m:oMath>
                    </m:oMathPara>
                  </a14:m>
                  <a:endParaRPr lang="fr-FR" dirty="0"/>
                </a:p>
              </p:txBody>
            </p:sp>
          </mc:Choice>
          <mc:Fallback xmlns="">
            <p:sp>
              <p:nvSpPr>
                <p:cNvPr id="31" name="Rectangle 30">
                  <a:extLst>
                    <a:ext uri="{FF2B5EF4-FFF2-40B4-BE49-F238E27FC236}">
                      <a16:creationId xmlns:a16="http://schemas.microsoft.com/office/drawing/2014/main" id="{59860809-31DA-471B-8B02-9E6439DF9035}"/>
                    </a:ext>
                  </a:extLst>
                </p:cNvPr>
                <p:cNvSpPr>
                  <a:spLocks noRot="1" noChangeAspect="1" noMove="1" noResize="1" noEditPoints="1" noAdjustHandles="1" noChangeArrowheads="1" noChangeShapeType="1" noTextEdit="1"/>
                </p:cNvSpPr>
                <p:nvPr/>
              </p:nvSpPr>
              <p:spPr>
                <a:xfrm>
                  <a:off x="6231363" y="4708964"/>
                  <a:ext cx="1828706" cy="612732"/>
                </a:xfrm>
                <a:prstGeom prst="rect">
                  <a:avLst/>
                </a:prstGeom>
                <a:blipFill>
                  <a:blip r:embed="rId21"/>
                  <a:stretch>
                    <a:fillRect/>
                  </a:stretch>
                </a:blipFill>
              </p:spPr>
              <p:txBody>
                <a:bodyPr/>
                <a:lstStyle/>
                <a:p>
                  <a:r>
                    <a:rPr lang="fr-FR">
                      <a:noFill/>
                    </a:rPr>
                    <a:t> </a:t>
                  </a:r>
                </a:p>
              </p:txBody>
            </p:sp>
          </mc:Fallback>
        </mc:AlternateContent>
        <p:sp>
          <p:nvSpPr>
            <p:cNvPr id="32" name="Rectangle : coins arrondis 31">
              <a:extLst>
                <a:ext uri="{FF2B5EF4-FFF2-40B4-BE49-F238E27FC236}">
                  <a16:creationId xmlns:a16="http://schemas.microsoft.com/office/drawing/2014/main" xmlns="" id="{37977922-565F-412E-A6A9-73C7AC088A5C}"/>
                </a:ext>
              </a:extLst>
            </p:cNvPr>
            <p:cNvSpPr/>
            <p:nvPr/>
          </p:nvSpPr>
          <p:spPr>
            <a:xfrm>
              <a:off x="6231363" y="4708964"/>
              <a:ext cx="1828706" cy="7091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4" name="Rectangle 33">
            <a:extLst>
              <a:ext uri="{FF2B5EF4-FFF2-40B4-BE49-F238E27FC236}">
                <a16:creationId xmlns:a16="http://schemas.microsoft.com/office/drawing/2014/main" xmlns="" id="{33890091-E1FA-41B1-847D-89A9C1EE0D4A}"/>
              </a:ext>
            </a:extLst>
          </p:cNvPr>
          <p:cNvSpPr/>
          <p:nvPr/>
        </p:nvSpPr>
        <p:spPr>
          <a:xfrm>
            <a:off x="485931" y="5924371"/>
            <a:ext cx="10400605" cy="374077"/>
          </a:xfrm>
          <a:prstGeom prst="rect">
            <a:avLst/>
          </a:prstGeom>
        </p:spPr>
        <p:txBody>
          <a:bodyPr wrap="squar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On peut remarquer que le champ de température est bien situé à la frontière.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855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7" grpId="0"/>
      <p:bldP spid="18" grpId="0"/>
      <p:bldP spid="19" grpId="0"/>
      <p:bldP spid="20" grpId="0"/>
      <p:bldP spid="21" grpId="0"/>
      <p:bldP spid="22" grpId="0"/>
      <p:bldP spid="23" grpId="0"/>
      <p:bldP spid="24" grpId="0"/>
      <p:bldP spid="25" grpId="0"/>
      <p:bldP spid="26" grpId="0"/>
      <p:bldP spid="27" grpId="0"/>
      <p:bldP spid="28"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0696E08-36CC-4ED3-891A-1870E656449A}"/>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5" name="ZoneTexte 4">
            <a:extLst>
              <a:ext uri="{FF2B5EF4-FFF2-40B4-BE49-F238E27FC236}">
                <a16:creationId xmlns:a16="http://schemas.microsoft.com/office/drawing/2014/main" xmlns="" id="{F9D6A34F-2432-4804-B79E-C30E89913779}"/>
              </a:ext>
            </a:extLst>
          </p:cNvPr>
          <p:cNvSpPr txBox="1"/>
          <p:nvPr/>
        </p:nvSpPr>
        <p:spPr>
          <a:xfrm>
            <a:off x="332234" y="1654687"/>
            <a:ext cx="2670111" cy="369332"/>
          </a:xfrm>
          <a:prstGeom prst="rect">
            <a:avLst/>
          </a:prstGeom>
          <a:noFill/>
        </p:spPr>
        <p:txBody>
          <a:bodyPr wrap="square" rtlCol="0">
            <a:spAutoFit/>
          </a:bodyPr>
          <a:lstStyle/>
          <a:p>
            <a:r>
              <a:rPr lang="fr-FR" b="1" u="sng" dirty="0">
                <a:latin typeface="Times New Roman" panose="02020603050405020304" pitchFamily="18" charset="0"/>
                <a:ea typeface="Calibri" panose="020F0502020204030204" pitchFamily="34" charset="0"/>
              </a:rPr>
              <a:t>Solution de l’exercice 01:</a:t>
            </a:r>
            <a:endParaRPr lang="fr-FR"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60AED055-1F00-4003-8399-7BEC83D6E9C7}"/>
                  </a:ext>
                </a:extLst>
              </p:cNvPr>
              <p:cNvSpPr/>
              <p:nvPr/>
            </p:nvSpPr>
            <p:spPr>
              <a:xfrm>
                <a:off x="332234" y="751748"/>
                <a:ext cx="11527532" cy="1087605"/>
              </a:xfrm>
              <a:prstGeom prst="rect">
                <a:avLst/>
              </a:prstGeom>
            </p:spPr>
            <p:txBody>
              <a:bodyPr wrap="square">
                <a:spAutoFit/>
              </a:bodyPr>
              <a:lstStyle/>
              <a:p>
                <a:r>
                  <a:rPr lang="fr-FR" dirty="0">
                    <a:solidFill>
                      <a:srgbClr val="000000"/>
                    </a:solidFill>
                    <a:latin typeface="Times New Roman" panose="02020603050405020304" pitchFamily="18" charset="0"/>
                  </a:rPr>
                  <a:t>Donner ensuite 1’expression de </a:t>
                </a:r>
                <a14:m>
                  <m:oMath xmlns:m="http://schemas.openxmlformats.org/officeDocument/2006/math">
                    <m:f>
                      <m:fPr>
                        <m:ctrlPr>
                          <a:rPr lang="fr-FR" i="1" smtClean="0">
                            <a:solidFill>
                              <a:srgbClr val="000000"/>
                            </a:solidFill>
                            <a:latin typeface="Cambria Math" panose="02040503050406030204" pitchFamily="18" charset="0"/>
                          </a:rPr>
                        </m:ctrlPr>
                      </m:fPr>
                      <m:num>
                        <m:r>
                          <a:rPr lang="fr-FR" i="1" smtClean="0">
                            <a:solidFill>
                              <a:srgbClr val="000000"/>
                            </a:solidFill>
                            <a:latin typeface="Cambria Math" panose="02040503050406030204" pitchFamily="18" charset="0"/>
                            <a:ea typeface="Cambria Math" panose="02040503050406030204" pitchFamily="18" charset="0"/>
                          </a:rPr>
                          <m:t>𝜕</m:t>
                        </m:r>
                        <m:r>
                          <a:rPr lang="fr-FR" b="0" i="1" smtClean="0">
                            <a:solidFill>
                              <a:srgbClr val="000000"/>
                            </a:solidFill>
                            <a:latin typeface="Cambria Math" panose="02040503050406030204" pitchFamily="18" charset="0"/>
                            <a:ea typeface="Cambria Math" panose="02040503050406030204" pitchFamily="18" charset="0"/>
                          </a:rPr>
                          <m:t>𝑢</m:t>
                        </m:r>
                      </m:num>
                      <m:den>
                        <m:r>
                          <a:rPr lang="fr-FR" i="1" smtClean="0">
                            <a:solidFill>
                              <a:srgbClr val="000000"/>
                            </a:solidFill>
                            <a:latin typeface="Cambria Math" panose="02040503050406030204" pitchFamily="18" charset="0"/>
                            <a:ea typeface="Cambria Math" panose="02040503050406030204" pitchFamily="18" charset="0"/>
                          </a:rPr>
                          <m:t>𝜕</m:t>
                        </m:r>
                        <m:r>
                          <a:rPr lang="fr-FR" b="0" i="1" smtClean="0">
                            <a:solidFill>
                              <a:srgbClr val="000000"/>
                            </a:solidFill>
                            <a:latin typeface="Cambria Math" panose="02040503050406030204" pitchFamily="18" charset="0"/>
                            <a:ea typeface="Cambria Math" panose="02040503050406030204" pitchFamily="18" charset="0"/>
                          </a:rPr>
                          <m:t>𝑥</m:t>
                        </m:r>
                      </m:den>
                    </m:f>
                  </m:oMath>
                </a14:m>
                <a:r>
                  <a:rPr lang="fr-FR" dirty="0">
                    <a:solidFill>
                      <a:srgbClr val="000000"/>
                    </a:solidFill>
                    <a:latin typeface="Times New Roman" panose="02020603050405020304" pitchFamily="18" charset="0"/>
                  </a:rPr>
                  <a:t> en fonction de </a:t>
                </a:r>
                <a14:m>
                  <m:oMath xmlns:m="http://schemas.openxmlformats.org/officeDocument/2006/math">
                    <m:f>
                      <m:fPr>
                        <m:ctrlPr>
                          <a:rPr lang="fr-FR" i="1" smtClean="0">
                            <a:solidFill>
                              <a:srgbClr val="000000"/>
                            </a:solidFill>
                            <a:latin typeface="Cambria Math" panose="02040503050406030204" pitchFamily="18" charset="0"/>
                          </a:rPr>
                        </m:ctrlPr>
                      </m:fPr>
                      <m:num>
                        <m:r>
                          <a:rPr lang="fr-FR" i="1" smtClean="0">
                            <a:solidFill>
                              <a:srgbClr val="000000"/>
                            </a:solidFill>
                            <a:latin typeface="Cambria Math" panose="02040503050406030204" pitchFamily="18" charset="0"/>
                            <a:ea typeface="Cambria Math" panose="02040503050406030204" pitchFamily="18" charset="0"/>
                          </a:rPr>
                          <m:t>𝜕</m:t>
                        </m:r>
                        <m:r>
                          <a:rPr lang="fr-FR" b="0" i="1" smtClean="0">
                            <a:solidFill>
                              <a:srgbClr val="000000"/>
                            </a:solidFill>
                            <a:latin typeface="Cambria Math" panose="02040503050406030204" pitchFamily="18" charset="0"/>
                            <a:ea typeface="Cambria Math" panose="02040503050406030204" pitchFamily="18" charset="0"/>
                          </a:rPr>
                          <m:t>𝑢</m:t>
                        </m:r>
                      </m:num>
                      <m:den>
                        <m:r>
                          <a:rPr lang="fr-FR" i="1" smtClean="0">
                            <a:solidFill>
                              <a:srgbClr val="000000"/>
                            </a:solidFill>
                            <a:latin typeface="Cambria Math" panose="02040503050406030204" pitchFamily="18" charset="0"/>
                            <a:ea typeface="Cambria Math" panose="02040503050406030204" pitchFamily="18" charset="0"/>
                          </a:rPr>
                          <m:t>𝜕</m:t>
                        </m:r>
                        <m:r>
                          <m:rPr>
                            <m:sty m:val="p"/>
                          </m:rPr>
                          <a:rPr lang="el-GR" i="1" smtClean="0">
                            <a:solidFill>
                              <a:srgbClr val="000000"/>
                            </a:solidFill>
                            <a:latin typeface="Cambria Math" panose="02040503050406030204" pitchFamily="18" charset="0"/>
                            <a:ea typeface="Cambria Math" panose="02040503050406030204" pitchFamily="18" charset="0"/>
                          </a:rPr>
                          <m:t>ξ</m:t>
                        </m:r>
                      </m:den>
                    </m:f>
                  </m:oMath>
                </a14:m>
                <a:r>
                  <a:rPr lang="fr-FR" dirty="0">
                    <a:solidFill>
                      <a:srgbClr val="000000"/>
                    </a:solidFill>
                    <a:latin typeface="Times New Roman" panose="02020603050405020304" pitchFamily="18" charset="0"/>
                  </a:rPr>
                  <a:t> (pour chaque élément) pour l’élément de référence associé à ces types d’éléments.  </a:t>
                </a:r>
                <a:r>
                  <a:rPr lang="fr-FR" sz="1100" dirty="0">
                    <a:solidFill>
                      <a:srgbClr val="000000"/>
                    </a:solidFill>
                    <a:latin typeface="Cambria Math" panose="02040503050406030204" pitchFamily="18" charset="0"/>
                  </a:rPr>
                  <a:t/>
                </a:r>
                <a:br>
                  <a:rPr lang="fr-FR" sz="1100" dirty="0">
                    <a:solidFill>
                      <a:srgbClr val="000000"/>
                    </a:solidFill>
                    <a:latin typeface="Cambria Math" panose="02040503050406030204" pitchFamily="18" charset="0"/>
                  </a:rPr>
                </a:br>
                <a:endParaRPr lang="fr-FR" dirty="0"/>
              </a:p>
            </p:txBody>
          </p:sp>
        </mc:Choice>
        <mc:Fallback xmlns="">
          <p:sp>
            <p:nvSpPr>
              <p:cNvPr id="2" name="Rectangle 1">
                <a:extLst>
                  <a:ext uri="{FF2B5EF4-FFF2-40B4-BE49-F238E27FC236}">
                    <a16:creationId xmlns:a16="http://schemas.microsoft.com/office/drawing/2014/main" id="{60AED055-1F00-4003-8399-7BEC83D6E9C7}"/>
                  </a:ext>
                </a:extLst>
              </p:cNvPr>
              <p:cNvSpPr>
                <a:spLocks noRot="1" noChangeAspect="1" noMove="1" noResize="1" noEditPoints="1" noAdjustHandles="1" noChangeArrowheads="1" noChangeShapeType="1" noTextEdit="1"/>
              </p:cNvSpPr>
              <p:nvPr/>
            </p:nvSpPr>
            <p:spPr>
              <a:xfrm>
                <a:off x="332234" y="751748"/>
                <a:ext cx="11527532" cy="1087605"/>
              </a:xfrm>
              <a:prstGeom prst="rect">
                <a:avLst/>
              </a:prstGeom>
              <a:blipFill>
                <a:blip r:embed="rId2"/>
                <a:stretch>
                  <a:fillRect l="-476" r="-159"/>
                </a:stretch>
              </a:blipFill>
            </p:spPr>
            <p:txBody>
              <a:bodyPr/>
              <a:lstStyle/>
              <a:p>
                <a:r>
                  <a:rPr lang="fr-FR">
                    <a:noFill/>
                  </a:rPr>
                  <a:t> </a:t>
                </a:r>
              </a:p>
            </p:txBody>
          </p:sp>
        </mc:Fallback>
      </mc:AlternateContent>
      <p:sp>
        <p:nvSpPr>
          <p:cNvPr id="3" name="Rectangle 2">
            <a:extLst>
              <a:ext uri="{FF2B5EF4-FFF2-40B4-BE49-F238E27FC236}">
                <a16:creationId xmlns:a16="http://schemas.microsoft.com/office/drawing/2014/main" xmlns="" id="{27230E18-B3B2-4D3C-84F2-56C038E6BDC2}"/>
              </a:ext>
            </a:extLst>
          </p:cNvPr>
          <p:cNvSpPr/>
          <p:nvPr/>
        </p:nvSpPr>
        <p:spPr>
          <a:xfrm>
            <a:off x="332234" y="2129436"/>
            <a:ext cx="11527531" cy="670440"/>
          </a:xfrm>
          <a:prstGeom prst="rect">
            <a:avLst/>
          </a:prstGeom>
        </p:spPr>
        <p:txBody>
          <a:bodyPr wrap="square">
            <a:spAutoFit/>
          </a:bodyPr>
          <a:lstStyle/>
          <a:p>
            <a:pPr algn="just">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On a une barre maillée avec deux éléments. Le premier élément est un élément 1D quadratique, par contre le deuxième élément est un élément 1D linéaire.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6" name="Groupe 5">
            <a:extLst>
              <a:ext uri="{FF2B5EF4-FFF2-40B4-BE49-F238E27FC236}">
                <a16:creationId xmlns:a16="http://schemas.microsoft.com/office/drawing/2014/main" xmlns="" id="{A8D5CC44-4502-4FDA-9EF5-8C4325484628}"/>
              </a:ext>
            </a:extLst>
          </p:cNvPr>
          <p:cNvGrpSpPr/>
          <p:nvPr/>
        </p:nvGrpSpPr>
        <p:grpSpPr>
          <a:xfrm>
            <a:off x="3730954" y="3158971"/>
            <a:ext cx="4730092" cy="1931625"/>
            <a:chOff x="0" y="0"/>
            <a:chExt cx="2863850" cy="1593056"/>
          </a:xfrm>
        </p:grpSpPr>
        <p:sp>
          <p:nvSpPr>
            <p:cNvPr id="7" name="Zone de texte 26">
              <a:extLst>
                <a:ext uri="{FF2B5EF4-FFF2-40B4-BE49-F238E27FC236}">
                  <a16:creationId xmlns:a16="http://schemas.microsoft.com/office/drawing/2014/main" xmlns="" id="{8CE44F4E-2A92-4175-918F-ADA697652478}"/>
                </a:ext>
              </a:extLst>
            </p:cNvPr>
            <p:cNvSpPr txBox="1"/>
            <p:nvPr/>
          </p:nvSpPr>
          <p:spPr>
            <a:xfrm>
              <a:off x="76200" y="939800"/>
              <a:ext cx="223550" cy="22225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90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1</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8" name="Zone de texte 27">
              <a:extLst>
                <a:ext uri="{FF2B5EF4-FFF2-40B4-BE49-F238E27FC236}">
                  <a16:creationId xmlns:a16="http://schemas.microsoft.com/office/drawing/2014/main" xmlns="" id="{3E36F9D0-9B39-47AC-856C-F250479B5CFD}"/>
                </a:ext>
              </a:extLst>
            </p:cNvPr>
            <p:cNvSpPr txBox="1"/>
            <p:nvPr/>
          </p:nvSpPr>
          <p:spPr>
            <a:xfrm>
              <a:off x="666750" y="946150"/>
              <a:ext cx="184150" cy="2159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90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2</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9" name="Zone de texte 28">
              <a:extLst>
                <a:ext uri="{FF2B5EF4-FFF2-40B4-BE49-F238E27FC236}">
                  <a16:creationId xmlns:a16="http://schemas.microsoft.com/office/drawing/2014/main" xmlns="" id="{5EDC7CD9-70C2-4B37-A1F4-0CE41C660597}"/>
                </a:ext>
              </a:extLst>
            </p:cNvPr>
            <p:cNvSpPr txBox="1"/>
            <p:nvPr/>
          </p:nvSpPr>
          <p:spPr>
            <a:xfrm>
              <a:off x="1295400" y="958850"/>
              <a:ext cx="209550" cy="2095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90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3</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29">
              <a:extLst>
                <a:ext uri="{FF2B5EF4-FFF2-40B4-BE49-F238E27FC236}">
                  <a16:creationId xmlns:a16="http://schemas.microsoft.com/office/drawing/2014/main" xmlns="" id="{6A7EF4CF-8E63-4131-B34C-4D45F3970D0B}"/>
                </a:ext>
              </a:extLst>
            </p:cNvPr>
            <p:cNvSpPr txBox="1"/>
            <p:nvPr/>
          </p:nvSpPr>
          <p:spPr>
            <a:xfrm>
              <a:off x="2019300" y="952500"/>
              <a:ext cx="209550" cy="2095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90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4</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xmlns="" id="{344A7F6B-CB58-44ED-9D86-B6DE6F7A5473}"/>
                </a:ext>
              </a:extLst>
            </p:cNvPr>
            <p:cNvGrpSpPr/>
            <p:nvPr/>
          </p:nvGrpSpPr>
          <p:grpSpPr>
            <a:xfrm>
              <a:off x="0" y="0"/>
              <a:ext cx="2863850" cy="1593056"/>
              <a:chOff x="0" y="0"/>
              <a:chExt cx="2863850" cy="1593056"/>
            </a:xfrm>
          </p:grpSpPr>
          <p:grpSp>
            <p:nvGrpSpPr>
              <p:cNvPr id="12" name="Groupe 11">
                <a:extLst>
                  <a:ext uri="{FF2B5EF4-FFF2-40B4-BE49-F238E27FC236}">
                    <a16:creationId xmlns:a16="http://schemas.microsoft.com/office/drawing/2014/main" xmlns="" id="{E5522276-B2B9-41F4-A50B-D975C0157A18}"/>
                  </a:ext>
                </a:extLst>
              </p:cNvPr>
              <p:cNvGrpSpPr/>
              <p:nvPr/>
            </p:nvGrpSpPr>
            <p:grpSpPr>
              <a:xfrm>
                <a:off x="0" y="311150"/>
                <a:ext cx="2863850" cy="1281906"/>
                <a:chOff x="0" y="0"/>
                <a:chExt cx="2863850" cy="1281906"/>
              </a:xfrm>
            </p:grpSpPr>
            <p:grpSp>
              <p:nvGrpSpPr>
                <p:cNvPr id="15" name="Groupe 14">
                  <a:extLst>
                    <a:ext uri="{FF2B5EF4-FFF2-40B4-BE49-F238E27FC236}">
                      <a16:creationId xmlns:a16="http://schemas.microsoft.com/office/drawing/2014/main" xmlns="" id="{77D68315-0A73-4045-9187-BC010BA963C9}"/>
                    </a:ext>
                  </a:extLst>
                </p:cNvPr>
                <p:cNvGrpSpPr/>
                <p:nvPr/>
              </p:nvGrpSpPr>
              <p:grpSpPr>
                <a:xfrm>
                  <a:off x="0" y="37306"/>
                  <a:ext cx="2863850" cy="1244600"/>
                  <a:chOff x="0" y="0"/>
                  <a:chExt cx="2863850" cy="1244600"/>
                </a:xfrm>
              </p:grpSpPr>
              <p:grpSp>
                <p:nvGrpSpPr>
                  <p:cNvPr id="18" name="Groupe 17">
                    <a:extLst>
                      <a:ext uri="{FF2B5EF4-FFF2-40B4-BE49-F238E27FC236}">
                        <a16:creationId xmlns:a16="http://schemas.microsoft.com/office/drawing/2014/main" xmlns="" id="{4A0A2AFD-D7F9-4E8E-9FD8-FA328A9360A4}"/>
                      </a:ext>
                    </a:extLst>
                  </p:cNvPr>
                  <p:cNvGrpSpPr/>
                  <p:nvPr/>
                </p:nvGrpSpPr>
                <p:grpSpPr>
                  <a:xfrm>
                    <a:off x="171450" y="0"/>
                    <a:ext cx="2692400" cy="909350"/>
                    <a:chOff x="0" y="0"/>
                    <a:chExt cx="2692400" cy="909350"/>
                  </a:xfrm>
                </p:grpSpPr>
                <p:grpSp>
                  <p:nvGrpSpPr>
                    <p:cNvPr id="21" name="Groupe 20">
                      <a:extLst>
                        <a:ext uri="{FF2B5EF4-FFF2-40B4-BE49-F238E27FC236}">
                          <a16:creationId xmlns:a16="http://schemas.microsoft.com/office/drawing/2014/main" xmlns="" id="{A18502BE-D4F0-4BEC-A1AF-9E6FC9015952}"/>
                        </a:ext>
                      </a:extLst>
                    </p:cNvPr>
                    <p:cNvGrpSpPr/>
                    <p:nvPr/>
                  </p:nvGrpSpPr>
                  <p:grpSpPr>
                    <a:xfrm>
                      <a:off x="19050" y="0"/>
                      <a:ext cx="2673350" cy="488950"/>
                      <a:chOff x="0" y="0"/>
                      <a:chExt cx="2673350" cy="488950"/>
                    </a:xfrm>
                  </p:grpSpPr>
                  <p:grpSp>
                    <p:nvGrpSpPr>
                      <p:cNvPr id="27" name="Groupe 26">
                        <a:extLst>
                          <a:ext uri="{FF2B5EF4-FFF2-40B4-BE49-F238E27FC236}">
                            <a16:creationId xmlns:a16="http://schemas.microsoft.com/office/drawing/2014/main" xmlns="" id="{07794C3C-DBEA-4B54-9F36-077627B354A4}"/>
                          </a:ext>
                        </a:extLst>
                      </p:cNvPr>
                      <p:cNvGrpSpPr/>
                      <p:nvPr/>
                    </p:nvGrpSpPr>
                    <p:grpSpPr>
                      <a:xfrm>
                        <a:off x="0" y="203200"/>
                        <a:ext cx="2667000" cy="285750"/>
                        <a:chOff x="0" y="0"/>
                        <a:chExt cx="2667000" cy="285750"/>
                      </a:xfrm>
                    </p:grpSpPr>
                    <p:grpSp>
                      <p:nvGrpSpPr>
                        <p:cNvPr id="29" name="Groupe 28">
                          <a:extLst>
                            <a:ext uri="{FF2B5EF4-FFF2-40B4-BE49-F238E27FC236}">
                              <a16:creationId xmlns:a16="http://schemas.microsoft.com/office/drawing/2014/main" xmlns="" id="{8D6E5AA8-F6C0-4477-B7F1-387DDE011476}"/>
                            </a:ext>
                          </a:extLst>
                        </p:cNvPr>
                        <p:cNvGrpSpPr/>
                        <p:nvPr/>
                      </p:nvGrpSpPr>
                      <p:grpSpPr>
                        <a:xfrm>
                          <a:off x="19050" y="0"/>
                          <a:ext cx="2647950" cy="285750"/>
                          <a:chOff x="0" y="0"/>
                          <a:chExt cx="2647950" cy="285750"/>
                        </a:xfrm>
                      </p:grpSpPr>
                      <p:sp>
                        <p:nvSpPr>
                          <p:cNvPr id="34" name="Rectangle 33">
                            <a:extLst>
                              <a:ext uri="{FF2B5EF4-FFF2-40B4-BE49-F238E27FC236}">
                                <a16:creationId xmlns:a16="http://schemas.microsoft.com/office/drawing/2014/main" xmlns="" id="{6869AAEF-D07F-484B-824B-199F810E7EAF}"/>
                              </a:ext>
                            </a:extLst>
                          </p:cNvPr>
                          <p:cNvSpPr/>
                          <p:nvPr/>
                        </p:nvSpPr>
                        <p:spPr>
                          <a:xfrm>
                            <a:off x="6350" y="0"/>
                            <a:ext cx="1943100" cy="273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35" name="Connecteur droit avec flèche 34">
                            <a:extLst>
                              <a:ext uri="{FF2B5EF4-FFF2-40B4-BE49-F238E27FC236}">
                                <a16:creationId xmlns:a16="http://schemas.microsoft.com/office/drawing/2014/main" xmlns="" id="{32A50998-A341-42E7-965F-4E51433060FB}"/>
                              </a:ext>
                            </a:extLst>
                          </p:cNvPr>
                          <p:cNvCxnSpPr/>
                          <p:nvPr/>
                        </p:nvCxnSpPr>
                        <p:spPr>
                          <a:xfrm>
                            <a:off x="0" y="139700"/>
                            <a:ext cx="26479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Connecteur droit 35">
                            <a:extLst>
                              <a:ext uri="{FF2B5EF4-FFF2-40B4-BE49-F238E27FC236}">
                                <a16:creationId xmlns:a16="http://schemas.microsoft.com/office/drawing/2014/main" xmlns="" id="{5B4A16E6-0E82-4532-8BBC-B30B0E9A6BAA}"/>
                              </a:ext>
                            </a:extLst>
                          </p:cNvPr>
                          <p:cNvCxnSpPr/>
                          <p:nvPr/>
                        </p:nvCxnSpPr>
                        <p:spPr>
                          <a:xfrm>
                            <a:off x="1212850" y="0"/>
                            <a:ext cx="0" cy="285750"/>
                          </a:xfrm>
                          <a:prstGeom prst="line">
                            <a:avLst/>
                          </a:prstGeom>
                        </p:spPr>
                        <p:style>
                          <a:lnRef idx="2">
                            <a:schemeClr val="dk1"/>
                          </a:lnRef>
                          <a:fillRef idx="0">
                            <a:schemeClr val="dk1"/>
                          </a:fillRef>
                          <a:effectRef idx="1">
                            <a:schemeClr val="dk1"/>
                          </a:effectRef>
                          <a:fontRef idx="minor">
                            <a:schemeClr val="tx1"/>
                          </a:fontRef>
                        </p:style>
                      </p:cxnSp>
                    </p:grpSp>
                    <p:sp>
                      <p:nvSpPr>
                        <p:cNvPr id="30" name="Ellipse 29">
                          <a:extLst>
                            <a:ext uri="{FF2B5EF4-FFF2-40B4-BE49-F238E27FC236}">
                              <a16:creationId xmlns:a16="http://schemas.microsoft.com/office/drawing/2014/main" xmlns="" id="{7444E8F1-E670-4D11-940B-8211BB352FD6}"/>
                            </a:ext>
                          </a:extLst>
                        </p:cNvPr>
                        <p:cNvSpPr/>
                        <p:nvPr/>
                      </p:nvSpPr>
                      <p:spPr>
                        <a:xfrm>
                          <a:off x="0" y="114300"/>
                          <a:ext cx="64800" cy="6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a:effectLst/>
                              <a:ea typeface="Calibri" panose="020F0502020204030204" pitchFamily="34" charset="0"/>
                              <a:cs typeface="Arial" panose="020B0604020202020204" pitchFamily="34" charset="0"/>
                            </a:rPr>
                            <a:t>0</a:t>
                          </a:r>
                        </a:p>
                      </p:txBody>
                    </p:sp>
                    <p:sp>
                      <p:nvSpPr>
                        <p:cNvPr id="31" name="Ellipse 30">
                          <a:extLst>
                            <a:ext uri="{FF2B5EF4-FFF2-40B4-BE49-F238E27FC236}">
                              <a16:creationId xmlns:a16="http://schemas.microsoft.com/office/drawing/2014/main" xmlns="" id="{45DBA251-916F-49A1-9D12-E6FDF3D05805}"/>
                            </a:ext>
                          </a:extLst>
                        </p:cNvPr>
                        <p:cNvSpPr/>
                        <p:nvPr/>
                      </p:nvSpPr>
                      <p:spPr>
                        <a:xfrm>
                          <a:off x="577850" y="114300"/>
                          <a:ext cx="64800" cy="6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2" name="Ellipse 31">
                          <a:extLst>
                            <a:ext uri="{FF2B5EF4-FFF2-40B4-BE49-F238E27FC236}">
                              <a16:creationId xmlns:a16="http://schemas.microsoft.com/office/drawing/2014/main" xmlns="" id="{7E84F690-833F-459E-B6CD-1CB4DC40029A}"/>
                            </a:ext>
                          </a:extLst>
                        </p:cNvPr>
                        <p:cNvSpPr/>
                        <p:nvPr/>
                      </p:nvSpPr>
                      <p:spPr>
                        <a:xfrm>
                          <a:off x="1200150" y="114300"/>
                          <a:ext cx="64800" cy="6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3" name="Ellipse 32">
                          <a:extLst>
                            <a:ext uri="{FF2B5EF4-FFF2-40B4-BE49-F238E27FC236}">
                              <a16:creationId xmlns:a16="http://schemas.microsoft.com/office/drawing/2014/main" xmlns="" id="{3971484A-4986-45FC-8061-03334FC6A656}"/>
                            </a:ext>
                          </a:extLst>
                        </p:cNvPr>
                        <p:cNvSpPr/>
                        <p:nvPr/>
                      </p:nvSpPr>
                      <p:spPr>
                        <a:xfrm>
                          <a:off x="1936750" y="107950"/>
                          <a:ext cx="64800" cy="6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28" name="Zone de texte 14">
                        <a:extLst>
                          <a:ext uri="{FF2B5EF4-FFF2-40B4-BE49-F238E27FC236}">
                            <a16:creationId xmlns:a16="http://schemas.microsoft.com/office/drawing/2014/main" xmlns="" id="{6CB0DFCD-61AE-455A-857E-2D52E07EFD0C}"/>
                          </a:ext>
                        </a:extLst>
                      </p:cNvPr>
                      <p:cNvSpPr txBox="1"/>
                      <p:nvPr/>
                    </p:nvSpPr>
                    <p:spPr>
                      <a:xfrm>
                        <a:off x="2451100" y="0"/>
                        <a:ext cx="222250" cy="2413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000">
                            <a:effectLst/>
                            <a:latin typeface="Times New Roman" panose="02020603050405020304" pitchFamily="18" charset="0"/>
                            <a:ea typeface="Calibri" panose="020F0502020204030204" pitchFamily="34" charset="0"/>
                            <a:cs typeface="Arial" panose="020B0604020202020204" pitchFamily="34" charset="0"/>
                          </a:rPr>
                          <a:t>X</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cxnSp>
                  <p:nvCxnSpPr>
                    <p:cNvPr id="22" name="Connecteur droit avec flèche 21">
                      <a:extLst>
                        <a:ext uri="{FF2B5EF4-FFF2-40B4-BE49-F238E27FC236}">
                          <a16:creationId xmlns:a16="http://schemas.microsoft.com/office/drawing/2014/main" xmlns="" id="{D3192687-5891-4164-9F18-E69FDD1D9AB7}"/>
                        </a:ext>
                      </a:extLst>
                    </p:cNvPr>
                    <p:cNvCxnSpPr/>
                    <p:nvPr/>
                  </p:nvCxnSpPr>
                  <p:spPr>
                    <a:xfrm>
                      <a:off x="25400" y="869950"/>
                      <a:ext cx="26543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Ellipse 22">
                      <a:extLst>
                        <a:ext uri="{FF2B5EF4-FFF2-40B4-BE49-F238E27FC236}">
                          <a16:creationId xmlns:a16="http://schemas.microsoft.com/office/drawing/2014/main" xmlns="" id="{F74878FA-8086-458E-B094-447CD036B86C}"/>
                        </a:ext>
                      </a:extLst>
                    </p:cNvPr>
                    <p:cNvSpPr/>
                    <p:nvPr/>
                  </p:nvSpPr>
                  <p:spPr>
                    <a:xfrm>
                      <a:off x="0" y="831850"/>
                      <a:ext cx="64800" cy="6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4" name="Ellipse 23">
                      <a:extLst>
                        <a:ext uri="{FF2B5EF4-FFF2-40B4-BE49-F238E27FC236}">
                          <a16:creationId xmlns:a16="http://schemas.microsoft.com/office/drawing/2014/main" xmlns="" id="{657A9E2E-AC33-4BA2-82F6-B92445946A10}"/>
                        </a:ext>
                      </a:extLst>
                    </p:cNvPr>
                    <p:cNvSpPr/>
                    <p:nvPr/>
                  </p:nvSpPr>
                  <p:spPr>
                    <a:xfrm>
                      <a:off x="596900" y="844550"/>
                      <a:ext cx="64800" cy="6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5" name="Ellipse 24">
                      <a:extLst>
                        <a:ext uri="{FF2B5EF4-FFF2-40B4-BE49-F238E27FC236}">
                          <a16:creationId xmlns:a16="http://schemas.microsoft.com/office/drawing/2014/main" xmlns="" id="{86B511D6-AC37-4673-A73A-472E6EBCF88C}"/>
                        </a:ext>
                      </a:extLst>
                    </p:cNvPr>
                    <p:cNvSpPr/>
                    <p:nvPr/>
                  </p:nvSpPr>
                  <p:spPr>
                    <a:xfrm>
                      <a:off x="1219200" y="838200"/>
                      <a:ext cx="64800" cy="64800"/>
                    </a:xfrm>
                    <a:prstGeom prst="ellipse">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6" name="Ellipse 25">
                      <a:extLst>
                        <a:ext uri="{FF2B5EF4-FFF2-40B4-BE49-F238E27FC236}">
                          <a16:creationId xmlns:a16="http://schemas.microsoft.com/office/drawing/2014/main" xmlns="" id="{7D53AFFF-A852-4595-BA5C-8C5C870910F9}"/>
                        </a:ext>
                      </a:extLst>
                    </p:cNvPr>
                    <p:cNvSpPr/>
                    <p:nvPr/>
                  </p:nvSpPr>
                  <p:spPr>
                    <a:xfrm>
                      <a:off x="1955800" y="838200"/>
                      <a:ext cx="64800" cy="6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19" name="Zone de texte 30">
                    <a:extLst>
                      <a:ext uri="{FF2B5EF4-FFF2-40B4-BE49-F238E27FC236}">
                        <a16:creationId xmlns:a16="http://schemas.microsoft.com/office/drawing/2014/main" xmlns="" id="{43ED5795-ED04-4AAD-AAB0-D1FCDAB22460}"/>
                      </a:ext>
                    </a:extLst>
                  </p:cNvPr>
                  <p:cNvSpPr txBox="1"/>
                  <p:nvPr/>
                </p:nvSpPr>
                <p:spPr>
                  <a:xfrm>
                    <a:off x="0" y="958850"/>
                    <a:ext cx="565150" cy="2857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9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X=0</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20" name="Zone de texte 31">
                    <a:extLst>
                      <a:ext uri="{FF2B5EF4-FFF2-40B4-BE49-F238E27FC236}">
                        <a16:creationId xmlns:a16="http://schemas.microsoft.com/office/drawing/2014/main" xmlns="" id="{B200AF85-AC2A-4D55-8E37-1AA3F7A8D0EC}"/>
                      </a:ext>
                    </a:extLst>
                  </p:cNvPr>
                  <p:cNvSpPr txBox="1"/>
                  <p:nvPr/>
                </p:nvSpPr>
                <p:spPr>
                  <a:xfrm>
                    <a:off x="1955800" y="971550"/>
                    <a:ext cx="425450" cy="2159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900">
                        <a:effectLst/>
                        <a:latin typeface="Times New Roman" panose="02020603050405020304" pitchFamily="18" charset="0"/>
                        <a:ea typeface="Calibri" panose="020F0502020204030204" pitchFamily="34" charset="0"/>
                        <a:cs typeface="Arial" panose="020B0604020202020204" pitchFamily="34" charset="0"/>
                      </a:rPr>
                      <a:t>X=3</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6" name="Accolade fermante 15">
                  <a:extLst>
                    <a:ext uri="{FF2B5EF4-FFF2-40B4-BE49-F238E27FC236}">
                      <a16:creationId xmlns:a16="http://schemas.microsoft.com/office/drawing/2014/main" xmlns="" id="{C8172A10-D064-4E23-BD8D-F00BF276B23B}"/>
                    </a:ext>
                  </a:extLst>
                </p:cNvPr>
                <p:cNvSpPr/>
                <p:nvPr/>
              </p:nvSpPr>
              <p:spPr>
                <a:xfrm rot="16200000">
                  <a:off x="736918" y="-521177"/>
                  <a:ext cx="165100" cy="1207772"/>
                </a:xfrm>
                <a:prstGeom prst="rightBrace">
                  <a:avLst/>
                </a:prstGeom>
              </p:spPr>
              <p:style>
                <a:lnRef idx="2">
                  <a:schemeClr val="accent2"/>
                </a:lnRef>
                <a:fillRef idx="0">
                  <a:schemeClr val="accent2"/>
                </a:fillRef>
                <a:effectRef idx="1">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7" name="Accolade fermante 16">
                  <a:extLst>
                    <a:ext uri="{FF2B5EF4-FFF2-40B4-BE49-F238E27FC236}">
                      <a16:creationId xmlns:a16="http://schemas.microsoft.com/office/drawing/2014/main" xmlns="" id="{57CCD452-EDA6-4084-8E42-8D02A5DAA160}"/>
                    </a:ext>
                  </a:extLst>
                </p:cNvPr>
                <p:cNvSpPr/>
                <p:nvPr/>
              </p:nvSpPr>
              <p:spPr>
                <a:xfrm rot="16200000">
                  <a:off x="1708467" y="-286226"/>
                  <a:ext cx="154624" cy="727075"/>
                </a:xfrm>
                <a:prstGeom prst="rightBrace">
                  <a:avLst>
                    <a:gd name="adj1" fmla="val 8333"/>
                    <a:gd name="adj2" fmla="val 51746"/>
                  </a:avLst>
                </a:prstGeom>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13" name="Zone de texte 36">
                <a:extLst>
                  <a:ext uri="{FF2B5EF4-FFF2-40B4-BE49-F238E27FC236}">
                    <a16:creationId xmlns:a16="http://schemas.microsoft.com/office/drawing/2014/main" xmlns="" id="{CE88FD85-493F-48C3-B632-371B3A409EAD}"/>
                  </a:ext>
                </a:extLst>
              </p:cNvPr>
              <p:cNvSpPr txBox="1"/>
              <p:nvPr/>
            </p:nvSpPr>
            <p:spPr>
              <a:xfrm>
                <a:off x="501650" y="0"/>
                <a:ext cx="666750" cy="2286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900">
                    <a:solidFill>
                      <a:srgbClr val="C45911"/>
                    </a:solidFill>
                    <a:effectLst/>
                    <a:latin typeface="Times New Roman" panose="02020603050405020304" pitchFamily="18" charset="0"/>
                    <a:ea typeface="Calibri" panose="020F0502020204030204" pitchFamily="34" charset="0"/>
                    <a:cs typeface="Arial" panose="020B0604020202020204" pitchFamily="34" charset="0"/>
                  </a:rPr>
                  <a:t>Elément 1</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14" name="Zone de texte 37">
                <a:extLst>
                  <a:ext uri="{FF2B5EF4-FFF2-40B4-BE49-F238E27FC236}">
                    <a16:creationId xmlns:a16="http://schemas.microsoft.com/office/drawing/2014/main" xmlns="" id="{A82985CC-F819-463A-BDB8-847F83EC9098}"/>
                  </a:ext>
                </a:extLst>
              </p:cNvPr>
              <p:cNvSpPr txBox="1"/>
              <p:nvPr/>
            </p:nvSpPr>
            <p:spPr>
              <a:xfrm>
                <a:off x="1492250" y="12700"/>
                <a:ext cx="656932" cy="2159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900">
                    <a:solidFill>
                      <a:srgbClr val="2F5496"/>
                    </a:solidFill>
                    <a:effectLst/>
                    <a:latin typeface="Times New Roman" panose="02020603050405020304" pitchFamily="18" charset="0"/>
                    <a:ea typeface="Calibri" panose="020F0502020204030204" pitchFamily="34" charset="0"/>
                    <a:cs typeface="Arial" panose="020B0604020202020204" pitchFamily="34" charset="0"/>
                  </a:rPr>
                  <a:t>Elément 2</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956BC01F-FF3F-41BB-BC23-2808648CCDED}"/>
                  </a:ext>
                </a:extLst>
              </p:cNvPr>
              <p:cNvSpPr/>
              <p:nvPr/>
            </p:nvSpPr>
            <p:spPr>
              <a:xfrm>
                <a:off x="332233" y="5898877"/>
                <a:ext cx="11641231" cy="417294"/>
              </a:xfrm>
              <a:prstGeom prst="rect">
                <a:avLst/>
              </a:prstGeom>
            </p:spPr>
            <p:txBody>
              <a:bodyPr wrap="square">
                <a:spAutoFit/>
              </a:bodyPr>
              <a:lstStyle/>
              <a:p>
                <a:pPr>
                  <a:lnSpc>
                    <a:spcPct val="107000"/>
                  </a:lnSpc>
                  <a:spcAft>
                    <a:spcPts val="800"/>
                  </a:spcAft>
                  <a:tabLst>
                    <a:tab pos="5130800" algn="l"/>
                  </a:tabLst>
                </a:pPr>
                <a:r>
                  <a:rPr lang="fr-FR" dirty="0">
                    <a:latin typeface="Times New Roman" panose="02020603050405020304" pitchFamily="18" charset="0"/>
                    <a:ea typeface="Times New Roman" panose="02020603050405020304" pitchFamily="18" charset="0"/>
                    <a:cs typeface="Arial" panose="020B0604020202020204" pitchFamily="34" charset="0"/>
                  </a:rPr>
                  <a:t>1/ Détermination de l’interpolation (pour chaque élément)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𝑢</m:t>
                    </m:r>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cs typeface="Arial" panose="020B0604020202020204" pitchFamily="34" charset="0"/>
                  </a:rPr>
                  <a:t>   en passant par l’élément de référence </a:t>
                </a:r>
                <a14:m>
                  <m:oMath xmlns:m="http://schemas.openxmlformats.org/officeDocument/2006/math">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𝑈</m:t>
                        </m:r>
                      </m:e>
                      <m:sub>
                        <m:r>
                          <a:rPr lang="fr-FR" i="1">
                            <a:latin typeface="Cambria Math" panose="02040503050406030204" pitchFamily="18" charset="0"/>
                            <a:ea typeface="Times New Roman" panose="02020603050405020304" pitchFamily="18" charset="0"/>
                            <a:cs typeface="Times New Roman" panose="02020603050405020304" pitchFamily="18" charset="0"/>
                          </a:rPr>
                          <m:t>(1)</m:t>
                        </m:r>
                      </m:sub>
                    </m:sSub>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cs typeface="Arial" panose="020B0604020202020204" pitchFamily="34" charset="0"/>
                  </a:rPr>
                  <a:t>  et </a:t>
                </a:r>
                <a14:m>
                  <m:oMath xmlns:m="http://schemas.openxmlformats.org/officeDocument/2006/math">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𝑈</m:t>
                        </m:r>
                      </m:e>
                      <m:sub>
                        <m:d>
                          <m:dPr>
                            <m:ctrlPr>
                              <a:rPr lang="fr-FR" i="1">
                                <a:latin typeface="Cambria Math" panose="02040503050406030204" pitchFamily="18" charset="0"/>
                                <a:ea typeface="Times New Roman" panose="02020603050405020304" pitchFamily="18" charset="0"/>
                                <a:cs typeface="Times New Roman" panose="02020603050405020304" pitchFamily="18" charset="0"/>
                              </a:rPr>
                            </m:ctrlPr>
                          </m:dPr>
                          <m:e>
                            <m:r>
                              <a:rPr lang="fr-FR" i="1">
                                <a:latin typeface="Cambria Math" panose="02040503050406030204" pitchFamily="18" charset="0"/>
                                <a:ea typeface="Times New Roman" panose="02020603050405020304" pitchFamily="18" charset="0"/>
                                <a:cs typeface="Times New Roman" panose="02020603050405020304" pitchFamily="18" charset="0"/>
                              </a:rPr>
                              <m:t>2</m:t>
                            </m:r>
                          </m:e>
                        </m:d>
                      </m:sub>
                    </m:sSub>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7" name="Rectangle 36">
                <a:extLst>
                  <a:ext uri="{FF2B5EF4-FFF2-40B4-BE49-F238E27FC236}">
                    <a16:creationId xmlns:a16="http://schemas.microsoft.com/office/drawing/2014/main" id="{956BC01F-FF3F-41BB-BC23-2808648CCDED}"/>
                  </a:ext>
                </a:extLst>
              </p:cNvPr>
              <p:cNvSpPr>
                <a:spLocks noRot="1" noChangeAspect="1" noMove="1" noResize="1" noEditPoints="1" noAdjustHandles="1" noChangeArrowheads="1" noChangeShapeType="1" noTextEdit="1"/>
              </p:cNvSpPr>
              <p:nvPr/>
            </p:nvSpPr>
            <p:spPr>
              <a:xfrm>
                <a:off x="332233" y="5898877"/>
                <a:ext cx="11641231" cy="417294"/>
              </a:xfrm>
              <a:prstGeom prst="rect">
                <a:avLst/>
              </a:prstGeom>
              <a:blipFill>
                <a:blip r:embed="rId3"/>
                <a:stretch>
                  <a:fillRect l="-471" t="-4412" r="-105" b="-16176"/>
                </a:stretch>
              </a:blipFill>
            </p:spPr>
            <p:txBody>
              <a:bodyPr/>
              <a:lstStyle/>
              <a:p>
                <a:r>
                  <a:rPr lang="fr-FR">
                    <a:noFill/>
                  </a:rPr>
                  <a:t> </a:t>
                </a:r>
              </a:p>
            </p:txBody>
          </p:sp>
        </mc:Fallback>
      </mc:AlternateContent>
    </p:spTree>
    <p:extLst>
      <p:ext uri="{BB962C8B-B14F-4D97-AF65-F5344CB8AC3E}">
        <p14:creationId xmlns:p14="http://schemas.microsoft.com/office/powerpoint/2010/main" val="127971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692C484-B628-4E7F-985E-F1579CD7055E}"/>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5" name="Rectangle 2">
            <a:extLst>
              <a:ext uri="{FF2B5EF4-FFF2-40B4-BE49-F238E27FC236}">
                <a16:creationId xmlns:a16="http://schemas.microsoft.com/office/drawing/2014/main" xmlns="" id="{C675CB81-D4D8-4D45-88A8-1A0EA49B24BD}"/>
              </a:ext>
            </a:extLst>
          </p:cNvPr>
          <p:cNvSpPr>
            <a:spLocks noChangeArrowheads="1"/>
          </p:cNvSpPr>
          <p:nvPr/>
        </p:nvSpPr>
        <p:spPr bwMode="auto">
          <a:xfrm flipV="1">
            <a:off x="0" y="-157863"/>
            <a:ext cx="463238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1800" b="0" i="0" u="none" strike="noStrike" cap="none" normalizeH="0" baseline="0">
              <a:ln>
                <a:noFill/>
              </a:ln>
              <a:solidFill>
                <a:schemeClr val="tx1"/>
              </a:solidFill>
              <a:effectLst/>
              <a:latin typeface="Arial" panose="020B0604020202020204" pitchFamily="34" charset="0"/>
            </a:endParaRPr>
          </a:p>
        </p:txBody>
      </p:sp>
      <p:sp>
        <p:nvSpPr>
          <p:cNvPr id="6" name="Rectangle : coins arrondis 5">
            <a:extLst>
              <a:ext uri="{FF2B5EF4-FFF2-40B4-BE49-F238E27FC236}">
                <a16:creationId xmlns:a16="http://schemas.microsoft.com/office/drawing/2014/main" xmlns="" id="{976F994E-7CAB-438F-A8A3-AB7C0245AF77}"/>
              </a:ext>
            </a:extLst>
          </p:cNvPr>
          <p:cNvSpPr/>
          <p:nvPr/>
        </p:nvSpPr>
        <p:spPr>
          <a:xfrm>
            <a:off x="3403600" y="7314817"/>
            <a:ext cx="282286" cy="457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8D91CE77-52F3-4933-8192-3118C4E7F819}"/>
                  </a:ext>
                </a:extLst>
              </p:cNvPr>
              <p:cNvSpPr/>
              <p:nvPr/>
            </p:nvSpPr>
            <p:spPr>
              <a:xfrm>
                <a:off x="424205" y="910491"/>
                <a:ext cx="6048131" cy="388889"/>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Commençons par l’élément quadratique 1D à 3 nœuds  </a:t>
                </a:r>
                <a14:m>
                  <m:oMath xmlns:m="http://schemas.openxmlformats.org/officeDocument/2006/math">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𝑈</m:t>
                        </m:r>
                      </m:e>
                      <m:sub>
                        <m:d>
                          <m:dPr>
                            <m:ctrlPr>
                              <a:rPr lang="fr-FR" i="1">
                                <a:latin typeface="Cambria Math" panose="02040503050406030204" pitchFamily="18" charset="0"/>
                                <a:ea typeface="Times New Roman" panose="02020603050405020304" pitchFamily="18" charset="0"/>
                                <a:cs typeface="Times New Roman" panose="02020603050405020304" pitchFamily="18" charset="0"/>
                              </a:rPr>
                            </m:ctrlPr>
                          </m:dPr>
                          <m:e>
                            <m:r>
                              <a:rPr lang="fr-FR" i="1">
                                <a:latin typeface="Cambria Math" panose="02040503050406030204" pitchFamily="18" charset="0"/>
                                <a:ea typeface="Times New Roman" panose="02020603050405020304" pitchFamily="18" charset="0"/>
                                <a:cs typeface="Times New Roman" panose="02020603050405020304" pitchFamily="18" charset="0"/>
                              </a:rPr>
                              <m:t>1</m:t>
                            </m:r>
                          </m:e>
                        </m:d>
                      </m:sub>
                    </m:sSub>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b="0" i="1" smtClean="0">
                        <a:latin typeface="Cambria Math" panose="02040503050406030204" pitchFamily="18" charset="0"/>
                        <a:ea typeface="Times New Roman" panose="02020603050405020304" pitchFamily="18" charset="0"/>
                        <a:cs typeface="Times New Roman" panose="02020603050405020304" pitchFamily="18" charset="0"/>
                      </a:rPr>
                      <m:t>𝑥</m:t>
                    </m:r>
                    <m:r>
                      <a:rPr lang="fr-FR" b="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fr-FR" dirty="0"/>
              </a:p>
            </p:txBody>
          </p:sp>
        </mc:Choice>
        <mc:Fallback xmlns="">
          <p:sp>
            <p:nvSpPr>
              <p:cNvPr id="8" name="Rectangle 7">
                <a:extLst>
                  <a:ext uri="{FF2B5EF4-FFF2-40B4-BE49-F238E27FC236}">
                    <a16:creationId xmlns:a16="http://schemas.microsoft.com/office/drawing/2014/main" id="{8D91CE77-52F3-4933-8192-3118C4E7F819}"/>
                  </a:ext>
                </a:extLst>
              </p:cNvPr>
              <p:cNvSpPr>
                <a:spLocks noRot="1" noChangeAspect="1" noMove="1" noResize="1" noEditPoints="1" noAdjustHandles="1" noChangeArrowheads="1" noChangeShapeType="1" noTextEdit="1"/>
              </p:cNvSpPr>
              <p:nvPr/>
            </p:nvSpPr>
            <p:spPr>
              <a:xfrm>
                <a:off x="424205" y="910491"/>
                <a:ext cx="6048131" cy="388889"/>
              </a:xfrm>
              <a:prstGeom prst="rect">
                <a:avLst/>
              </a:prstGeom>
              <a:blipFill>
                <a:blip r:embed="rId2"/>
                <a:stretch>
                  <a:fillRect l="-907" t="-7813" b="-1875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D3F489BA-0F2C-4350-A05F-1D2FA0BB2679}"/>
                  </a:ext>
                </a:extLst>
              </p:cNvPr>
              <p:cNvSpPr/>
              <p:nvPr/>
            </p:nvSpPr>
            <p:spPr>
              <a:xfrm>
                <a:off x="1976579" y="1898613"/>
                <a:ext cx="6792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e>
                      </m:d>
                    </m:oMath>
                  </m:oMathPara>
                </a14:m>
                <a:endParaRPr lang="fr-FR" dirty="0"/>
              </a:p>
            </p:txBody>
          </p:sp>
        </mc:Choice>
        <mc:Fallback xmlns="">
          <p:sp>
            <p:nvSpPr>
              <p:cNvPr id="9" name="Rectangle 8">
                <a:extLst>
                  <a:ext uri="{FF2B5EF4-FFF2-40B4-BE49-F238E27FC236}">
                    <a16:creationId xmlns:a16="http://schemas.microsoft.com/office/drawing/2014/main" id="{D3F489BA-0F2C-4350-A05F-1D2FA0BB2679}"/>
                  </a:ext>
                </a:extLst>
              </p:cNvPr>
              <p:cNvSpPr>
                <a:spLocks noRot="1" noChangeAspect="1" noMove="1" noResize="1" noEditPoints="1" noAdjustHandles="1" noChangeArrowheads="1" noChangeShapeType="1" noTextEdit="1"/>
              </p:cNvSpPr>
              <p:nvPr/>
            </p:nvSpPr>
            <p:spPr>
              <a:xfrm>
                <a:off x="1976579" y="1898613"/>
                <a:ext cx="679225" cy="369332"/>
              </a:xfrm>
              <a:prstGeom prst="rect">
                <a:avLst/>
              </a:prstGeom>
              <a:blipFill>
                <a:blip r:embed="rId3"/>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10D22D6E-24BF-4821-84A2-2CE82F47C497}"/>
                  </a:ext>
                </a:extLst>
              </p:cNvPr>
              <p:cNvSpPr/>
              <p:nvPr/>
            </p:nvSpPr>
            <p:spPr>
              <a:xfrm>
                <a:off x="2450459" y="189861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0" name="Rectangle 9">
                <a:extLst>
                  <a:ext uri="{FF2B5EF4-FFF2-40B4-BE49-F238E27FC236}">
                    <a16:creationId xmlns:a16="http://schemas.microsoft.com/office/drawing/2014/main" id="{10D22D6E-24BF-4821-84A2-2CE82F47C497}"/>
                  </a:ext>
                </a:extLst>
              </p:cNvPr>
              <p:cNvSpPr>
                <a:spLocks noRot="1" noChangeAspect="1" noMove="1" noResize="1" noEditPoints="1" noAdjustHandles="1" noChangeArrowheads="1" noChangeShapeType="1" noTextEdit="1"/>
              </p:cNvSpPr>
              <p:nvPr/>
            </p:nvSpPr>
            <p:spPr>
              <a:xfrm>
                <a:off x="2450459" y="1898613"/>
                <a:ext cx="410690" cy="36933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54ABAF2D-BC56-42E5-AB3E-E378A4D2EDB6}"/>
                  </a:ext>
                </a:extLst>
              </p:cNvPr>
              <p:cNvSpPr/>
              <p:nvPr/>
            </p:nvSpPr>
            <p:spPr>
              <a:xfrm>
                <a:off x="2652951" y="1633091"/>
                <a:ext cx="1364156" cy="9003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𝑖</m:t>
                          </m:r>
                          <m:r>
                            <a:rPr lang="fr-FR" b="0" i="1" smtClean="0">
                              <a:latin typeface="Cambria Math" panose="02040503050406030204" pitchFamily="18" charset="0"/>
                            </a:rPr>
                            <m:t>=1</m:t>
                          </m:r>
                        </m:sub>
                        <m:sup>
                          <m:r>
                            <a:rPr lang="fr-FR" b="0" i="1" smtClean="0">
                              <a:latin typeface="Cambria Math" panose="02040503050406030204" pitchFamily="18" charset="0"/>
                            </a:rPr>
                            <m:t>3</m:t>
                          </m:r>
                        </m:sup>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𝑖</m:t>
                              </m:r>
                            </m:sub>
                          </m:sSub>
                          <m:d>
                            <m:dPr>
                              <m:ctrlPr>
                                <a:rPr lang="fr-FR" i="1">
                                  <a:latin typeface="Cambria Math" panose="02040503050406030204" pitchFamily="18" charset="0"/>
                                </a:rPr>
                              </m:ctrlPr>
                            </m:dPr>
                            <m:e>
                              <m:r>
                                <a:rPr lang="fr-FR" i="1">
                                  <a:latin typeface="Cambria Math" panose="02040503050406030204" pitchFamily="18" charset="0"/>
                                </a:rPr>
                                <m:t>𝜉</m:t>
                              </m:r>
                            </m:e>
                          </m:d>
                          <m:sSub>
                            <m:sSubPr>
                              <m:ctrlPr>
                                <a:rPr lang="fr-FR" i="1">
                                  <a:latin typeface="Cambria Math" panose="02040503050406030204" pitchFamily="18" charset="0"/>
                                </a:rPr>
                              </m:ctrlPr>
                            </m:sSubPr>
                            <m:e>
                              <m:r>
                                <a:rPr lang="fr-FR">
                                  <a:latin typeface="Cambria Math" panose="02040503050406030204" pitchFamily="18" charset="0"/>
                                </a:rPr>
                                <m:t> </m:t>
                              </m:r>
                              <m:r>
                                <a:rPr lang="fr-FR" i="1">
                                  <a:latin typeface="Cambria Math" panose="02040503050406030204" pitchFamily="18" charset="0"/>
                                </a:rPr>
                                <m:t>𝑥</m:t>
                              </m:r>
                            </m:e>
                            <m:sub>
                              <m:r>
                                <a:rPr lang="fr-FR" i="1">
                                  <a:latin typeface="Cambria Math" panose="02040503050406030204" pitchFamily="18" charset="0"/>
                                </a:rPr>
                                <m:t>𝑖</m:t>
                              </m:r>
                            </m:sub>
                          </m:sSub>
                        </m:e>
                      </m:nary>
                    </m:oMath>
                  </m:oMathPara>
                </a14:m>
                <a:endParaRPr lang="fr-FR" dirty="0"/>
              </a:p>
            </p:txBody>
          </p:sp>
        </mc:Choice>
        <mc:Fallback xmlns="">
          <p:sp>
            <p:nvSpPr>
              <p:cNvPr id="13" name="Rectangle 12">
                <a:extLst>
                  <a:ext uri="{FF2B5EF4-FFF2-40B4-BE49-F238E27FC236}">
                    <a16:creationId xmlns:a16="http://schemas.microsoft.com/office/drawing/2014/main" id="{54ABAF2D-BC56-42E5-AB3E-E378A4D2EDB6}"/>
                  </a:ext>
                </a:extLst>
              </p:cNvPr>
              <p:cNvSpPr>
                <a:spLocks noRot="1" noChangeAspect="1" noMove="1" noResize="1" noEditPoints="1" noAdjustHandles="1" noChangeArrowheads="1" noChangeShapeType="1" noTextEdit="1"/>
              </p:cNvSpPr>
              <p:nvPr/>
            </p:nvSpPr>
            <p:spPr>
              <a:xfrm>
                <a:off x="2652951" y="1633091"/>
                <a:ext cx="1364156" cy="900375"/>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2AE672FB-AA2D-4444-BD73-931A571E650F}"/>
                  </a:ext>
                </a:extLst>
              </p:cNvPr>
              <p:cNvSpPr/>
              <p:nvPr/>
            </p:nvSpPr>
            <p:spPr>
              <a:xfrm>
                <a:off x="3811762" y="189861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4" name="Rectangle 13">
                <a:extLst>
                  <a:ext uri="{FF2B5EF4-FFF2-40B4-BE49-F238E27FC236}">
                    <a16:creationId xmlns:a16="http://schemas.microsoft.com/office/drawing/2014/main" id="{2AE672FB-AA2D-4444-BD73-931A571E650F}"/>
                  </a:ext>
                </a:extLst>
              </p:cNvPr>
              <p:cNvSpPr>
                <a:spLocks noRot="1" noChangeAspect="1" noMove="1" noResize="1" noEditPoints="1" noAdjustHandles="1" noChangeArrowheads="1" noChangeShapeType="1" noTextEdit="1"/>
              </p:cNvSpPr>
              <p:nvPr/>
            </p:nvSpPr>
            <p:spPr>
              <a:xfrm>
                <a:off x="3811762" y="1898613"/>
                <a:ext cx="410690"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A39DD47E-F192-4609-9AD0-F83315461E13}"/>
                  </a:ext>
                </a:extLst>
              </p:cNvPr>
              <p:cNvSpPr/>
              <p:nvPr/>
            </p:nvSpPr>
            <p:spPr>
              <a:xfrm>
                <a:off x="4017107" y="1898612"/>
                <a:ext cx="10235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fr-FR" i="1" smtClean="0">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r>
                            <a:rPr lang="fr-FR" i="0">
                              <a:latin typeface="Cambria Math" panose="02040503050406030204" pitchFamily="18" charset="0"/>
                            </a:rPr>
                            <m:t>(</m:t>
                          </m:r>
                          <m:r>
                            <a:rPr lang="fr-FR" i="1">
                              <a:latin typeface="Cambria Math" panose="02040503050406030204" pitchFamily="18" charset="0"/>
                            </a:rPr>
                            <m:t>𝜉</m:t>
                          </m:r>
                        </m:e>
                      </m:d>
                      <m:sSub>
                        <m:sSubPr>
                          <m:ctrlPr>
                            <a:rPr lang="fr-FR" i="1" smtClean="0">
                              <a:latin typeface="Cambria Math" panose="02040503050406030204" pitchFamily="18" charset="0"/>
                            </a:rPr>
                          </m:ctrlPr>
                        </m:sSubPr>
                        <m:e>
                          <m:r>
                            <a:rPr lang="fr-FR" b="0" i="1" smtClean="0">
                              <a:latin typeface="Cambria Math" panose="02040503050406030204" pitchFamily="18" charset="0"/>
                            </a:rPr>
                            <m:t>𝑥</m:t>
                          </m:r>
                        </m:e>
                        <m:sub>
                          <m:r>
                            <a:rPr lang="fr-FR" b="0" i="1" smtClean="0">
                              <a:latin typeface="Cambria Math" panose="02040503050406030204" pitchFamily="18" charset="0"/>
                            </a:rPr>
                            <m:t>1</m:t>
                          </m:r>
                        </m:sub>
                      </m:sSub>
                    </m:oMath>
                  </m:oMathPara>
                </a14:m>
                <a:endParaRPr lang="fr-FR" dirty="0"/>
              </a:p>
            </p:txBody>
          </p:sp>
        </mc:Choice>
        <mc:Fallback xmlns="">
          <p:sp>
            <p:nvSpPr>
              <p:cNvPr id="15" name="Rectangle 14">
                <a:extLst>
                  <a:ext uri="{FF2B5EF4-FFF2-40B4-BE49-F238E27FC236}">
                    <a16:creationId xmlns:a16="http://schemas.microsoft.com/office/drawing/2014/main" id="{A39DD47E-F192-4609-9AD0-F83315461E13}"/>
                  </a:ext>
                </a:extLst>
              </p:cNvPr>
              <p:cNvSpPr>
                <a:spLocks noRot="1" noChangeAspect="1" noMove="1" noResize="1" noEditPoints="1" noAdjustHandles="1" noChangeArrowheads="1" noChangeShapeType="1" noTextEdit="1"/>
              </p:cNvSpPr>
              <p:nvPr/>
            </p:nvSpPr>
            <p:spPr>
              <a:xfrm>
                <a:off x="4017107" y="1898612"/>
                <a:ext cx="1023550" cy="369332"/>
              </a:xfrm>
              <a:prstGeom prst="rect">
                <a:avLst/>
              </a:prstGeom>
              <a:blipFill>
                <a:blip r:embed="rId7"/>
                <a:stretch>
                  <a:fillRect t="-119672" r="-27381" b="-18360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3E706FAE-5DA7-4445-A90E-D4819F91745C}"/>
                  </a:ext>
                </a:extLst>
              </p:cNvPr>
              <p:cNvSpPr/>
              <p:nvPr/>
            </p:nvSpPr>
            <p:spPr>
              <a:xfrm>
                <a:off x="4835312" y="189861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6" name="Rectangle 15">
                <a:extLst>
                  <a:ext uri="{FF2B5EF4-FFF2-40B4-BE49-F238E27FC236}">
                    <a16:creationId xmlns:a16="http://schemas.microsoft.com/office/drawing/2014/main" id="{3E706FAE-5DA7-4445-A90E-D4819F91745C}"/>
                  </a:ext>
                </a:extLst>
              </p:cNvPr>
              <p:cNvSpPr>
                <a:spLocks noRot="1" noChangeAspect="1" noMove="1" noResize="1" noEditPoints="1" noAdjustHandles="1" noChangeArrowheads="1" noChangeShapeType="1" noTextEdit="1"/>
              </p:cNvSpPr>
              <p:nvPr/>
            </p:nvSpPr>
            <p:spPr>
              <a:xfrm>
                <a:off x="4835312" y="1898612"/>
                <a:ext cx="410690" cy="36933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CCBE2E2C-A7F1-45B8-9DF8-9477A4FC1F73}"/>
                  </a:ext>
                </a:extLst>
              </p:cNvPr>
              <p:cNvSpPr/>
              <p:nvPr/>
            </p:nvSpPr>
            <p:spPr>
              <a:xfrm>
                <a:off x="5041203" y="1898612"/>
                <a:ext cx="10851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d>
                        <m:dPr>
                          <m:ctrlPr>
                            <a:rPr lang="fr-FR" i="1">
                              <a:latin typeface="Cambria Math" panose="02040503050406030204" pitchFamily="18" charset="0"/>
                            </a:rPr>
                          </m:ctrlPr>
                        </m:dPr>
                        <m:e>
                          <m:r>
                            <a:rPr lang="fr-FR" i="1">
                              <a:latin typeface="Cambria Math" panose="02040503050406030204" pitchFamily="18" charset="0"/>
                            </a:rPr>
                            <m:t>𝜉</m:t>
                          </m:r>
                        </m:e>
                      </m:d>
                      <m:sSub>
                        <m:sSubPr>
                          <m:ctrlPr>
                            <a:rPr lang="fr-FR" i="1">
                              <a:latin typeface="Cambria Math" panose="02040503050406030204" pitchFamily="18" charset="0"/>
                            </a:rPr>
                          </m:ctrlPr>
                        </m:sSubPr>
                        <m:e>
                          <m:r>
                            <a:rPr lang="fr-FR" i="0">
                              <a:latin typeface="Cambria Math" panose="02040503050406030204" pitchFamily="18" charset="0"/>
                            </a:rPr>
                            <m:t> </m:t>
                          </m:r>
                          <m:r>
                            <a:rPr lang="fr-FR" i="1">
                              <a:latin typeface="Cambria Math" panose="02040503050406030204" pitchFamily="18" charset="0"/>
                            </a:rPr>
                            <m:t>𝑥</m:t>
                          </m:r>
                        </m:e>
                        <m:sub>
                          <m:r>
                            <a:rPr lang="fr-FR" i="0">
                              <a:latin typeface="Cambria Math" panose="02040503050406030204" pitchFamily="18" charset="0"/>
                            </a:rPr>
                            <m:t>2</m:t>
                          </m:r>
                        </m:sub>
                      </m:sSub>
                    </m:oMath>
                  </m:oMathPara>
                </a14:m>
                <a:endParaRPr lang="fr-FR" dirty="0"/>
              </a:p>
            </p:txBody>
          </p:sp>
        </mc:Choice>
        <mc:Fallback xmlns="">
          <p:sp>
            <p:nvSpPr>
              <p:cNvPr id="17" name="Rectangle 16">
                <a:extLst>
                  <a:ext uri="{FF2B5EF4-FFF2-40B4-BE49-F238E27FC236}">
                    <a16:creationId xmlns:a16="http://schemas.microsoft.com/office/drawing/2014/main" id="{CCBE2E2C-A7F1-45B8-9DF8-9477A4FC1F73}"/>
                  </a:ext>
                </a:extLst>
              </p:cNvPr>
              <p:cNvSpPr>
                <a:spLocks noRot="1" noChangeAspect="1" noMove="1" noResize="1" noEditPoints="1" noAdjustHandles="1" noChangeArrowheads="1" noChangeShapeType="1" noTextEdit="1"/>
              </p:cNvSpPr>
              <p:nvPr/>
            </p:nvSpPr>
            <p:spPr>
              <a:xfrm>
                <a:off x="5041203" y="1898612"/>
                <a:ext cx="1085104" cy="369332"/>
              </a:xfrm>
              <a:prstGeom prst="rect">
                <a:avLst/>
              </a:prstGeom>
              <a:blipFill>
                <a:blip r:embed="rId9"/>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BEE83BAD-8788-45FB-8192-8F959C3A4FED}"/>
                  </a:ext>
                </a:extLst>
              </p:cNvPr>
              <p:cNvSpPr/>
              <p:nvPr/>
            </p:nvSpPr>
            <p:spPr>
              <a:xfrm>
                <a:off x="5890655" y="189861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8" name="Rectangle 17">
                <a:extLst>
                  <a:ext uri="{FF2B5EF4-FFF2-40B4-BE49-F238E27FC236}">
                    <a16:creationId xmlns:a16="http://schemas.microsoft.com/office/drawing/2014/main" id="{BEE83BAD-8788-45FB-8192-8F959C3A4FED}"/>
                  </a:ext>
                </a:extLst>
              </p:cNvPr>
              <p:cNvSpPr>
                <a:spLocks noRot="1" noChangeAspect="1" noMove="1" noResize="1" noEditPoints="1" noAdjustHandles="1" noChangeArrowheads="1" noChangeShapeType="1" noTextEdit="1"/>
              </p:cNvSpPr>
              <p:nvPr/>
            </p:nvSpPr>
            <p:spPr>
              <a:xfrm>
                <a:off x="5890655" y="1898612"/>
                <a:ext cx="410690" cy="369332"/>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E7125C7F-9969-4EF3-9E0F-579E1EECED30}"/>
                  </a:ext>
                </a:extLst>
              </p:cNvPr>
              <p:cNvSpPr/>
              <p:nvPr/>
            </p:nvSpPr>
            <p:spPr>
              <a:xfrm>
                <a:off x="6096000" y="1898612"/>
                <a:ext cx="10338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d>
                        <m:dPr>
                          <m:ctrlPr>
                            <a:rPr lang="fr-FR" i="1">
                              <a:latin typeface="Cambria Math" panose="02040503050406030204" pitchFamily="18" charset="0"/>
                            </a:rPr>
                          </m:ctrlPr>
                        </m:dPr>
                        <m:e>
                          <m:r>
                            <a:rPr lang="fr-FR" i="1">
                              <a:latin typeface="Cambria Math" panose="02040503050406030204" pitchFamily="18" charset="0"/>
                            </a:rPr>
                            <m:t>𝜉</m:t>
                          </m:r>
                        </m:e>
                      </m:d>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3</m:t>
                          </m:r>
                        </m:sub>
                      </m:sSub>
                    </m:oMath>
                  </m:oMathPara>
                </a14:m>
                <a:endParaRPr lang="fr-FR" dirty="0"/>
              </a:p>
            </p:txBody>
          </p:sp>
        </mc:Choice>
        <mc:Fallback xmlns="">
          <p:sp>
            <p:nvSpPr>
              <p:cNvPr id="19" name="Rectangle 18">
                <a:extLst>
                  <a:ext uri="{FF2B5EF4-FFF2-40B4-BE49-F238E27FC236}">
                    <a16:creationId xmlns:a16="http://schemas.microsoft.com/office/drawing/2014/main" id="{E7125C7F-9969-4EF3-9E0F-579E1EECED30}"/>
                  </a:ext>
                </a:extLst>
              </p:cNvPr>
              <p:cNvSpPr>
                <a:spLocks noRot="1" noChangeAspect="1" noMove="1" noResize="1" noEditPoints="1" noAdjustHandles="1" noChangeArrowheads="1" noChangeShapeType="1" noTextEdit="1"/>
              </p:cNvSpPr>
              <p:nvPr/>
            </p:nvSpPr>
            <p:spPr>
              <a:xfrm>
                <a:off x="6096000" y="1898612"/>
                <a:ext cx="1033808" cy="369332"/>
              </a:xfrm>
              <a:prstGeom prst="rect">
                <a:avLst/>
              </a:prstGeom>
              <a:blipFill>
                <a:blip r:embed="rId11"/>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4BCDA34F-A8F7-425E-ACCC-177991B2693F}"/>
                  </a:ext>
                </a:extLst>
              </p:cNvPr>
              <p:cNvSpPr/>
              <p:nvPr/>
            </p:nvSpPr>
            <p:spPr>
              <a:xfrm>
                <a:off x="1973726" y="2867177"/>
                <a:ext cx="6792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e>
                      </m:d>
                    </m:oMath>
                  </m:oMathPara>
                </a14:m>
                <a:endParaRPr lang="fr-FR" dirty="0"/>
              </a:p>
            </p:txBody>
          </p:sp>
        </mc:Choice>
        <mc:Fallback xmlns="">
          <p:sp>
            <p:nvSpPr>
              <p:cNvPr id="20" name="Rectangle 19">
                <a:extLst>
                  <a:ext uri="{FF2B5EF4-FFF2-40B4-BE49-F238E27FC236}">
                    <a16:creationId xmlns:a16="http://schemas.microsoft.com/office/drawing/2014/main" id="{4BCDA34F-A8F7-425E-ACCC-177991B2693F}"/>
                  </a:ext>
                </a:extLst>
              </p:cNvPr>
              <p:cNvSpPr>
                <a:spLocks noRot="1" noChangeAspect="1" noMove="1" noResize="1" noEditPoints="1" noAdjustHandles="1" noChangeArrowheads="1" noChangeShapeType="1" noTextEdit="1"/>
              </p:cNvSpPr>
              <p:nvPr/>
            </p:nvSpPr>
            <p:spPr>
              <a:xfrm>
                <a:off x="1973726" y="2867177"/>
                <a:ext cx="679225" cy="369332"/>
              </a:xfrm>
              <a:prstGeom prst="rect">
                <a:avLst/>
              </a:prstGeom>
              <a:blipFill>
                <a:blip r:embed="rId12"/>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8948281C-B9F5-42BE-BE13-21DDED757238}"/>
                  </a:ext>
                </a:extLst>
              </p:cNvPr>
              <p:cNvSpPr/>
              <p:nvPr/>
            </p:nvSpPr>
            <p:spPr>
              <a:xfrm>
                <a:off x="2450459" y="286015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1" name="Rectangle 20">
                <a:extLst>
                  <a:ext uri="{FF2B5EF4-FFF2-40B4-BE49-F238E27FC236}">
                    <a16:creationId xmlns:a16="http://schemas.microsoft.com/office/drawing/2014/main" id="{8948281C-B9F5-42BE-BE13-21DDED757238}"/>
                  </a:ext>
                </a:extLst>
              </p:cNvPr>
              <p:cNvSpPr>
                <a:spLocks noRot="1" noChangeAspect="1" noMove="1" noResize="1" noEditPoints="1" noAdjustHandles="1" noChangeArrowheads="1" noChangeShapeType="1" noTextEdit="1"/>
              </p:cNvSpPr>
              <p:nvPr/>
            </p:nvSpPr>
            <p:spPr>
              <a:xfrm>
                <a:off x="2450459" y="2860154"/>
                <a:ext cx="410690" cy="369332"/>
              </a:xfrm>
              <a:prstGeom prst="rect">
                <a:avLst/>
              </a:prstGeom>
              <a:blipFill>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0AB4C347-A1AE-4F05-A3C5-AF07B07C993C}"/>
                  </a:ext>
                </a:extLst>
              </p:cNvPr>
              <p:cNvSpPr/>
              <p:nvPr/>
            </p:nvSpPr>
            <p:spPr>
              <a:xfrm>
                <a:off x="2669494" y="2736593"/>
                <a:ext cx="1331069"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𝜉</m:t>
                          </m:r>
                        </m:num>
                        <m:den>
                          <m:r>
                            <a:rPr lang="fr-FR" i="0">
                              <a:latin typeface="Cambria Math" panose="02040503050406030204" pitchFamily="18" charset="0"/>
                            </a:rPr>
                            <m:t>2</m:t>
                          </m:r>
                        </m:den>
                      </m:f>
                      <m:d>
                        <m:dPr>
                          <m:ctrlPr>
                            <a:rPr lang="fr-FR" i="1">
                              <a:latin typeface="Cambria Math" panose="02040503050406030204" pitchFamily="18" charset="0"/>
                            </a:rPr>
                          </m:ctrlPr>
                        </m:dPr>
                        <m:e>
                          <m:r>
                            <a:rPr lang="fr-FR" i="0">
                              <a:latin typeface="Cambria Math" panose="02040503050406030204" pitchFamily="18" charset="0"/>
                            </a:rPr>
                            <m:t>1−</m:t>
                          </m:r>
                          <m:r>
                            <a:rPr lang="fr-FR" i="1">
                              <a:latin typeface="Cambria Math" panose="02040503050406030204" pitchFamily="18" charset="0"/>
                            </a:rPr>
                            <m:t>𝜉</m:t>
                          </m:r>
                        </m:e>
                      </m:d>
                    </m:oMath>
                  </m:oMathPara>
                </a14:m>
                <a:endParaRPr lang="fr-FR" dirty="0"/>
              </a:p>
            </p:txBody>
          </p:sp>
        </mc:Choice>
        <mc:Fallback xmlns="">
          <p:sp>
            <p:nvSpPr>
              <p:cNvPr id="22" name="Rectangle 21">
                <a:extLst>
                  <a:ext uri="{FF2B5EF4-FFF2-40B4-BE49-F238E27FC236}">
                    <a16:creationId xmlns:a16="http://schemas.microsoft.com/office/drawing/2014/main" id="{0AB4C347-A1AE-4F05-A3C5-AF07B07C993C}"/>
                  </a:ext>
                </a:extLst>
              </p:cNvPr>
              <p:cNvSpPr>
                <a:spLocks noRot="1" noChangeAspect="1" noMove="1" noResize="1" noEditPoints="1" noAdjustHandles="1" noChangeArrowheads="1" noChangeShapeType="1" noTextEdit="1"/>
              </p:cNvSpPr>
              <p:nvPr/>
            </p:nvSpPr>
            <p:spPr>
              <a:xfrm>
                <a:off x="2669494" y="2736593"/>
                <a:ext cx="1331069" cy="616451"/>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F44983EF-3E0D-41A9-9F48-EC7F078ECA67}"/>
                  </a:ext>
                </a:extLst>
              </p:cNvPr>
              <p:cNvSpPr/>
              <p:nvPr/>
            </p:nvSpPr>
            <p:spPr>
              <a:xfrm>
                <a:off x="3811762" y="2860153"/>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23" name="Rectangle 22">
                <a:extLst>
                  <a:ext uri="{FF2B5EF4-FFF2-40B4-BE49-F238E27FC236}">
                    <a16:creationId xmlns:a16="http://schemas.microsoft.com/office/drawing/2014/main" id="{F44983EF-3E0D-41A9-9F48-EC7F078ECA67}"/>
                  </a:ext>
                </a:extLst>
              </p:cNvPr>
              <p:cNvSpPr>
                <a:spLocks noRot="1" noChangeAspect="1" noMove="1" noResize="1" noEditPoints="1" noAdjustHandles="1" noChangeArrowheads="1" noChangeShapeType="1" noTextEdit="1"/>
              </p:cNvSpPr>
              <p:nvPr/>
            </p:nvSpPr>
            <p:spPr>
              <a:xfrm>
                <a:off x="3811762" y="2860153"/>
                <a:ext cx="365806" cy="369332"/>
              </a:xfrm>
              <a:prstGeom prst="rect">
                <a:avLst/>
              </a:prstGeom>
              <a:blipFill>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AEE12DDC-4C0C-4929-B682-E66C2866CA0C}"/>
                  </a:ext>
                </a:extLst>
              </p:cNvPr>
              <p:cNvSpPr/>
              <p:nvPr/>
            </p:nvSpPr>
            <p:spPr>
              <a:xfrm>
                <a:off x="3972223" y="286717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4" name="Rectangle 23">
                <a:extLst>
                  <a:ext uri="{FF2B5EF4-FFF2-40B4-BE49-F238E27FC236}">
                    <a16:creationId xmlns:a16="http://schemas.microsoft.com/office/drawing/2014/main" id="{AEE12DDC-4C0C-4929-B682-E66C2866CA0C}"/>
                  </a:ext>
                </a:extLst>
              </p:cNvPr>
              <p:cNvSpPr>
                <a:spLocks noRot="1" noChangeAspect="1" noMove="1" noResize="1" noEditPoints="1" noAdjustHandles="1" noChangeArrowheads="1" noChangeShapeType="1" noTextEdit="1"/>
              </p:cNvSpPr>
              <p:nvPr/>
            </p:nvSpPr>
            <p:spPr>
              <a:xfrm>
                <a:off x="3972223" y="2867177"/>
                <a:ext cx="410690" cy="369332"/>
              </a:xfrm>
              <a:prstGeom prst="rect">
                <a:avLst/>
              </a:prstGeom>
              <a:blipFill>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64651B10-8817-412E-A6FA-88CBBF8D9ADE}"/>
                  </a:ext>
                </a:extLst>
              </p:cNvPr>
              <p:cNvSpPr/>
              <p:nvPr/>
            </p:nvSpPr>
            <p:spPr>
              <a:xfrm>
                <a:off x="4183660" y="2853129"/>
                <a:ext cx="1062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𝜉</m:t>
                              </m:r>
                            </m:e>
                            <m:sup>
                              <m:r>
                                <a:rPr lang="fr-FR" i="0">
                                  <a:latin typeface="Cambria Math" panose="02040503050406030204" pitchFamily="18" charset="0"/>
                                </a:rPr>
                                <m:t>2</m:t>
                              </m:r>
                            </m:sup>
                          </m:sSup>
                        </m:e>
                      </m:d>
                    </m:oMath>
                  </m:oMathPara>
                </a14:m>
                <a:endParaRPr lang="fr-FR" dirty="0"/>
              </a:p>
            </p:txBody>
          </p:sp>
        </mc:Choice>
        <mc:Fallback xmlns="">
          <p:sp>
            <p:nvSpPr>
              <p:cNvPr id="25" name="Rectangle 24">
                <a:extLst>
                  <a:ext uri="{FF2B5EF4-FFF2-40B4-BE49-F238E27FC236}">
                    <a16:creationId xmlns:a16="http://schemas.microsoft.com/office/drawing/2014/main" id="{64651B10-8817-412E-A6FA-88CBBF8D9ADE}"/>
                  </a:ext>
                </a:extLst>
              </p:cNvPr>
              <p:cNvSpPr>
                <a:spLocks noRot="1" noChangeAspect="1" noMove="1" noResize="1" noEditPoints="1" noAdjustHandles="1" noChangeArrowheads="1" noChangeShapeType="1" noTextEdit="1"/>
              </p:cNvSpPr>
              <p:nvPr/>
            </p:nvSpPr>
            <p:spPr>
              <a:xfrm>
                <a:off x="4183660" y="2853129"/>
                <a:ext cx="1062342" cy="369332"/>
              </a:xfrm>
              <a:prstGeom prst="rect">
                <a:avLst/>
              </a:prstGeom>
              <a:blipFill>
                <a:blip r:embed="rId17"/>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1CE695D9-5587-4251-A3C9-54150917118E}"/>
                  </a:ext>
                </a:extLst>
              </p:cNvPr>
              <p:cNvSpPr/>
              <p:nvPr/>
            </p:nvSpPr>
            <p:spPr>
              <a:xfrm>
                <a:off x="5040657" y="2867177"/>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1</m:t>
                      </m:r>
                    </m:oMath>
                  </m:oMathPara>
                </a14:m>
                <a:endParaRPr lang="fr-FR" dirty="0"/>
              </a:p>
            </p:txBody>
          </p:sp>
        </mc:Choice>
        <mc:Fallback xmlns="">
          <p:sp>
            <p:nvSpPr>
              <p:cNvPr id="26" name="Rectangle 25">
                <a:extLst>
                  <a:ext uri="{FF2B5EF4-FFF2-40B4-BE49-F238E27FC236}">
                    <a16:creationId xmlns:a16="http://schemas.microsoft.com/office/drawing/2014/main" id="{1CE695D9-5587-4251-A3C9-54150917118E}"/>
                  </a:ext>
                </a:extLst>
              </p:cNvPr>
              <p:cNvSpPr>
                <a:spLocks noRot="1" noChangeAspect="1" noMove="1" noResize="1" noEditPoints="1" noAdjustHandles="1" noChangeArrowheads="1" noChangeShapeType="1" noTextEdit="1"/>
              </p:cNvSpPr>
              <p:nvPr/>
            </p:nvSpPr>
            <p:spPr>
              <a:xfrm>
                <a:off x="5040657" y="2867177"/>
                <a:ext cx="365806" cy="369332"/>
              </a:xfrm>
              <a:prstGeom prst="rect">
                <a:avLst/>
              </a:prstGeom>
              <a:blipFill>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B9CB0D67-2CF3-4724-B8A2-6C3C31E78892}"/>
                  </a:ext>
                </a:extLst>
              </p:cNvPr>
              <p:cNvSpPr/>
              <p:nvPr/>
            </p:nvSpPr>
            <p:spPr>
              <a:xfrm>
                <a:off x="5201118" y="285572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7" name="Rectangle 26">
                <a:extLst>
                  <a:ext uri="{FF2B5EF4-FFF2-40B4-BE49-F238E27FC236}">
                    <a16:creationId xmlns:a16="http://schemas.microsoft.com/office/drawing/2014/main" id="{B9CB0D67-2CF3-4724-B8A2-6C3C31E78892}"/>
                  </a:ext>
                </a:extLst>
              </p:cNvPr>
              <p:cNvSpPr>
                <a:spLocks noRot="1" noChangeAspect="1" noMove="1" noResize="1" noEditPoints="1" noAdjustHandles="1" noChangeArrowheads="1" noChangeShapeType="1" noTextEdit="1"/>
              </p:cNvSpPr>
              <p:nvPr/>
            </p:nvSpPr>
            <p:spPr>
              <a:xfrm>
                <a:off x="5201118" y="2855722"/>
                <a:ext cx="410690" cy="36933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4C1E18F0-77A7-4E6A-9B08-BCFF6C9168B1}"/>
                  </a:ext>
                </a:extLst>
              </p:cNvPr>
              <p:cNvSpPr/>
              <p:nvPr/>
            </p:nvSpPr>
            <p:spPr>
              <a:xfrm>
                <a:off x="5427912" y="2729569"/>
                <a:ext cx="1119473"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𝜉</m:t>
                          </m:r>
                        </m:num>
                        <m:den>
                          <m:r>
                            <a:rPr lang="fr-FR" i="0">
                              <a:latin typeface="Cambria Math" panose="02040503050406030204" pitchFamily="18" charset="0"/>
                            </a:rPr>
                            <m:t>2</m:t>
                          </m:r>
                        </m:den>
                      </m:f>
                      <m:d>
                        <m:dPr>
                          <m:ctrlPr>
                            <a:rPr lang="fr-FR" i="1">
                              <a:latin typeface="Cambria Math" panose="02040503050406030204" pitchFamily="18" charset="0"/>
                            </a:rPr>
                          </m:ctrlPr>
                        </m:dPr>
                        <m:e>
                          <m:r>
                            <a:rPr lang="fr-FR" i="0">
                              <a:latin typeface="Cambria Math" panose="02040503050406030204" pitchFamily="18" charset="0"/>
                            </a:rPr>
                            <m:t>1+</m:t>
                          </m:r>
                          <m:r>
                            <a:rPr lang="fr-FR" i="1">
                              <a:latin typeface="Cambria Math" panose="02040503050406030204" pitchFamily="18" charset="0"/>
                            </a:rPr>
                            <m:t>𝜉</m:t>
                          </m:r>
                        </m:e>
                      </m:d>
                    </m:oMath>
                  </m:oMathPara>
                </a14:m>
                <a:endParaRPr lang="fr-FR" dirty="0"/>
              </a:p>
            </p:txBody>
          </p:sp>
        </mc:Choice>
        <mc:Fallback xmlns="">
          <p:sp>
            <p:nvSpPr>
              <p:cNvPr id="28" name="Rectangle 27">
                <a:extLst>
                  <a:ext uri="{FF2B5EF4-FFF2-40B4-BE49-F238E27FC236}">
                    <a16:creationId xmlns:a16="http://schemas.microsoft.com/office/drawing/2014/main" id="{4C1E18F0-77A7-4E6A-9B08-BCFF6C9168B1}"/>
                  </a:ext>
                </a:extLst>
              </p:cNvPr>
              <p:cNvSpPr>
                <a:spLocks noRot="1" noChangeAspect="1" noMove="1" noResize="1" noEditPoints="1" noAdjustHandles="1" noChangeArrowheads="1" noChangeShapeType="1" noTextEdit="1"/>
              </p:cNvSpPr>
              <p:nvPr/>
            </p:nvSpPr>
            <p:spPr>
              <a:xfrm>
                <a:off x="5427912" y="2729569"/>
                <a:ext cx="1119473" cy="616451"/>
              </a:xfrm>
              <a:prstGeom prst="rect">
                <a:avLst/>
              </a:prstGeom>
              <a:blipFill>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9188D4AD-CA63-4821-A0E1-572A950A8BDB}"/>
                  </a:ext>
                </a:extLst>
              </p:cNvPr>
              <p:cNvSpPr/>
              <p:nvPr/>
            </p:nvSpPr>
            <p:spPr>
              <a:xfrm>
                <a:off x="6363489" y="2867177"/>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oMath>
                  </m:oMathPara>
                </a14:m>
                <a:endParaRPr lang="fr-FR" dirty="0"/>
              </a:p>
            </p:txBody>
          </p:sp>
        </mc:Choice>
        <mc:Fallback xmlns="">
          <p:sp>
            <p:nvSpPr>
              <p:cNvPr id="29" name="Rectangle 28">
                <a:extLst>
                  <a:ext uri="{FF2B5EF4-FFF2-40B4-BE49-F238E27FC236}">
                    <a16:creationId xmlns:a16="http://schemas.microsoft.com/office/drawing/2014/main" id="{9188D4AD-CA63-4821-A0E1-572A950A8BDB}"/>
                  </a:ext>
                </a:extLst>
              </p:cNvPr>
              <p:cNvSpPr>
                <a:spLocks noRot="1" noChangeAspect="1" noMove="1" noResize="1" noEditPoints="1" noAdjustHandles="1" noChangeArrowheads="1" noChangeShapeType="1" noTextEdit="1"/>
              </p:cNvSpPr>
              <p:nvPr/>
            </p:nvSpPr>
            <p:spPr>
              <a:xfrm>
                <a:off x="6363489" y="2867177"/>
                <a:ext cx="365806" cy="369332"/>
              </a:xfrm>
              <a:prstGeom prst="rect">
                <a:avLst/>
              </a:prstGeom>
              <a:blipFill>
                <a:blip r:embed="rId2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589C48B9-DD15-4E6E-85C9-4CFB88313869}"/>
                  </a:ext>
                </a:extLst>
              </p:cNvPr>
              <p:cNvSpPr/>
              <p:nvPr/>
            </p:nvSpPr>
            <p:spPr>
              <a:xfrm>
                <a:off x="7386779" y="2853128"/>
                <a:ext cx="6792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e>
                      </m:d>
                    </m:oMath>
                  </m:oMathPara>
                </a14:m>
                <a:endParaRPr lang="fr-FR" dirty="0"/>
              </a:p>
            </p:txBody>
          </p:sp>
        </mc:Choice>
        <mc:Fallback xmlns="">
          <p:sp>
            <p:nvSpPr>
              <p:cNvPr id="30" name="Rectangle 29">
                <a:extLst>
                  <a:ext uri="{FF2B5EF4-FFF2-40B4-BE49-F238E27FC236}">
                    <a16:creationId xmlns:a16="http://schemas.microsoft.com/office/drawing/2014/main" id="{589C48B9-DD15-4E6E-85C9-4CFB88313869}"/>
                  </a:ext>
                </a:extLst>
              </p:cNvPr>
              <p:cNvSpPr>
                <a:spLocks noRot="1" noChangeAspect="1" noMove="1" noResize="1" noEditPoints="1" noAdjustHandles="1" noChangeArrowheads="1" noChangeShapeType="1" noTextEdit="1"/>
              </p:cNvSpPr>
              <p:nvPr/>
            </p:nvSpPr>
            <p:spPr>
              <a:xfrm>
                <a:off x="7386779" y="2853128"/>
                <a:ext cx="679225" cy="369332"/>
              </a:xfrm>
              <a:prstGeom prst="rect">
                <a:avLst/>
              </a:prstGeom>
              <a:blipFill>
                <a:blip r:embed="rId21"/>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28E51F86-8DDD-457B-BB29-CC8417262F21}"/>
                  </a:ext>
                </a:extLst>
              </p:cNvPr>
              <p:cNvSpPr/>
              <p:nvPr/>
            </p:nvSpPr>
            <p:spPr>
              <a:xfrm>
                <a:off x="7860659" y="285312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1" name="Rectangle 30">
                <a:extLst>
                  <a:ext uri="{FF2B5EF4-FFF2-40B4-BE49-F238E27FC236}">
                    <a16:creationId xmlns:a16="http://schemas.microsoft.com/office/drawing/2014/main" id="{28E51F86-8DDD-457B-BB29-CC8417262F21}"/>
                  </a:ext>
                </a:extLst>
              </p:cNvPr>
              <p:cNvSpPr>
                <a:spLocks noRot="1" noChangeAspect="1" noMove="1" noResize="1" noEditPoints="1" noAdjustHandles="1" noChangeArrowheads="1" noChangeShapeType="1" noTextEdit="1"/>
              </p:cNvSpPr>
              <p:nvPr/>
            </p:nvSpPr>
            <p:spPr>
              <a:xfrm>
                <a:off x="7860659" y="2853128"/>
                <a:ext cx="410690" cy="369332"/>
              </a:xfrm>
              <a:prstGeom prst="rect">
                <a:avLst/>
              </a:prstGeom>
              <a:blipFill>
                <a:blip r:embed="rId2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5094D7D3-1A3B-4562-9FED-BC9B8B8BFED3}"/>
                  </a:ext>
                </a:extLst>
              </p:cNvPr>
              <p:cNvSpPr/>
              <p:nvPr/>
            </p:nvSpPr>
            <p:spPr>
              <a:xfrm>
                <a:off x="8066004" y="2853128"/>
                <a:ext cx="17710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1</m:t>
                      </m:r>
                      <m:r>
                        <a:rPr lang="fr-FR" i="0">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𝜉</m:t>
                          </m:r>
                        </m:e>
                        <m:sup>
                          <m:r>
                            <a:rPr lang="fr-FR" i="0">
                              <a:latin typeface="Cambria Math" panose="02040503050406030204" pitchFamily="18" charset="0"/>
                            </a:rPr>
                            <m:t>2</m:t>
                          </m:r>
                        </m:sup>
                      </m:sSup>
                      <m:r>
                        <a:rPr lang="fr-FR" i="0">
                          <a:latin typeface="Cambria Math" panose="02040503050406030204" pitchFamily="18" charset="0"/>
                        </a:rPr>
                        <m:t>+</m:t>
                      </m:r>
                      <m:r>
                        <a:rPr lang="fr-FR" i="1">
                          <a:latin typeface="Cambria Math" panose="02040503050406030204" pitchFamily="18" charset="0"/>
                        </a:rPr>
                        <m:t>𝜉</m:t>
                      </m:r>
                      <m:r>
                        <a:rPr lang="fr-FR" i="0">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𝜉</m:t>
                          </m:r>
                        </m:e>
                        <m:sup>
                          <m:r>
                            <a:rPr lang="fr-FR" i="0">
                              <a:latin typeface="Cambria Math" panose="02040503050406030204" pitchFamily="18" charset="0"/>
                            </a:rPr>
                            <m:t>2</m:t>
                          </m:r>
                        </m:sup>
                      </m:sSup>
                    </m:oMath>
                  </m:oMathPara>
                </a14:m>
                <a:endParaRPr lang="fr-FR" dirty="0"/>
              </a:p>
            </p:txBody>
          </p:sp>
        </mc:Choice>
        <mc:Fallback xmlns="">
          <p:sp>
            <p:nvSpPr>
              <p:cNvPr id="32" name="Rectangle 31">
                <a:extLst>
                  <a:ext uri="{FF2B5EF4-FFF2-40B4-BE49-F238E27FC236}">
                    <a16:creationId xmlns:a16="http://schemas.microsoft.com/office/drawing/2014/main" id="{5094D7D3-1A3B-4562-9FED-BC9B8B8BFED3}"/>
                  </a:ext>
                </a:extLst>
              </p:cNvPr>
              <p:cNvSpPr>
                <a:spLocks noRot="1" noChangeAspect="1" noMove="1" noResize="1" noEditPoints="1" noAdjustHandles="1" noChangeArrowheads="1" noChangeShapeType="1" noTextEdit="1"/>
              </p:cNvSpPr>
              <p:nvPr/>
            </p:nvSpPr>
            <p:spPr>
              <a:xfrm>
                <a:off x="8066004" y="2853128"/>
                <a:ext cx="1771062" cy="369332"/>
              </a:xfrm>
              <a:prstGeom prst="rect">
                <a:avLst/>
              </a:prstGeom>
              <a:blipFill>
                <a:blip r:embed="rId23"/>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46BD44CD-2309-4737-9ED2-6CEC691F89A4}"/>
                  </a:ext>
                </a:extLst>
              </p:cNvPr>
              <p:cNvSpPr/>
              <p:nvPr/>
            </p:nvSpPr>
            <p:spPr>
              <a:xfrm>
                <a:off x="9631721" y="285312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3" name="Rectangle 32">
                <a:extLst>
                  <a:ext uri="{FF2B5EF4-FFF2-40B4-BE49-F238E27FC236}">
                    <a16:creationId xmlns:a16="http://schemas.microsoft.com/office/drawing/2014/main" id="{46BD44CD-2309-4737-9ED2-6CEC691F89A4}"/>
                  </a:ext>
                </a:extLst>
              </p:cNvPr>
              <p:cNvSpPr>
                <a:spLocks noRot="1" noChangeAspect="1" noMove="1" noResize="1" noEditPoints="1" noAdjustHandles="1" noChangeArrowheads="1" noChangeShapeType="1" noTextEdit="1"/>
              </p:cNvSpPr>
              <p:nvPr/>
            </p:nvSpPr>
            <p:spPr>
              <a:xfrm>
                <a:off x="9631721" y="2853128"/>
                <a:ext cx="410690" cy="369332"/>
              </a:xfrm>
              <a:prstGeom prst="rect">
                <a:avLst/>
              </a:prstGeom>
              <a:blipFill>
                <a:blip r:embed="rId2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xmlns="" id="{9E3BC744-4FEB-404C-921D-DDFACBAA0849}"/>
                  </a:ext>
                </a:extLst>
              </p:cNvPr>
              <p:cNvSpPr/>
              <p:nvPr/>
            </p:nvSpPr>
            <p:spPr>
              <a:xfrm>
                <a:off x="9837689" y="2853128"/>
                <a:ext cx="7611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oMath>
                  </m:oMathPara>
                </a14:m>
                <a:endParaRPr lang="fr-FR" dirty="0"/>
              </a:p>
            </p:txBody>
          </p:sp>
        </mc:Choice>
        <mc:Fallback xmlns="">
          <p:sp>
            <p:nvSpPr>
              <p:cNvPr id="34" name="Rectangle 33">
                <a:extLst>
                  <a:ext uri="{FF2B5EF4-FFF2-40B4-BE49-F238E27FC236}">
                    <a16:creationId xmlns:a16="http://schemas.microsoft.com/office/drawing/2014/main" id="{9E3BC744-4FEB-404C-921D-DDFACBAA0849}"/>
                  </a:ext>
                </a:extLst>
              </p:cNvPr>
              <p:cNvSpPr>
                <a:spLocks noRot="1" noChangeAspect="1" noMove="1" noResize="1" noEditPoints="1" noAdjustHandles="1" noChangeArrowheads="1" noChangeShapeType="1" noTextEdit="1"/>
              </p:cNvSpPr>
              <p:nvPr/>
            </p:nvSpPr>
            <p:spPr>
              <a:xfrm>
                <a:off x="9837689" y="2853128"/>
                <a:ext cx="761169" cy="369332"/>
              </a:xfrm>
              <a:prstGeom prst="rect">
                <a:avLst/>
              </a:prstGeom>
              <a:blipFill>
                <a:blip r:embed="rId25"/>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088664C6-ECCB-4074-B9CC-8F41C124ABCB}"/>
                  </a:ext>
                </a:extLst>
              </p:cNvPr>
              <p:cNvSpPr/>
              <p:nvPr/>
            </p:nvSpPr>
            <p:spPr>
              <a:xfrm>
                <a:off x="6809283" y="2867177"/>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5" name="Rectangle 34">
                <a:extLst>
                  <a:ext uri="{FF2B5EF4-FFF2-40B4-BE49-F238E27FC236}">
                    <a16:creationId xmlns:a16="http://schemas.microsoft.com/office/drawing/2014/main" id="{088664C6-ECCB-4074-B9CC-8F41C124ABCB}"/>
                  </a:ext>
                </a:extLst>
              </p:cNvPr>
              <p:cNvSpPr>
                <a:spLocks noRot="1" noChangeAspect="1" noMove="1" noResize="1" noEditPoints="1" noAdjustHandles="1" noChangeArrowheads="1" noChangeShapeType="1" noTextEdit="1"/>
              </p:cNvSpPr>
              <p:nvPr/>
            </p:nvSpPr>
            <p:spPr>
              <a:xfrm>
                <a:off x="6809283" y="2867177"/>
                <a:ext cx="437940" cy="369332"/>
              </a:xfrm>
              <a:prstGeom prst="rect">
                <a:avLst/>
              </a:prstGeom>
              <a:blipFill>
                <a:blip r:embed="rId2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A16D9B22-26AF-409A-84D0-DBEFD9D7F9A5}"/>
                  </a:ext>
                </a:extLst>
              </p:cNvPr>
              <p:cNvSpPr/>
              <p:nvPr/>
            </p:nvSpPr>
            <p:spPr>
              <a:xfrm>
                <a:off x="2258349" y="3621492"/>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6" name="Rectangle 35">
                <a:extLst>
                  <a:ext uri="{FF2B5EF4-FFF2-40B4-BE49-F238E27FC236}">
                    <a16:creationId xmlns:a16="http://schemas.microsoft.com/office/drawing/2014/main" id="{A16D9B22-26AF-409A-84D0-DBEFD9D7F9A5}"/>
                  </a:ext>
                </a:extLst>
              </p:cNvPr>
              <p:cNvSpPr>
                <a:spLocks noRot="1" noChangeAspect="1" noMove="1" noResize="1" noEditPoints="1" noAdjustHandles="1" noChangeArrowheads="1" noChangeShapeType="1" noTextEdit="1"/>
              </p:cNvSpPr>
              <p:nvPr/>
            </p:nvSpPr>
            <p:spPr>
              <a:xfrm>
                <a:off x="2258349" y="3621492"/>
                <a:ext cx="437940" cy="369332"/>
              </a:xfrm>
              <a:prstGeom prst="rect">
                <a:avLst/>
              </a:prstGeom>
              <a:blipFill>
                <a:blip r:embed="rId2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DEBD6200-2A4A-43FD-B656-F12C35A79372}"/>
                  </a:ext>
                </a:extLst>
              </p:cNvPr>
              <p:cNvSpPr/>
              <p:nvPr/>
            </p:nvSpPr>
            <p:spPr>
              <a:xfrm>
                <a:off x="2521536" y="3621492"/>
                <a:ext cx="6792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d>
                        <m:dPr>
                          <m:ctrlPr>
                            <a:rPr lang="fr-FR" i="1">
                              <a:latin typeface="Cambria Math" panose="02040503050406030204" pitchFamily="18" charset="0"/>
                            </a:rPr>
                          </m:ctrlPr>
                        </m:dPr>
                        <m:e>
                          <m:r>
                            <a:rPr lang="fr-FR" i="1">
                              <a:latin typeface="Cambria Math" panose="02040503050406030204" pitchFamily="18" charset="0"/>
                            </a:rPr>
                            <m:t>𝜉</m:t>
                          </m:r>
                        </m:e>
                      </m:d>
                    </m:oMath>
                  </m:oMathPara>
                </a14:m>
                <a:endParaRPr lang="fr-FR" dirty="0"/>
              </a:p>
            </p:txBody>
          </p:sp>
        </mc:Choice>
        <mc:Fallback xmlns="">
          <p:sp>
            <p:nvSpPr>
              <p:cNvPr id="37" name="Rectangle 36">
                <a:extLst>
                  <a:ext uri="{FF2B5EF4-FFF2-40B4-BE49-F238E27FC236}">
                    <a16:creationId xmlns:a16="http://schemas.microsoft.com/office/drawing/2014/main" id="{DEBD6200-2A4A-43FD-B656-F12C35A79372}"/>
                  </a:ext>
                </a:extLst>
              </p:cNvPr>
              <p:cNvSpPr>
                <a:spLocks noRot="1" noChangeAspect="1" noMove="1" noResize="1" noEditPoints="1" noAdjustHandles="1" noChangeArrowheads="1" noChangeShapeType="1" noTextEdit="1"/>
              </p:cNvSpPr>
              <p:nvPr/>
            </p:nvSpPr>
            <p:spPr>
              <a:xfrm>
                <a:off x="2521536" y="3621492"/>
                <a:ext cx="679225" cy="369332"/>
              </a:xfrm>
              <a:prstGeom prst="rect">
                <a:avLst/>
              </a:prstGeom>
              <a:blipFill>
                <a:blip r:embed="rId28"/>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xmlns="" id="{2503D6E0-C303-4375-B1D4-FBA3027373B6}"/>
                  </a:ext>
                </a:extLst>
              </p:cNvPr>
              <p:cNvSpPr/>
              <p:nvPr/>
            </p:nvSpPr>
            <p:spPr>
              <a:xfrm>
                <a:off x="3038496" y="362149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8" name="Rectangle 37">
                <a:extLst>
                  <a:ext uri="{FF2B5EF4-FFF2-40B4-BE49-F238E27FC236}">
                    <a16:creationId xmlns:a16="http://schemas.microsoft.com/office/drawing/2014/main" id="{2503D6E0-C303-4375-B1D4-FBA3027373B6}"/>
                  </a:ext>
                </a:extLst>
              </p:cNvPr>
              <p:cNvSpPr>
                <a:spLocks noRot="1" noChangeAspect="1" noMove="1" noResize="1" noEditPoints="1" noAdjustHandles="1" noChangeArrowheads="1" noChangeShapeType="1" noTextEdit="1"/>
              </p:cNvSpPr>
              <p:nvPr/>
            </p:nvSpPr>
            <p:spPr>
              <a:xfrm>
                <a:off x="3038496" y="3621492"/>
                <a:ext cx="410690" cy="369332"/>
              </a:xfrm>
              <a:prstGeom prst="rect">
                <a:avLst/>
              </a:prstGeom>
              <a:blipFill>
                <a:blip r:embed="rId2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DF7445C5-264F-4DF3-AEEC-EAEECD964A4A}"/>
                  </a:ext>
                </a:extLst>
              </p:cNvPr>
              <p:cNvSpPr/>
              <p:nvPr/>
            </p:nvSpPr>
            <p:spPr>
              <a:xfrm>
                <a:off x="3249562" y="3621492"/>
                <a:ext cx="7611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oMath>
                  </m:oMathPara>
                </a14:m>
                <a:endParaRPr lang="fr-FR" dirty="0"/>
              </a:p>
            </p:txBody>
          </p:sp>
        </mc:Choice>
        <mc:Fallback xmlns="">
          <p:sp>
            <p:nvSpPr>
              <p:cNvPr id="39" name="Rectangle 38">
                <a:extLst>
                  <a:ext uri="{FF2B5EF4-FFF2-40B4-BE49-F238E27FC236}">
                    <a16:creationId xmlns:a16="http://schemas.microsoft.com/office/drawing/2014/main" id="{DF7445C5-264F-4DF3-AEEC-EAEECD964A4A}"/>
                  </a:ext>
                </a:extLst>
              </p:cNvPr>
              <p:cNvSpPr>
                <a:spLocks noRot="1" noChangeAspect="1" noMove="1" noResize="1" noEditPoints="1" noAdjustHandles="1" noChangeArrowheads="1" noChangeShapeType="1" noTextEdit="1"/>
              </p:cNvSpPr>
              <p:nvPr/>
            </p:nvSpPr>
            <p:spPr>
              <a:xfrm>
                <a:off x="3249562" y="3621492"/>
                <a:ext cx="761169" cy="369332"/>
              </a:xfrm>
              <a:prstGeom prst="rect">
                <a:avLst/>
              </a:prstGeom>
              <a:blipFill>
                <a:blip r:embed="rId29"/>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xmlns="" id="{0B32FEAF-FD0F-41F5-B56A-9B64E90488F4}"/>
                  </a:ext>
                </a:extLst>
              </p:cNvPr>
              <p:cNvSpPr/>
              <p:nvPr/>
            </p:nvSpPr>
            <p:spPr>
              <a:xfrm>
                <a:off x="4785620" y="3619890"/>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0" name="Rectangle 39">
                <a:extLst>
                  <a:ext uri="{FF2B5EF4-FFF2-40B4-BE49-F238E27FC236}">
                    <a16:creationId xmlns:a16="http://schemas.microsoft.com/office/drawing/2014/main" id="{0B32FEAF-FD0F-41F5-B56A-9B64E90488F4}"/>
                  </a:ext>
                </a:extLst>
              </p:cNvPr>
              <p:cNvSpPr>
                <a:spLocks noRot="1" noChangeAspect="1" noMove="1" noResize="1" noEditPoints="1" noAdjustHandles="1" noChangeArrowheads="1" noChangeShapeType="1" noTextEdit="1"/>
              </p:cNvSpPr>
              <p:nvPr/>
            </p:nvSpPr>
            <p:spPr>
              <a:xfrm>
                <a:off x="4785620" y="3619890"/>
                <a:ext cx="437940" cy="369332"/>
              </a:xfrm>
              <a:prstGeom prst="rect">
                <a:avLst/>
              </a:prstGeom>
              <a:blipFill>
                <a:blip r:embed="rId3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xmlns="" id="{408CB10F-CA74-493D-A768-2A4BD08B3B66}"/>
                  </a:ext>
                </a:extLst>
              </p:cNvPr>
              <p:cNvSpPr/>
              <p:nvPr/>
            </p:nvSpPr>
            <p:spPr>
              <a:xfrm>
                <a:off x="5684208" y="3621493"/>
                <a:ext cx="4085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 </m:t>
                      </m:r>
                      <m:r>
                        <a:rPr lang="fr-FR" i="1">
                          <a:latin typeface="Cambria Math" panose="02040503050406030204" pitchFamily="18" charset="0"/>
                        </a:rPr>
                        <m:t>𝜉</m:t>
                      </m:r>
                    </m:oMath>
                  </m:oMathPara>
                </a14:m>
                <a:endParaRPr lang="fr-FR" dirty="0"/>
              </a:p>
            </p:txBody>
          </p:sp>
        </mc:Choice>
        <mc:Fallback xmlns="">
          <p:sp>
            <p:nvSpPr>
              <p:cNvPr id="41" name="Rectangle 40">
                <a:extLst>
                  <a:ext uri="{FF2B5EF4-FFF2-40B4-BE49-F238E27FC236}">
                    <a16:creationId xmlns:a16="http://schemas.microsoft.com/office/drawing/2014/main" id="{408CB10F-CA74-493D-A768-2A4BD08B3B66}"/>
                  </a:ext>
                </a:extLst>
              </p:cNvPr>
              <p:cNvSpPr>
                <a:spLocks noRot="1" noChangeAspect="1" noMove="1" noResize="1" noEditPoints="1" noAdjustHandles="1" noChangeArrowheads="1" noChangeShapeType="1" noTextEdit="1"/>
              </p:cNvSpPr>
              <p:nvPr/>
            </p:nvSpPr>
            <p:spPr>
              <a:xfrm>
                <a:off x="5684208" y="3621493"/>
                <a:ext cx="408509" cy="369332"/>
              </a:xfrm>
              <a:prstGeom prst="rect">
                <a:avLst/>
              </a:prstGeom>
              <a:blipFill>
                <a:blip r:embed="rId31"/>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373655DC-26F7-4A64-8582-14ED1CDF7D1E}"/>
                  </a:ext>
                </a:extLst>
              </p:cNvPr>
              <p:cNvSpPr/>
              <p:nvPr/>
            </p:nvSpPr>
            <p:spPr>
              <a:xfrm>
                <a:off x="5907670" y="361989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2" name="Rectangle 41">
                <a:extLst>
                  <a:ext uri="{FF2B5EF4-FFF2-40B4-BE49-F238E27FC236}">
                    <a16:creationId xmlns:a16="http://schemas.microsoft.com/office/drawing/2014/main" id="{373655DC-26F7-4A64-8582-14ED1CDF7D1E}"/>
                  </a:ext>
                </a:extLst>
              </p:cNvPr>
              <p:cNvSpPr>
                <a:spLocks noRot="1" noChangeAspect="1" noMove="1" noResize="1" noEditPoints="1" noAdjustHandles="1" noChangeArrowheads="1" noChangeShapeType="1" noTextEdit="1"/>
              </p:cNvSpPr>
              <p:nvPr/>
            </p:nvSpPr>
            <p:spPr>
              <a:xfrm>
                <a:off x="5907670" y="3619890"/>
                <a:ext cx="410690" cy="369332"/>
              </a:xfrm>
              <a:prstGeom prst="rect">
                <a:avLst/>
              </a:prstGeom>
              <a:blipFill>
                <a:blip r:embed="rId3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xmlns="" id="{FDA39462-10AC-4ECA-A55A-51A08D1AA748}"/>
                  </a:ext>
                </a:extLst>
              </p:cNvPr>
              <p:cNvSpPr/>
              <p:nvPr/>
            </p:nvSpPr>
            <p:spPr>
              <a:xfrm>
                <a:off x="6125095" y="3619890"/>
                <a:ext cx="7719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𝑥</m:t>
                      </m:r>
                      <m:r>
                        <a:rPr lang="fr-FR" i="0">
                          <a:latin typeface="Cambria Math" panose="02040503050406030204" pitchFamily="18" charset="0"/>
                        </a:rPr>
                        <m:t>−1</m:t>
                      </m:r>
                    </m:oMath>
                  </m:oMathPara>
                </a14:m>
                <a:endParaRPr lang="fr-FR" dirty="0"/>
              </a:p>
            </p:txBody>
          </p:sp>
        </mc:Choice>
        <mc:Fallback xmlns="">
          <p:sp>
            <p:nvSpPr>
              <p:cNvPr id="43" name="Rectangle 42">
                <a:extLst>
                  <a:ext uri="{FF2B5EF4-FFF2-40B4-BE49-F238E27FC236}">
                    <a16:creationId xmlns:a16="http://schemas.microsoft.com/office/drawing/2014/main" id="{FDA39462-10AC-4ECA-A55A-51A08D1AA748}"/>
                  </a:ext>
                </a:extLst>
              </p:cNvPr>
              <p:cNvSpPr>
                <a:spLocks noRot="1" noChangeAspect="1" noMove="1" noResize="1" noEditPoints="1" noAdjustHandles="1" noChangeArrowheads="1" noChangeShapeType="1" noTextEdit="1"/>
              </p:cNvSpPr>
              <p:nvPr/>
            </p:nvSpPr>
            <p:spPr>
              <a:xfrm>
                <a:off x="6125095" y="3619890"/>
                <a:ext cx="771942" cy="369332"/>
              </a:xfrm>
              <a:prstGeom prst="rect">
                <a:avLst/>
              </a:prstGeom>
              <a:blipFill>
                <a:blip r:embed="rId33"/>
                <a:stretch>
                  <a:fillRect/>
                </a:stretch>
              </a:blipFill>
            </p:spPr>
            <p:txBody>
              <a:bodyPr/>
              <a:lstStyle/>
              <a:p>
                <a:r>
                  <a:rPr lang="fr-FR">
                    <a:noFill/>
                  </a:rPr>
                  <a:t> </a:t>
                </a:r>
              </a:p>
            </p:txBody>
          </p:sp>
        </mc:Fallback>
      </mc:AlternateContent>
      <p:grpSp>
        <p:nvGrpSpPr>
          <p:cNvPr id="46" name="Groupe 45">
            <a:extLst>
              <a:ext uri="{FF2B5EF4-FFF2-40B4-BE49-F238E27FC236}">
                <a16:creationId xmlns:a16="http://schemas.microsoft.com/office/drawing/2014/main" xmlns="" id="{74C60DBE-0559-4D1A-81D6-2D9B2E84AE13}"/>
              </a:ext>
            </a:extLst>
          </p:cNvPr>
          <p:cNvGrpSpPr/>
          <p:nvPr/>
        </p:nvGrpSpPr>
        <p:grpSpPr>
          <a:xfrm>
            <a:off x="5391170" y="4403789"/>
            <a:ext cx="1192955" cy="369332"/>
            <a:chOff x="5391170" y="4403789"/>
            <a:chExt cx="1192955" cy="369332"/>
          </a:xfrm>
        </p:grpSpPr>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7E5D154B-3E34-4C45-A8B8-02DA40CCB1AB}"/>
                    </a:ext>
                  </a:extLst>
                </p:cNvPr>
                <p:cNvSpPr/>
                <p:nvPr/>
              </p:nvSpPr>
              <p:spPr>
                <a:xfrm>
                  <a:off x="5391170" y="4403789"/>
                  <a:ext cx="11929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−1</m:t>
                        </m:r>
                      </m:oMath>
                    </m:oMathPara>
                  </a14:m>
                  <a:endParaRPr lang="fr-FR" dirty="0"/>
                </a:p>
              </p:txBody>
            </p:sp>
          </mc:Choice>
          <mc:Fallback xmlns="">
            <p:sp>
              <p:nvSpPr>
                <p:cNvPr id="44" name="Rectangle 43">
                  <a:extLst>
                    <a:ext uri="{FF2B5EF4-FFF2-40B4-BE49-F238E27FC236}">
                      <a16:creationId xmlns:a16="http://schemas.microsoft.com/office/drawing/2014/main" id="{7E5D154B-3E34-4C45-A8B8-02DA40CCB1AB}"/>
                    </a:ext>
                  </a:extLst>
                </p:cNvPr>
                <p:cNvSpPr>
                  <a:spLocks noRot="1" noChangeAspect="1" noMove="1" noResize="1" noEditPoints="1" noAdjustHandles="1" noChangeArrowheads="1" noChangeShapeType="1" noTextEdit="1"/>
                </p:cNvSpPr>
                <p:nvPr/>
              </p:nvSpPr>
              <p:spPr>
                <a:xfrm>
                  <a:off x="5391170" y="4403789"/>
                  <a:ext cx="1192955" cy="369332"/>
                </a:xfrm>
                <a:prstGeom prst="rect">
                  <a:avLst/>
                </a:prstGeom>
                <a:blipFill>
                  <a:blip r:embed="rId34"/>
                  <a:stretch>
                    <a:fillRect b="-13115"/>
                  </a:stretch>
                </a:blipFill>
              </p:spPr>
              <p:txBody>
                <a:bodyPr/>
                <a:lstStyle/>
                <a:p>
                  <a:r>
                    <a:rPr lang="fr-FR">
                      <a:noFill/>
                    </a:rPr>
                    <a:t> </a:t>
                  </a:r>
                </a:p>
              </p:txBody>
            </p:sp>
          </mc:Fallback>
        </mc:AlternateContent>
        <p:sp>
          <p:nvSpPr>
            <p:cNvPr id="45" name="Rectangle : coins arrondis 44">
              <a:extLst>
                <a:ext uri="{FF2B5EF4-FFF2-40B4-BE49-F238E27FC236}">
                  <a16:creationId xmlns:a16="http://schemas.microsoft.com/office/drawing/2014/main" xmlns="" id="{A9F91911-4494-4AF0-AAD9-C4344220FDB2}"/>
                </a:ext>
              </a:extLst>
            </p:cNvPr>
            <p:cNvSpPr/>
            <p:nvPr/>
          </p:nvSpPr>
          <p:spPr>
            <a:xfrm>
              <a:off x="5391170" y="4403789"/>
              <a:ext cx="1119473" cy="3693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7" name="Rectangle 46">
            <a:extLst>
              <a:ext uri="{FF2B5EF4-FFF2-40B4-BE49-F238E27FC236}">
                <a16:creationId xmlns:a16="http://schemas.microsoft.com/office/drawing/2014/main" xmlns="" id="{D46C239D-0C90-45C2-B3E4-79E17DB1AC76}"/>
              </a:ext>
            </a:extLst>
          </p:cNvPr>
          <p:cNvSpPr/>
          <p:nvPr/>
        </p:nvSpPr>
        <p:spPr>
          <a:xfrm>
            <a:off x="424205" y="4986870"/>
            <a:ext cx="389850"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Et</a:t>
            </a:r>
            <a:endParaRPr lang="fr-FR" dirty="0"/>
          </a:p>
        </p:txBody>
      </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xmlns="" id="{AE17A7B3-5FE3-4D3F-87AA-588423DC1425}"/>
                  </a:ext>
                </a:extLst>
              </p:cNvPr>
              <p:cNvSpPr/>
              <p:nvPr/>
            </p:nvSpPr>
            <p:spPr>
              <a:xfrm>
                <a:off x="1980522" y="5559129"/>
                <a:ext cx="939873"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r>
                            <a:rPr lang="fr-FR" i="1">
                              <a:latin typeface="Cambria Math" panose="02040503050406030204" pitchFamily="18" charset="0"/>
                            </a:rPr>
                            <m:t>𝑥</m:t>
                          </m:r>
                        </m:e>
                      </m:d>
                    </m:oMath>
                  </m:oMathPara>
                </a14:m>
                <a:endParaRPr lang="fr-FR" dirty="0"/>
              </a:p>
            </p:txBody>
          </p:sp>
        </mc:Choice>
        <mc:Fallback xmlns="">
          <p:sp>
            <p:nvSpPr>
              <p:cNvPr id="48" name="Rectangle 47">
                <a:extLst>
                  <a:ext uri="{FF2B5EF4-FFF2-40B4-BE49-F238E27FC236}">
                    <a16:creationId xmlns:a16="http://schemas.microsoft.com/office/drawing/2014/main" id="{AE17A7B3-5FE3-4D3F-87AA-588423DC1425}"/>
                  </a:ext>
                </a:extLst>
              </p:cNvPr>
              <p:cNvSpPr>
                <a:spLocks noRot="1" noChangeAspect="1" noMove="1" noResize="1" noEditPoints="1" noAdjustHandles="1" noChangeArrowheads="1" noChangeShapeType="1" noTextEdit="1"/>
              </p:cNvSpPr>
              <p:nvPr/>
            </p:nvSpPr>
            <p:spPr>
              <a:xfrm>
                <a:off x="1980522" y="5559129"/>
                <a:ext cx="939873" cy="388889"/>
              </a:xfrm>
              <a:prstGeom prst="rect">
                <a:avLst/>
              </a:prstGeom>
              <a:blipFill>
                <a:blip r:embed="rId3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xmlns="" id="{75305C42-D4D8-472D-8FCD-5EFE34275940}"/>
                  </a:ext>
                </a:extLst>
              </p:cNvPr>
              <p:cNvSpPr/>
              <p:nvPr/>
            </p:nvSpPr>
            <p:spPr>
              <a:xfrm>
                <a:off x="2715050" y="556890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9" name="Rectangle 48">
                <a:extLst>
                  <a:ext uri="{FF2B5EF4-FFF2-40B4-BE49-F238E27FC236}">
                    <a16:creationId xmlns:a16="http://schemas.microsoft.com/office/drawing/2014/main" id="{75305C42-D4D8-472D-8FCD-5EFE34275940}"/>
                  </a:ext>
                </a:extLst>
              </p:cNvPr>
              <p:cNvSpPr>
                <a:spLocks noRot="1" noChangeAspect="1" noMove="1" noResize="1" noEditPoints="1" noAdjustHandles="1" noChangeArrowheads="1" noChangeShapeType="1" noTextEdit="1"/>
              </p:cNvSpPr>
              <p:nvPr/>
            </p:nvSpPr>
            <p:spPr>
              <a:xfrm>
                <a:off x="2715050" y="5568907"/>
                <a:ext cx="410690" cy="369332"/>
              </a:xfrm>
              <a:prstGeom prst="rect">
                <a:avLst/>
              </a:prstGeom>
              <a:blipFill>
                <a:blip r:embed="rId3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F7F32C32-1959-493D-AF88-B6559EA3430C}"/>
                  </a:ext>
                </a:extLst>
              </p:cNvPr>
              <p:cNvSpPr/>
              <p:nvPr/>
            </p:nvSpPr>
            <p:spPr>
              <a:xfrm>
                <a:off x="2920395" y="5303385"/>
                <a:ext cx="1376018" cy="9003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𝑖</m:t>
                          </m:r>
                          <m:r>
                            <a:rPr lang="fr-FR" b="0" i="1" smtClean="0">
                              <a:latin typeface="Cambria Math" panose="02040503050406030204" pitchFamily="18" charset="0"/>
                            </a:rPr>
                            <m:t>=1</m:t>
                          </m:r>
                        </m:sub>
                        <m:sup>
                          <m:r>
                            <a:rPr lang="fr-FR" b="0" i="1" smtClean="0">
                              <a:latin typeface="Cambria Math" panose="02040503050406030204" pitchFamily="18" charset="0"/>
                            </a:rPr>
                            <m:t>3</m:t>
                          </m:r>
                        </m:sup>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𝑖</m:t>
                              </m:r>
                            </m:sub>
                          </m:sSub>
                          <m:d>
                            <m:dPr>
                              <m:ctrlPr>
                                <a:rPr lang="fr-FR" i="1">
                                  <a:latin typeface="Cambria Math" panose="02040503050406030204" pitchFamily="18" charset="0"/>
                                </a:rPr>
                              </m:ctrlPr>
                            </m:dPr>
                            <m:e>
                              <m:r>
                                <a:rPr lang="fr-FR" i="1">
                                  <a:latin typeface="Cambria Math" panose="02040503050406030204" pitchFamily="18" charset="0"/>
                                </a:rPr>
                                <m:t>𝜉</m:t>
                              </m:r>
                            </m:e>
                          </m:d>
                          <m:sSub>
                            <m:sSubPr>
                              <m:ctrlPr>
                                <a:rPr lang="fr-FR" i="1">
                                  <a:latin typeface="Cambria Math" panose="02040503050406030204" pitchFamily="18" charset="0"/>
                                </a:rPr>
                              </m:ctrlPr>
                            </m:sSubPr>
                            <m:e>
                              <m:r>
                                <a:rPr lang="fr-FR">
                                  <a:latin typeface="Cambria Math" panose="02040503050406030204" pitchFamily="18" charset="0"/>
                                </a:rPr>
                                <m:t> </m:t>
                              </m:r>
                              <m:r>
                                <a:rPr lang="fr-FR" i="1">
                                  <a:latin typeface="Cambria Math" panose="02040503050406030204" pitchFamily="18" charset="0"/>
                                </a:rPr>
                                <m:t>𝑢</m:t>
                              </m:r>
                            </m:e>
                            <m:sub>
                              <m:r>
                                <a:rPr lang="fr-FR" i="1">
                                  <a:latin typeface="Cambria Math" panose="02040503050406030204" pitchFamily="18" charset="0"/>
                                </a:rPr>
                                <m:t>𝑖</m:t>
                              </m:r>
                            </m:sub>
                          </m:sSub>
                        </m:e>
                      </m:nary>
                    </m:oMath>
                  </m:oMathPara>
                </a14:m>
                <a:endParaRPr lang="fr-FR" dirty="0"/>
              </a:p>
            </p:txBody>
          </p:sp>
        </mc:Choice>
        <mc:Fallback xmlns="">
          <p:sp>
            <p:nvSpPr>
              <p:cNvPr id="50" name="Rectangle 49">
                <a:extLst>
                  <a:ext uri="{FF2B5EF4-FFF2-40B4-BE49-F238E27FC236}">
                    <a16:creationId xmlns:a16="http://schemas.microsoft.com/office/drawing/2014/main" id="{F7F32C32-1959-493D-AF88-B6559EA3430C}"/>
                  </a:ext>
                </a:extLst>
              </p:cNvPr>
              <p:cNvSpPr>
                <a:spLocks noRot="1" noChangeAspect="1" noMove="1" noResize="1" noEditPoints="1" noAdjustHandles="1" noChangeArrowheads="1" noChangeShapeType="1" noTextEdit="1"/>
              </p:cNvSpPr>
              <p:nvPr/>
            </p:nvSpPr>
            <p:spPr>
              <a:xfrm>
                <a:off x="2920395" y="5303385"/>
                <a:ext cx="1376018" cy="900375"/>
              </a:xfrm>
              <a:prstGeom prst="rect">
                <a:avLst/>
              </a:prstGeom>
              <a:blipFill>
                <a:blip r:embed="rId3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D7D1D6B5-73C1-4857-993F-A78BDDBE6733}"/>
                  </a:ext>
                </a:extLst>
              </p:cNvPr>
              <p:cNvSpPr/>
              <p:nvPr/>
            </p:nvSpPr>
            <p:spPr>
              <a:xfrm>
                <a:off x="4091068" y="555912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1" name="Rectangle 50">
                <a:extLst>
                  <a:ext uri="{FF2B5EF4-FFF2-40B4-BE49-F238E27FC236}">
                    <a16:creationId xmlns:a16="http://schemas.microsoft.com/office/drawing/2014/main" id="{D7D1D6B5-73C1-4857-993F-A78BDDBE6733}"/>
                  </a:ext>
                </a:extLst>
              </p:cNvPr>
              <p:cNvSpPr>
                <a:spLocks noRot="1" noChangeAspect="1" noMove="1" noResize="1" noEditPoints="1" noAdjustHandles="1" noChangeArrowheads="1" noChangeShapeType="1" noTextEdit="1"/>
              </p:cNvSpPr>
              <p:nvPr/>
            </p:nvSpPr>
            <p:spPr>
              <a:xfrm>
                <a:off x="4091068" y="5559129"/>
                <a:ext cx="410690" cy="369332"/>
              </a:xfrm>
              <a:prstGeom prst="rect">
                <a:avLst/>
              </a:prstGeom>
              <a:blipFill>
                <a:blip r:embed="rId3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xmlns="" id="{98310EC1-D5CB-4BA9-9073-5B59B5549D04}"/>
                  </a:ext>
                </a:extLst>
              </p:cNvPr>
              <p:cNvSpPr/>
              <p:nvPr/>
            </p:nvSpPr>
            <p:spPr>
              <a:xfrm>
                <a:off x="4318913" y="5559129"/>
                <a:ext cx="800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r>
                            <a:rPr lang="fr-FR" i="0">
                              <a:latin typeface="Cambria Math" panose="02040503050406030204" pitchFamily="18" charset="0"/>
                            </a:rPr>
                            <m:t>(</m:t>
                          </m:r>
                          <m:r>
                            <a:rPr lang="fr-FR" i="1">
                              <a:latin typeface="Cambria Math" panose="02040503050406030204" pitchFamily="18" charset="0"/>
                            </a:rPr>
                            <m:t>𝜉</m:t>
                          </m:r>
                        </m:e>
                      </m:d>
                    </m:oMath>
                  </m:oMathPara>
                </a14:m>
                <a:endParaRPr lang="fr-FR" dirty="0"/>
              </a:p>
            </p:txBody>
          </p:sp>
        </mc:Choice>
        <mc:Fallback xmlns="">
          <p:sp>
            <p:nvSpPr>
              <p:cNvPr id="52" name="Rectangle 51">
                <a:extLst>
                  <a:ext uri="{FF2B5EF4-FFF2-40B4-BE49-F238E27FC236}">
                    <a16:creationId xmlns:a16="http://schemas.microsoft.com/office/drawing/2014/main" id="{98310EC1-D5CB-4BA9-9073-5B59B5549D04}"/>
                  </a:ext>
                </a:extLst>
              </p:cNvPr>
              <p:cNvSpPr>
                <a:spLocks noRot="1" noChangeAspect="1" noMove="1" noResize="1" noEditPoints="1" noAdjustHandles="1" noChangeArrowheads="1" noChangeShapeType="1" noTextEdit="1"/>
              </p:cNvSpPr>
              <p:nvPr/>
            </p:nvSpPr>
            <p:spPr>
              <a:xfrm>
                <a:off x="4318913" y="5559129"/>
                <a:ext cx="800347" cy="369332"/>
              </a:xfrm>
              <a:prstGeom prst="rect">
                <a:avLst/>
              </a:prstGeom>
              <a:blipFill>
                <a:blip r:embed="rId39"/>
                <a:stretch>
                  <a:fillRect t="-119672" r="-62879" b="-18360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xmlns="" id="{06CE216E-FC76-4593-9B4A-3DEE2EB815D2}"/>
                  </a:ext>
                </a:extLst>
              </p:cNvPr>
              <p:cNvSpPr/>
              <p:nvPr/>
            </p:nvSpPr>
            <p:spPr>
              <a:xfrm>
                <a:off x="4933834" y="5559129"/>
                <a:ext cx="472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r>
                            <a:rPr lang="fr-FR" i="0">
                              <a:latin typeface="Cambria Math" panose="02040503050406030204" pitchFamily="18" charset="0"/>
                            </a:rPr>
                            <m:t>1</m:t>
                          </m:r>
                        </m:sub>
                      </m:sSub>
                    </m:oMath>
                  </m:oMathPara>
                </a14:m>
                <a:endParaRPr lang="fr-FR" dirty="0"/>
              </a:p>
            </p:txBody>
          </p:sp>
        </mc:Choice>
        <mc:Fallback xmlns="">
          <p:sp>
            <p:nvSpPr>
              <p:cNvPr id="53" name="Rectangle 52">
                <a:extLst>
                  <a:ext uri="{FF2B5EF4-FFF2-40B4-BE49-F238E27FC236}">
                    <a16:creationId xmlns:a16="http://schemas.microsoft.com/office/drawing/2014/main" id="{06CE216E-FC76-4593-9B4A-3DEE2EB815D2}"/>
                  </a:ext>
                </a:extLst>
              </p:cNvPr>
              <p:cNvSpPr>
                <a:spLocks noRot="1" noChangeAspect="1" noMove="1" noResize="1" noEditPoints="1" noAdjustHandles="1" noChangeArrowheads="1" noChangeShapeType="1" noTextEdit="1"/>
              </p:cNvSpPr>
              <p:nvPr/>
            </p:nvSpPr>
            <p:spPr>
              <a:xfrm>
                <a:off x="4933834" y="5559129"/>
                <a:ext cx="472629" cy="369332"/>
              </a:xfrm>
              <a:prstGeom prst="rect">
                <a:avLst/>
              </a:prstGeom>
              <a:blipFill>
                <a:blip r:embed="rId4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xmlns="" id="{53EA1D3A-1643-4717-B50A-0291B678A2C3}"/>
                  </a:ext>
                </a:extLst>
              </p:cNvPr>
              <p:cNvSpPr/>
              <p:nvPr/>
            </p:nvSpPr>
            <p:spPr>
              <a:xfrm>
                <a:off x="5185825" y="556890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4" name="Rectangle 53">
                <a:extLst>
                  <a:ext uri="{FF2B5EF4-FFF2-40B4-BE49-F238E27FC236}">
                    <a16:creationId xmlns:a16="http://schemas.microsoft.com/office/drawing/2014/main" id="{53EA1D3A-1643-4717-B50A-0291B678A2C3}"/>
                  </a:ext>
                </a:extLst>
              </p:cNvPr>
              <p:cNvSpPr>
                <a:spLocks noRot="1" noChangeAspect="1" noMove="1" noResize="1" noEditPoints="1" noAdjustHandles="1" noChangeArrowheads="1" noChangeShapeType="1" noTextEdit="1"/>
              </p:cNvSpPr>
              <p:nvPr/>
            </p:nvSpPr>
            <p:spPr>
              <a:xfrm>
                <a:off x="5185825" y="5568907"/>
                <a:ext cx="410690" cy="369332"/>
              </a:xfrm>
              <a:prstGeom prst="rect">
                <a:avLst/>
              </a:prstGeom>
              <a:blipFill>
                <a:blip r:embed="rId4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xmlns="" id="{FC3D8274-9360-4994-BCBE-096031D3BCB0}"/>
                  </a:ext>
                </a:extLst>
              </p:cNvPr>
              <p:cNvSpPr/>
              <p:nvPr/>
            </p:nvSpPr>
            <p:spPr>
              <a:xfrm>
                <a:off x="5391170" y="5574474"/>
                <a:ext cx="8052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d>
                        <m:dPr>
                          <m:ctrlPr>
                            <a:rPr lang="fr-FR" i="1">
                              <a:latin typeface="Cambria Math" panose="02040503050406030204" pitchFamily="18" charset="0"/>
                            </a:rPr>
                          </m:ctrlPr>
                        </m:dPr>
                        <m:e>
                          <m:r>
                            <a:rPr lang="fr-FR" i="1">
                              <a:latin typeface="Cambria Math" panose="02040503050406030204" pitchFamily="18" charset="0"/>
                            </a:rPr>
                            <m:t>𝜉</m:t>
                          </m:r>
                        </m:e>
                      </m:d>
                    </m:oMath>
                  </m:oMathPara>
                </a14:m>
                <a:endParaRPr lang="fr-FR" dirty="0"/>
              </a:p>
            </p:txBody>
          </p:sp>
        </mc:Choice>
        <mc:Fallback xmlns="">
          <p:sp>
            <p:nvSpPr>
              <p:cNvPr id="55" name="Rectangle 54">
                <a:extLst>
                  <a:ext uri="{FF2B5EF4-FFF2-40B4-BE49-F238E27FC236}">
                    <a16:creationId xmlns:a16="http://schemas.microsoft.com/office/drawing/2014/main" id="{FC3D8274-9360-4994-BCBE-096031D3BCB0}"/>
                  </a:ext>
                </a:extLst>
              </p:cNvPr>
              <p:cNvSpPr>
                <a:spLocks noRot="1" noChangeAspect="1" noMove="1" noResize="1" noEditPoints="1" noAdjustHandles="1" noChangeArrowheads="1" noChangeShapeType="1" noTextEdit="1"/>
              </p:cNvSpPr>
              <p:nvPr/>
            </p:nvSpPr>
            <p:spPr>
              <a:xfrm>
                <a:off x="5391170" y="5574474"/>
                <a:ext cx="805284" cy="369332"/>
              </a:xfrm>
              <a:prstGeom prst="rect">
                <a:avLst/>
              </a:prstGeom>
              <a:blipFill>
                <a:blip r:embed="rId42"/>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xmlns="" id="{A2DFB405-C424-4C87-97DC-F52CB7BC0649}"/>
                  </a:ext>
                </a:extLst>
              </p:cNvPr>
              <p:cNvSpPr/>
              <p:nvPr/>
            </p:nvSpPr>
            <p:spPr>
              <a:xfrm>
                <a:off x="5975041" y="5568909"/>
                <a:ext cx="4779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r>
                            <a:rPr lang="fr-FR" i="0">
                              <a:latin typeface="Cambria Math" panose="02040503050406030204" pitchFamily="18" charset="0"/>
                            </a:rPr>
                            <m:t>2</m:t>
                          </m:r>
                        </m:sub>
                      </m:sSub>
                    </m:oMath>
                  </m:oMathPara>
                </a14:m>
                <a:endParaRPr lang="fr-FR" dirty="0"/>
              </a:p>
            </p:txBody>
          </p:sp>
        </mc:Choice>
        <mc:Fallback xmlns="">
          <p:sp>
            <p:nvSpPr>
              <p:cNvPr id="56" name="Rectangle 55">
                <a:extLst>
                  <a:ext uri="{FF2B5EF4-FFF2-40B4-BE49-F238E27FC236}">
                    <a16:creationId xmlns:a16="http://schemas.microsoft.com/office/drawing/2014/main" id="{A2DFB405-C424-4C87-97DC-F52CB7BC0649}"/>
                  </a:ext>
                </a:extLst>
              </p:cNvPr>
              <p:cNvSpPr>
                <a:spLocks noRot="1" noChangeAspect="1" noMove="1" noResize="1" noEditPoints="1" noAdjustHandles="1" noChangeArrowheads="1" noChangeShapeType="1" noTextEdit="1"/>
              </p:cNvSpPr>
              <p:nvPr/>
            </p:nvSpPr>
            <p:spPr>
              <a:xfrm>
                <a:off x="5975041" y="5568909"/>
                <a:ext cx="477951" cy="369332"/>
              </a:xfrm>
              <a:prstGeom prst="rect">
                <a:avLst/>
              </a:prstGeom>
              <a:blipFill>
                <a:blip r:embed="rId4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xmlns="" id="{0D82AC9F-6DB5-4B59-B89E-0D3B1A0020A6}"/>
                  </a:ext>
                </a:extLst>
              </p:cNvPr>
              <p:cNvSpPr/>
              <p:nvPr/>
            </p:nvSpPr>
            <p:spPr>
              <a:xfrm>
                <a:off x="6247647" y="557817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7" name="Rectangle 56">
                <a:extLst>
                  <a:ext uri="{FF2B5EF4-FFF2-40B4-BE49-F238E27FC236}">
                    <a16:creationId xmlns:a16="http://schemas.microsoft.com/office/drawing/2014/main" id="{0D82AC9F-6DB5-4B59-B89E-0D3B1A0020A6}"/>
                  </a:ext>
                </a:extLst>
              </p:cNvPr>
              <p:cNvSpPr>
                <a:spLocks noRot="1" noChangeAspect="1" noMove="1" noResize="1" noEditPoints="1" noAdjustHandles="1" noChangeArrowheads="1" noChangeShapeType="1" noTextEdit="1"/>
              </p:cNvSpPr>
              <p:nvPr/>
            </p:nvSpPr>
            <p:spPr>
              <a:xfrm>
                <a:off x="6247647" y="5578179"/>
                <a:ext cx="410690" cy="369332"/>
              </a:xfrm>
              <a:prstGeom prst="rect">
                <a:avLst/>
              </a:prstGeom>
              <a:blipFill>
                <a:blip r:embed="rId4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xmlns="" id="{3A5ECC1F-CBDE-4027-8460-ED61BBC86ED8}"/>
                  </a:ext>
                </a:extLst>
              </p:cNvPr>
              <p:cNvSpPr/>
              <p:nvPr/>
            </p:nvSpPr>
            <p:spPr>
              <a:xfrm>
                <a:off x="6467250" y="5566866"/>
                <a:ext cx="8052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3</m:t>
                          </m:r>
                        </m:sub>
                      </m:sSub>
                      <m:d>
                        <m:dPr>
                          <m:ctrlPr>
                            <a:rPr lang="fr-FR" i="1">
                              <a:latin typeface="Cambria Math" panose="02040503050406030204" pitchFamily="18" charset="0"/>
                            </a:rPr>
                          </m:ctrlPr>
                        </m:dPr>
                        <m:e>
                          <m:r>
                            <a:rPr lang="fr-FR" i="1">
                              <a:latin typeface="Cambria Math" panose="02040503050406030204" pitchFamily="18" charset="0"/>
                            </a:rPr>
                            <m:t>𝜉</m:t>
                          </m:r>
                        </m:e>
                      </m:d>
                    </m:oMath>
                  </m:oMathPara>
                </a14:m>
                <a:endParaRPr lang="fr-FR" dirty="0"/>
              </a:p>
            </p:txBody>
          </p:sp>
        </mc:Choice>
        <mc:Fallback xmlns="">
          <p:sp>
            <p:nvSpPr>
              <p:cNvPr id="58" name="Rectangle 57">
                <a:extLst>
                  <a:ext uri="{FF2B5EF4-FFF2-40B4-BE49-F238E27FC236}">
                    <a16:creationId xmlns:a16="http://schemas.microsoft.com/office/drawing/2014/main" id="{3A5ECC1F-CBDE-4027-8460-ED61BBC86ED8}"/>
                  </a:ext>
                </a:extLst>
              </p:cNvPr>
              <p:cNvSpPr>
                <a:spLocks noRot="1" noChangeAspect="1" noMove="1" noResize="1" noEditPoints="1" noAdjustHandles="1" noChangeArrowheads="1" noChangeShapeType="1" noTextEdit="1"/>
              </p:cNvSpPr>
              <p:nvPr/>
            </p:nvSpPr>
            <p:spPr>
              <a:xfrm>
                <a:off x="6467250" y="5566866"/>
                <a:ext cx="805284" cy="369332"/>
              </a:xfrm>
              <a:prstGeom prst="rect">
                <a:avLst/>
              </a:prstGeom>
              <a:blipFill>
                <a:blip r:embed="rId45"/>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xmlns="" id="{FCAA8BE7-D343-48E5-9838-9FC68AD9664A}"/>
                  </a:ext>
                </a:extLst>
              </p:cNvPr>
              <p:cNvSpPr/>
              <p:nvPr/>
            </p:nvSpPr>
            <p:spPr>
              <a:xfrm>
                <a:off x="7065379" y="5552817"/>
                <a:ext cx="4779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r>
                            <a:rPr lang="fr-FR" i="0">
                              <a:latin typeface="Cambria Math" panose="02040503050406030204" pitchFamily="18" charset="0"/>
                            </a:rPr>
                            <m:t>3</m:t>
                          </m:r>
                        </m:sub>
                      </m:sSub>
                    </m:oMath>
                  </m:oMathPara>
                </a14:m>
                <a:endParaRPr lang="fr-FR" dirty="0"/>
              </a:p>
            </p:txBody>
          </p:sp>
        </mc:Choice>
        <mc:Fallback xmlns="">
          <p:sp>
            <p:nvSpPr>
              <p:cNvPr id="59" name="Rectangle 58">
                <a:extLst>
                  <a:ext uri="{FF2B5EF4-FFF2-40B4-BE49-F238E27FC236}">
                    <a16:creationId xmlns:a16="http://schemas.microsoft.com/office/drawing/2014/main" id="{FCAA8BE7-D343-48E5-9838-9FC68AD9664A}"/>
                  </a:ext>
                </a:extLst>
              </p:cNvPr>
              <p:cNvSpPr>
                <a:spLocks noRot="1" noChangeAspect="1" noMove="1" noResize="1" noEditPoints="1" noAdjustHandles="1" noChangeArrowheads="1" noChangeShapeType="1" noTextEdit="1"/>
              </p:cNvSpPr>
              <p:nvPr/>
            </p:nvSpPr>
            <p:spPr>
              <a:xfrm>
                <a:off x="7065379" y="5552817"/>
                <a:ext cx="477951" cy="369332"/>
              </a:xfrm>
              <a:prstGeom prst="rect">
                <a:avLst/>
              </a:prstGeom>
              <a:blipFill>
                <a:blip r:embed="rId46"/>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62471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5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5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500"/>
                                        <p:tgtEl>
                                          <p:spTgt spid="3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fade">
                                      <p:cBhvr>
                                        <p:cTn id="152" dur="500"/>
                                        <p:tgtEl>
                                          <p:spTgt spid="39"/>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fade">
                                      <p:cBhvr>
                                        <p:cTn id="157" dur="500"/>
                                        <p:tgtEl>
                                          <p:spTgt spid="40"/>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fade">
                                      <p:cBhvr>
                                        <p:cTn id="162" dur="500"/>
                                        <p:tgtEl>
                                          <p:spTgt spid="41"/>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fade">
                                      <p:cBhvr>
                                        <p:cTn id="167" dur="500"/>
                                        <p:tgtEl>
                                          <p:spTgt spid="42"/>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fade">
                                      <p:cBhvr>
                                        <p:cTn id="172" dur="500"/>
                                        <p:tgtEl>
                                          <p:spTgt spid="4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46"/>
                                        </p:tgtEl>
                                        <p:attrNameLst>
                                          <p:attrName>style.visibility</p:attrName>
                                        </p:attrNameLst>
                                      </p:cBhvr>
                                      <p:to>
                                        <p:strVal val="visible"/>
                                      </p:to>
                                    </p:set>
                                    <p:animEffect transition="in" filter="fade">
                                      <p:cBhvr>
                                        <p:cTn id="177" dur="500"/>
                                        <p:tgtEl>
                                          <p:spTgt spid="46"/>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7"/>
                                        </p:tgtEl>
                                        <p:attrNameLst>
                                          <p:attrName>style.visibility</p:attrName>
                                        </p:attrNameLst>
                                      </p:cBhvr>
                                      <p:to>
                                        <p:strVal val="visible"/>
                                      </p:to>
                                    </p:set>
                                    <p:animEffect transition="in" filter="fade">
                                      <p:cBhvr>
                                        <p:cTn id="182" dur="500"/>
                                        <p:tgtEl>
                                          <p:spTgt spid="47"/>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48"/>
                                        </p:tgtEl>
                                        <p:attrNameLst>
                                          <p:attrName>style.visibility</p:attrName>
                                        </p:attrNameLst>
                                      </p:cBhvr>
                                      <p:to>
                                        <p:strVal val="visible"/>
                                      </p:to>
                                    </p:set>
                                    <p:animEffect transition="in" filter="fade">
                                      <p:cBhvr>
                                        <p:cTn id="187" dur="500"/>
                                        <p:tgtEl>
                                          <p:spTgt spid="48"/>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49"/>
                                        </p:tgtEl>
                                        <p:attrNameLst>
                                          <p:attrName>style.visibility</p:attrName>
                                        </p:attrNameLst>
                                      </p:cBhvr>
                                      <p:to>
                                        <p:strVal val="visible"/>
                                      </p:to>
                                    </p:set>
                                    <p:animEffect transition="in" filter="fade">
                                      <p:cBhvr>
                                        <p:cTn id="192" dur="500"/>
                                        <p:tgtEl>
                                          <p:spTgt spid="49"/>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500"/>
                                        <p:tgtEl>
                                          <p:spTgt spid="50"/>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1"/>
                                        </p:tgtEl>
                                        <p:attrNameLst>
                                          <p:attrName>style.visibility</p:attrName>
                                        </p:attrNameLst>
                                      </p:cBhvr>
                                      <p:to>
                                        <p:strVal val="visible"/>
                                      </p:to>
                                    </p:set>
                                    <p:animEffect transition="in" filter="fade">
                                      <p:cBhvr>
                                        <p:cTn id="202" dur="500"/>
                                        <p:tgtEl>
                                          <p:spTgt spid="51"/>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2"/>
                                        </p:tgtEl>
                                        <p:attrNameLst>
                                          <p:attrName>style.visibility</p:attrName>
                                        </p:attrNameLst>
                                      </p:cBhvr>
                                      <p:to>
                                        <p:strVal val="visible"/>
                                      </p:to>
                                    </p:set>
                                    <p:animEffect transition="in" filter="fade">
                                      <p:cBhvr>
                                        <p:cTn id="207" dur="500"/>
                                        <p:tgtEl>
                                          <p:spTgt spid="52"/>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3"/>
                                        </p:tgtEl>
                                        <p:attrNameLst>
                                          <p:attrName>style.visibility</p:attrName>
                                        </p:attrNameLst>
                                      </p:cBhvr>
                                      <p:to>
                                        <p:strVal val="visible"/>
                                      </p:to>
                                    </p:set>
                                    <p:animEffect transition="in" filter="fade">
                                      <p:cBhvr>
                                        <p:cTn id="212" dur="500"/>
                                        <p:tgtEl>
                                          <p:spTgt spid="53"/>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54"/>
                                        </p:tgtEl>
                                        <p:attrNameLst>
                                          <p:attrName>style.visibility</p:attrName>
                                        </p:attrNameLst>
                                      </p:cBhvr>
                                      <p:to>
                                        <p:strVal val="visible"/>
                                      </p:to>
                                    </p:set>
                                    <p:animEffect transition="in" filter="fade">
                                      <p:cBhvr>
                                        <p:cTn id="217" dur="500"/>
                                        <p:tgtEl>
                                          <p:spTgt spid="54"/>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5"/>
                                        </p:tgtEl>
                                        <p:attrNameLst>
                                          <p:attrName>style.visibility</p:attrName>
                                        </p:attrNameLst>
                                      </p:cBhvr>
                                      <p:to>
                                        <p:strVal val="visible"/>
                                      </p:to>
                                    </p:set>
                                    <p:animEffect transition="in" filter="fade">
                                      <p:cBhvr>
                                        <p:cTn id="222" dur="500"/>
                                        <p:tgtEl>
                                          <p:spTgt spid="55"/>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6"/>
                                        </p:tgtEl>
                                        <p:attrNameLst>
                                          <p:attrName>style.visibility</p:attrName>
                                        </p:attrNameLst>
                                      </p:cBhvr>
                                      <p:to>
                                        <p:strVal val="visible"/>
                                      </p:to>
                                    </p:set>
                                    <p:animEffect transition="in" filter="fade">
                                      <p:cBhvr>
                                        <p:cTn id="227" dur="500"/>
                                        <p:tgtEl>
                                          <p:spTgt spid="56"/>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57"/>
                                        </p:tgtEl>
                                        <p:attrNameLst>
                                          <p:attrName>style.visibility</p:attrName>
                                        </p:attrNameLst>
                                      </p:cBhvr>
                                      <p:to>
                                        <p:strVal val="visible"/>
                                      </p:to>
                                    </p:set>
                                    <p:animEffect transition="in" filter="fade">
                                      <p:cBhvr>
                                        <p:cTn id="232" dur="500"/>
                                        <p:tgtEl>
                                          <p:spTgt spid="57"/>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58"/>
                                        </p:tgtEl>
                                        <p:attrNameLst>
                                          <p:attrName>style.visibility</p:attrName>
                                        </p:attrNameLst>
                                      </p:cBhvr>
                                      <p:to>
                                        <p:strVal val="visible"/>
                                      </p:to>
                                    </p:set>
                                    <p:animEffect transition="in" filter="fade">
                                      <p:cBhvr>
                                        <p:cTn id="237" dur="500"/>
                                        <p:tgtEl>
                                          <p:spTgt spid="58"/>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9"/>
                                        </p:tgtEl>
                                        <p:attrNameLst>
                                          <p:attrName>style.visibility</p:attrName>
                                        </p:attrNameLst>
                                      </p:cBhvr>
                                      <p:to>
                                        <p:strVal val="visible"/>
                                      </p:to>
                                    </p:set>
                                    <p:animEffect transition="in" filter="fade">
                                      <p:cBhvr>
                                        <p:cTn id="2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7" grpId="0"/>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4A0FDF7-F694-48D4-9425-48F04F1EC167}"/>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585F161C-AD3D-4398-AF66-B8F8462D5BE6}"/>
                  </a:ext>
                </a:extLst>
              </p:cNvPr>
              <p:cNvSpPr/>
              <p:nvPr/>
            </p:nvSpPr>
            <p:spPr>
              <a:xfrm>
                <a:off x="829776" y="922677"/>
                <a:ext cx="939873"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r>
                            <a:rPr lang="fr-FR" i="1">
                              <a:latin typeface="Cambria Math" panose="02040503050406030204" pitchFamily="18" charset="0"/>
                            </a:rPr>
                            <m:t>𝑥</m:t>
                          </m:r>
                        </m:e>
                      </m:d>
                    </m:oMath>
                  </m:oMathPara>
                </a14:m>
                <a:endParaRPr lang="fr-FR" dirty="0"/>
              </a:p>
            </p:txBody>
          </p:sp>
        </mc:Choice>
        <mc:Fallback xmlns="">
          <p:sp>
            <p:nvSpPr>
              <p:cNvPr id="5" name="Rectangle 4">
                <a:extLst>
                  <a:ext uri="{FF2B5EF4-FFF2-40B4-BE49-F238E27FC236}">
                    <a16:creationId xmlns:a16="http://schemas.microsoft.com/office/drawing/2014/main" id="{585F161C-AD3D-4398-AF66-B8F8462D5BE6}"/>
                  </a:ext>
                </a:extLst>
              </p:cNvPr>
              <p:cNvSpPr>
                <a:spLocks noRot="1" noChangeAspect="1" noMove="1" noResize="1" noEditPoints="1" noAdjustHandles="1" noChangeArrowheads="1" noChangeShapeType="1" noTextEdit="1"/>
              </p:cNvSpPr>
              <p:nvPr/>
            </p:nvSpPr>
            <p:spPr>
              <a:xfrm>
                <a:off x="829776" y="922677"/>
                <a:ext cx="939873" cy="388889"/>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080F8B35-7902-4A85-B174-BB274AD4EB35}"/>
                  </a:ext>
                </a:extLst>
              </p:cNvPr>
              <p:cNvSpPr/>
              <p:nvPr/>
            </p:nvSpPr>
            <p:spPr>
              <a:xfrm>
                <a:off x="1564304" y="92267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6" name="Rectangle 5">
                <a:extLst>
                  <a:ext uri="{FF2B5EF4-FFF2-40B4-BE49-F238E27FC236}">
                    <a16:creationId xmlns:a16="http://schemas.microsoft.com/office/drawing/2014/main" id="{080F8B35-7902-4A85-B174-BB274AD4EB35}"/>
                  </a:ext>
                </a:extLst>
              </p:cNvPr>
              <p:cNvSpPr>
                <a:spLocks noRot="1" noChangeAspect="1" noMove="1" noResize="1" noEditPoints="1" noAdjustHandles="1" noChangeArrowheads="1" noChangeShapeType="1" noTextEdit="1"/>
              </p:cNvSpPr>
              <p:nvPr/>
            </p:nvSpPr>
            <p:spPr>
              <a:xfrm>
                <a:off x="1564304" y="922677"/>
                <a:ext cx="410690"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952C3D47-B7E7-4631-BF82-922B1E07ADB8}"/>
                  </a:ext>
                </a:extLst>
              </p:cNvPr>
              <p:cNvSpPr/>
              <p:nvPr/>
            </p:nvSpPr>
            <p:spPr>
              <a:xfrm>
                <a:off x="1769649" y="799117"/>
                <a:ext cx="1331069"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𝜉</m:t>
                          </m:r>
                        </m:num>
                        <m:den>
                          <m:r>
                            <a:rPr lang="fr-FR" i="0">
                              <a:latin typeface="Cambria Math" panose="02040503050406030204" pitchFamily="18" charset="0"/>
                            </a:rPr>
                            <m:t>2</m:t>
                          </m:r>
                        </m:den>
                      </m:f>
                      <m:d>
                        <m:dPr>
                          <m:ctrlPr>
                            <a:rPr lang="fr-FR" i="1">
                              <a:latin typeface="Cambria Math" panose="02040503050406030204" pitchFamily="18" charset="0"/>
                            </a:rPr>
                          </m:ctrlPr>
                        </m:dPr>
                        <m:e>
                          <m:r>
                            <a:rPr lang="fr-FR" i="0">
                              <a:latin typeface="Cambria Math" panose="02040503050406030204" pitchFamily="18" charset="0"/>
                            </a:rPr>
                            <m:t>1−</m:t>
                          </m:r>
                          <m:r>
                            <a:rPr lang="fr-FR" i="1">
                              <a:latin typeface="Cambria Math" panose="02040503050406030204" pitchFamily="18" charset="0"/>
                            </a:rPr>
                            <m:t>𝜉</m:t>
                          </m:r>
                        </m:e>
                      </m:d>
                    </m:oMath>
                  </m:oMathPara>
                </a14:m>
                <a:endParaRPr lang="fr-FR" dirty="0"/>
              </a:p>
            </p:txBody>
          </p:sp>
        </mc:Choice>
        <mc:Fallback xmlns="">
          <p:sp>
            <p:nvSpPr>
              <p:cNvPr id="7" name="Rectangle 6">
                <a:extLst>
                  <a:ext uri="{FF2B5EF4-FFF2-40B4-BE49-F238E27FC236}">
                    <a16:creationId xmlns:a16="http://schemas.microsoft.com/office/drawing/2014/main" id="{952C3D47-B7E7-4631-BF82-922B1E07ADB8}"/>
                  </a:ext>
                </a:extLst>
              </p:cNvPr>
              <p:cNvSpPr>
                <a:spLocks noRot="1" noChangeAspect="1" noMove="1" noResize="1" noEditPoints="1" noAdjustHandles="1" noChangeArrowheads="1" noChangeShapeType="1" noTextEdit="1"/>
              </p:cNvSpPr>
              <p:nvPr/>
            </p:nvSpPr>
            <p:spPr>
              <a:xfrm>
                <a:off x="1769649" y="799117"/>
                <a:ext cx="1331069" cy="616451"/>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DDC5BF7F-2ADA-4F3E-B453-AD808C43951A}"/>
                  </a:ext>
                </a:extLst>
              </p:cNvPr>
              <p:cNvSpPr/>
              <p:nvPr/>
            </p:nvSpPr>
            <p:spPr>
              <a:xfrm>
                <a:off x="2914867" y="942234"/>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0</m:t>
                      </m:r>
                    </m:oMath>
                  </m:oMathPara>
                </a14:m>
                <a:endParaRPr lang="fr-FR" dirty="0"/>
              </a:p>
            </p:txBody>
          </p:sp>
        </mc:Choice>
        <mc:Fallback xmlns="">
          <p:sp>
            <p:nvSpPr>
              <p:cNvPr id="8" name="Rectangle 7">
                <a:extLst>
                  <a:ext uri="{FF2B5EF4-FFF2-40B4-BE49-F238E27FC236}">
                    <a16:creationId xmlns:a16="http://schemas.microsoft.com/office/drawing/2014/main" id="{DDC5BF7F-2ADA-4F3E-B453-AD808C43951A}"/>
                  </a:ext>
                </a:extLst>
              </p:cNvPr>
              <p:cNvSpPr>
                <a:spLocks noRot="1" noChangeAspect="1" noMove="1" noResize="1" noEditPoints="1" noAdjustHandles="1" noChangeArrowheads="1" noChangeShapeType="1" noTextEdit="1"/>
              </p:cNvSpPr>
              <p:nvPr/>
            </p:nvSpPr>
            <p:spPr>
              <a:xfrm>
                <a:off x="2914867" y="942234"/>
                <a:ext cx="365806" cy="369332"/>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BC1E4FC3-923B-4636-A0A2-B6C9490799C0}"/>
                  </a:ext>
                </a:extLst>
              </p:cNvPr>
              <p:cNvSpPr/>
              <p:nvPr/>
            </p:nvSpPr>
            <p:spPr>
              <a:xfrm>
                <a:off x="3075328" y="94223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9" name="Rectangle 8">
                <a:extLst>
                  <a:ext uri="{FF2B5EF4-FFF2-40B4-BE49-F238E27FC236}">
                    <a16:creationId xmlns:a16="http://schemas.microsoft.com/office/drawing/2014/main" id="{BC1E4FC3-923B-4636-A0A2-B6C9490799C0}"/>
                  </a:ext>
                </a:extLst>
              </p:cNvPr>
              <p:cNvSpPr>
                <a:spLocks noRot="1" noChangeAspect="1" noMove="1" noResize="1" noEditPoints="1" noAdjustHandles="1" noChangeArrowheads="1" noChangeShapeType="1" noTextEdit="1"/>
              </p:cNvSpPr>
              <p:nvPr/>
            </p:nvSpPr>
            <p:spPr>
              <a:xfrm>
                <a:off x="3075328" y="942234"/>
                <a:ext cx="410690"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C67D3C3C-565A-48CD-A70D-0729CD53825C}"/>
                  </a:ext>
                </a:extLst>
              </p:cNvPr>
              <p:cNvSpPr/>
              <p:nvPr/>
            </p:nvSpPr>
            <p:spPr>
              <a:xfrm>
                <a:off x="3280673" y="922677"/>
                <a:ext cx="1062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𝜉</m:t>
                              </m:r>
                            </m:e>
                            <m:sup>
                              <m:r>
                                <a:rPr lang="fr-FR" i="0">
                                  <a:latin typeface="Cambria Math" panose="02040503050406030204" pitchFamily="18" charset="0"/>
                                </a:rPr>
                                <m:t>2</m:t>
                              </m:r>
                            </m:sup>
                          </m:sSup>
                        </m:e>
                      </m:d>
                    </m:oMath>
                  </m:oMathPara>
                </a14:m>
                <a:endParaRPr lang="fr-FR" dirty="0"/>
              </a:p>
            </p:txBody>
          </p:sp>
        </mc:Choice>
        <mc:Fallback xmlns="">
          <p:sp>
            <p:nvSpPr>
              <p:cNvPr id="10" name="Rectangle 9">
                <a:extLst>
                  <a:ext uri="{FF2B5EF4-FFF2-40B4-BE49-F238E27FC236}">
                    <a16:creationId xmlns:a16="http://schemas.microsoft.com/office/drawing/2014/main" id="{C67D3C3C-565A-48CD-A70D-0729CD53825C}"/>
                  </a:ext>
                </a:extLst>
              </p:cNvPr>
              <p:cNvSpPr>
                <a:spLocks noRot="1" noChangeAspect="1" noMove="1" noResize="1" noEditPoints="1" noAdjustHandles="1" noChangeArrowheads="1" noChangeShapeType="1" noTextEdit="1"/>
              </p:cNvSpPr>
              <p:nvPr/>
            </p:nvSpPr>
            <p:spPr>
              <a:xfrm>
                <a:off x="3280673" y="922677"/>
                <a:ext cx="1062342" cy="369332"/>
              </a:xfrm>
              <a:prstGeom prst="rect">
                <a:avLst/>
              </a:prstGeom>
              <a:blipFill>
                <a:blip r:embed="rId7"/>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AE0EE9C3-C171-4D7E-8722-0D364A742410}"/>
                  </a:ext>
                </a:extLst>
              </p:cNvPr>
              <p:cNvSpPr/>
              <p:nvPr/>
            </p:nvSpPr>
            <p:spPr>
              <a:xfrm>
                <a:off x="4157164" y="942234"/>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oMath>
                  </m:oMathPara>
                </a14:m>
                <a:endParaRPr lang="fr-FR" dirty="0"/>
              </a:p>
            </p:txBody>
          </p:sp>
        </mc:Choice>
        <mc:Fallback xmlns="">
          <p:sp>
            <p:nvSpPr>
              <p:cNvPr id="11" name="Rectangle 10">
                <a:extLst>
                  <a:ext uri="{FF2B5EF4-FFF2-40B4-BE49-F238E27FC236}">
                    <a16:creationId xmlns:a16="http://schemas.microsoft.com/office/drawing/2014/main" id="{AE0EE9C3-C171-4D7E-8722-0D364A742410}"/>
                  </a:ext>
                </a:extLst>
              </p:cNvPr>
              <p:cNvSpPr>
                <a:spLocks noRot="1" noChangeAspect="1" noMove="1" noResize="1" noEditPoints="1" noAdjustHandles="1" noChangeArrowheads="1" noChangeShapeType="1" noTextEdit="1"/>
              </p:cNvSpPr>
              <p:nvPr/>
            </p:nvSpPr>
            <p:spPr>
              <a:xfrm>
                <a:off x="4157164" y="942234"/>
                <a:ext cx="365806" cy="36933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53688C1E-EED8-4572-80CD-88A64F42E77C}"/>
                  </a:ext>
                </a:extLst>
              </p:cNvPr>
              <p:cNvSpPr/>
              <p:nvPr/>
            </p:nvSpPr>
            <p:spPr>
              <a:xfrm>
                <a:off x="4340067" y="94223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2" name="Rectangle 11">
                <a:extLst>
                  <a:ext uri="{FF2B5EF4-FFF2-40B4-BE49-F238E27FC236}">
                    <a16:creationId xmlns:a16="http://schemas.microsoft.com/office/drawing/2014/main" id="{53688C1E-EED8-4572-80CD-88A64F42E77C}"/>
                  </a:ext>
                </a:extLst>
              </p:cNvPr>
              <p:cNvSpPr>
                <a:spLocks noRot="1" noChangeAspect="1" noMove="1" noResize="1" noEditPoints="1" noAdjustHandles="1" noChangeArrowheads="1" noChangeShapeType="1" noTextEdit="1"/>
              </p:cNvSpPr>
              <p:nvPr/>
            </p:nvSpPr>
            <p:spPr>
              <a:xfrm>
                <a:off x="4340067" y="942234"/>
                <a:ext cx="410690" cy="369332"/>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906D4F2E-D820-40DC-BFC5-BB3442940E1A}"/>
                  </a:ext>
                </a:extLst>
              </p:cNvPr>
              <p:cNvSpPr/>
              <p:nvPr/>
            </p:nvSpPr>
            <p:spPr>
              <a:xfrm>
                <a:off x="4545412" y="799116"/>
                <a:ext cx="1119473"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𝜉</m:t>
                          </m:r>
                        </m:num>
                        <m:den>
                          <m:r>
                            <a:rPr lang="fr-FR" i="0">
                              <a:latin typeface="Cambria Math" panose="02040503050406030204" pitchFamily="18" charset="0"/>
                            </a:rPr>
                            <m:t>2</m:t>
                          </m:r>
                        </m:den>
                      </m:f>
                      <m:d>
                        <m:dPr>
                          <m:ctrlPr>
                            <a:rPr lang="fr-FR" i="1">
                              <a:latin typeface="Cambria Math" panose="02040503050406030204" pitchFamily="18" charset="0"/>
                            </a:rPr>
                          </m:ctrlPr>
                        </m:dPr>
                        <m:e>
                          <m:r>
                            <a:rPr lang="fr-FR" i="0">
                              <a:latin typeface="Cambria Math" panose="02040503050406030204" pitchFamily="18" charset="0"/>
                            </a:rPr>
                            <m:t>1+</m:t>
                          </m:r>
                          <m:r>
                            <a:rPr lang="fr-FR" i="1">
                              <a:latin typeface="Cambria Math" panose="02040503050406030204" pitchFamily="18" charset="0"/>
                            </a:rPr>
                            <m:t>𝜉</m:t>
                          </m:r>
                        </m:e>
                      </m:d>
                    </m:oMath>
                  </m:oMathPara>
                </a14:m>
                <a:endParaRPr lang="fr-FR" dirty="0"/>
              </a:p>
            </p:txBody>
          </p:sp>
        </mc:Choice>
        <mc:Fallback xmlns="">
          <p:sp>
            <p:nvSpPr>
              <p:cNvPr id="13" name="Rectangle 12">
                <a:extLst>
                  <a:ext uri="{FF2B5EF4-FFF2-40B4-BE49-F238E27FC236}">
                    <a16:creationId xmlns:a16="http://schemas.microsoft.com/office/drawing/2014/main" id="{906D4F2E-D820-40DC-BFC5-BB3442940E1A}"/>
                  </a:ext>
                </a:extLst>
              </p:cNvPr>
              <p:cNvSpPr>
                <a:spLocks noRot="1" noChangeAspect="1" noMove="1" noResize="1" noEditPoints="1" noAdjustHandles="1" noChangeArrowheads="1" noChangeShapeType="1" noTextEdit="1"/>
              </p:cNvSpPr>
              <p:nvPr/>
            </p:nvSpPr>
            <p:spPr>
              <a:xfrm>
                <a:off x="4545412" y="799116"/>
                <a:ext cx="1119473" cy="616451"/>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469F4D08-2CCA-401A-A621-EF89AD281EB4}"/>
                  </a:ext>
                </a:extLst>
              </p:cNvPr>
              <p:cNvSpPr/>
              <p:nvPr/>
            </p:nvSpPr>
            <p:spPr>
              <a:xfrm>
                <a:off x="5481982" y="942234"/>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4</m:t>
                      </m:r>
                    </m:oMath>
                  </m:oMathPara>
                </a14:m>
                <a:endParaRPr lang="fr-FR" dirty="0"/>
              </a:p>
            </p:txBody>
          </p:sp>
        </mc:Choice>
        <mc:Fallback xmlns="">
          <p:sp>
            <p:nvSpPr>
              <p:cNvPr id="14" name="Rectangle 13">
                <a:extLst>
                  <a:ext uri="{FF2B5EF4-FFF2-40B4-BE49-F238E27FC236}">
                    <a16:creationId xmlns:a16="http://schemas.microsoft.com/office/drawing/2014/main" id="{469F4D08-2CCA-401A-A621-EF89AD281EB4}"/>
                  </a:ext>
                </a:extLst>
              </p:cNvPr>
              <p:cNvSpPr>
                <a:spLocks noRot="1" noChangeAspect="1" noMove="1" noResize="1" noEditPoints="1" noAdjustHandles="1" noChangeArrowheads="1" noChangeShapeType="1" noTextEdit="1"/>
              </p:cNvSpPr>
              <p:nvPr/>
            </p:nvSpPr>
            <p:spPr>
              <a:xfrm>
                <a:off x="5481982" y="942234"/>
                <a:ext cx="365806" cy="369332"/>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02812911-D55C-46AD-AB71-AAEA3ABB9C83}"/>
                  </a:ext>
                </a:extLst>
              </p:cNvPr>
              <p:cNvSpPr/>
              <p:nvPr/>
            </p:nvSpPr>
            <p:spPr>
              <a:xfrm>
                <a:off x="829776" y="1578133"/>
                <a:ext cx="939873"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r>
                            <a:rPr lang="fr-FR" i="1">
                              <a:latin typeface="Cambria Math" panose="02040503050406030204" pitchFamily="18" charset="0"/>
                            </a:rPr>
                            <m:t>𝑥</m:t>
                          </m:r>
                        </m:e>
                      </m:d>
                    </m:oMath>
                  </m:oMathPara>
                </a14:m>
                <a:endParaRPr lang="fr-FR" dirty="0"/>
              </a:p>
            </p:txBody>
          </p:sp>
        </mc:Choice>
        <mc:Fallback xmlns="">
          <p:sp>
            <p:nvSpPr>
              <p:cNvPr id="15" name="Rectangle 14">
                <a:extLst>
                  <a:ext uri="{FF2B5EF4-FFF2-40B4-BE49-F238E27FC236}">
                    <a16:creationId xmlns:a16="http://schemas.microsoft.com/office/drawing/2014/main" id="{02812911-D55C-46AD-AB71-AAEA3ABB9C83}"/>
                  </a:ext>
                </a:extLst>
              </p:cNvPr>
              <p:cNvSpPr>
                <a:spLocks noRot="1" noChangeAspect="1" noMove="1" noResize="1" noEditPoints="1" noAdjustHandles="1" noChangeArrowheads="1" noChangeShapeType="1" noTextEdit="1"/>
              </p:cNvSpPr>
              <p:nvPr/>
            </p:nvSpPr>
            <p:spPr>
              <a:xfrm>
                <a:off x="829776" y="1578133"/>
                <a:ext cx="939873" cy="388889"/>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FDC24E01-7379-43CF-826F-B728297A1BE8}"/>
                  </a:ext>
                </a:extLst>
              </p:cNvPr>
              <p:cNvSpPr/>
              <p:nvPr/>
            </p:nvSpPr>
            <p:spPr>
              <a:xfrm>
                <a:off x="1564304" y="158791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6" name="Rectangle 15">
                <a:extLst>
                  <a:ext uri="{FF2B5EF4-FFF2-40B4-BE49-F238E27FC236}">
                    <a16:creationId xmlns:a16="http://schemas.microsoft.com/office/drawing/2014/main" id="{FDC24E01-7379-43CF-826F-B728297A1BE8}"/>
                  </a:ext>
                </a:extLst>
              </p:cNvPr>
              <p:cNvSpPr>
                <a:spLocks noRot="1" noChangeAspect="1" noMove="1" noResize="1" noEditPoints="1" noAdjustHandles="1" noChangeArrowheads="1" noChangeShapeType="1" noTextEdit="1"/>
              </p:cNvSpPr>
              <p:nvPr/>
            </p:nvSpPr>
            <p:spPr>
              <a:xfrm>
                <a:off x="1564304" y="1587911"/>
                <a:ext cx="410690" cy="369332"/>
              </a:xfrm>
              <a:prstGeom prst="rect">
                <a:avLst/>
              </a:prstGeom>
              <a:blipFill>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4FED4157-7C90-4829-B4B0-758E1AB1E212}"/>
                  </a:ext>
                </a:extLst>
              </p:cNvPr>
              <p:cNvSpPr/>
              <p:nvPr/>
            </p:nvSpPr>
            <p:spPr>
              <a:xfrm>
                <a:off x="1773857" y="1587911"/>
                <a:ext cx="21557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r>
                        <a:rPr lang="fr-FR" i="0">
                          <a:latin typeface="Cambria Math" panose="02040503050406030204" pitchFamily="18" charset="0"/>
                        </a:rPr>
                        <m:t>−2</m:t>
                      </m:r>
                      <m:sSup>
                        <m:sSupPr>
                          <m:ctrlPr>
                            <a:rPr lang="fr-FR" i="1">
                              <a:latin typeface="Cambria Math" panose="02040503050406030204" pitchFamily="18" charset="0"/>
                            </a:rPr>
                          </m:ctrlPr>
                        </m:sSupPr>
                        <m:e>
                          <m:r>
                            <a:rPr lang="fr-FR" i="1">
                              <a:latin typeface="Cambria Math" panose="02040503050406030204" pitchFamily="18" charset="0"/>
                            </a:rPr>
                            <m:t>𝜉</m:t>
                          </m:r>
                        </m:e>
                        <m:sup>
                          <m:r>
                            <a:rPr lang="fr-FR" i="0">
                              <a:latin typeface="Cambria Math" panose="02040503050406030204" pitchFamily="18" charset="0"/>
                            </a:rPr>
                            <m:t>2</m:t>
                          </m:r>
                        </m:sup>
                      </m:sSup>
                      <m:r>
                        <a:rPr lang="fr-FR" i="0">
                          <a:latin typeface="Cambria Math" panose="02040503050406030204" pitchFamily="18" charset="0"/>
                        </a:rPr>
                        <m:t>+2</m:t>
                      </m:r>
                      <m:r>
                        <a:rPr lang="fr-FR" i="1">
                          <a:latin typeface="Cambria Math" panose="02040503050406030204" pitchFamily="18" charset="0"/>
                        </a:rPr>
                        <m:t>𝜉</m:t>
                      </m:r>
                      <m:r>
                        <a:rPr lang="fr-FR" i="0">
                          <a:latin typeface="Cambria Math" panose="02040503050406030204" pitchFamily="18" charset="0"/>
                        </a:rPr>
                        <m:t>+2</m:t>
                      </m:r>
                      <m:sSup>
                        <m:sSupPr>
                          <m:ctrlPr>
                            <a:rPr lang="fr-FR" i="1">
                              <a:latin typeface="Cambria Math" panose="02040503050406030204" pitchFamily="18" charset="0"/>
                            </a:rPr>
                          </m:ctrlPr>
                        </m:sSupPr>
                        <m:e>
                          <m:r>
                            <a:rPr lang="fr-FR" i="1">
                              <a:latin typeface="Cambria Math" panose="02040503050406030204" pitchFamily="18" charset="0"/>
                            </a:rPr>
                            <m:t>𝜉</m:t>
                          </m:r>
                        </m:e>
                        <m:sup>
                          <m:r>
                            <a:rPr lang="fr-FR" i="0">
                              <a:latin typeface="Cambria Math" panose="02040503050406030204" pitchFamily="18" charset="0"/>
                            </a:rPr>
                            <m:t>2</m:t>
                          </m:r>
                        </m:sup>
                      </m:sSup>
                    </m:oMath>
                  </m:oMathPara>
                </a14:m>
                <a:endParaRPr lang="fr-FR" dirty="0"/>
              </a:p>
            </p:txBody>
          </p:sp>
        </mc:Choice>
        <mc:Fallback xmlns="">
          <p:sp>
            <p:nvSpPr>
              <p:cNvPr id="17" name="Rectangle 16">
                <a:extLst>
                  <a:ext uri="{FF2B5EF4-FFF2-40B4-BE49-F238E27FC236}">
                    <a16:creationId xmlns:a16="http://schemas.microsoft.com/office/drawing/2014/main" id="{4FED4157-7C90-4829-B4B0-758E1AB1E212}"/>
                  </a:ext>
                </a:extLst>
              </p:cNvPr>
              <p:cNvSpPr>
                <a:spLocks noRot="1" noChangeAspect="1" noMove="1" noResize="1" noEditPoints="1" noAdjustHandles="1" noChangeArrowheads="1" noChangeShapeType="1" noTextEdit="1"/>
              </p:cNvSpPr>
              <p:nvPr/>
            </p:nvSpPr>
            <p:spPr>
              <a:xfrm>
                <a:off x="1773857" y="1587911"/>
                <a:ext cx="2155783" cy="369332"/>
              </a:xfrm>
              <a:prstGeom prst="rect">
                <a:avLst/>
              </a:prstGeom>
              <a:blipFill>
                <a:blip r:embed="rId14"/>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54C97FDD-A7A2-4124-AF8A-5F1278D733D7}"/>
                  </a:ext>
                </a:extLst>
              </p:cNvPr>
              <p:cNvSpPr/>
              <p:nvPr/>
            </p:nvSpPr>
            <p:spPr>
              <a:xfrm>
                <a:off x="3938194" y="1587911"/>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8" name="Rectangle 17">
                <a:extLst>
                  <a:ext uri="{FF2B5EF4-FFF2-40B4-BE49-F238E27FC236}">
                    <a16:creationId xmlns:a16="http://schemas.microsoft.com/office/drawing/2014/main" id="{54C97FDD-A7A2-4124-AF8A-5F1278D733D7}"/>
                  </a:ext>
                </a:extLst>
              </p:cNvPr>
              <p:cNvSpPr>
                <a:spLocks noRot="1" noChangeAspect="1" noMove="1" noResize="1" noEditPoints="1" noAdjustHandles="1" noChangeArrowheads="1" noChangeShapeType="1" noTextEdit="1"/>
              </p:cNvSpPr>
              <p:nvPr/>
            </p:nvSpPr>
            <p:spPr>
              <a:xfrm>
                <a:off x="3938194" y="1587911"/>
                <a:ext cx="437940" cy="369332"/>
              </a:xfrm>
              <a:prstGeom prst="rect">
                <a:avLst/>
              </a:prstGeom>
              <a:blipFill>
                <a:blip r:embed="rId1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DAD30450-0E6D-4883-ACC1-ED4D47E59373}"/>
                  </a:ext>
                </a:extLst>
              </p:cNvPr>
              <p:cNvSpPr/>
              <p:nvPr/>
            </p:nvSpPr>
            <p:spPr>
              <a:xfrm>
                <a:off x="4635211" y="1578133"/>
                <a:ext cx="939873"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r>
                            <a:rPr lang="fr-FR" i="1">
                              <a:latin typeface="Cambria Math" panose="02040503050406030204" pitchFamily="18" charset="0"/>
                            </a:rPr>
                            <m:t>𝑥</m:t>
                          </m:r>
                        </m:e>
                      </m:d>
                    </m:oMath>
                  </m:oMathPara>
                </a14:m>
                <a:endParaRPr lang="fr-FR" dirty="0"/>
              </a:p>
            </p:txBody>
          </p:sp>
        </mc:Choice>
        <mc:Fallback xmlns="">
          <p:sp>
            <p:nvSpPr>
              <p:cNvPr id="19" name="Rectangle 18">
                <a:extLst>
                  <a:ext uri="{FF2B5EF4-FFF2-40B4-BE49-F238E27FC236}">
                    <a16:creationId xmlns:a16="http://schemas.microsoft.com/office/drawing/2014/main" id="{DAD30450-0E6D-4883-ACC1-ED4D47E59373}"/>
                  </a:ext>
                </a:extLst>
              </p:cNvPr>
              <p:cNvSpPr>
                <a:spLocks noRot="1" noChangeAspect="1" noMove="1" noResize="1" noEditPoints="1" noAdjustHandles="1" noChangeArrowheads="1" noChangeShapeType="1" noTextEdit="1"/>
              </p:cNvSpPr>
              <p:nvPr/>
            </p:nvSpPr>
            <p:spPr>
              <a:xfrm>
                <a:off x="4635211" y="1578133"/>
                <a:ext cx="939873" cy="388889"/>
              </a:xfrm>
              <a:prstGeom prst="rect">
                <a:avLst/>
              </a:prstGeom>
              <a:blipFill>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574EA715-8C88-44E2-A92D-ACFBCDCBE8F9}"/>
                  </a:ext>
                </a:extLst>
              </p:cNvPr>
              <p:cNvSpPr/>
              <p:nvPr/>
            </p:nvSpPr>
            <p:spPr>
              <a:xfrm>
                <a:off x="5369739" y="1587911"/>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0" name="Rectangle 19">
                <a:extLst>
                  <a:ext uri="{FF2B5EF4-FFF2-40B4-BE49-F238E27FC236}">
                    <a16:creationId xmlns:a16="http://schemas.microsoft.com/office/drawing/2014/main" id="{574EA715-8C88-44E2-A92D-ACFBCDCBE8F9}"/>
                  </a:ext>
                </a:extLst>
              </p:cNvPr>
              <p:cNvSpPr>
                <a:spLocks noRot="1" noChangeAspect="1" noMove="1" noResize="1" noEditPoints="1" noAdjustHandles="1" noChangeArrowheads="1" noChangeShapeType="1" noTextEdit="1"/>
              </p:cNvSpPr>
              <p:nvPr/>
            </p:nvSpPr>
            <p:spPr>
              <a:xfrm>
                <a:off x="5369739" y="1587911"/>
                <a:ext cx="410690" cy="369332"/>
              </a:xfrm>
              <a:prstGeom prst="rect">
                <a:avLst/>
              </a:prstGeom>
              <a:blipFill>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68CCCB06-5356-471E-A954-B078DB4ACB94}"/>
                  </a:ext>
                </a:extLst>
              </p:cNvPr>
              <p:cNvSpPr/>
              <p:nvPr/>
            </p:nvSpPr>
            <p:spPr>
              <a:xfrm>
                <a:off x="5581493" y="1587911"/>
                <a:ext cx="8894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r>
                        <a:rPr lang="fr-FR" i="0">
                          <a:latin typeface="Cambria Math" panose="02040503050406030204" pitchFamily="18" charset="0"/>
                        </a:rPr>
                        <m:t>+2</m:t>
                      </m:r>
                      <m:r>
                        <a:rPr lang="fr-FR" i="1">
                          <a:latin typeface="Cambria Math" panose="02040503050406030204" pitchFamily="18" charset="0"/>
                        </a:rPr>
                        <m:t>𝜉</m:t>
                      </m:r>
                    </m:oMath>
                  </m:oMathPara>
                </a14:m>
                <a:endParaRPr lang="fr-FR" dirty="0"/>
              </a:p>
            </p:txBody>
          </p:sp>
        </mc:Choice>
        <mc:Fallback xmlns="">
          <p:sp>
            <p:nvSpPr>
              <p:cNvPr id="21" name="Rectangle 20">
                <a:extLst>
                  <a:ext uri="{FF2B5EF4-FFF2-40B4-BE49-F238E27FC236}">
                    <a16:creationId xmlns:a16="http://schemas.microsoft.com/office/drawing/2014/main" id="{68CCCB06-5356-471E-A954-B078DB4ACB94}"/>
                  </a:ext>
                </a:extLst>
              </p:cNvPr>
              <p:cNvSpPr>
                <a:spLocks noRot="1" noChangeAspect="1" noMove="1" noResize="1" noEditPoints="1" noAdjustHandles="1" noChangeArrowheads="1" noChangeShapeType="1" noTextEdit="1"/>
              </p:cNvSpPr>
              <p:nvPr/>
            </p:nvSpPr>
            <p:spPr>
              <a:xfrm>
                <a:off x="5581493" y="1587911"/>
                <a:ext cx="889410" cy="369332"/>
              </a:xfrm>
              <a:prstGeom prst="rect">
                <a:avLst/>
              </a:prstGeom>
              <a:blipFill>
                <a:blip r:embed="rId18"/>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6B0643F9-25D0-48D2-81B2-4101F145D04E}"/>
                  </a:ext>
                </a:extLst>
              </p:cNvPr>
              <p:cNvSpPr/>
              <p:nvPr/>
            </p:nvSpPr>
            <p:spPr>
              <a:xfrm>
                <a:off x="6280655" y="1597690"/>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2" name="Rectangle 21">
                <a:extLst>
                  <a:ext uri="{FF2B5EF4-FFF2-40B4-BE49-F238E27FC236}">
                    <a16:creationId xmlns:a16="http://schemas.microsoft.com/office/drawing/2014/main" id="{6B0643F9-25D0-48D2-81B2-4101F145D04E}"/>
                  </a:ext>
                </a:extLst>
              </p:cNvPr>
              <p:cNvSpPr>
                <a:spLocks noRot="1" noChangeAspect="1" noMove="1" noResize="1" noEditPoints="1" noAdjustHandles="1" noChangeArrowheads="1" noChangeShapeType="1" noTextEdit="1"/>
              </p:cNvSpPr>
              <p:nvPr/>
            </p:nvSpPr>
            <p:spPr>
              <a:xfrm>
                <a:off x="6280655" y="1597690"/>
                <a:ext cx="410690" cy="369332"/>
              </a:xfrm>
              <a:prstGeom prst="rect">
                <a:avLst/>
              </a:prstGeom>
              <a:blipFill>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A4E99059-4235-4454-96DB-911352AB5A19}"/>
                  </a:ext>
                </a:extLst>
              </p:cNvPr>
              <p:cNvSpPr/>
              <p:nvPr/>
            </p:nvSpPr>
            <p:spPr>
              <a:xfrm>
                <a:off x="6514957" y="1597690"/>
                <a:ext cx="10813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fr-FR" i="1">
                              <a:latin typeface="Cambria Math" panose="02040503050406030204" pitchFamily="18" charset="0"/>
                            </a:rPr>
                          </m:ctrlPr>
                        </m:dPr>
                        <m:e>
                          <m:r>
                            <a:rPr lang="fr-FR">
                              <a:latin typeface="Cambria Math" panose="02040503050406030204" pitchFamily="18" charset="0"/>
                            </a:rPr>
                            <m:t>2</m:t>
                          </m:r>
                          <m:r>
                            <a:rPr lang="fr-FR" i="0">
                              <a:latin typeface="Cambria Math" panose="02040503050406030204" pitchFamily="18" charset="0"/>
                            </a:rPr>
                            <m:t>(1+</m:t>
                          </m:r>
                          <m:r>
                            <a:rPr lang="fr-FR" i="1">
                              <a:latin typeface="Cambria Math" panose="02040503050406030204" pitchFamily="18" charset="0"/>
                            </a:rPr>
                            <m:t>𝜉</m:t>
                          </m:r>
                        </m:e>
                      </m:d>
                    </m:oMath>
                  </m:oMathPara>
                </a14:m>
                <a:endParaRPr lang="fr-FR" dirty="0"/>
              </a:p>
            </p:txBody>
          </p:sp>
        </mc:Choice>
        <mc:Fallback xmlns="">
          <p:sp>
            <p:nvSpPr>
              <p:cNvPr id="23" name="Rectangle 22">
                <a:extLst>
                  <a:ext uri="{FF2B5EF4-FFF2-40B4-BE49-F238E27FC236}">
                    <a16:creationId xmlns:a16="http://schemas.microsoft.com/office/drawing/2014/main" id="{A4E99059-4235-4454-96DB-911352AB5A19}"/>
                  </a:ext>
                </a:extLst>
              </p:cNvPr>
              <p:cNvSpPr>
                <a:spLocks noRot="1" noChangeAspect="1" noMove="1" noResize="1" noEditPoints="1" noAdjustHandles="1" noChangeArrowheads="1" noChangeShapeType="1" noTextEdit="1"/>
              </p:cNvSpPr>
              <p:nvPr/>
            </p:nvSpPr>
            <p:spPr>
              <a:xfrm>
                <a:off x="6514957" y="1597690"/>
                <a:ext cx="1081386" cy="369332"/>
              </a:xfrm>
              <a:prstGeom prst="rect">
                <a:avLst/>
              </a:prstGeom>
              <a:blipFill>
                <a:blip r:embed="rId20"/>
                <a:stretch>
                  <a:fillRect t="-119672" r="-46328" b="-18360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62E55F6A-2B15-44D1-AC71-5AED941D1DB4}"/>
                  </a:ext>
                </a:extLst>
              </p:cNvPr>
              <p:cNvSpPr/>
              <p:nvPr/>
            </p:nvSpPr>
            <p:spPr>
              <a:xfrm>
                <a:off x="829775" y="2328782"/>
                <a:ext cx="939873"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a:latin typeface="Cambria Math" panose="02040503050406030204" pitchFamily="18" charset="0"/>
                            </a:rPr>
                            <m:t>𝑢</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r>
                            <a:rPr lang="fr-FR" i="1">
                              <a:latin typeface="Cambria Math" panose="02040503050406030204" pitchFamily="18" charset="0"/>
                            </a:rPr>
                            <m:t>𝑥</m:t>
                          </m:r>
                        </m:e>
                      </m:d>
                    </m:oMath>
                  </m:oMathPara>
                </a14:m>
                <a:endParaRPr lang="fr-FR" dirty="0"/>
              </a:p>
            </p:txBody>
          </p:sp>
        </mc:Choice>
        <mc:Fallback xmlns="">
          <p:sp>
            <p:nvSpPr>
              <p:cNvPr id="24" name="Rectangle 23">
                <a:extLst>
                  <a:ext uri="{FF2B5EF4-FFF2-40B4-BE49-F238E27FC236}">
                    <a16:creationId xmlns:a16="http://schemas.microsoft.com/office/drawing/2014/main" id="{62E55F6A-2B15-44D1-AC71-5AED941D1DB4}"/>
                  </a:ext>
                </a:extLst>
              </p:cNvPr>
              <p:cNvSpPr>
                <a:spLocks noRot="1" noChangeAspect="1" noMove="1" noResize="1" noEditPoints="1" noAdjustHandles="1" noChangeArrowheads="1" noChangeShapeType="1" noTextEdit="1"/>
              </p:cNvSpPr>
              <p:nvPr/>
            </p:nvSpPr>
            <p:spPr>
              <a:xfrm>
                <a:off x="829775" y="2328782"/>
                <a:ext cx="939873" cy="388889"/>
              </a:xfrm>
              <a:prstGeom prst="rect">
                <a:avLst/>
              </a:prstGeom>
              <a:blipFill>
                <a:blip r:embed="rId21"/>
                <a:stretch>
                  <a:fillRect/>
                </a:stretch>
              </a:blipFill>
            </p:spPr>
            <p:txBody>
              <a:bodyPr/>
              <a:lstStyle/>
              <a:p>
                <a:r>
                  <a:rPr lang="fr-FR">
                    <a:noFill/>
                  </a:rPr>
                  <a:t> </a:t>
                </a:r>
              </a:p>
            </p:txBody>
          </p:sp>
        </mc:Fallback>
      </mc:AlternateContent>
      <p:sp>
        <p:nvSpPr>
          <p:cNvPr id="25" name="ZoneTexte 24">
            <a:extLst>
              <a:ext uri="{FF2B5EF4-FFF2-40B4-BE49-F238E27FC236}">
                <a16:creationId xmlns:a16="http://schemas.microsoft.com/office/drawing/2014/main" xmlns="" id="{18367EB5-13AF-4ED3-9E6B-E3ED16F12D41}"/>
              </a:ext>
            </a:extLst>
          </p:cNvPr>
          <p:cNvSpPr txBox="1"/>
          <p:nvPr/>
        </p:nvSpPr>
        <p:spPr>
          <a:xfrm>
            <a:off x="8298612" y="1578133"/>
            <a:ext cx="410690"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or</a:t>
            </a: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7986E6E9-CA84-454A-B234-5E73BDA83C34}"/>
                  </a:ext>
                </a:extLst>
              </p:cNvPr>
              <p:cNvSpPr/>
              <p:nvPr/>
            </p:nvSpPr>
            <p:spPr>
              <a:xfrm>
                <a:off x="9213892" y="1598492"/>
                <a:ext cx="11929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−1</m:t>
                      </m:r>
                    </m:oMath>
                  </m:oMathPara>
                </a14:m>
                <a:endParaRPr lang="fr-FR" dirty="0"/>
              </a:p>
            </p:txBody>
          </p:sp>
        </mc:Choice>
        <mc:Fallback xmlns="">
          <p:sp>
            <p:nvSpPr>
              <p:cNvPr id="26" name="Rectangle 25">
                <a:extLst>
                  <a:ext uri="{FF2B5EF4-FFF2-40B4-BE49-F238E27FC236}">
                    <a16:creationId xmlns:a16="http://schemas.microsoft.com/office/drawing/2014/main" id="{7986E6E9-CA84-454A-B234-5E73BDA83C34}"/>
                  </a:ext>
                </a:extLst>
              </p:cNvPr>
              <p:cNvSpPr>
                <a:spLocks noRot="1" noChangeAspect="1" noMove="1" noResize="1" noEditPoints="1" noAdjustHandles="1" noChangeArrowheads="1" noChangeShapeType="1" noTextEdit="1"/>
              </p:cNvSpPr>
              <p:nvPr/>
            </p:nvSpPr>
            <p:spPr>
              <a:xfrm>
                <a:off x="9213892" y="1598492"/>
                <a:ext cx="1192955" cy="369332"/>
              </a:xfrm>
              <a:prstGeom prst="rect">
                <a:avLst/>
              </a:prstGeom>
              <a:blipFill>
                <a:blip r:embed="rId22"/>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617862A3-264C-441B-9AEF-48A8ED78202A}"/>
                  </a:ext>
                </a:extLst>
              </p:cNvPr>
              <p:cNvSpPr/>
              <p:nvPr/>
            </p:nvSpPr>
            <p:spPr>
              <a:xfrm>
                <a:off x="1574163" y="233073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7" name="Rectangle 26">
                <a:extLst>
                  <a:ext uri="{FF2B5EF4-FFF2-40B4-BE49-F238E27FC236}">
                    <a16:creationId xmlns:a16="http://schemas.microsoft.com/office/drawing/2014/main" id="{617862A3-264C-441B-9AEF-48A8ED78202A}"/>
                  </a:ext>
                </a:extLst>
              </p:cNvPr>
              <p:cNvSpPr>
                <a:spLocks noRot="1" noChangeAspect="1" noMove="1" noResize="1" noEditPoints="1" noAdjustHandles="1" noChangeArrowheads="1" noChangeShapeType="1" noTextEdit="1"/>
              </p:cNvSpPr>
              <p:nvPr/>
            </p:nvSpPr>
            <p:spPr>
              <a:xfrm>
                <a:off x="1574163" y="2330735"/>
                <a:ext cx="410690" cy="369332"/>
              </a:xfrm>
              <a:prstGeom prst="rect">
                <a:avLst/>
              </a:prstGeom>
              <a:blipFill>
                <a:blip r:embed="rId2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D72655F0-1C18-4A8F-AA69-F7BB4D3D8F7F}"/>
                  </a:ext>
                </a:extLst>
              </p:cNvPr>
              <p:cNvSpPr/>
              <p:nvPr/>
            </p:nvSpPr>
            <p:spPr>
              <a:xfrm>
                <a:off x="1779508" y="2348339"/>
                <a:ext cx="16884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fr-FR" i="1">
                              <a:latin typeface="Cambria Math" panose="02040503050406030204" pitchFamily="18" charset="0"/>
                            </a:rPr>
                          </m:ctrlPr>
                        </m:dPr>
                        <m:e>
                          <m:r>
                            <a:rPr lang="fr-FR">
                              <a:latin typeface="Cambria Math" panose="02040503050406030204" pitchFamily="18" charset="0"/>
                            </a:rPr>
                            <m:t>2</m:t>
                          </m:r>
                          <m:r>
                            <a:rPr lang="fr-FR" i="0">
                              <a:latin typeface="Cambria Math" panose="02040503050406030204" pitchFamily="18" charset="0"/>
                            </a:rPr>
                            <m:t>(1+(</m:t>
                          </m:r>
                          <m:r>
                            <a:rPr lang="fr-FR" i="1">
                              <a:latin typeface="Cambria Math" panose="02040503050406030204" pitchFamily="18" charset="0"/>
                            </a:rPr>
                            <m:t>𝑥</m:t>
                          </m:r>
                          <m:r>
                            <a:rPr lang="fr-FR" i="0">
                              <a:latin typeface="Cambria Math" panose="02040503050406030204" pitchFamily="18" charset="0"/>
                            </a:rPr>
                            <m:t>−1)</m:t>
                          </m:r>
                        </m:e>
                      </m:d>
                    </m:oMath>
                  </m:oMathPara>
                </a14:m>
                <a:endParaRPr lang="fr-FR" dirty="0"/>
              </a:p>
            </p:txBody>
          </p:sp>
        </mc:Choice>
        <mc:Fallback xmlns="">
          <p:sp>
            <p:nvSpPr>
              <p:cNvPr id="28" name="Rectangle 27">
                <a:extLst>
                  <a:ext uri="{FF2B5EF4-FFF2-40B4-BE49-F238E27FC236}">
                    <a16:creationId xmlns:a16="http://schemas.microsoft.com/office/drawing/2014/main" id="{D72655F0-1C18-4A8F-AA69-F7BB4D3D8F7F}"/>
                  </a:ext>
                </a:extLst>
              </p:cNvPr>
              <p:cNvSpPr>
                <a:spLocks noRot="1" noChangeAspect="1" noMove="1" noResize="1" noEditPoints="1" noAdjustHandles="1" noChangeArrowheads="1" noChangeShapeType="1" noTextEdit="1"/>
              </p:cNvSpPr>
              <p:nvPr/>
            </p:nvSpPr>
            <p:spPr>
              <a:xfrm>
                <a:off x="1779508" y="2348339"/>
                <a:ext cx="1688476" cy="369332"/>
              </a:xfrm>
              <a:prstGeom prst="rect">
                <a:avLst/>
              </a:prstGeom>
              <a:blipFill>
                <a:blip r:embed="rId24"/>
                <a:stretch>
                  <a:fillRect t="-119672" r="-29603" b="-18360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E2BF79E0-6825-47B9-A6F1-688F1E095223}"/>
                  </a:ext>
                </a:extLst>
              </p:cNvPr>
              <p:cNvSpPr/>
              <p:nvPr/>
            </p:nvSpPr>
            <p:spPr>
              <a:xfrm>
                <a:off x="3938194" y="2348339"/>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0" name="Rectangle 29">
                <a:extLst>
                  <a:ext uri="{FF2B5EF4-FFF2-40B4-BE49-F238E27FC236}">
                    <a16:creationId xmlns:a16="http://schemas.microsoft.com/office/drawing/2014/main" id="{E2BF79E0-6825-47B9-A6F1-688F1E095223}"/>
                  </a:ext>
                </a:extLst>
              </p:cNvPr>
              <p:cNvSpPr>
                <a:spLocks noRot="1" noChangeAspect="1" noMove="1" noResize="1" noEditPoints="1" noAdjustHandles="1" noChangeArrowheads="1" noChangeShapeType="1" noTextEdit="1"/>
              </p:cNvSpPr>
              <p:nvPr/>
            </p:nvSpPr>
            <p:spPr>
              <a:xfrm>
                <a:off x="3938194" y="2348339"/>
                <a:ext cx="437940" cy="369332"/>
              </a:xfrm>
              <a:prstGeom prst="rect">
                <a:avLst/>
              </a:prstGeom>
              <a:blipFill>
                <a:blip r:embed="rId25"/>
                <a:stretch>
                  <a:fillRect/>
                </a:stretch>
              </a:blipFill>
            </p:spPr>
            <p:txBody>
              <a:bodyPr/>
              <a:lstStyle/>
              <a:p>
                <a:r>
                  <a:rPr lang="fr-FR">
                    <a:noFill/>
                  </a:rPr>
                  <a:t> </a:t>
                </a:r>
              </a:p>
            </p:txBody>
          </p:sp>
        </mc:Fallback>
      </mc:AlternateContent>
      <p:grpSp>
        <p:nvGrpSpPr>
          <p:cNvPr id="32" name="Groupe 31">
            <a:extLst>
              <a:ext uri="{FF2B5EF4-FFF2-40B4-BE49-F238E27FC236}">
                <a16:creationId xmlns:a16="http://schemas.microsoft.com/office/drawing/2014/main" xmlns="" id="{CE23E742-C16C-4644-AA82-97064F2C6228}"/>
              </a:ext>
            </a:extLst>
          </p:cNvPr>
          <p:cNvGrpSpPr/>
          <p:nvPr/>
        </p:nvGrpSpPr>
        <p:grpSpPr>
          <a:xfrm>
            <a:off x="4914936" y="2311178"/>
            <a:ext cx="1499898" cy="406493"/>
            <a:chOff x="4914936" y="2311178"/>
            <a:chExt cx="1499898" cy="406493"/>
          </a:xfrm>
        </p:grpSpPr>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DC07001D-9073-435A-927B-8BCAD6AFFD21}"/>
                    </a:ext>
                  </a:extLst>
                </p:cNvPr>
                <p:cNvSpPr/>
                <p:nvPr/>
              </p:nvSpPr>
              <p:spPr>
                <a:xfrm>
                  <a:off x="4914936" y="2311178"/>
                  <a:ext cx="1499898"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d>
                              <m:dPr>
                                <m:ctrlPr>
                                  <a:rPr lang="fr-FR" i="1">
                                    <a:latin typeface="Cambria Math" panose="02040503050406030204" pitchFamily="18" charset="0"/>
                                  </a:rPr>
                                </m:ctrlPr>
                              </m:dPr>
                              <m:e>
                                <m:r>
                                  <a:rPr lang="fr-FR" i="0">
                                    <a:latin typeface="Cambria Math" panose="02040503050406030204" pitchFamily="18" charset="0"/>
                                  </a:rPr>
                                  <m:t>1</m:t>
                                </m:r>
                              </m:e>
                            </m:d>
                          </m:sub>
                        </m:sSub>
                        <m:d>
                          <m:dPr>
                            <m:ctrlPr>
                              <a:rPr lang="fr-FR" i="1">
                                <a:latin typeface="Cambria Math" panose="02040503050406030204" pitchFamily="18" charset="0"/>
                              </a:rPr>
                            </m:ctrlPr>
                          </m:dPr>
                          <m:e>
                            <m:r>
                              <a:rPr lang="fr-FR" i="1">
                                <a:latin typeface="Cambria Math" panose="02040503050406030204" pitchFamily="18" charset="0"/>
                              </a:rPr>
                              <m:t>𝑥</m:t>
                            </m:r>
                          </m:e>
                        </m:d>
                        <m:r>
                          <a:rPr lang="fr-FR" i="0">
                            <a:latin typeface="Cambria Math" panose="02040503050406030204" pitchFamily="18" charset="0"/>
                          </a:rPr>
                          <m:t>=2</m:t>
                        </m:r>
                        <m:r>
                          <a:rPr lang="fr-FR" i="1">
                            <a:latin typeface="Cambria Math" panose="02040503050406030204" pitchFamily="18" charset="0"/>
                          </a:rPr>
                          <m:t>𝑥</m:t>
                        </m:r>
                      </m:oMath>
                    </m:oMathPara>
                  </a14:m>
                  <a:endParaRPr lang="fr-FR" dirty="0"/>
                </a:p>
              </p:txBody>
            </p:sp>
          </mc:Choice>
          <mc:Fallback xmlns="">
            <p:sp>
              <p:nvSpPr>
                <p:cNvPr id="29" name="Rectangle 28">
                  <a:extLst>
                    <a:ext uri="{FF2B5EF4-FFF2-40B4-BE49-F238E27FC236}">
                      <a16:creationId xmlns:a16="http://schemas.microsoft.com/office/drawing/2014/main" id="{DC07001D-9073-435A-927B-8BCAD6AFFD21}"/>
                    </a:ext>
                  </a:extLst>
                </p:cNvPr>
                <p:cNvSpPr>
                  <a:spLocks noRot="1" noChangeAspect="1" noMove="1" noResize="1" noEditPoints="1" noAdjustHandles="1" noChangeArrowheads="1" noChangeShapeType="1" noTextEdit="1"/>
                </p:cNvSpPr>
                <p:nvPr/>
              </p:nvSpPr>
              <p:spPr>
                <a:xfrm>
                  <a:off x="4914936" y="2311178"/>
                  <a:ext cx="1499898" cy="388889"/>
                </a:xfrm>
                <a:prstGeom prst="rect">
                  <a:avLst/>
                </a:prstGeom>
                <a:blipFill>
                  <a:blip r:embed="rId26"/>
                  <a:stretch>
                    <a:fillRect/>
                  </a:stretch>
                </a:blipFill>
              </p:spPr>
              <p:txBody>
                <a:bodyPr/>
                <a:lstStyle/>
                <a:p>
                  <a:r>
                    <a:rPr lang="fr-FR">
                      <a:noFill/>
                    </a:rPr>
                    <a:t> </a:t>
                  </a:r>
                </a:p>
              </p:txBody>
            </p:sp>
          </mc:Fallback>
        </mc:AlternateContent>
        <p:sp>
          <p:nvSpPr>
            <p:cNvPr id="31" name="Rectangle : coins arrondis 30">
              <a:extLst>
                <a:ext uri="{FF2B5EF4-FFF2-40B4-BE49-F238E27FC236}">
                  <a16:creationId xmlns:a16="http://schemas.microsoft.com/office/drawing/2014/main" xmlns="" id="{CD711DA6-6623-4AE3-AB90-33D2D112C31A}"/>
                </a:ext>
              </a:extLst>
            </p:cNvPr>
            <p:cNvSpPr/>
            <p:nvPr/>
          </p:nvSpPr>
          <p:spPr>
            <a:xfrm>
              <a:off x="4914936" y="2311178"/>
              <a:ext cx="1483131" cy="4064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DE0F6753-27B7-43B7-9E91-1E73FE1FCE3B}"/>
                  </a:ext>
                </a:extLst>
              </p:cNvPr>
              <p:cNvSpPr/>
              <p:nvPr/>
            </p:nvSpPr>
            <p:spPr>
              <a:xfrm>
                <a:off x="498567" y="3234555"/>
                <a:ext cx="5445401" cy="388889"/>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Pour le deuxième élément linéaire 1D à 2 nœuds </a:t>
                </a:r>
                <a14:m>
                  <m:oMath xmlns:m="http://schemas.openxmlformats.org/officeDocument/2006/math">
                    <m:sSub>
                      <m:sSubPr>
                        <m:ctrlPr>
                          <a:rPr lang="fr-FR" i="1">
                            <a:latin typeface="Cambria Math" panose="02040503050406030204" pitchFamily="18" charset="0"/>
                            <a:ea typeface="Times New Roman" panose="02020603050405020304" pitchFamily="18" charset="0"/>
                            <a:cs typeface="Times New Roman" panose="02020603050405020304" pitchFamily="18" charset="0"/>
                          </a:rPr>
                        </m:ctrlPr>
                      </m:sSubPr>
                      <m:e>
                        <m:r>
                          <a:rPr lang="fr-FR" i="1">
                            <a:latin typeface="Cambria Math" panose="02040503050406030204" pitchFamily="18" charset="0"/>
                            <a:ea typeface="Times New Roman" panose="02020603050405020304" pitchFamily="18" charset="0"/>
                            <a:cs typeface="Times New Roman" panose="02020603050405020304" pitchFamily="18" charset="0"/>
                          </a:rPr>
                          <m:t>𝑈</m:t>
                        </m:r>
                      </m:e>
                      <m:sub>
                        <m:d>
                          <m:dPr>
                            <m:ctrlPr>
                              <a:rPr lang="fr-FR" i="1">
                                <a:latin typeface="Cambria Math" panose="02040503050406030204" pitchFamily="18" charset="0"/>
                                <a:ea typeface="Times New Roman" panose="02020603050405020304" pitchFamily="18" charset="0"/>
                                <a:cs typeface="Times New Roman" panose="02020603050405020304" pitchFamily="18" charset="0"/>
                              </a:rPr>
                            </m:ctrlPr>
                          </m:dPr>
                          <m:e>
                            <m:r>
                              <a:rPr lang="fr-FR" i="1">
                                <a:latin typeface="Cambria Math" panose="02040503050406030204" pitchFamily="18" charset="0"/>
                                <a:ea typeface="Times New Roman" panose="02020603050405020304" pitchFamily="18" charset="0"/>
                                <a:cs typeface="Times New Roman" panose="02020603050405020304" pitchFamily="18" charset="0"/>
                              </a:rPr>
                              <m:t>2</m:t>
                            </m:r>
                          </m:e>
                        </m:d>
                      </m:sub>
                    </m:sSub>
                    <m:r>
                      <a:rPr lang="fr-FR" i="1">
                        <a:latin typeface="Cambria Math" panose="02040503050406030204" pitchFamily="18" charset="0"/>
                        <a:ea typeface="Times New Roman" panose="02020603050405020304" pitchFamily="18" charset="0"/>
                        <a:cs typeface="Times New Roman" panose="02020603050405020304" pitchFamily="18" charset="0"/>
                      </a:rPr>
                      <m:t>(</m:t>
                    </m:r>
                    <m:r>
                      <a:rPr lang="fr-FR" i="1">
                        <a:latin typeface="Cambria Math" panose="02040503050406030204" pitchFamily="18" charset="0"/>
                        <a:ea typeface="Times New Roman" panose="02020603050405020304" pitchFamily="18" charset="0"/>
                        <a:cs typeface="Times New Roman" panose="02020603050405020304" pitchFamily="18" charset="0"/>
                      </a:rPr>
                      <m:t>𝑥</m:t>
                    </m:r>
                    <m:r>
                      <a:rPr lang="fr-FR" b="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fr-FR" dirty="0"/>
              </a:p>
            </p:txBody>
          </p:sp>
        </mc:Choice>
        <mc:Fallback xmlns="">
          <p:sp>
            <p:nvSpPr>
              <p:cNvPr id="33" name="Rectangle 32">
                <a:extLst>
                  <a:ext uri="{FF2B5EF4-FFF2-40B4-BE49-F238E27FC236}">
                    <a16:creationId xmlns:a16="http://schemas.microsoft.com/office/drawing/2014/main" id="{DE0F6753-27B7-43B7-9E91-1E73FE1FCE3B}"/>
                  </a:ext>
                </a:extLst>
              </p:cNvPr>
              <p:cNvSpPr>
                <a:spLocks noRot="1" noChangeAspect="1" noMove="1" noResize="1" noEditPoints="1" noAdjustHandles="1" noChangeArrowheads="1" noChangeShapeType="1" noTextEdit="1"/>
              </p:cNvSpPr>
              <p:nvPr/>
            </p:nvSpPr>
            <p:spPr>
              <a:xfrm>
                <a:off x="498567" y="3234555"/>
                <a:ext cx="5445401" cy="388889"/>
              </a:xfrm>
              <a:prstGeom prst="rect">
                <a:avLst/>
              </a:prstGeom>
              <a:blipFill>
                <a:blip r:embed="rId27"/>
                <a:stretch>
                  <a:fillRect l="-1008" t="-9524" b="-2063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xmlns="" id="{35B78BA2-9B8C-4BD6-9254-6E9B52883A21}"/>
                  </a:ext>
                </a:extLst>
              </p:cNvPr>
              <p:cNvSpPr/>
              <p:nvPr/>
            </p:nvSpPr>
            <p:spPr>
              <a:xfrm>
                <a:off x="2185993" y="3963487"/>
                <a:ext cx="919482"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𝑥</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𝜉</m:t>
                          </m:r>
                        </m:e>
                      </m:d>
                    </m:oMath>
                  </m:oMathPara>
                </a14:m>
                <a:endParaRPr lang="fr-FR" dirty="0"/>
              </a:p>
            </p:txBody>
          </p:sp>
        </mc:Choice>
        <mc:Fallback xmlns="">
          <p:sp>
            <p:nvSpPr>
              <p:cNvPr id="34" name="Rectangle 33">
                <a:extLst>
                  <a:ext uri="{FF2B5EF4-FFF2-40B4-BE49-F238E27FC236}">
                    <a16:creationId xmlns:a16="http://schemas.microsoft.com/office/drawing/2014/main" id="{35B78BA2-9B8C-4BD6-9254-6E9B52883A21}"/>
                  </a:ext>
                </a:extLst>
              </p:cNvPr>
              <p:cNvSpPr>
                <a:spLocks noRot="1" noChangeAspect="1" noMove="1" noResize="1" noEditPoints="1" noAdjustHandles="1" noChangeArrowheads="1" noChangeShapeType="1" noTextEdit="1"/>
              </p:cNvSpPr>
              <p:nvPr/>
            </p:nvSpPr>
            <p:spPr>
              <a:xfrm>
                <a:off x="2185993" y="3963487"/>
                <a:ext cx="919482" cy="388889"/>
              </a:xfrm>
              <a:prstGeom prst="rect">
                <a:avLst/>
              </a:prstGeom>
              <a:blipFill>
                <a:blip r:embed="rId28"/>
                <a:stretch>
                  <a:fillRect b="-93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DACE99C2-0DFC-4A19-8E61-0039DD3ADBDB}"/>
                  </a:ext>
                </a:extLst>
              </p:cNvPr>
              <p:cNvSpPr/>
              <p:nvPr/>
            </p:nvSpPr>
            <p:spPr>
              <a:xfrm>
                <a:off x="2914867" y="397326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5" name="Rectangle 34">
                <a:extLst>
                  <a:ext uri="{FF2B5EF4-FFF2-40B4-BE49-F238E27FC236}">
                    <a16:creationId xmlns:a16="http://schemas.microsoft.com/office/drawing/2014/main" id="{DACE99C2-0DFC-4A19-8E61-0039DD3ADBDB}"/>
                  </a:ext>
                </a:extLst>
              </p:cNvPr>
              <p:cNvSpPr>
                <a:spLocks noRot="1" noChangeAspect="1" noMove="1" noResize="1" noEditPoints="1" noAdjustHandles="1" noChangeArrowheads="1" noChangeShapeType="1" noTextEdit="1"/>
              </p:cNvSpPr>
              <p:nvPr/>
            </p:nvSpPr>
            <p:spPr>
              <a:xfrm>
                <a:off x="2914867" y="3973265"/>
                <a:ext cx="410690" cy="369332"/>
              </a:xfrm>
              <a:prstGeom prst="rect">
                <a:avLst/>
              </a:prstGeom>
              <a:blipFill>
                <a:blip r:embed="rId2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2DB76D77-8877-44FB-AF2E-F366B1489D45}"/>
                  </a:ext>
                </a:extLst>
              </p:cNvPr>
              <p:cNvSpPr/>
              <p:nvPr/>
            </p:nvSpPr>
            <p:spPr>
              <a:xfrm>
                <a:off x="3120212" y="3722363"/>
                <a:ext cx="1364155" cy="871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𝑖</m:t>
                          </m:r>
                          <m:r>
                            <a:rPr lang="fr-FR" b="0" i="1" smtClean="0">
                              <a:latin typeface="Cambria Math" panose="02040503050406030204" pitchFamily="18" charset="0"/>
                            </a:rPr>
                            <m:t>=1</m:t>
                          </m:r>
                        </m:sub>
                        <m:sup>
                          <m:r>
                            <a:rPr lang="fr-FR" b="0" i="1" smtClean="0">
                              <a:latin typeface="Cambria Math" panose="02040503050406030204" pitchFamily="18" charset="0"/>
                            </a:rPr>
                            <m:t>3</m:t>
                          </m:r>
                        </m:sup>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𝑖</m:t>
                              </m:r>
                            </m:sub>
                          </m:sSub>
                          <m:d>
                            <m:dPr>
                              <m:ctrlPr>
                                <a:rPr lang="fr-FR" i="1">
                                  <a:latin typeface="Cambria Math" panose="02040503050406030204" pitchFamily="18" charset="0"/>
                                </a:rPr>
                              </m:ctrlPr>
                            </m:dPr>
                            <m:e>
                              <m:r>
                                <a:rPr lang="fr-FR" i="1">
                                  <a:latin typeface="Cambria Math" panose="02040503050406030204" pitchFamily="18" charset="0"/>
                                </a:rPr>
                                <m:t>𝜉</m:t>
                              </m:r>
                            </m:e>
                          </m:d>
                          <m:sSub>
                            <m:sSubPr>
                              <m:ctrlPr>
                                <a:rPr lang="fr-FR" i="1">
                                  <a:latin typeface="Cambria Math" panose="02040503050406030204" pitchFamily="18" charset="0"/>
                                </a:rPr>
                              </m:ctrlPr>
                            </m:sSubPr>
                            <m:e>
                              <m:r>
                                <a:rPr lang="fr-FR">
                                  <a:latin typeface="Cambria Math" panose="02040503050406030204" pitchFamily="18" charset="0"/>
                                </a:rPr>
                                <m:t> </m:t>
                              </m:r>
                              <m:r>
                                <a:rPr lang="fr-FR" i="1">
                                  <a:latin typeface="Cambria Math" panose="02040503050406030204" pitchFamily="18" charset="0"/>
                                </a:rPr>
                                <m:t>𝑥</m:t>
                              </m:r>
                            </m:e>
                            <m:sub>
                              <m:r>
                                <a:rPr lang="fr-FR" i="1">
                                  <a:latin typeface="Cambria Math" panose="02040503050406030204" pitchFamily="18" charset="0"/>
                                </a:rPr>
                                <m:t>𝑖</m:t>
                              </m:r>
                            </m:sub>
                          </m:sSub>
                        </m:e>
                      </m:nary>
                    </m:oMath>
                  </m:oMathPara>
                </a14:m>
                <a:endParaRPr lang="fr-FR" dirty="0"/>
              </a:p>
            </p:txBody>
          </p:sp>
        </mc:Choice>
        <mc:Fallback xmlns="">
          <p:sp>
            <p:nvSpPr>
              <p:cNvPr id="36" name="Rectangle 35">
                <a:extLst>
                  <a:ext uri="{FF2B5EF4-FFF2-40B4-BE49-F238E27FC236}">
                    <a16:creationId xmlns:a16="http://schemas.microsoft.com/office/drawing/2014/main" id="{2DB76D77-8877-44FB-AF2E-F366B1489D45}"/>
                  </a:ext>
                </a:extLst>
              </p:cNvPr>
              <p:cNvSpPr>
                <a:spLocks noRot="1" noChangeAspect="1" noMove="1" noResize="1" noEditPoints="1" noAdjustHandles="1" noChangeArrowheads="1" noChangeShapeType="1" noTextEdit="1"/>
              </p:cNvSpPr>
              <p:nvPr/>
            </p:nvSpPr>
            <p:spPr>
              <a:xfrm>
                <a:off x="3120212" y="3722363"/>
                <a:ext cx="1364155" cy="871136"/>
              </a:xfrm>
              <a:prstGeom prst="rect">
                <a:avLst/>
              </a:prstGeom>
              <a:blipFill>
                <a:blip r:embed="rId3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7A8189A7-E3BE-44AE-BC90-0EB87D1183B7}"/>
                  </a:ext>
                </a:extLst>
              </p:cNvPr>
              <p:cNvSpPr/>
              <p:nvPr/>
            </p:nvSpPr>
            <p:spPr>
              <a:xfrm>
                <a:off x="4317625" y="397326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7" name="Rectangle 36">
                <a:extLst>
                  <a:ext uri="{FF2B5EF4-FFF2-40B4-BE49-F238E27FC236}">
                    <a16:creationId xmlns:a16="http://schemas.microsoft.com/office/drawing/2014/main" id="{7A8189A7-E3BE-44AE-BC90-0EB87D1183B7}"/>
                  </a:ext>
                </a:extLst>
              </p:cNvPr>
              <p:cNvSpPr>
                <a:spLocks noRot="1" noChangeAspect="1" noMove="1" noResize="1" noEditPoints="1" noAdjustHandles="1" noChangeArrowheads="1" noChangeShapeType="1" noTextEdit="1"/>
              </p:cNvSpPr>
              <p:nvPr/>
            </p:nvSpPr>
            <p:spPr>
              <a:xfrm>
                <a:off x="4317625" y="3973265"/>
                <a:ext cx="410690" cy="369332"/>
              </a:xfrm>
              <a:prstGeom prst="rect">
                <a:avLst/>
              </a:prstGeom>
              <a:blipFill>
                <a:blip r:embed="rId3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xmlns="" id="{EE86036F-1AA3-4695-B7A5-E78A0BB3005D}"/>
                  </a:ext>
                </a:extLst>
              </p:cNvPr>
              <p:cNvSpPr/>
              <p:nvPr/>
            </p:nvSpPr>
            <p:spPr>
              <a:xfrm>
                <a:off x="4569392" y="3974067"/>
                <a:ext cx="8003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1</m:t>
                              </m:r>
                            </m:sub>
                          </m:sSub>
                          <m:r>
                            <a:rPr lang="fr-FR" i="0">
                              <a:latin typeface="Cambria Math" panose="02040503050406030204" pitchFamily="18" charset="0"/>
                            </a:rPr>
                            <m:t>(</m:t>
                          </m:r>
                          <m:r>
                            <a:rPr lang="fr-FR" i="1">
                              <a:latin typeface="Cambria Math" panose="02040503050406030204" pitchFamily="18" charset="0"/>
                            </a:rPr>
                            <m:t>𝜉</m:t>
                          </m:r>
                        </m:e>
                      </m:d>
                    </m:oMath>
                  </m:oMathPara>
                </a14:m>
                <a:endParaRPr lang="fr-FR" dirty="0"/>
              </a:p>
            </p:txBody>
          </p:sp>
        </mc:Choice>
        <mc:Fallback xmlns="">
          <p:sp>
            <p:nvSpPr>
              <p:cNvPr id="38" name="Rectangle 37">
                <a:extLst>
                  <a:ext uri="{FF2B5EF4-FFF2-40B4-BE49-F238E27FC236}">
                    <a16:creationId xmlns:a16="http://schemas.microsoft.com/office/drawing/2014/main" id="{EE86036F-1AA3-4695-B7A5-E78A0BB3005D}"/>
                  </a:ext>
                </a:extLst>
              </p:cNvPr>
              <p:cNvSpPr>
                <a:spLocks noRot="1" noChangeAspect="1" noMove="1" noResize="1" noEditPoints="1" noAdjustHandles="1" noChangeArrowheads="1" noChangeShapeType="1" noTextEdit="1"/>
              </p:cNvSpPr>
              <p:nvPr/>
            </p:nvSpPr>
            <p:spPr>
              <a:xfrm>
                <a:off x="4569392" y="3974067"/>
                <a:ext cx="800347" cy="369332"/>
              </a:xfrm>
              <a:prstGeom prst="rect">
                <a:avLst/>
              </a:prstGeom>
              <a:blipFill>
                <a:blip r:embed="rId32"/>
                <a:stretch>
                  <a:fillRect t="-121667" r="-63359" b="-188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2F1D4C78-ADFE-4606-A29D-FCC81F1B4FE5}"/>
                  </a:ext>
                </a:extLst>
              </p:cNvPr>
              <p:cNvSpPr/>
              <p:nvPr/>
            </p:nvSpPr>
            <p:spPr>
              <a:xfrm>
                <a:off x="5187476" y="3973265"/>
                <a:ext cx="4607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oMath>
                  </m:oMathPara>
                </a14:m>
                <a:endParaRPr lang="fr-FR" dirty="0"/>
              </a:p>
            </p:txBody>
          </p:sp>
        </mc:Choice>
        <mc:Fallback xmlns="">
          <p:sp>
            <p:nvSpPr>
              <p:cNvPr id="39" name="Rectangle 38">
                <a:extLst>
                  <a:ext uri="{FF2B5EF4-FFF2-40B4-BE49-F238E27FC236}">
                    <a16:creationId xmlns:a16="http://schemas.microsoft.com/office/drawing/2014/main" id="{2F1D4C78-ADFE-4606-A29D-FCC81F1B4FE5}"/>
                  </a:ext>
                </a:extLst>
              </p:cNvPr>
              <p:cNvSpPr>
                <a:spLocks noRot="1" noChangeAspect="1" noMove="1" noResize="1" noEditPoints="1" noAdjustHandles="1" noChangeArrowheads="1" noChangeShapeType="1" noTextEdit="1"/>
              </p:cNvSpPr>
              <p:nvPr/>
            </p:nvSpPr>
            <p:spPr>
              <a:xfrm>
                <a:off x="5187476" y="3973265"/>
                <a:ext cx="460767" cy="369332"/>
              </a:xfrm>
              <a:prstGeom prst="rect">
                <a:avLst/>
              </a:prstGeom>
              <a:blipFill>
                <a:blip r:embed="rId3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xmlns="" id="{97FAA835-0A2E-4846-9661-59CBD08376F3}"/>
                  </a:ext>
                </a:extLst>
              </p:cNvPr>
              <p:cNvSpPr/>
              <p:nvPr/>
            </p:nvSpPr>
            <p:spPr>
              <a:xfrm>
                <a:off x="5451156" y="3974067"/>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0" name="Rectangle 39">
                <a:extLst>
                  <a:ext uri="{FF2B5EF4-FFF2-40B4-BE49-F238E27FC236}">
                    <a16:creationId xmlns:a16="http://schemas.microsoft.com/office/drawing/2014/main" id="{97FAA835-0A2E-4846-9661-59CBD08376F3}"/>
                  </a:ext>
                </a:extLst>
              </p:cNvPr>
              <p:cNvSpPr>
                <a:spLocks noRot="1" noChangeAspect="1" noMove="1" noResize="1" noEditPoints="1" noAdjustHandles="1" noChangeArrowheads="1" noChangeShapeType="1" noTextEdit="1"/>
              </p:cNvSpPr>
              <p:nvPr/>
            </p:nvSpPr>
            <p:spPr>
              <a:xfrm>
                <a:off x="5451156" y="3974067"/>
                <a:ext cx="410690" cy="369332"/>
              </a:xfrm>
              <a:prstGeom prst="rect">
                <a:avLst/>
              </a:prstGeom>
              <a:blipFill>
                <a:blip r:embed="rId3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xmlns="" id="{DEA5A700-72D2-424A-B976-BCE3462CDDCD}"/>
                  </a:ext>
                </a:extLst>
              </p:cNvPr>
              <p:cNvSpPr/>
              <p:nvPr/>
            </p:nvSpPr>
            <p:spPr>
              <a:xfrm>
                <a:off x="5650720" y="3973265"/>
                <a:ext cx="8052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d>
                        <m:dPr>
                          <m:ctrlPr>
                            <a:rPr lang="fr-FR" i="1">
                              <a:latin typeface="Cambria Math" panose="02040503050406030204" pitchFamily="18" charset="0"/>
                            </a:rPr>
                          </m:ctrlPr>
                        </m:dPr>
                        <m:e>
                          <m:r>
                            <a:rPr lang="fr-FR" i="1">
                              <a:latin typeface="Cambria Math" panose="02040503050406030204" pitchFamily="18" charset="0"/>
                            </a:rPr>
                            <m:t>𝜉</m:t>
                          </m:r>
                        </m:e>
                      </m:d>
                    </m:oMath>
                  </m:oMathPara>
                </a14:m>
                <a:endParaRPr lang="fr-FR" dirty="0"/>
              </a:p>
            </p:txBody>
          </p:sp>
        </mc:Choice>
        <mc:Fallback xmlns="">
          <p:sp>
            <p:nvSpPr>
              <p:cNvPr id="41" name="Rectangle 40">
                <a:extLst>
                  <a:ext uri="{FF2B5EF4-FFF2-40B4-BE49-F238E27FC236}">
                    <a16:creationId xmlns:a16="http://schemas.microsoft.com/office/drawing/2014/main" id="{DEA5A700-72D2-424A-B976-BCE3462CDDCD}"/>
                  </a:ext>
                </a:extLst>
              </p:cNvPr>
              <p:cNvSpPr>
                <a:spLocks noRot="1" noChangeAspect="1" noMove="1" noResize="1" noEditPoints="1" noAdjustHandles="1" noChangeArrowheads="1" noChangeShapeType="1" noTextEdit="1"/>
              </p:cNvSpPr>
              <p:nvPr/>
            </p:nvSpPr>
            <p:spPr>
              <a:xfrm>
                <a:off x="5650720" y="3973265"/>
                <a:ext cx="805284" cy="369332"/>
              </a:xfrm>
              <a:prstGeom prst="rect">
                <a:avLst/>
              </a:prstGeom>
              <a:blipFill>
                <a:blip r:embed="rId35"/>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5DA7CD48-1972-43B5-8B07-EE6836CEE10C}"/>
                  </a:ext>
                </a:extLst>
              </p:cNvPr>
              <p:cNvSpPr/>
              <p:nvPr/>
            </p:nvSpPr>
            <p:spPr>
              <a:xfrm>
                <a:off x="6197311" y="3969151"/>
                <a:ext cx="5173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a:latin typeface="Cambria Math" panose="02040503050406030204" pitchFamily="18" charset="0"/>
                            </a:rPr>
                            <m:t> </m:t>
                          </m:r>
                          <m:r>
                            <a:rPr lang="fr-FR" i="1">
                              <a:latin typeface="Cambria Math" panose="02040503050406030204" pitchFamily="18" charset="0"/>
                            </a:rPr>
                            <m:t>𝑥</m:t>
                          </m:r>
                        </m:e>
                        <m:sub>
                          <m:r>
                            <a:rPr lang="fr-FR" i="0">
                              <a:latin typeface="Cambria Math" panose="02040503050406030204" pitchFamily="18" charset="0"/>
                            </a:rPr>
                            <m:t>2</m:t>
                          </m:r>
                        </m:sub>
                      </m:sSub>
                    </m:oMath>
                  </m:oMathPara>
                </a14:m>
                <a:endParaRPr lang="fr-FR" dirty="0"/>
              </a:p>
            </p:txBody>
          </p:sp>
        </mc:Choice>
        <mc:Fallback xmlns="">
          <p:sp>
            <p:nvSpPr>
              <p:cNvPr id="42" name="Rectangle 41">
                <a:extLst>
                  <a:ext uri="{FF2B5EF4-FFF2-40B4-BE49-F238E27FC236}">
                    <a16:creationId xmlns:a16="http://schemas.microsoft.com/office/drawing/2014/main" id="{5DA7CD48-1972-43B5-8B07-EE6836CEE10C}"/>
                  </a:ext>
                </a:extLst>
              </p:cNvPr>
              <p:cNvSpPr>
                <a:spLocks noRot="1" noChangeAspect="1" noMove="1" noResize="1" noEditPoints="1" noAdjustHandles="1" noChangeArrowheads="1" noChangeShapeType="1" noTextEdit="1"/>
              </p:cNvSpPr>
              <p:nvPr/>
            </p:nvSpPr>
            <p:spPr>
              <a:xfrm>
                <a:off x="6197311" y="3969151"/>
                <a:ext cx="517386" cy="369332"/>
              </a:xfrm>
              <a:prstGeom prst="rect">
                <a:avLst/>
              </a:prstGeom>
              <a:blipFill>
                <a:blip r:embed="rId36"/>
                <a:stretch>
                  <a:fillRect/>
                </a:stretch>
              </a:blipFill>
            </p:spPr>
            <p:txBody>
              <a:bodyPr/>
              <a:lstStyle/>
              <a:p>
                <a:r>
                  <a:rPr lang="fr-FR">
                    <a:noFill/>
                  </a:rPr>
                  <a:t> </a:t>
                </a:r>
              </a:p>
            </p:txBody>
          </p:sp>
        </mc:Fallback>
      </mc:AlternateContent>
      <p:sp>
        <p:nvSpPr>
          <p:cNvPr id="43" name="Rectangle 42">
            <a:extLst>
              <a:ext uri="{FF2B5EF4-FFF2-40B4-BE49-F238E27FC236}">
                <a16:creationId xmlns:a16="http://schemas.microsoft.com/office/drawing/2014/main" xmlns="" id="{E3424362-E077-4114-86CF-53D352D900E8}"/>
              </a:ext>
            </a:extLst>
          </p:cNvPr>
          <p:cNvSpPr/>
          <p:nvPr/>
        </p:nvSpPr>
        <p:spPr>
          <a:xfrm>
            <a:off x="538033" y="4889474"/>
            <a:ext cx="654859"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Avec</a:t>
            </a:r>
            <a:endParaRPr lang="fr-FR" dirty="0"/>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FD6B4D94-F2AE-4F53-A2A7-8C75532EF234}"/>
                  </a:ext>
                </a:extLst>
              </p:cNvPr>
              <p:cNvSpPr/>
              <p:nvPr/>
            </p:nvSpPr>
            <p:spPr>
              <a:xfrm>
                <a:off x="2184956" y="5305895"/>
                <a:ext cx="8903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1</m:t>
                          </m:r>
                        </m:sub>
                      </m:sSub>
                      <m:r>
                        <a:rPr lang="fr-FR" i="0">
                          <a:latin typeface="Cambria Math" panose="02040503050406030204" pitchFamily="18" charset="0"/>
                        </a:rPr>
                        <m:t>=2</m:t>
                      </m:r>
                    </m:oMath>
                  </m:oMathPara>
                </a14:m>
                <a:endParaRPr lang="fr-FR" dirty="0"/>
              </a:p>
            </p:txBody>
          </p:sp>
        </mc:Choice>
        <mc:Fallback xmlns="">
          <p:sp>
            <p:nvSpPr>
              <p:cNvPr id="44" name="Rectangle 43">
                <a:extLst>
                  <a:ext uri="{FF2B5EF4-FFF2-40B4-BE49-F238E27FC236}">
                    <a16:creationId xmlns:a16="http://schemas.microsoft.com/office/drawing/2014/main" id="{FD6B4D94-F2AE-4F53-A2A7-8C75532EF234}"/>
                  </a:ext>
                </a:extLst>
              </p:cNvPr>
              <p:cNvSpPr>
                <a:spLocks noRot="1" noChangeAspect="1" noMove="1" noResize="1" noEditPoints="1" noAdjustHandles="1" noChangeArrowheads="1" noChangeShapeType="1" noTextEdit="1"/>
              </p:cNvSpPr>
              <p:nvPr/>
            </p:nvSpPr>
            <p:spPr>
              <a:xfrm>
                <a:off x="2184956" y="5305895"/>
                <a:ext cx="890372" cy="369332"/>
              </a:xfrm>
              <a:prstGeom prst="rect">
                <a:avLst/>
              </a:prstGeom>
              <a:blipFill>
                <a:blip r:embed="rId37"/>
                <a:stretch>
                  <a:fillRect/>
                </a:stretch>
              </a:blipFill>
            </p:spPr>
            <p:txBody>
              <a:bodyPr/>
              <a:lstStyle/>
              <a:p>
                <a:r>
                  <a:rPr lang="fr-FR">
                    <a:noFill/>
                  </a:rPr>
                  <a:t> </a:t>
                </a:r>
              </a:p>
            </p:txBody>
          </p:sp>
        </mc:Fallback>
      </mc:AlternateContent>
      <p:sp>
        <p:nvSpPr>
          <p:cNvPr id="45" name="Rectangle 44">
            <a:extLst>
              <a:ext uri="{FF2B5EF4-FFF2-40B4-BE49-F238E27FC236}">
                <a16:creationId xmlns:a16="http://schemas.microsoft.com/office/drawing/2014/main" xmlns="" id="{47E98B2E-524A-40B7-A36A-DC3E8AA0C59A}"/>
              </a:ext>
            </a:extLst>
          </p:cNvPr>
          <p:cNvSpPr/>
          <p:nvPr/>
        </p:nvSpPr>
        <p:spPr>
          <a:xfrm>
            <a:off x="3221267" y="5305896"/>
            <a:ext cx="351378"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et</a:t>
            </a:r>
            <a:endParaRPr lang="fr-FR" dirty="0"/>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xmlns="" id="{8D2CB6A6-8286-41E7-B0AF-F47E9FD052A3}"/>
                  </a:ext>
                </a:extLst>
              </p:cNvPr>
              <p:cNvSpPr/>
              <p:nvPr/>
            </p:nvSpPr>
            <p:spPr>
              <a:xfrm>
                <a:off x="3718584" y="5305895"/>
                <a:ext cx="8956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𝑥</m:t>
                          </m:r>
                        </m:e>
                        <m:sub>
                          <m:r>
                            <a:rPr lang="fr-FR" i="0">
                              <a:latin typeface="Cambria Math" panose="02040503050406030204" pitchFamily="18" charset="0"/>
                            </a:rPr>
                            <m:t>2</m:t>
                          </m:r>
                        </m:sub>
                      </m:sSub>
                      <m:r>
                        <a:rPr lang="fr-FR" i="0">
                          <a:latin typeface="Cambria Math" panose="02040503050406030204" pitchFamily="18" charset="0"/>
                        </a:rPr>
                        <m:t>=3</m:t>
                      </m:r>
                    </m:oMath>
                  </m:oMathPara>
                </a14:m>
                <a:endParaRPr lang="fr-FR" dirty="0"/>
              </a:p>
            </p:txBody>
          </p:sp>
        </mc:Choice>
        <mc:Fallback xmlns="">
          <p:sp>
            <p:nvSpPr>
              <p:cNvPr id="46" name="Rectangle 45">
                <a:extLst>
                  <a:ext uri="{FF2B5EF4-FFF2-40B4-BE49-F238E27FC236}">
                    <a16:creationId xmlns:a16="http://schemas.microsoft.com/office/drawing/2014/main" id="{8D2CB6A6-8286-41E7-B0AF-F47E9FD052A3}"/>
                  </a:ext>
                </a:extLst>
              </p:cNvPr>
              <p:cNvSpPr>
                <a:spLocks noRot="1" noChangeAspect="1" noMove="1" noResize="1" noEditPoints="1" noAdjustHandles="1" noChangeArrowheads="1" noChangeShapeType="1" noTextEdit="1"/>
              </p:cNvSpPr>
              <p:nvPr/>
            </p:nvSpPr>
            <p:spPr>
              <a:xfrm>
                <a:off x="3718584" y="5305895"/>
                <a:ext cx="895694" cy="369332"/>
              </a:xfrm>
              <a:prstGeom prst="rect">
                <a:avLst/>
              </a:prstGeom>
              <a:blipFill>
                <a:blip r:embed="rId38"/>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83553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fade">
                                      <p:cBhvr>
                                        <p:cTn id="132" dur="500"/>
                                        <p:tgtEl>
                                          <p:spTgt spid="3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fade">
                                      <p:cBhvr>
                                        <p:cTn id="137" dur="500"/>
                                        <p:tgtEl>
                                          <p:spTgt spid="3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fade">
                                      <p:cBhvr>
                                        <p:cTn id="142" dur="500"/>
                                        <p:tgtEl>
                                          <p:spTgt spid="3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fade">
                                      <p:cBhvr>
                                        <p:cTn id="147" dur="500"/>
                                        <p:tgtEl>
                                          <p:spTgt spid="35"/>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fade">
                                      <p:cBhvr>
                                        <p:cTn id="152" dur="500"/>
                                        <p:tgtEl>
                                          <p:spTgt spid="36"/>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fade">
                                      <p:cBhvr>
                                        <p:cTn id="157" dur="500"/>
                                        <p:tgtEl>
                                          <p:spTgt spid="37"/>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fade">
                                      <p:cBhvr>
                                        <p:cTn id="162" dur="500"/>
                                        <p:tgtEl>
                                          <p:spTgt spid="38"/>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500"/>
                                        <p:tgtEl>
                                          <p:spTgt spid="39"/>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0"/>
                                        </p:tgtEl>
                                        <p:attrNameLst>
                                          <p:attrName>style.visibility</p:attrName>
                                        </p:attrNameLst>
                                      </p:cBhvr>
                                      <p:to>
                                        <p:strVal val="visible"/>
                                      </p:to>
                                    </p:set>
                                    <p:animEffect transition="in" filter="fade">
                                      <p:cBhvr>
                                        <p:cTn id="172" dur="500"/>
                                        <p:tgtEl>
                                          <p:spTgt spid="40"/>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fade">
                                      <p:cBhvr>
                                        <p:cTn id="177" dur="500"/>
                                        <p:tgtEl>
                                          <p:spTgt spid="41"/>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500"/>
                                        <p:tgtEl>
                                          <p:spTgt spid="42"/>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fade">
                                      <p:cBhvr>
                                        <p:cTn id="187" dur="500"/>
                                        <p:tgtEl>
                                          <p:spTgt spid="43"/>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44"/>
                                        </p:tgtEl>
                                        <p:attrNameLst>
                                          <p:attrName>style.visibility</p:attrName>
                                        </p:attrNameLst>
                                      </p:cBhvr>
                                      <p:to>
                                        <p:strVal val="visible"/>
                                      </p:to>
                                    </p:set>
                                    <p:animEffect transition="in" filter="fade">
                                      <p:cBhvr>
                                        <p:cTn id="192" dur="500"/>
                                        <p:tgtEl>
                                          <p:spTgt spid="44"/>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45"/>
                                        </p:tgtEl>
                                        <p:attrNameLst>
                                          <p:attrName>style.visibility</p:attrName>
                                        </p:attrNameLst>
                                      </p:cBhvr>
                                      <p:to>
                                        <p:strVal val="visible"/>
                                      </p:to>
                                    </p:set>
                                    <p:animEffect transition="in" filter="fade">
                                      <p:cBhvr>
                                        <p:cTn id="197" dur="500"/>
                                        <p:tgtEl>
                                          <p:spTgt spid="45"/>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46"/>
                                        </p:tgtEl>
                                        <p:attrNameLst>
                                          <p:attrName>style.visibility</p:attrName>
                                        </p:attrNameLst>
                                      </p:cBhvr>
                                      <p:to>
                                        <p:strVal val="visible"/>
                                      </p:to>
                                    </p:set>
                                    <p:animEffect transition="in" filter="fade">
                                      <p:cBhvr>
                                        <p:cTn id="20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30"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FCBE0BA-9043-4CBE-B276-077C17461500}"/>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B2EED211-0ED2-41BF-A016-D1E4124D7119}"/>
                  </a:ext>
                </a:extLst>
              </p:cNvPr>
              <p:cNvSpPr/>
              <p:nvPr/>
            </p:nvSpPr>
            <p:spPr>
              <a:xfrm>
                <a:off x="1064259" y="922677"/>
                <a:ext cx="919482"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𝑥</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𝜉</m:t>
                          </m:r>
                        </m:e>
                      </m:d>
                    </m:oMath>
                  </m:oMathPara>
                </a14:m>
                <a:endParaRPr lang="fr-FR" dirty="0"/>
              </a:p>
            </p:txBody>
          </p:sp>
        </mc:Choice>
        <mc:Fallback xmlns="">
          <p:sp>
            <p:nvSpPr>
              <p:cNvPr id="5" name="Rectangle 4">
                <a:extLst>
                  <a:ext uri="{FF2B5EF4-FFF2-40B4-BE49-F238E27FC236}">
                    <a16:creationId xmlns:a16="http://schemas.microsoft.com/office/drawing/2014/main" id="{B2EED211-0ED2-41BF-A016-D1E4124D7119}"/>
                  </a:ext>
                </a:extLst>
              </p:cNvPr>
              <p:cNvSpPr>
                <a:spLocks noRot="1" noChangeAspect="1" noMove="1" noResize="1" noEditPoints="1" noAdjustHandles="1" noChangeArrowheads="1" noChangeShapeType="1" noTextEdit="1"/>
              </p:cNvSpPr>
              <p:nvPr/>
            </p:nvSpPr>
            <p:spPr>
              <a:xfrm>
                <a:off x="1064259" y="922677"/>
                <a:ext cx="919482" cy="388889"/>
              </a:xfrm>
              <a:prstGeom prst="rect">
                <a:avLst/>
              </a:prstGeom>
              <a:blipFill>
                <a:blip r:embed="rId2"/>
                <a:stretch>
                  <a:fillRect b="-93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E4ACAC5A-7ED1-44BA-AE3D-9C4A403618BC}"/>
                  </a:ext>
                </a:extLst>
              </p:cNvPr>
              <p:cNvSpPr/>
              <p:nvPr/>
            </p:nvSpPr>
            <p:spPr>
              <a:xfrm>
                <a:off x="1778396" y="93245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6" name="Rectangle 5">
                <a:extLst>
                  <a:ext uri="{FF2B5EF4-FFF2-40B4-BE49-F238E27FC236}">
                    <a16:creationId xmlns:a16="http://schemas.microsoft.com/office/drawing/2014/main" id="{E4ACAC5A-7ED1-44BA-AE3D-9C4A403618BC}"/>
                  </a:ext>
                </a:extLst>
              </p:cNvPr>
              <p:cNvSpPr>
                <a:spLocks noRot="1" noChangeAspect="1" noMove="1" noResize="1" noEditPoints="1" noAdjustHandles="1" noChangeArrowheads="1" noChangeShapeType="1" noTextEdit="1"/>
              </p:cNvSpPr>
              <p:nvPr/>
            </p:nvSpPr>
            <p:spPr>
              <a:xfrm>
                <a:off x="1778396" y="932454"/>
                <a:ext cx="410690"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956CFDE5-C8AC-4034-8D4D-D08B90B7E148}"/>
                  </a:ext>
                </a:extLst>
              </p:cNvPr>
              <p:cNvSpPr/>
              <p:nvPr/>
            </p:nvSpPr>
            <p:spPr>
              <a:xfrm>
                <a:off x="1983741" y="803092"/>
                <a:ext cx="952760"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e>
                          </m:d>
                        </m:num>
                        <m:den>
                          <m:r>
                            <a:rPr lang="fr-FR" i="0">
                              <a:latin typeface="Cambria Math" panose="02040503050406030204" pitchFamily="18" charset="0"/>
                            </a:rPr>
                            <m:t>2</m:t>
                          </m:r>
                        </m:den>
                      </m:f>
                    </m:oMath>
                  </m:oMathPara>
                </a14:m>
                <a:endParaRPr lang="fr-FR" dirty="0"/>
              </a:p>
            </p:txBody>
          </p:sp>
        </mc:Choice>
        <mc:Fallback xmlns="">
          <p:sp>
            <p:nvSpPr>
              <p:cNvPr id="7" name="Rectangle 6">
                <a:extLst>
                  <a:ext uri="{FF2B5EF4-FFF2-40B4-BE49-F238E27FC236}">
                    <a16:creationId xmlns:a16="http://schemas.microsoft.com/office/drawing/2014/main" id="{956CFDE5-C8AC-4034-8D4D-D08B90B7E148}"/>
                  </a:ext>
                </a:extLst>
              </p:cNvPr>
              <p:cNvSpPr>
                <a:spLocks noRot="1" noChangeAspect="1" noMove="1" noResize="1" noEditPoints="1" noAdjustHandles="1" noChangeArrowheads="1" noChangeShapeType="1" noTextEdit="1"/>
              </p:cNvSpPr>
              <p:nvPr/>
            </p:nvSpPr>
            <p:spPr>
              <a:xfrm>
                <a:off x="1983741" y="803092"/>
                <a:ext cx="952760" cy="628057"/>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B409F03F-EA00-461F-BC38-4E154B950CAE}"/>
                  </a:ext>
                </a:extLst>
              </p:cNvPr>
              <p:cNvSpPr/>
              <p:nvPr/>
            </p:nvSpPr>
            <p:spPr>
              <a:xfrm>
                <a:off x="2753598" y="922677"/>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oMath>
                  </m:oMathPara>
                </a14:m>
                <a:endParaRPr lang="fr-FR" dirty="0"/>
              </a:p>
            </p:txBody>
          </p:sp>
        </mc:Choice>
        <mc:Fallback xmlns="">
          <p:sp>
            <p:nvSpPr>
              <p:cNvPr id="8" name="Rectangle 7">
                <a:extLst>
                  <a:ext uri="{FF2B5EF4-FFF2-40B4-BE49-F238E27FC236}">
                    <a16:creationId xmlns:a16="http://schemas.microsoft.com/office/drawing/2014/main" id="{B409F03F-EA00-461F-BC38-4E154B950CAE}"/>
                  </a:ext>
                </a:extLst>
              </p:cNvPr>
              <p:cNvSpPr>
                <a:spLocks noRot="1" noChangeAspect="1" noMove="1" noResize="1" noEditPoints="1" noAdjustHandles="1" noChangeArrowheads="1" noChangeShapeType="1" noTextEdit="1"/>
              </p:cNvSpPr>
              <p:nvPr/>
            </p:nvSpPr>
            <p:spPr>
              <a:xfrm>
                <a:off x="2753598" y="922677"/>
                <a:ext cx="365806" cy="369332"/>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CE20BC1E-BF8B-4214-BE97-6C7B7F022CED}"/>
                  </a:ext>
                </a:extLst>
              </p:cNvPr>
              <p:cNvSpPr/>
              <p:nvPr/>
            </p:nvSpPr>
            <p:spPr>
              <a:xfrm>
                <a:off x="2914059" y="94223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9" name="Rectangle 8">
                <a:extLst>
                  <a:ext uri="{FF2B5EF4-FFF2-40B4-BE49-F238E27FC236}">
                    <a16:creationId xmlns:a16="http://schemas.microsoft.com/office/drawing/2014/main" id="{CE20BC1E-BF8B-4214-BE97-6C7B7F022CED}"/>
                  </a:ext>
                </a:extLst>
              </p:cNvPr>
              <p:cNvSpPr>
                <a:spLocks noRot="1" noChangeAspect="1" noMove="1" noResize="1" noEditPoints="1" noAdjustHandles="1" noChangeArrowheads="1" noChangeShapeType="1" noTextEdit="1"/>
              </p:cNvSpPr>
              <p:nvPr/>
            </p:nvSpPr>
            <p:spPr>
              <a:xfrm>
                <a:off x="2914059" y="942234"/>
                <a:ext cx="410690"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8CB718F0-BFAB-405E-9E4D-A7D796A0625B}"/>
                  </a:ext>
                </a:extLst>
              </p:cNvPr>
              <p:cNvSpPr/>
              <p:nvPr/>
            </p:nvSpPr>
            <p:spPr>
              <a:xfrm>
                <a:off x="3141846" y="812871"/>
                <a:ext cx="952760"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d>
                            <m:dPr>
                              <m:ctrlPr>
                                <a:rPr lang="fr-FR" i="1">
                                  <a:latin typeface="Cambria Math" panose="02040503050406030204" pitchFamily="18" charset="0"/>
                                </a:rPr>
                              </m:ctrlPr>
                            </m:dPr>
                            <m:e>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e>
                          </m:d>
                        </m:num>
                        <m:den>
                          <m:r>
                            <a:rPr lang="fr-FR" i="0">
                              <a:latin typeface="Cambria Math" panose="02040503050406030204" pitchFamily="18" charset="0"/>
                            </a:rPr>
                            <m:t>2</m:t>
                          </m:r>
                        </m:den>
                      </m:f>
                    </m:oMath>
                  </m:oMathPara>
                </a14:m>
                <a:endParaRPr lang="fr-FR" dirty="0"/>
              </a:p>
            </p:txBody>
          </p:sp>
        </mc:Choice>
        <mc:Fallback xmlns="">
          <p:sp>
            <p:nvSpPr>
              <p:cNvPr id="10" name="Rectangle 9">
                <a:extLst>
                  <a:ext uri="{FF2B5EF4-FFF2-40B4-BE49-F238E27FC236}">
                    <a16:creationId xmlns:a16="http://schemas.microsoft.com/office/drawing/2014/main" id="{8CB718F0-BFAB-405E-9E4D-A7D796A0625B}"/>
                  </a:ext>
                </a:extLst>
              </p:cNvPr>
              <p:cNvSpPr>
                <a:spLocks noRot="1" noChangeAspect="1" noMove="1" noResize="1" noEditPoints="1" noAdjustHandles="1" noChangeArrowheads="1" noChangeShapeType="1" noTextEdit="1"/>
              </p:cNvSpPr>
              <p:nvPr/>
            </p:nvSpPr>
            <p:spPr>
              <a:xfrm>
                <a:off x="3141846" y="812871"/>
                <a:ext cx="952760" cy="628057"/>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2045F498-B663-4BCE-B9D0-D381238023E7}"/>
                  </a:ext>
                </a:extLst>
              </p:cNvPr>
              <p:cNvSpPr/>
              <p:nvPr/>
            </p:nvSpPr>
            <p:spPr>
              <a:xfrm>
                <a:off x="3911703" y="942234"/>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3</m:t>
                      </m:r>
                    </m:oMath>
                  </m:oMathPara>
                </a14:m>
                <a:endParaRPr lang="fr-FR" dirty="0"/>
              </a:p>
            </p:txBody>
          </p:sp>
        </mc:Choice>
        <mc:Fallback xmlns="">
          <p:sp>
            <p:nvSpPr>
              <p:cNvPr id="11" name="Rectangle 10">
                <a:extLst>
                  <a:ext uri="{FF2B5EF4-FFF2-40B4-BE49-F238E27FC236}">
                    <a16:creationId xmlns:a16="http://schemas.microsoft.com/office/drawing/2014/main" id="{2045F498-B663-4BCE-B9D0-D381238023E7}"/>
                  </a:ext>
                </a:extLst>
              </p:cNvPr>
              <p:cNvSpPr>
                <a:spLocks noRot="1" noChangeAspect="1" noMove="1" noResize="1" noEditPoints="1" noAdjustHandles="1" noChangeArrowheads="1" noChangeShapeType="1" noTextEdit="1"/>
              </p:cNvSpPr>
              <p:nvPr/>
            </p:nvSpPr>
            <p:spPr>
              <a:xfrm>
                <a:off x="3911703" y="942234"/>
                <a:ext cx="365806" cy="36933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878DF476-F118-402D-88C0-9967B13FB50D}"/>
                  </a:ext>
                </a:extLst>
              </p:cNvPr>
              <p:cNvSpPr/>
              <p:nvPr/>
            </p:nvSpPr>
            <p:spPr>
              <a:xfrm>
                <a:off x="4094606" y="94223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2" name="Rectangle 11">
                <a:extLst>
                  <a:ext uri="{FF2B5EF4-FFF2-40B4-BE49-F238E27FC236}">
                    <a16:creationId xmlns:a16="http://schemas.microsoft.com/office/drawing/2014/main" id="{878DF476-F118-402D-88C0-9967B13FB50D}"/>
                  </a:ext>
                </a:extLst>
              </p:cNvPr>
              <p:cNvSpPr>
                <a:spLocks noRot="1" noChangeAspect="1" noMove="1" noResize="1" noEditPoints="1" noAdjustHandles="1" noChangeArrowheads="1" noChangeShapeType="1" noTextEdit="1"/>
              </p:cNvSpPr>
              <p:nvPr/>
            </p:nvSpPr>
            <p:spPr>
              <a:xfrm>
                <a:off x="4094606" y="942233"/>
                <a:ext cx="410690" cy="369332"/>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8E0685A4-B6FA-4E8E-ADE0-5402C2953812}"/>
                  </a:ext>
                </a:extLst>
              </p:cNvPr>
              <p:cNvSpPr/>
              <p:nvPr/>
            </p:nvSpPr>
            <p:spPr>
              <a:xfrm>
                <a:off x="4277509" y="799117"/>
                <a:ext cx="1688732"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3</m:t>
                          </m:r>
                        </m:num>
                        <m:den>
                          <m:r>
                            <a:rPr lang="fr-FR" i="0">
                              <a:latin typeface="Cambria Math" panose="02040503050406030204" pitchFamily="18" charset="0"/>
                            </a:rPr>
                            <m:t>2</m:t>
                          </m:r>
                        </m:den>
                      </m:f>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3</m:t>
                          </m:r>
                          <m:r>
                            <a:rPr lang="fr-FR" i="1">
                              <a:latin typeface="Cambria Math" panose="02040503050406030204" pitchFamily="18" charset="0"/>
                            </a:rPr>
                            <m:t>𝜉</m:t>
                          </m:r>
                        </m:num>
                        <m:den>
                          <m:r>
                            <a:rPr lang="fr-FR" i="0">
                              <a:latin typeface="Cambria Math" panose="02040503050406030204" pitchFamily="18" charset="0"/>
                            </a:rPr>
                            <m:t>2</m:t>
                          </m:r>
                        </m:den>
                      </m:f>
                    </m:oMath>
                  </m:oMathPara>
                </a14:m>
                <a:endParaRPr lang="fr-FR" dirty="0"/>
              </a:p>
            </p:txBody>
          </p:sp>
        </mc:Choice>
        <mc:Fallback xmlns="">
          <p:sp>
            <p:nvSpPr>
              <p:cNvPr id="13" name="Rectangle 12">
                <a:extLst>
                  <a:ext uri="{FF2B5EF4-FFF2-40B4-BE49-F238E27FC236}">
                    <a16:creationId xmlns:a16="http://schemas.microsoft.com/office/drawing/2014/main" id="{8E0685A4-B6FA-4E8E-ADE0-5402C2953812}"/>
                  </a:ext>
                </a:extLst>
              </p:cNvPr>
              <p:cNvSpPr>
                <a:spLocks noRot="1" noChangeAspect="1" noMove="1" noResize="1" noEditPoints="1" noAdjustHandles="1" noChangeArrowheads="1" noChangeShapeType="1" noTextEdit="1"/>
              </p:cNvSpPr>
              <p:nvPr/>
            </p:nvSpPr>
            <p:spPr>
              <a:xfrm>
                <a:off x="4277509" y="799117"/>
                <a:ext cx="1688732" cy="616451"/>
              </a:xfrm>
              <a:prstGeom prst="rect">
                <a:avLst/>
              </a:prstGeom>
              <a:blipFill>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0B8CDCAD-A5C0-4D46-9777-6867A9A4BC40}"/>
                  </a:ext>
                </a:extLst>
              </p:cNvPr>
              <p:cNvSpPr/>
              <p:nvPr/>
            </p:nvSpPr>
            <p:spPr>
              <a:xfrm>
                <a:off x="5760896" y="94223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4" name="Rectangle 13">
                <a:extLst>
                  <a:ext uri="{FF2B5EF4-FFF2-40B4-BE49-F238E27FC236}">
                    <a16:creationId xmlns:a16="http://schemas.microsoft.com/office/drawing/2014/main" id="{0B8CDCAD-A5C0-4D46-9777-6867A9A4BC40}"/>
                  </a:ext>
                </a:extLst>
              </p:cNvPr>
              <p:cNvSpPr>
                <a:spLocks noRot="1" noChangeAspect="1" noMove="1" noResize="1" noEditPoints="1" noAdjustHandles="1" noChangeArrowheads="1" noChangeShapeType="1" noTextEdit="1"/>
              </p:cNvSpPr>
              <p:nvPr/>
            </p:nvSpPr>
            <p:spPr>
              <a:xfrm>
                <a:off x="5760896" y="942233"/>
                <a:ext cx="410690" cy="369332"/>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2C2636A8-2CDA-427F-9C1C-46C54BC2C1FA}"/>
                  </a:ext>
                </a:extLst>
              </p:cNvPr>
              <p:cNvSpPr/>
              <p:nvPr/>
            </p:nvSpPr>
            <p:spPr>
              <a:xfrm>
                <a:off x="5966241" y="799053"/>
                <a:ext cx="769763"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5</m:t>
                          </m:r>
                        </m:num>
                        <m:den>
                          <m:r>
                            <a:rPr lang="fr-FR" i="0">
                              <a:latin typeface="Cambria Math" panose="02040503050406030204" pitchFamily="18" charset="0"/>
                            </a:rPr>
                            <m:t>2</m:t>
                          </m:r>
                        </m:den>
                      </m:f>
                      <m:r>
                        <a:rPr lang="fr-FR" i="0">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𝜉</m:t>
                          </m:r>
                        </m:num>
                        <m:den>
                          <m:r>
                            <a:rPr lang="fr-FR" i="0">
                              <a:latin typeface="Cambria Math" panose="02040503050406030204" pitchFamily="18" charset="0"/>
                            </a:rPr>
                            <m:t>2</m:t>
                          </m:r>
                        </m:den>
                      </m:f>
                    </m:oMath>
                  </m:oMathPara>
                </a14:m>
                <a:endParaRPr lang="fr-FR" dirty="0"/>
              </a:p>
            </p:txBody>
          </p:sp>
        </mc:Choice>
        <mc:Fallback xmlns="">
          <p:sp>
            <p:nvSpPr>
              <p:cNvPr id="15" name="Rectangle 14">
                <a:extLst>
                  <a:ext uri="{FF2B5EF4-FFF2-40B4-BE49-F238E27FC236}">
                    <a16:creationId xmlns:a16="http://schemas.microsoft.com/office/drawing/2014/main" id="{2C2636A8-2CDA-427F-9C1C-46C54BC2C1FA}"/>
                  </a:ext>
                </a:extLst>
              </p:cNvPr>
              <p:cNvSpPr>
                <a:spLocks noRot="1" noChangeAspect="1" noMove="1" noResize="1" noEditPoints="1" noAdjustHandles="1" noChangeArrowheads="1" noChangeShapeType="1" noTextEdit="1"/>
              </p:cNvSpPr>
              <p:nvPr/>
            </p:nvSpPr>
            <p:spPr>
              <a:xfrm>
                <a:off x="5966241" y="799053"/>
                <a:ext cx="769763" cy="616515"/>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7FE1CC95-F113-454F-8DA7-7671A6FEE3C5}"/>
                  </a:ext>
                </a:extLst>
              </p:cNvPr>
              <p:cNvSpPr/>
              <p:nvPr/>
            </p:nvSpPr>
            <p:spPr>
              <a:xfrm>
                <a:off x="3451962" y="1792134"/>
                <a:ext cx="919482"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𝑥</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𝜉</m:t>
                          </m:r>
                        </m:e>
                      </m:d>
                    </m:oMath>
                  </m:oMathPara>
                </a14:m>
                <a:endParaRPr lang="fr-FR" dirty="0"/>
              </a:p>
            </p:txBody>
          </p:sp>
        </mc:Choice>
        <mc:Fallback xmlns="">
          <p:sp>
            <p:nvSpPr>
              <p:cNvPr id="16" name="Rectangle 15">
                <a:extLst>
                  <a:ext uri="{FF2B5EF4-FFF2-40B4-BE49-F238E27FC236}">
                    <a16:creationId xmlns:a16="http://schemas.microsoft.com/office/drawing/2014/main" id="{7FE1CC95-F113-454F-8DA7-7671A6FEE3C5}"/>
                  </a:ext>
                </a:extLst>
              </p:cNvPr>
              <p:cNvSpPr>
                <a:spLocks noRot="1" noChangeAspect="1" noMove="1" noResize="1" noEditPoints="1" noAdjustHandles="1" noChangeArrowheads="1" noChangeShapeType="1" noTextEdit="1"/>
              </p:cNvSpPr>
              <p:nvPr/>
            </p:nvSpPr>
            <p:spPr>
              <a:xfrm>
                <a:off x="3451962" y="1792134"/>
                <a:ext cx="919482" cy="388889"/>
              </a:xfrm>
              <a:prstGeom prst="rect">
                <a:avLst/>
              </a:prstGeom>
              <a:blipFill>
                <a:blip r:embed="rId13"/>
                <a:stretch>
                  <a:fillRect b="-78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FEC6B6E1-879E-4189-B270-27F893A61DE3}"/>
                  </a:ext>
                </a:extLst>
              </p:cNvPr>
              <p:cNvSpPr/>
              <p:nvPr/>
            </p:nvSpPr>
            <p:spPr>
              <a:xfrm>
                <a:off x="4166099" y="179213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7" name="Rectangle 16">
                <a:extLst>
                  <a:ext uri="{FF2B5EF4-FFF2-40B4-BE49-F238E27FC236}">
                    <a16:creationId xmlns:a16="http://schemas.microsoft.com/office/drawing/2014/main" id="{FEC6B6E1-879E-4189-B270-27F893A61DE3}"/>
                  </a:ext>
                </a:extLst>
              </p:cNvPr>
              <p:cNvSpPr>
                <a:spLocks noRot="1" noChangeAspect="1" noMove="1" noResize="1" noEditPoints="1" noAdjustHandles="1" noChangeArrowheads="1" noChangeShapeType="1" noTextEdit="1"/>
              </p:cNvSpPr>
              <p:nvPr/>
            </p:nvSpPr>
            <p:spPr>
              <a:xfrm>
                <a:off x="4166099" y="1792133"/>
                <a:ext cx="410690" cy="369332"/>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2CD3B92C-DEFD-4C2B-B4B0-17745B901C24}"/>
                  </a:ext>
                </a:extLst>
              </p:cNvPr>
              <p:cNvSpPr/>
              <p:nvPr/>
            </p:nvSpPr>
            <p:spPr>
              <a:xfrm>
                <a:off x="4398292" y="1671331"/>
                <a:ext cx="1119473"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1</m:t>
                          </m:r>
                        </m:num>
                        <m:den>
                          <m:r>
                            <a:rPr lang="fr-FR">
                              <a:latin typeface="Cambria Math" panose="02040503050406030204" pitchFamily="18" charset="0"/>
                            </a:rPr>
                            <m:t>2</m:t>
                          </m:r>
                        </m:den>
                      </m:f>
                      <m:d>
                        <m:dPr>
                          <m:ctrlPr>
                            <a:rPr lang="fr-FR" i="1">
                              <a:latin typeface="Cambria Math" panose="02040503050406030204" pitchFamily="18" charset="0"/>
                            </a:rPr>
                          </m:ctrlPr>
                        </m:dPr>
                        <m:e>
                          <m:r>
                            <a:rPr lang="fr-FR">
                              <a:latin typeface="Cambria Math" panose="02040503050406030204" pitchFamily="18" charset="0"/>
                            </a:rPr>
                            <m:t>5+</m:t>
                          </m:r>
                          <m:r>
                            <a:rPr lang="fr-FR" i="1">
                              <a:latin typeface="Cambria Math" panose="02040503050406030204" pitchFamily="18" charset="0"/>
                            </a:rPr>
                            <m:t>𝜉</m:t>
                          </m:r>
                        </m:e>
                      </m:d>
                    </m:oMath>
                  </m:oMathPara>
                </a14:m>
                <a:endParaRPr lang="fr-FR" dirty="0"/>
              </a:p>
            </p:txBody>
          </p:sp>
        </mc:Choice>
        <mc:Fallback xmlns="">
          <p:sp>
            <p:nvSpPr>
              <p:cNvPr id="19" name="Rectangle 18">
                <a:extLst>
                  <a:ext uri="{FF2B5EF4-FFF2-40B4-BE49-F238E27FC236}">
                    <a16:creationId xmlns:a16="http://schemas.microsoft.com/office/drawing/2014/main" id="{2CD3B92C-DEFD-4C2B-B4B0-17745B901C24}"/>
                  </a:ext>
                </a:extLst>
              </p:cNvPr>
              <p:cNvSpPr>
                <a:spLocks noRot="1" noChangeAspect="1" noMove="1" noResize="1" noEditPoints="1" noAdjustHandles="1" noChangeArrowheads="1" noChangeShapeType="1" noTextEdit="1"/>
              </p:cNvSpPr>
              <p:nvPr/>
            </p:nvSpPr>
            <p:spPr>
              <a:xfrm>
                <a:off x="4398292" y="1671331"/>
                <a:ext cx="1119473" cy="610936"/>
              </a:xfrm>
              <a:prstGeom prst="rect">
                <a:avLst/>
              </a:prstGeom>
              <a:blipFill>
                <a:blip r:embed="rId15"/>
                <a:stretch>
                  <a:fillRect/>
                </a:stretch>
              </a:blipFill>
            </p:spPr>
            <p:txBody>
              <a:bodyPr/>
              <a:lstStyle/>
              <a:p>
                <a:r>
                  <a:rPr lang="fr-FR">
                    <a:noFill/>
                  </a:rPr>
                  <a:t> </a:t>
                </a:r>
              </a:p>
            </p:txBody>
          </p:sp>
        </mc:Fallback>
      </mc:AlternateContent>
      <p:sp>
        <p:nvSpPr>
          <p:cNvPr id="20" name="Rectangle 19">
            <a:extLst>
              <a:ext uri="{FF2B5EF4-FFF2-40B4-BE49-F238E27FC236}">
                <a16:creationId xmlns:a16="http://schemas.microsoft.com/office/drawing/2014/main" xmlns="" id="{5A3E3DA3-2FB9-4AE6-8BF1-7FABF7DD3936}"/>
              </a:ext>
            </a:extLst>
          </p:cNvPr>
          <p:cNvSpPr/>
          <p:nvPr/>
        </p:nvSpPr>
        <p:spPr>
          <a:xfrm>
            <a:off x="6251451" y="1801912"/>
            <a:ext cx="385042" cy="369332"/>
          </a:xfrm>
          <a:prstGeom prst="rect">
            <a:avLst/>
          </a:prstGeom>
        </p:spPr>
        <p:txBody>
          <a:bodyPr wrap="none">
            <a:spAutoFit/>
          </a:bodyPr>
          <a:lstStyle/>
          <a:p>
            <a:r>
              <a:rPr lang="fr-FR" dirty="0">
                <a:latin typeface="Cambria Math" panose="02040503050406030204" pitchFamily="18" charset="0"/>
                <a:ea typeface="Times New Roman" panose="02020603050405020304" pitchFamily="18" charset="0"/>
                <a:cs typeface="Times New Roman" panose="02020603050405020304" pitchFamily="18" charset="0"/>
              </a:rPr>
              <a:t>⇒</a:t>
            </a:r>
            <a:endParaRPr lang="fr-FR" dirty="0"/>
          </a:p>
        </p:txBody>
      </p:sp>
      <p:grpSp>
        <p:nvGrpSpPr>
          <p:cNvPr id="23" name="Groupe 22">
            <a:extLst>
              <a:ext uri="{FF2B5EF4-FFF2-40B4-BE49-F238E27FC236}">
                <a16:creationId xmlns:a16="http://schemas.microsoft.com/office/drawing/2014/main" xmlns="" id="{A1D8919D-0FB8-4F84-B681-967E639E2239}"/>
              </a:ext>
            </a:extLst>
          </p:cNvPr>
          <p:cNvGrpSpPr/>
          <p:nvPr/>
        </p:nvGrpSpPr>
        <p:grpSpPr>
          <a:xfrm>
            <a:off x="7370179" y="1792133"/>
            <a:ext cx="1321196" cy="369332"/>
            <a:chOff x="7370179" y="1792133"/>
            <a:chExt cx="1321196" cy="369332"/>
          </a:xfrm>
        </p:grpSpPr>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5E985DE4-5C97-41B0-8CE0-911E5EA8815B}"/>
                    </a:ext>
                  </a:extLst>
                </p:cNvPr>
                <p:cNvSpPr/>
                <p:nvPr/>
              </p:nvSpPr>
              <p:spPr>
                <a:xfrm>
                  <a:off x="7370179" y="1792133"/>
                  <a:ext cx="13211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r>
                          <a:rPr lang="fr-FR" i="0">
                            <a:latin typeface="Cambria Math" panose="02040503050406030204" pitchFamily="18" charset="0"/>
                          </a:rPr>
                          <m:t>=2</m:t>
                        </m:r>
                        <m:r>
                          <a:rPr lang="fr-FR" i="1">
                            <a:latin typeface="Cambria Math" panose="02040503050406030204" pitchFamily="18" charset="0"/>
                          </a:rPr>
                          <m:t>𝑥</m:t>
                        </m:r>
                        <m:r>
                          <a:rPr lang="fr-FR" i="0">
                            <a:latin typeface="Cambria Math" panose="02040503050406030204" pitchFamily="18" charset="0"/>
                          </a:rPr>
                          <m:t>−5</m:t>
                        </m:r>
                      </m:oMath>
                    </m:oMathPara>
                  </a14:m>
                  <a:endParaRPr lang="fr-FR" dirty="0"/>
                </a:p>
              </p:txBody>
            </p:sp>
          </mc:Choice>
          <mc:Fallback xmlns="">
            <p:sp>
              <p:nvSpPr>
                <p:cNvPr id="21" name="Rectangle 20">
                  <a:extLst>
                    <a:ext uri="{FF2B5EF4-FFF2-40B4-BE49-F238E27FC236}">
                      <a16:creationId xmlns:a16="http://schemas.microsoft.com/office/drawing/2014/main" id="{5E985DE4-5C97-41B0-8CE0-911E5EA8815B}"/>
                    </a:ext>
                  </a:extLst>
                </p:cNvPr>
                <p:cNvSpPr>
                  <a:spLocks noRot="1" noChangeAspect="1" noMove="1" noResize="1" noEditPoints="1" noAdjustHandles="1" noChangeArrowheads="1" noChangeShapeType="1" noTextEdit="1"/>
                </p:cNvSpPr>
                <p:nvPr/>
              </p:nvSpPr>
              <p:spPr>
                <a:xfrm>
                  <a:off x="7370179" y="1792133"/>
                  <a:ext cx="1321196" cy="369332"/>
                </a:xfrm>
                <a:prstGeom prst="rect">
                  <a:avLst/>
                </a:prstGeom>
                <a:blipFill>
                  <a:blip r:embed="rId16"/>
                  <a:stretch>
                    <a:fillRect b="-11475"/>
                  </a:stretch>
                </a:blipFill>
              </p:spPr>
              <p:txBody>
                <a:bodyPr/>
                <a:lstStyle/>
                <a:p>
                  <a:r>
                    <a:rPr lang="fr-FR">
                      <a:noFill/>
                    </a:rPr>
                    <a:t> </a:t>
                  </a:r>
                </a:p>
              </p:txBody>
            </p:sp>
          </mc:Fallback>
        </mc:AlternateContent>
        <p:sp>
          <p:nvSpPr>
            <p:cNvPr id="22" name="Rectangle : coins arrondis 21">
              <a:extLst>
                <a:ext uri="{FF2B5EF4-FFF2-40B4-BE49-F238E27FC236}">
                  <a16:creationId xmlns:a16="http://schemas.microsoft.com/office/drawing/2014/main" xmlns="" id="{2EC754B8-AF85-43CA-AC82-540F8B4E3591}"/>
                </a:ext>
              </a:extLst>
            </p:cNvPr>
            <p:cNvSpPr/>
            <p:nvPr/>
          </p:nvSpPr>
          <p:spPr>
            <a:xfrm>
              <a:off x="7370179" y="1801912"/>
              <a:ext cx="1321196" cy="3595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 name="Rectangle 23">
            <a:extLst>
              <a:ext uri="{FF2B5EF4-FFF2-40B4-BE49-F238E27FC236}">
                <a16:creationId xmlns:a16="http://schemas.microsoft.com/office/drawing/2014/main" xmlns="" id="{407E644F-3F62-45CC-993A-8AA83B446C26}"/>
              </a:ext>
            </a:extLst>
          </p:cNvPr>
          <p:cNvSpPr/>
          <p:nvPr/>
        </p:nvSpPr>
        <p:spPr>
          <a:xfrm>
            <a:off x="256425" y="2867885"/>
            <a:ext cx="447558" cy="374077"/>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Et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0544632D-1930-46B8-B086-BB17431BAC03}"/>
                  </a:ext>
                </a:extLst>
              </p:cNvPr>
              <p:cNvSpPr/>
              <p:nvPr/>
            </p:nvSpPr>
            <p:spPr>
              <a:xfrm>
                <a:off x="2654854" y="3691756"/>
                <a:ext cx="929100"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𝜉</m:t>
                          </m:r>
                        </m:e>
                      </m:d>
                    </m:oMath>
                  </m:oMathPara>
                </a14:m>
                <a:endParaRPr lang="fr-FR" dirty="0"/>
              </a:p>
            </p:txBody>
          </p:sp>
        </mc:Choice>
        <mc:Fallback xmlns="">
          <p:sp>
            <p:nvSpPr>
              <p:cNvPr id="25" name="Rectangle 24">
                <a:extLst>
                  <a:ext uri="{FF2B5EF4-FFF2-40B4-BE49-F238E27FC236}">
                    <a16:creationId xmlns:a16="http://schemas.microsoft.com/office/drawing/2014/main" id="{0544632D-1930-46B8-B086-BB17431BAC03}"/>
                  </a:ext>
                </a:extLst>
              </p:cNvPr>
              <p:cNvSpPr>
                <a:spLocks noRot="1" noChangeAspect="1" noMove="1" noResize="1" noEditPoints="1" noAdjustHandles="1" noChangeArrowheads="1" noChangeShapeType="1" noTextEdit="1"/>
              </p:cNvSpPr>
              <p:nvPr/>
            </p:nvSpPr>
            <p:spPr>
              <a:xfrm>
                <a:off x="2654854" y="3691756"/>
                <a:ext cx="929100" cy="388889"/>
              </a:xfrm>
              <a:prstGeom prst="rect">
                <a:avLst/>
              </a:prstGeom>
              <a:blipFill>
                <a:blip r:embed="rId17"/>
                <a:stretch>
                  <a:fillRect b="-952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254E60C8-CEBA-4526-A55A-5FBB50623199}"/>
                  </a:ext>
                </a:extLst>
              </p:cNvPr>
              <p:cNvSpPr/>
              <p:nvPr/>
            </p:nvSpPr>
            <p:spPr>
              <a:xfrm>
                <a:off x="3414218" y="370153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6" name="Rectangle 25">
                <a:extLst>
                  <a:ext uri="{FF2B5EF4-FFF2-40B4-BE49-F238E27FC236}">
                    <a16:creationId xmlns:a16="http://schemas.microsoft.com/office/drawing/2014/main" id="{254E60C8-CEBA-4526-A55A-5FBB50623199}"/>
                  </a:ext>
                </a:extLst>
              </p:cNvPr>
              <p:cNvSpPr>
                <a:spLocks noRot="1" noChangeAspect="1" noMove="1" noResize="1" noEditPoints="1" noAdjustHandles="1" noChangeArrowheads="1" noChangeShapeType="1" noTextEdit="1"/>
              </p:cNvSpPr>
              <p:nvPr/>
            </p:nvSpPr>
            <p:spPr>
              <a:xfrm>
                <a:off x="3414218" y="3701534"/>
                <a:ext cx="410690" cy="369332"/>
              </a:xfrm>
              <a:prstGeom prst="rect">
                <a:avLst/>
              </a:prstGeom>
              <a:blipFill>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3AEBBB30-8BE3-43C6-A70D-5140AD4947DC}"/>
                  </a:ext>
                </a:extLst>
              </p:cNvPr>
              <p:cNvSpPr/>
              <p:nvPr/>
            </p:nvSpPr>
            <p:spPr>
              <a:xfrm>
                <a:off x="3579135" y="3436012"/>
                <a:ext cx="1376018" cy="9003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fr-FR" i="1" smtClean="0">
                              <a:latin typeface="Cambria Math" panose="02040503050406030204" pitchFamily="18" charset="0"/>
                            </a:rPr>
                          </m:ctrlPr>
                        </m:naryPr>
                        <m:sub>
                          <m:r>
                            <m:rPr>
                              <m:brk m:alnAt="23"/>
                            </m:rPr>
                            <a:rPr lang="fr-FR" b="0" i="1" smtClean="0">
                              <a:latin typeface="Cambria Math" panose="02040503050406030204" pitchFamily="18" charset="0"/>
                            </a:rPr>
                            <m:t>𝑖</m:t>
                          </m:r>
                          <m:r>
                            <a:rPr lang="fr-FR" b="0" i="1" smtClean="0">
                              <a:latin typeface="Cambria Math" panose="02040503050406030204" pitchFamily="18" charset="0"/>
                            </a:rPr>
                            <m:t>=1</m:t>
                          </m:r>
                        </m:sub>
                        <m:sup>
                          <m:r>
                            <a:rPr lang="fr-FR" b="0" i="1" smtClean="0">
                              <a:latin typeface="Cambria Math" panose="02040503050406030204" pitchFamily="18" charset="0"/>
                            </a:rPr>
                            <m:t>2</m:t>
                          </m:r>
                        </m:sup>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𝑖</m:t>
                              </m:r>
                            </m:sub>
                          </m:sSub>
                          <m:d>
                            <m:dPr>
                              <m:ctrlPr>
                                <a:rPr lang="fr-FR" i="1">
                                  <a:latin typeface="Cambria Math" panose="02040503050406030204" pitchFamily="18" charset="0"/>
                                </a:rPr>
                              </m:ctrlPr>
                            </m:dPr>
                            <m:e>
                              <m:r>
                                <a:rPr lang="fr-FR" i="1">
                                  <a:latin typeface="Cambria Math" panose="02040503050406030204" pitchFamily="18" charset="0"/>
                                </a:rPr>
                                <m:t>𝜉</m:t>
                              </m:r>
                            </m:e>
                          </m:d>
                          <m:sSub>
                            <m:sSubPr>
                              <m:ctrlPr>
                                <a:rPr lang="fr-FR" i="1">
                                  <a:latin typeface="Cambria Math" panose="02040503050406030204" pitchFamily="18" charset="0"/>
                                </a:rPr>
                              </m:ctrlPr>
                            </m:sSubPr>
                            <m:e>
                              <m:r>
                                <a:rPr lang="fr-FR">
                                  <a:latin typeface="Cambria Math" panose="02040503050406030204" pitchFamily="18" charset="0"/>
                                </a:rPr>
                                <m:t> </m:t>
                              </m:r>
                              <m:r>
                                <a:rPr lang="fr-FR" i="1">
                                  <a:latin typeface="Cambria Math" panose="02040503050406030204" pitchFamily="18" charset="0"/>
                                </a:rPr>
                                <m:t>𝑢</m:t>
                              </m:r>
                            </m:e>
                            <m:sub>
                              <m:r>
                                <a:rPr lang="fr-FR" i="1">
                                  <a:latin typeface="Cambria Math" panose="02040503050406030204" pitchFamily="18" charset="0"/>
                                </a:rPr>
                                <m:t>𝑖</m:t>
                              </m:r>
                            </m:sub>
                          </m:sSub>
                        </m:e>
                      </m:nary>
                    </m:oMath>
                  </m:oMathPara>
                </a14:m>
                <a:endParaRPr lang="fr-FR" dirty="0"/>
              </a:p>
            </p:txBody>
          </p:sp>
        </mc:Choice>
        <mc:Fallback xmlns="">
          <p:sp>
            <p:nvSpPr>
              <p:cNvPr id="28" name="Rectangle 27">
                <a:extLst>
                  <a:ext uri="{FF2B5EF4-FFF2-40B4-BE49-F238E27FC236}">
                    <a16:creationId xmlns:a16="http://schemas.microsoft.com/office/drawing/2014/main" id="{3AEBBB30-8BE3-43C6-A70D-5140AD4947DC}"/>
                  </a:ext>
                </a:extLst>
              </p:cNvPr>
              <p:cNvSpPr>
                <a:spLocks noRot="1" noChangeAspect="1" noMove="1" noResize="1" noEditPoints="1" noAdjustHandles="1" noChangeArrowheads="1" noChangeShapeType="1" noTextEdit="1"/>
              </p:cNvSpPr>
              <p:nvPr/>
            </p:nvSpPr>
            <p:spPr>
              <a:xfrm>
                <a:off x="3579135" y="3436012"/>
                <a:ext cx="1376018" cy="900375"/>
              </a:xfrm>
              <a:prstGeom prst="rect">
                <a:avLst/>
              </a:prstGeom>
              <a:blipFill>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D035DCC4-C7F0-4E10-B85F-E2922172F646}"/>
                  </a:ext>
                </a:extLst>
              </p:cNvPr>
              <p:cNvSpPr/>
              <p:nvPr/>
            </p:nvSpPr>
            <p:spPr>
              <a:xfrm>
                <a:off x="4749808" y="372821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9" name="Rectangle 28">
                <a:extLst>
                  <a:ext uri="{FF2B5EF4-FFF2-40B4-BE49-F238E27FC236}">
                    <a16:creationId xmlns:a16="http://schemas.microsoft.com/office/drawing/2014/main" id="{D035DCC4-C7F0-4E10-B85F-E2922172F646}"/>
                  </a:ext>
                </a:extLst>
              </p:cNvPr>
              <p:cNvSpPr>
                <a:spLocks noRot="1" noChangeAspect="1" noMove="1" noResize="1" noEditPoints="1" noAdjustHandles="1" noChangeArrowheads="1" noChangeShapeType="1" noTextEdit="1"/>
              </p:cNvSpPr>
              <p:nvPr/>
            </p:nvSpPr>
            <p:spPr>
              <a:xfrm>
                <a:off x="4749808" y="3728216"/>
                <a:ext cx="410690" cy="369332"/>
              </a:xfrm>
              <a:prstGeom prst="rect">
                <a:avLst/>
              </a:prstGeom>
              <a:blipFill>
                <a:blip r:embed="rId2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xmlns="" id="{84CA5CBE-817A-49A6-B411-74716726389B}"/>
                  </a:ext>
                </a:extLst>
              </p:cNvPr>
              <p:cNvSpPr/>
              <p:nvPr/>
            </p:nvSpPr>
            <p:spPr>
              <a:xfrm>
                <a:off x="4955153" y="3691756"/>
                <a:ext cx="21294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b="0" i="0" smtClean="0">
                                  <a:latin typeface="Cambria Math" panose="02040503050406030204" pitchFamily="18" charset="0"/>
                                </a:rPr>
                                <m:t>1</m:t>
                              </m:r>
                            </m:sub>
                          </m:sSub>
                          <m:d>
                            <m:dPr>
                              <m:ctrlPr>
                                <a:rPr lang="fr-FR" i="1">
                                  <a:latin typeface="Cambria Math" panose="02040503050406030204" pitchFamily="18" charset="0"/>
                                </a:rPr>
                              </m:ctrlPr>
                            </m:dPr>
                            <m:e>
                              <m:r>
                                <a:rPr lang="fr-FR" i="1">
                                  <a:latin typeface="Cambria Math" panose="02040503050406030204" pitchFamily="18" charset="0"/>
                                </a:rPr>
                                <m:t>𝜉</m:t>
                              </m:r>
                            </m:e>
                          </m:d>
                          <m:r>
                            <a:rPr lang="fr-FR" i="1">
                              <a:latin typeface="Cambria Math" panose="02040503050406030204" pitchFamily="18" charset="0"/>
                            </a:rPr>
                            <m:t>𝑢</m:t>
                          </m:r>
                        </m:e>
                        <m:sub>
                          <m:r>
                            <a:rPr lang="fr-FR" i="0">
                              <a:latin typeface="Cambria Math" panose="02040503050406030204" pitchFamily="18" charset="0"/>
                            </a:rPr>
                            <m:t>3</m:t>
                          </m:r>
                        </m:sub>
                      </m:sSub>
                      <m:r>
                        <a:rPr lang="fr-FR" i="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𝑁</m:t>
                          </m:r>
                        </m:e>
                        <m:sub>
                          <m:r>
                            <a:rPr lang="fr-FR" i="0">
                              <a:latin typeface="Cambria Math" panose="02040503050406030204" pitchFamily="18" charset="0"/>
                            </a:rPr>
                            <m:t>2</m:t>
                          </m:r>
                        </m:sub>
                      </m:sSub>
                      <m:d>
                        <m:dPr>
                          <m:ctrlPr>
                            <a:rPr lang="fr-FR" i="1">
                              <a:latin typeface="Cambria Math" panose="02040503050406030204" pitchFamily="18" charset="0"/>
                            </a:rPr>
                          </m:ctrlPr>
                        </m:dPr>
                        <m:e>
                          <m:r>
                            <a:rPr lang="fr-FR" i="1">
                              <a:latin typeface="Cambria Math" panose="02040503050406030204" pitchFamily="18" charset="0"/>
                            </a:rPr>
                            <m:t>𝜉</m:t>
                          </m:r>
                        </m:e>
                      </m:d>
                      <m:sSub>
                        <m:sSubPr>
                          <m:ctrlPr>
                            <a:rPr lang="fr-FR" i="1">
                              <a:latin typeface="Cambria Math" panose="02040503050406030204" pitchFamily="18" charset="0"/>
                            </a:rPr>
                          </m:ctrlPr>
                        </m:sSubPr>
                        <m:e>
                          <m:r>
                            <a:rPr lang="fr-FR" i="1">
                              <a:latin typeface="Cambria Math" panose="02040503050406030204" pitchFamily="18" charset="0"/>
                            </a:rPr>
                            <m:t>𝑢</m:t>
                          </m:r>
                        </m:e>
                        <m:sub>
                          <m:r>
                            <a:rPr lang="fr-FR" i="0">
                              <a:latin typeface="Cambria Math" panose="02040503050406030204" pitchFamily="18" charset="0"/>
                            </a:rPr>
                            <m:t>4</m:t>
                          </m:r>
                        </m:sub>
                      </m:sSub>
                    </m:oMath>
                  </m:oMathPara>
                </a14:m>
                <a:endParaRPr lang="fr-FR" dirty="0"/>
              </a:p>
            </p:txBody>
          </p:sp>
        </mc:Choice>
        <mc:Fallback xmlns="">
          <p:sp>
            <p:nvSpPr>
              <p:cNvPr id="30" name="Rectangle 29">
                <a:extLst>
                  <a:ext uri="{FF2B5EF4-FFF2-40B4-BE49-F238E27FC236}">
                    <a16:creationId xmlns:a16="http://schemas.microsoft.com/office/drawing/2014/main" id="{84CA5CBE-817A-49A6-B411-74716726389B}"/>
                  </a:ext>
                </a:extLst>
              </p:cNvPr>
              <p:cNvSpPr>
                <a:spLocks noRot="1" noChangeAspect="1" noMove="1" noResize="1" noEditPoints="1" noAdjustHandles="1" noChangeArrowheads="1" noChangeShapeType="1" noTextEdit="1"/>
              </p:cNvSpPr>
              <p:nvPr/>
            </p:nvSpPr>
            <p:spPr>
              <a:xfrm>
                <a:off x="4955153" y="3691756"/>
                <a:ext cx="2129494" cy="369332"/>
              </a:xfrm>
              <a:prstGeom prst="rect">
                <a:avLst/>
              </a:prstGeom>
              <a:blipFill>
                <a:blip r:embed="rId21"/>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BC5E7207-D91B-4C2F-84B7-456573BD553D}"/>
                  </a:ext>
                </a:extLst>
              </p:cNvPr>
              <p:cNvSpPr/>
              <p:nvPr/>
            </p:nvSpPr>
            <p:spPr>
              <a:xfrm>
                <a:off x="2640066" y="4608965"/>
                <a:ext cx="939873"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𝑥</m:t>
                          </m:r>
                        </m:e>
                      </m:d>
                    </m:oMath>
                  </m:oMathPara>
                </a14:m>
                <a:endParaRPr lang="fr-FR" dirty="0"/>
              </a:p>
            </p:txBody>
          </p:sp>
        </mc:Choice>
        <mc:Fallback xmlns="">
          <p:sp>
            <p:nvSpPr>
              <p:cNvPr id="31" name="Rectangle 30">
                <a:extLst>
                  <a:ext uri="{FF2B5EF4-FFF2-40B4-BE49-F238E27FC236}">
                    <a16:creationId xmlns:a16="http://schemas.microsoft.com/office/drawing/2014/main" id="{BC5E7207-D91B-4C2F-84B7-456573BD553D}"/>
                  </a:ext>
                </a:extLst>
              </p:cNvPr>
              <p:cNvSpPr>
                <a:spLocks noRot="1" noChangeAspect="1" noMove="1" noResize="1" noEditPoints="1" noAdjustHandles="1" noChangeArrowheads="1" noChangeShapeType="1" noTextEdit="1"/>
              </p:cNvSpPr>
              <p:nvPr/>
            </p:nvSpPr>
            <p:spPr>
              <a:xfrm>
                <a:off x="2640066" y="4608965"/>
                <a:ext cx="939873" cy="388889"/>
              </a:xfrm>
              <a:prstGeom prst="rect">
                <a:avLst/>
              </a:prstGeom>
              <a:blipFill>
                <a:blip r:embed="rId2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9572B73B-8B61-45A8-87D6-DE12CA26EA72}"/>
                  </a:ext>
                </a:extLst>
              </p:cNvPr>
              <p:cNvSpPr/>
              <p:nvPr/>
            </p:nvSpPr>
            <p:spPr>
              <a:xfrm>
                <a:off x="3373790" y="4617174"/>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2" name="Rectangle 31">
                <a:extLst>
                  <a:ext uri="{FF2B5EF4-FFF2-40B4-BE49-F238E27FC236}">
                    <a16:creationId xmlns:a16="http://schemas.microsoft.com/office/drawing/2014/main" id="{9572B73B-8B61-45A8-87D6-DE12CA26EA72}"/>
                  </a:ext>
                </a:extLst>
              </p:cNvPr>
              <p:cNvSpPr>
                <a:spLocks noRot="1" noChangeAspect="1" noMove="1" noResize="1" noEditPoints="1" noAdjustHandles="1" noChangeArrowheads="1" noChangeShapeType="1" noTextEdit="1"/>
              </p:cNvSpPr>
              <p:nvPr/>
            </p:nvSpPr>
            <p:spPr>
              <a:xfrm>
                <a:off x="3373790" y="4617174"/>
                <a:ext cx="410690" cy="369332"/>
              </a:xfrm>
              <a:prstGeom prst="rect">
                <a:avLst/>
              </a:prstGeom>
              <a:blipFill>
                <a:blip r:embed="rId2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3836157E-3F59-4843-8E52-E87E0DDA051A}"/>
                  </a:ext>
                </a:extLst>
              </p:cNvPr>
              <p:cNvSpPr/>
              <p:nvPr/>
            </p:nvSpPr>
            <p:spPr>
              <a:xfrm>
                <a:off x="3579135" y="4493614"/>
                <a:ext cx="2169504"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num>
                        <m:den>
                          <m:r>
                            <a:rPr lang="fr-FR" i="0">
                              <a:latin typeface="Cambria Math" panose="02040503050406030204" pitchFamily="18" charset="0"/>
                            </a:rPr>
                            <m:t>2</m:t>
                          </m:r>
                        </m:den>
                      </m:f>
                      <m:r>
                        <a:rPr lang="fr-FR" i="0">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𝑢</m:t>
                          </m:r>
                        </m:e>
                        <m:sub>
                          <m:r>
                            <a:rPr lang="fr-FR" i="0">
                              <a:latin typeface="Cambria Math" panose="02040503050406030204" pitchFamily="18" charset="0"/>
                            </a:rPr>
                            <m:t>3</m:t>
                          </m:r>
                        </m:sub>
                      </m:sSub>
                      <m:r>
                        <a:rPr lang="fr-FR" i="0">
                          <a:latin typeface="Cambria Math" panose="02040503050406030204" pitchFamily="18" charset="0"/>
                        </a:rPr>
                        <m:t>+</m:t>
                      </m:r>
                      <m:f>
                        <m:fPr>
                          <m:ctrlPr>
                            <a:rPr lang="fr-FR" i="1">
                              <a:latin typeface="Cambria Math" panose="02040503050406030204" pitchFamily="18" charset="0"/>
                            </a:rPr>
                          </m:ctrlPr>
                        </m:fPr>
                        <m:num>
                          <m:r>
                            <a:rPr lang="fr-FR" i="0">
                              <a:latin typeface="Cambria Math" panose="02040503050406030204" pitchFamily="18" charset="0"/>
                            </a:rPr>
                            <m:t>1+</m:t>
                          </m:r>
                          <m:r>
                            <a:rPr lang="fr-FR" i="1">
                              <a:latin typeface="Cambria Math" panose="02040503050406030204" pitchFamily="18" charset="0"/>
                            </a:rPr>
                            <m:t>𝜉</m:t>
                          </m:r>
                        </m:num>
                        <m:den>
                          <m:r>
                            <a:rPr lang="fr-FR" i="0">
                              <a:latin typeface="Cambria Math" panose="02040503050406030204" pitchFamily="18" charset="0"/>
                            </a:rPr>
                            <m:t>2</m:t>
                          </m:r>
                        </m:den>
                      </m:f>
                      <m:sSub>
                        <m:sSubPr>
                          <m:ctrlPr>
                            <a:rPr lang="fr-FR" i="1">
                              <a:latin typeface="Cambria Math" panose="02040503050406030204" pitchFamily="18" charset="0"/>
                            </a:rPr>
                          </m:ctrlPr>
                        </m:sSubPr>
                        <m:e>
                          <m:r>
                            <a:rPr lang="fr-FR" i="1">
                              <a:latin typeface="Cambria Math" panose="02040503050406030204" pitchFamily="18" charset="0"/>
                            </a:rPr>
                            <m:t>𝑢</m:t>
                          </m:r>
                        </m:e>
                        <m:sub>
                          <m:r>
                            <a:rPr lang="fr-FR" i="0">
                              <a:latin typeface="Cambria Math" panose="02040503050406030204" pitchFamily="18" charset="0"/>
                            </a:rPr>
                            <m:t>4</m:t>
                          </m:r>
                        </m:sub>
                      </m:sSub>
                    </m:oMath>
                  </m:oMathPara>
                </a14:m>
                <a:endParaRPr lang="fr-FR" dirty="0"/>
              </a:p>
            </p:txBody>
          </p:sp>
        </mc:Choice>
        <mc:Fallback xmlns="">
          <p:sp>
            <p:nvSpPr>
              <p:cNvPr id="33" name="Rectangle 32">
                <a:extLst>
                  <a:ext uri="{FF2B5EF4-FFF2-40B4-BE49-F238E27FC236}">
                    <a16:creationId xmlns:a16="http://schemas.microsoft.com/office/drawing/2014/main" id="{3836157E-3F59-4843-8E52-E87E0DDA051A}"/>
                  </a:ext>
                </a:extLst>
              </p:cNvPr>
              <p:cNvSpPr>
                <a:spLocks noRot="1" noChangeAspect="1" noMove="1" noResize="1" noEditPoints="1" noAdjustHandles="1" noChangeArrowheads="1" noChangeShapeType="1" noTextEdit="1"/>
              </p:cNvSpPr>
              <p:nvPr/>
            </p:nvSpPr>
            <p:spPr>
              <a:xfrm>
                <a:off x="3579135" y="4493614"/>
                <a:ext cx="2169504" cy="616451"/>
              </a:xfrm>
              <a:prstGeom prst="rect">
                <a:avLst/>
              </a:prstGeom>
              <a:blipFill>
                <a:blip r:embed="rId24"/>
                <a:stretch>
                  <a:fillRect/>
                </a:stretch>
              </a:blipFill>
            </p:spPr>
            <p:txBody>
              <a:bodyPr/>
              <a:lstStyle/>
              <a:p>
                <a:r>
                  <a:rPr lang="fr-FR">
                    <a:noFill/>
                  </a:rPr>
                  <a:t> </a:t>
                </a:r>
              </a:p>
            </p:txBody>
          </p:sp>
        </mc:Fallback>
      </mc:AlternateContent>
      <p:sp>
        <p:nvSpPr>
          <p:cNvPr id="34" name="Rectangle 33">
            <a:extLst>
              <a:ext uri="{FF2B5EF4-FFF2-40B4-BE49-F238E27FC236}">
                <a16:creationId xmlns:a16="http://schemas.microsoft.com/office/drawing/2014/main" xmlns="" id="{7EBEBA03-68E8-4361-BFEB-38F195E905D2}"/>
              </a:ext>
            </a:extLst>
          </p:cNvPr>
          <p:cNvSpPr/>
          <p:nvPr/>
        </p:nvSpPr>
        <p:spPr>
          <a:xfrm>
            <a:off x="6473547" y="4607410"/>
            <a:ext cx="428322"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Or</a:t>
            </a:r>
            <a:endParaRPr lang="fr-FR" dirty="0"/>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DACDDBEE-F8D7-4543-B6F3-EE983964F938}"/>
                  </a:ext>
                </a:extLst>
              </p:cNvPr>
              <p:cNvSpPr/>
              <p:nvPr/>
            </p:nvSpPr>
            <p:spPr>
              <a:xfrm>
                <a:off x="7366398" y="4606433"/>
                <a:ext cx="9075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r>
                            <a:rPr lang="fr-FR" i="0">
                              <a:latin typeface="Cambria Math" panose="02040503050406030204" pitchFamily="18" charset="0"/>
                            </a:rPr>
                            <m:t>3</m:t>
                          </m:r>
                        </m:sub>
                      </m:sSub>
                      <m:r>
                        <a:rPr lang="fr-FR" i="0">
                          <a:latin typeface="Cambria Math" panose="02040503050406030204" pitchFamily="18" charset="0"/>
                        </a:rPr>
                        <m:t>=4</m:t>
                      </m:r>
                    </m:oMath>
                  </m:oMathPara>
                </a14:m>
                <a:endParaRPr lang="fr-FR" dirty="0"/>
              </a:p>
            </p:txBody>
          </p:sp>
        </mc:Choice>
        <mc:Fallback xmlns="">
          <p:sp>
            <p:nvSpPr>
              <p:cNvPr id="35" name="Rectangle 34">
                <a:extLst>
                  <a:ext uri="{FF2B5EF4-FFF2-40B4-BE49-F238E27FC236}">
                    <a16:creationId xmlns:a16="http://schemas.microsoft.com/office/drawing/2014/main" id="{DACDDBEE-F8D7-4543-B6F3-EE983964F938}"/>
                  </a:ext>
                </a:extLst>
              </p:cNvPr>
              <p:cNvSpPr>
                <a:spLocks noRot="1" noChangeAspect="1" noMove="1" noResize="1" noEditPoints="1" noAdjustHandles="1" noChangeArrowheads="1" noChangeShapeType="1" noTextEdit="1"/>
              </p:cNvSpPr>
              <p:nvPr/>
            </p:nvSpPr>
            <p:spPr>
              <a:xfrm>
                <a:off x="7366398" y="4606433"/>
                <a:ext cx="907556" cy="369332"/>
              </a:xfrm>
              <a:prstGeom prst="rect">
                <a:avLst/>
              </a:prstGeom>
              <a:blipFill>
                <a:blip r:embed="rId25"/>
                <a:stretch>
                  <a:fillRect/>
                </a:stretch>
              </a:blipFill>
            </p:spPr>
            <p:txBody>
              <a:bodyPr/>
              <a:lstStyle/>
              <a:p>
                <a:r>
                  <a:rPr lang="fr-FR">
                    <a:noFill/>
                  </a:rPr>
                  <a:t> </a:t>
                </a:r>
              </a:p>
            </p:txBody>
          </p:sp>
        </mc:Fallback>
      </mc:AlternateContent>
      <p:sp>
        <p:nvSpPr>
          <p:cNvPr id="36" name="Rectangle 35">
            <a:extLst>
              <a:ext uri="{FF2B5EF4-FFF2-40B4-BE49-F238E27FC236}">
                <a16:creationId xmlns:a16="http://schemas.microsoft.com/office/drawing/2014/main" xmlns="" id="{68CE59FF-E88D-457E-B7F5-2712DAD01EAB}"/>
              </a:ext>
            </a:extLst>
          </p:cNvPr>
          <p:cNvSpPr/>
          <p:nvPr/>
        </p:nvSpPr>
        <p:spPr>
          <a:xfrm>
            <a:off x="8515686" y="4603886"/>
            <a:ext cx="351378"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et</a:t>
            </a:r>
            <a:endParaRPr lang="fr-FR" dirty="0"/>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670533B7-BD9E-47C7-AD2A-0E373F1FB3EE}"/>
                  </a:ext>
                </a:extLst>
              </p:cNvPr>
              <p:cNvSpPr/>
              <p:nvPr/>
            </p:nvSpPr>
            <p:spPr>
              <a:xfrm>
                <a:off x="8984157" y="4603886"/>
                <a:ext cx="9075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r>
                            <a:rPr lang="fr-FR" i="0">
                              <a:latin typeface="Cambria Math" panose="02040503050406030204" pitchFamily="18" charset="0"/>
                            </a:rPr>
                            <m:t>4</m:t>
                          </m:r>
                        </m:sub>
                      </m:sSub>
                      <m:r>
                        <a:rPr lang="fr-FR" i="0">
                          <a:latin typeface="Cambria Math" panose="02040503050406030204" pitchFamily="18" charset="0"/>
                        </a:rPr>
                        <m:t>=0</m:t>
                      </m:r>
                    </m:oMath>
                  </m:oMathPara>
                </a14:m>
                <a:endParaRPr lang="fr-FR" dirty="0"/>
              </a:p>
            </p:txBody>
          </p:sp>
        </mc:Choice>
        <mc:Fallback xmlns="">
          <p:sp>
            <p:nvSpPr>
              <p:cNvPr id="37" name="Rectangle 36">
                <a:extLst>
                  <a:ext uri="{FF2B5EF4-FFF2-40B4-BE49-F238E27FC236}">
                    <a16:creationId xmlns:a16="http://schemas.microsoft.com/office/drawing/2014/main" id="{670533B7-BD9E-47C7-AD2A-0E373F1FB3EE}"/>
                  </a:ext>
                </a:extLst>
              </p:cNvPr>
              <p:cNvSpPr>
                <a:spLocks noRot="1" noChangeAspect="1" noMove="1" noResize="1" noEditPoints="1" noAdjustHandles="1" noChangeArrowheads="1" noChangeShapeType="1" noTextEdit="1"/>
              </p:cNvSpPr>
              <p:nvPr/>
            </p:nvSpPr>
            <p:spPr>
              <a:xfrm>
                <a:off x="8984157" y="4603886"/>
                <a:ext cx="907556" cy="369332"/>
              </a:xfrm>
              <a:prstGeom prst="rect">
                <a:avLst/>
              </a:prstGeom>
              <a:blipFill>
                <a:blip r:embed="rId26"/>
                <a:stretch>
                  <a:fillRect/>
                </a:stretch>
              </a:blipFill>
            </p:spPr>
            <p:txBody>
              <a:bodyPr/>
              <a:lstStyle/>
              <a:p>
                <a:r>
                  <a:rPr lang="fr-FR">
                    <a:noFill/>
                  </a:rPr>
                  <a:t> </a:t>
                </a:r>
              </a:p>
            </p:txBody>
          </p:sp>
        </mc:Fallback>
      </mc:AlternateContent>
      <p:sp>
        <p:nvSpPr>
          <p:cNvPr id="38" name="Rectangle 37">
            <a:extLst>
              <a:ext uri="{FF2B5EF4-FFF2-40B4-BE49-F238E27FC236}">
                <a16:creationId xmlns:a16="http://schemas.microsoft.com/office/drawing/2014/main" xmlns="" id="{3E629653-174E-4672-B6F8-D031EA2AF642}"/>
              </a:ext>
            </a:extLst>
          </p:cNvPr>
          <p:cNvSpPr/>
          <p:nvPr/>
        </p:nvSpPr>
        <p:spPr>
          <a:xfrm>
            <a:off x="421775" y="5279383"/>
            <a:ext cx="2204450" cy="374077"/>
          </a:xfrm>
          <a:prstGeom prst="rect">
            <a:avLst/>
          </a:prstGeom>
        </p:spPr>
        <p:txBody>
          <a:bodyPr wrap="non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Cela permet d’écrire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FA4293EB-8CC1-4788-8CA1-853A0A26C569}"/>
                  </a:ext>
                </a:extLst>
              </p:cNvPr>
              <p:cNvSpPr/>
              <p:nvPr/>
            </p:nvSpPr>
            <p:spPr>
              <a:xfrm>
                <a:off x="2614360" y="5834812"/>
                <a:ext cx="929100"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𝜉</m:t>
                          </m:r>
                        </m:e>
                      </m:d>
                    </m:oMath>
                  </m:oMathPara>
                </a14:m>
                <a:endParaRPr lang="fr-FR" dirty="0"/>
              </a:p>
            </p:txBody>
          </p:sp>
        </mc:Choice>
        <mc:Fallback xmlns="">
          <p:sp>
            <p:nvSpPr>
              <p:cNvPr id="39" name="Rectangle 38">
                <a:extLst>
                  <a:ext uri="{FF2B5EF4-FFF2-40B4-BE49-F238E27FC236}">
                    <a16:creationId xmlns:a16="http://schemas.microsoft.com/office/drawing/2014/main" id="{FA4293EB-8CC1-4788-8CA1-853A0A26C569}"/>
                  </a:ext>
                </a:extLst>
              </p:cNvPr>
              <p:cNvSpPr>
                <a:spLocks noRot="1" noChangeAspect="1" noMove="1" noResize="1" noEditPoints="1" noAdjustHandles="1" noChangeArrowheads="1" noChangeShapeType="1" noTextEdit="1"/>
              </p:cNvSpPr>
              <p:nvPr/>
            </p:nvSpPr>
            <p:spPr>
              <a:xfrm>
                <a:off x="2614360" y="5834812"/>
                <a:ext cx="929100" cy="388889"/>
              </a:xfrm>
              <a:prstGeom prst="rect">
                <a:avLst/>
              </a:prstGeom>
              <a:blipFill>
                <a:blip r:embed="rId27"/>
                <a:stretch>
                  <a:fillRect b="-93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xmlns="" id="{A94FE5A8-C289-4F4E-9195-274059893FE5}"/>
                  </a:ext>
                </a:extLst>
              </p:cNvPr>
              <p:cNvSpPr/>
              <p:nvPr/>
            </p:nvSpPr>
            <p:spPr>
              <a:xfrm>
                <a:off x="3338115" y="5843036"/>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0" name="Rectangle 39">
                <a:extLst>
                  <a:ext uri="{FF2B5EF4-FFF2-40B4-BE49-F238E27FC236}">
                    <a16:creationId xmlns:a16="http://schemas.microsoft.com/office/drawing/2014/main" id="{A94FE5A8-C289-4F4E-9195-274059893FE5}"/>
                  </a:ext>
                </a:extLst>
              </p:cNvPr>
              <p:cNvSpPr>
                <a:spLocks noRot="1" noChangeAspect="1" noMove="1" noResize="1" noEditPoints="1" noAdjustHandles="1" noChangeArrowheads="1" noChangeShapeType="1" noTextEdit="1"/>
              </p:cNvSpPr>
              <p:nvPr/>
            </p:nvSpPr>
            <p:spPr>
              <a:xfrm>
                <a:off x="3338115" y="5843036"/>
                <a:ext cx="410690" cy="369332"/>
              </a:xfrm>
              <a:prstGeom prst="rect">
                <a:avLst/>
              </a:prstGeom>
              <a:blipFill>
                <a:blip r:embed="rId2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xmlns="" id="{CC88E4A4-7B58-4446-B9D6-0AE4EFC60330}"/>
                  </a:ext>
                </a:extLst>
              </p:cNvPr>
              <p:cNvSpPr/>
              <p:nvPr/>
            </p:nvSpPr>
            <p:spPr>
              <a:xfrm>
                <a:off x="3597735" y="5711256"/>
                <a:ext cx="761169"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a:latin typeface="Cambria Math" panose="02040503050406030204" pitchFamily="18" charset="0"/>
                            </a:rPr>
                            <m:t>1</m:t>
                          </m:r>
                          <m:r>
                            <a:rPr lang="fr-FR" i="0">
                              <a:latin typeface="Cambria Math" panose="02040503050406030204" pitchFamily="18" charset="0"/>
                            </a:rPr>
                            <m:t>−</m:t>
                          </m:r>
                          <m:r>
                            <a:rPr lang="fr-FR" i="1">
                              <a:latin typeface="Cambria Math" panose="02040503050406030204" pitchFamily="18" charset="0"/>
                            </a:rPr>
                            <m:t>𝜉</m:t>
                          </m:r>
                        </m:num>
                        <m:den>
                          <m:r>
                            <a:rPr lang="fr-FR" i="0">
                              <a:latin typeface="Cambria Math" panose="02040503050406030204" pitchFamily="18" charset="0"/>
                            </a:rPr>
                            <m:t>2</m:t>
                          </m:r>
                        </m:den>
                      </m:f>
                    </m:oMath>
                  </m:oMathPara>
                </a14:m>
                <a:endParaRPr lang="fr-FR" dirty="0"/>
              </a:p>
            </p:txBody>
          </p:sp>
        </mc:Choice>
        <mc:Fallback xmlns="">
          <p:sp>
            <p:nvSpPr>
              <p:cNvPr id="41" name="Rectangle 40">
                <a:extLst>
                  <a:ext uri="{FF2B5EF4-FFF2-40B4-BE49-F238E27FC236}">
                    <a16:creationId xmlns:a16="http://schemas.microsoft.com/office/drawing/2014/main" id="{CC88E4A4-7B58-4446-B9D6-0AE4EFC60330}"/>
                  </a:ext>
                </a:extLst>
              </p:cNvPr>
              <p:cNvSpPr>
                <a:spLocks noRot="1" noChangeAspect="1" noMove="1" noResize="1" noEditPoints="1" noAdjustHandles="1" noChangeArrowheads="1" noChangeShapeType="1" noTextEdit="1"/>
              </p:cNvSpPr>
              <p:nvPr/>
            </p:nvSpPr>
            <p:spPr>
              <a:xfrm>
                <a:off x="3597735" y="5711256"/>
                <a:ext cx="761169" cy="616451"/>
              </a:xfrm>
              <a:prstGeom prst="rect">
                <a:avLst/>
              </a:prstGeom>
              <a:blipFill>
                <a:blip r:embed="rId2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02CEACE7-A84E-436F-98FD-F01C38F3D720}"/>
                  </a:ext>
                </a:extLst>
              </p:cNvPr>
              <p:cNvSpPr/>
              <p:nvPr/>
            </p:nvSpPr>
            <p:spPr>
              <a:xfrm>
                <a:off x="4166099" y="5834812"/>
                <a:ext cx="5573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r>
                            <a:rPr lang="fr-FR">
                              <a:latin typeface="Cambria Math" panose="02040503050406030204" pitchFamily="18" charset="0"/>
                            </a:rPr>
                            <m:t>4</m:t>
                          </m:r>
                        </m:e>
                      </m:d>
                    </m:oMath>
                  </m:oMathPara>
                </a14:m>
                <a:endParaRPr lang="fr-FR" dirty="0"/>
              </a:p>
            </p:txBody>
          </p:sp>
        </mc:Choice>
        <mc:Fallback xmlns="">
          <p:sp>
            <p:nvSpPr>
              <p:cNvPr id="42" name="Rectangle 41">
                <a:extLst>
                  <a:ext uri="{FF2B5EF4-FFF2-40B4-BE49-F238E27FC236}">
                    <a16:creationId xmlns:a16="http://schemas.microsoft.com/office/drawing/2014/main" id="{02CEACE7-A84E-436F-98FD-F01C38F3D720}"/>
                  </a:ext>
                </a:extLst>
              </p:cNvPr>
              <p:cNvSpPr>
                <a:spLocks noRot="1" noChangeAspect="1" noMove="1" noResize="1" noEditPoints="1" noAdjustHandles="1" noChangeArrowheads="1" noChangeShapeType="1" noTextEdit="1"/>
              </p:cNvSpPr>
              <p:nvPr/>
            </p:nvSpPr>
            <p:spPr>
              <a:xfrm>
                <a:off x="4166099" y="5834812"/>
                <a:ext cx="557397" cy="369332"/>
              </a:xfrm>
              <a:prstGeom prst="rect">
                <a:avLst/>
              </a:prstGeom>
              <a:blipFill>
                <a:blip r:embed="rId3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xmlns="" id="{5E06E8DE-0DC5-4866-9448-EFD26C6DFA1E}"/>
                  </a:ext>
                </a:extLst>
              </p:cNvPr>
              <p:cNvSpPr/>
              <p:nvPr/>
            </p:nvSpPr>
            <p:spPr>
              <a:xfrm>
                <a:off x="4544463" y="583481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43" name="Rectangle 42">
                <a:extLst>
                  <a:ext uri="{FF2B5EF4-FFF2-40B4-BE49-F238E27FC236}">
                    <a16:creationId xmlns:a16="http://schemas.microsoft.com/office/drawing/2014/main" id="{5E06E8DE-0DC5-4866-9448-EFD26C6DFA1E}"/>
                  </a:ext>
                </a:extLst>
              </p:cNvPr>
              <p:cNvSpPr>
                <a:spLocks noRot="1" noChangeAspect="1" noMove="1" noResize="1" noEditPoints="1" noAdjustHandles="1" noChangeArrowheads="1" noChangeShapeType="1" noTextEdit="1"/>
              </p:cNvSpPr>
              <p:nvPr/>
            </p:nvSpPr>
            <p:spPr>
              <a:xfrm>
                <a:off x="4544463" y="5834812"/>
                <a:ext cx="410690" cy="369332"/>
              </a:xfrm>
              <a:prstGeom prst="rect">
                <a:avLst/>
              </a:prstGeom>
              <a:blipFill>
                <a:blip r:embed="rId3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A4FDA9C3-689A-4211-88A0-C00B51D5CA28}"/>
                  </a:ext>
                </a:extLst>
              </p:cNvPr>
              <p:cNvSpPr/>
              <p:nvPr/>
            </p:nvSpPr>
            <p:spPr>
              <a:xfrm>
                <a:off x="4751167" y="5834812"/>
                <a:ext cx="10813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fr-FR" i="1">
                              <a:latin typeface="Cambria Math" panose="02040503050406030204" pitchFamily="18" charset="0"/>
                            </a:rPr>
                          </m:ctrlPr>
                        </m:dPr>
                        <m:e>
                          <m:r>
                            <a:rPr lang="fr-FR">
                              <a:latin typeface="Cambria Math" panose="02040503050406030204" pitchFamily="18" charset="0"/>
                            </a:rPr>
                            <m:t>2</m:t>
                          </m:r>
                          <m:r>
                            <a:rPr lang="fr-FR" i="0">
                              <a:latin typeface="Cambria Math" panose="02040503050406030204" pitchFamily="18" charset="0"/>
                            </a:rPr>
                            <m:t>(1−</m:t>
                          </m:r>
                          <m:r>
                            <a:rPr lang="fr-FR" i="1">
                              <a:latin typeface="Cambria Math" panose="02040503050406030204" pitchFamily="18" charset="0"/>
                            </a:rPr>
                            <m:t>𝜉</m:t>
                          </m:r>
                        </m:e>
                      </m:d>
                    </m:oMath>
                  </m:oMathPara>
                </a14:m>
                <a:endParaRPr lang="fr-FR" dirty="0"/>
              </a:p>
            </p:txBody>
          </p:sp>
        </mc:Choice>
        <mc:Fallback xmlns="">
          <p:sp>
            <p:nvSpPr>
              <p:cNvPr id="44" name="Rectangle 43">
                <a:extLst>
                  <a:ext uri="{FF2B5EF4-FFF2-40B4-BE49-F238E27FC236}">
                    <a16:creationId xmlns:a16="http://schemas.microsoft.com/office/drawing/2014/main" id="{A4FDA9C3-689A-4211-88A0-C00B51D5CA28}"/>
                  </a:ext>
                </a:extLst>
              </p:cNvPr>
              <p:cNvSpPr>
                <a:spLocks noRot="1" noChangeAspect="1" noMove="1" noResize="1" noEditPoints="1" noAdjustHandles="1" noChangeArrowheads="1" noChangeShapeType="1" noTextEdit="1"/>
              </p:cNvSpPr>
              <p:nvPr/>
            </p:nvSpPr>
            <p:spPr>
              <a:xfrm>
                <a:off x="4751167" y="5834812"/>
                <a:ext cx="1081386" cy="369332"/>
              </a:xfrm>
              <a:prstGeom prst="rect">
                <a:avLst/>
              </a:prstGeom>
              <a:blipFill>
                <a:blip r:embed="rId32"/>
                <a:stretch>
                  <a:fillRect t="-119672" r="-46067" b="-183607"/>
                </a:stretch>
              </a:blipFill>
            </p:spPr>
            <p:txBody>
              <a:bodyPr/>
              <a:lstStyle/>
              <a:p>
                <a:r>
                  <a:rPr lang="fr-FR">
                    <a:noFill/>
                  </a:rPr>
                  <a:t> </a:t>
                </a:r>
              </a:p>
            </p:txBody>
          </p:sp>
        </mc:Fallback>
      </mc:AlternateContent>
    </p:spTree>
    <p:extLst>
      <p:ext uri="{BB962C8B-B14F-4D97-AF65-F5344CB8AC3E}">
        <p14:creationId xmlns:p14="http://schemas.microsoft.com/office/powerpoint/2010/main" val="2370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5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fade">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fade">
                                      <p:cBhvr>
                                        <p:cTn id="147" dur="500"/>
                                        <p:tgtEl>
                                          <p:spTgt spid="37"/>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fade">
                                      <p:cBhvr>
                                        <p:cTn id="152" dur="500"/>
                                        <p:tgtEl>
                                          <p:spTgt spid="38"/>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9"/>
                                        </p:tgtEl>
                                        <p:attrNameLst>
                                          <p:attrName>style.visibility</p:attrName>
                                        </p:attrNameLst>
                                      </p:cBhvr>
                                      <p:to>
                                        <p:strVal val="visible"/>
                                      </p:to>
                                    </p:set>
                                    <p:animEffect transition="in" filter="fade">
                                      <p:cBhvr>
                                        <p:cTn id="157" dur="500"/>
                                        <p:tgtEl>
                                          <p:spTgt spid="39"/>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fade">
                                      <p:cBhvr>
                                        <p:cTn id="162" dur="500"/>
                                        <p:tgtEl>
                                          <p:spTgt spid="40"/>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1"/>
                                        </p:tgtEl>
                                        <p:attrNameLst>
                                          <p:attrName>style.visibility</p:attrName>
                                        </p:attrNameLst>
                                      </p:cBhvr>
                                      <p:to>
                                        <p:strVal val="visible"/>
                                      </p:to>
                                    </p:set>
                                    <p:animEffect transition="in" filter="fade">
                                      <p:cBhvr>
                                        <p:cTn id="167" dur="500"/>
                                        <p:tgtEl>
                                          <p:spTgt spid="41"/>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500"/>
                                        <p:tgtEl>
                                          <p:spTgt spid="42"/>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3"/>
                                        </p:tgtEl>
                                        <p:attrNameLst>
                                          <p:attrName>style.visibility</p:attrName>
                                        </p:attrNameLst>
                                      </p:cBhvr>
                                      <p:to>
                                        <p:strVal val="visible"/>
                                      </p:to>
                                    </p:set>
                                    <p:animEffect transition="in" filter="fade">
                                      <p:cBhvr>
                                        <p:cTn id="177" dur="500"/>
                                        <p:tgtEl>
                                          <p:spTgt spid="43"/>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4"/>
                                        </p:tgtEl>
                                        <p:attrNameLst>
                                          <p:attrName>style.visibility</p:attrName>
                                        </p:attrNameLst>
                                      </p:cBhvr>
                                      <p:to>
                                        <p:strVal val="visible"/>
                                      </p:to>
                                    </p:set>
                                    <p:animEffect transition="in" filter="fade">
                                      <p:cBhvr>
                                        <p:cTn id="18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9" grpId="0"/>
      <p:bldP spid="20" grpId="0"/>
      <p:bldP spid="24" grpId="0"/>
      <p:bldP spid="25" grpId="0"/>
      <p:bldP spid="26"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6EC8504-A5DF-4B7B-B049-470D2D3046DB}"/>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5" name="Rectangle 4">
            <a:extLst>
              <a:ext uri="{FF2B5EF4-FFF2-40B4-BE49-F238E27FC236}">
                <a16:creationId xmlns:a16="http://schemas.microsoft.com/office/drawing/2014/main" xmlns="" id="{9EFEA2DF-4A9C-44E9-8316-90EE4833D5BC}"/>
              </a:ext>
            </a:extLst>
          </p:cNvPr>
          <p:cNvSpPr/>
          <p:nvPr/>
        </p:nvSpPr>
        <p:spPr>
          <a:xfrm>
            <a:off x="484842" y="759926"/>
            <a:ext cx="646331"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Mais</a:t>
            </a:r>
            <a:endParaRPr lang="fr-FR"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70A0B849-43C4-46C4-B965-B0CEA752CAB3}"/>
                  </a:ext>
                </a:extLst>
              </p:cNvPr>
              <p:cNvSpPr/>
              <p:nvPr/>
            </p:nvSpPr>
            <p:spPr>
              <a:xfrm>
                <a:off x="5435402" y="1129258"/>
                <a:ext cx="13211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𝜉</m:t>
                      </m:r>
                      <m:r>
                        <a:rPr lang="fr-FR" i="0">
                          <a:latin typeface="Cambria Math" panose="02040503050406030204" pitchFamily="18" charset="0"/>
                        </a:rPr>
                        <m:t>=2</m:t>
                      </m:r>
                      <m:r>
                        <a:rPr lang="fr-FR" i="1">
                          <a:latin typeface="Cambria Math" panose="02040503050406030204" pitchFamily="18" charset="0"/>
                        </a:rPr>
                        <m:t>𝑥</m:t>
                      </m:r>
                      <m:r>
                        <a:rPr lang="fr-FR" i="0">
                          <a:latin typeface="Cambria Math" panose="02040503050406030204" pitchFamily="18" charset="0"/>
                        </a:rPr>
                        <m:t>−5</m:t>
                      </m:r>
                    </m:oMath>
                  </m:oMathPara>
                </a14:m>
                <a:endParaRPr lang="fr-FR" dirty="0"/>
              </a:p>
            </p:txBody>
          </p:sp>
        </mc:Choice>
        <mc:Fallback xmlns="">
          <p:sp>
            <p:nvSpPr>
              <p:cNvPr id="6" name="Rectangle 5">
                <a:extLst>
                  <a:ext uri="{FF2B5EF4-FFF2-40B4-BE49-F238E27FC236}">
                    <a16:creationId xmlns:a16="http://schemas.microsoft.com/office/drawing/2014/main" id="{70A0B849-43C4-46C4-B965-B0CEA752CAB3}"/>
                  </a:ext>
                </a:extLst>
              </p:cNvPr>
              <p:cNvSpPr>
                <a:spLocks noRot="1" noChangeAspect="1" noMove="1" noResize="1" noEditPoints="1" noAdjustHandles="1" noChangeArrowheads="1" noChangeShapeType="1" noTextEdit="1"/>
              </p:cNvSpPr>
              <p:nvPr/>
            </p:nvSpPr>
            <p:spPr>
              <a:xfrm>
                <a:off x="5435402" y="1129258"/>
                <a:ext cx="1321196" cy="369332"/>
              </a:xfrm>
              <a:prstGeom prst="rect">
                <a:avLst/>
              </a:prstGeom>
              <a:blipFill>
                <a:blip r:embed="rId2"/>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28DE84D9-706A-49D0-AB80-E4CD5E210AF9}"/>
                  </a:ext>
                </a:extLst>
              </p:cNvPr>
              <p:cNvSpPr/>
              <p:nvPr/>
            </p:nvSpPr>
            <p:spPr>
              <a:xfrm>
                <a:off x="2443120" y="1740938"/>
                <a:ext cx="1267270" cy="408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d>
                            <m:dPr>
                              <m:begChr m:val=""/>
                              <m:ctrlPr>
                                <a:rPr lang="fr-FR" i="1">
                                  <a:latin typeface="Cambria Math" panose="02040503050406030204" pitchFamily="18" charset="0"/>
                                </a:rPr>
                              </m:ctrlPr>
                            </m:dPr>
                            <m:e>
                              <m:r>
                                <a:rPr lang="fr-FR" i="1">
                                  <a:latin typeface="Cambria Math" panose="02040503050406030204" pitchFamily="18" charset="0"/>
                                </a:rPr>
                                <m:t>𝜉</m:t>
                              </m:r>
                              <m:r>
                                <a:rPr lang="fr-FR" i="0">
                                  <a:latin typeface="Cambria Math" panose="02040503050406030204" pitchFamily="18" charset="0"/>
                                </a:rPr>
                                <m:t>(</m:t>
                              </m:r>
                              <m:r>
                                <a:rPr lang="fr-FR" i="1">
                                  <a:latin typeface="Cambria Math" panose="02040503050406030204" pitchFamily="18" charset="0"/>
                                </a:rPr>
                                <m:t>𝑥</m:t>
                              </m:r>
                            </m:e>
                          </m:d>
                        </m:e>
                      </m:d>
                    </m:oMath>
                  </m:oMathPara>
                </a14:m>
                <a:endParaRPr lang="fr-FR" dirty="0"/>
              </a:p>
            </p:txBody>
          </p:sp>
        </mc:Choice>
        <mc:Fallback xmlns="">
          <p:sp>
            <p:nvSpPr>
              <p:cNvPr id="7" name="Rectangle 6">
                <a:extLst>
                  <a:ext uri="{FF2B5EF4-FFF2-40B4-BE49-F238E27FC236}">
                    <a16:creationId xmlns:a16="http://schemas.microsoft.com/office/drawing/2014/main" id="{28DE84D9-706A-49D0-AB80-E4CD5E210AF9}"/>
                  </a:ext>
                </a:extLst>
              </p:cNvPr>
              <p:cNvSpPr>
                <a:spLocks noRot="1" noChangeAspect="1" noMove="1" noResize="1" noEditPoints="1" noAdjustHandles="1" noChangeArrowheads="1" noChangeShapeType="1" noTextEdit="1"/>
              </p:cNvSpPr>
              <p:nvPr/>
            </p:nvSpPr>
            <p:spPr>
              <a:xfrm>
                <a:off x="2443120" y="1740938"/>
                <a:ext cx="1267270" cy="408638"/>
              </a:xfrm>
              <a:prstGeom prst="rect">
                <a:avLst/>
              </a:prstGeom>
              <a:blipFill>
                <a:blip r:embed="rId3"/>
                <a:stretch>
                  <a:fillRect t="-102985" r="-31250" b="-1641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1D430BA4-B261-4159-9773-1EDBA7618188}"/>
                  </a:ext>
                </a:extLst>
              </p:cNvPr>
              <p:cNvSpPr/>
              <p:nvPr/>
            </p:nvSpPr>
            <p:spPr>
              <a:xfrm>
                <a:off x="3505045" y="174093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8" name="Rectangle 7">
                <a:extLst>
                  <a:ext uri="{FF2B5EF4-FFF2-40B4-BE49-F238E27FC236}">
                    <a16:creationId xmlns:a16="http://schemas.microsoft.com/office/drawing/2014/main" id="{1D430BA4-B261-4159-9773-1EDBA7618188}"/>
                  </a:ext>
                </a:extLst>
              </p:cNvPr>
              <p:cNvSpPr>
                <a:spLocks noRot="1" noChangeAspect="1" noMove="1" noResize="1" noEditPoints="1" noAdjustHandles="1" noChangeArrowheads="1" noChangeShapeType="1" noTextEdit="1"/>
              </p:cNvSpPr>
              <p:nvPr/>
            </p:nvSpPr>
            <p:spPr>
              <a:xfrm>
                <a:off x="3505045" y="1740938"/>
                <a:ext cx="410690" cy="369332"/>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D0D18BF1-A30B-4A10-A51F-B8AA096DE55E}"/>
                  </a:ext>
                </a:extLst>
              </p:cNvPr>
              <p:cNvSpPr/>
              <p:nvPr/>
            </p:nvSpPr>
            <p:spPr>
              <a:xfrm>
                <a:off x="3710390" y="1721381"/>
                <a:ext cx="939873"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𝑥</m:t>
                          </m:r>
                        </m:e>
                      </m:d>
                    </m:oMath>
                  </m:oMathPara>
                </a14:m>
                <a:endParaRPr lang="fr-FR" dirty="0"/>
              </a:p>
            </p:txBody>
          </p:sp>
        </mc:Choice>
        <mc:Fallback xmlns="">
          <p:sp>
            <p:nvSpPr>
              <p:cNvPr id="9" name="Rectangle 8">
                <a:extLst>
                  <a:ext uri="{FF2B5EF4-FFF2-40B4-BE49-F238E27FC236}">
                    <a16:creationId xmlns:a16="http://schemas.microsoft.com/office/drawing/2014/main" id="{D0D18BF1-A30B-4A10-A51F-B8AA096DE55E}"/>
                  </a:ext>
                </a:extLst>
              </p:cNvPr>
              <p:cNvSpPr>
                <a:spLocks noRot="1" noChangeAspect="1" noMove="1" noResize="1" noEditPoints="1" noAdjustHandles="1" noChangeArrowheads="1" noChangeShapeType="1" noTextEdit="1"/>
              </p:cNvSpPr>
              <p:nvPr/>
            </p:nvSpPr>
            <p:spPr>
              <a:xfrm>
                <a:off x="3710390" y="1721381"/>
                <a:ext cx="939873" cy="388889"/>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78167D80-7060-456A-B5EA-D436F755E336}"/>
                  </a:ext>
                </a:extLst>
              </p:cNvPr>
              <p:cNvSpPr/>
              <p:nvPr/>
            </p:nvSpPr>
            <p:spPr>
              <a:xfrm>
                <a:off x="4444918" y="174093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0" name="Rectangle 9">
                <a:extLst>
                  <a:ext uri="{FF2B5EF4-FFF2-40B4-BE49-F238E27FC236}">
                    <a16:creationId xmlns:a16="http://schemas.microsoft.com/office/drawing/2014/main" id="{78167D80-7060-456A-B5EA-D436F755E336}"/>
                  </a:ext>
                </a:extLst>
              </p:cNvPr>
              <p:cNvSpPr>
                <a:spLocks noRot="1" noChangeAspect="1" noMove="1" noResize="1" noEditPoints="1" noAdjustHandles="1" noChangeArrowheads="1" noChangeShapeType="1" noTextEdit="1"/>
              </p:cNvSpPr>
              <p:nvPr/>
            </p:nvSpPr>
            <p:spPr>
              <a:xfrm>
                <a:off x="4444918" y="1740938"/>
                <a:ext cx="410690"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E28CD5F3-85BA-468E-B189-30C2B1DB07AE}"/>
                  </a:ext>
                </a:extLst>
              </p:cNvPr>
              <p:cNvSpPr/>
              <p:nvPr/>
            </p:nvSpPr>
            <p:spPr>
              <a:xfrm>
                <a:off x="4650263" y="1740938"/>
                <a:ext cx="1831335"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d>
                        <m:dPr>
                          <m:ctrlPr>
                            <a:rPr lang="fr-FR" i="1">
                              <a:latin typeface="Cambria Math" panose="02040503050406030204" pitchFamily="18" charset="0"/>
                            </a:rPr>
                          </m:ctrlPr>
                        </m:dPr>
                        <m:e>
                          <m:r>
                            <a:rPr lang="fr-FR" i="0">
                              <a:latin typeface="Cambria Math" panose="02040503050406030204" pitchFamily="18" charset="0"/>
                            </a:rPr>
                            <m:t>1−</m:t>
                          </m:r>
                          <m:d>
                            <m:dPr>
                              <m:ctrlPr>
                                <a:rPr lang="fr-FR" i="1">
                                  <a:latin typeface="Cambria Math" panose="02040503050406030204" pitchFamily="18" charset="0"/>
                                </a:rPr>
                              </m:ctrlPr>
                            </m:dPr>
                            <m:e>
                              <m:r>
                                <a:rPr lang="fr-FR" i="0">
                                  <a:latin typeface="Cambria Math" panose="02040503050406030204" pitchFamily="18" charset="0"/>
                                </a:rPr>
                                <m:t>2</m:t>
                              </m:r>
                              <m:r>
                                <a:rPr lang="fr-FR" i="1">
                                  <a:latin typeface="Cambria Math" panose="02040503050406030204" pitchFamily="18" charset="0"/>
                                </a:rPr>
                                <m:t>𝑥</m:t>
                              </m:r>
                              <m:r>
                                <a:rPr lang="fr-FR" i="0">
                                  <a:latin typeface="Cambria Math" panose="02040503050406030204" pitchFamily="18" charset="0"/>
                                </a:rPr>
                                <m:t>−5</m:t>
                              </m:r>
                            </m:e>
                          </m:d>
                        </m:e>
                      </m:d>
                    </m:oMath>
                  </m:oMathPara>
                </a14:m>
                <a:endParaRPr lang="fr-FR" dirty="0"/>
              </a:p>
            </p:txBody>
          </p:sp>
        </mc:Choice>
        <mc:Fallback xmlns="">
          <p:sp>
            <p:nvSpPr>
              <p:cNvPr id="11" name="Rectangle 10">
                <a:extLst>
                  <a:ext uri="{FF2B5EF4-FFF2-40B4-BE49-F238E27FC236}">
                    <a16:creationId xmlns:a16="http://schemas.microsoft.com/office/drawing/2014/main" id="{E28CD5F3-85BA-468E-B189-30C2B1DB07AE}"/>
                  </a:ext>
                </a:extLst>
              </p:cNvPr>
              <p:cNvSpPr>
                <a:spLocks noRot="1" noChangeAspect="1" noMove="1" noResize="1" noEditPoints="1" noAdjustHandles="1" noChangeArrowheads="1" noChangeShapeType="1" noTextEdit="1"/>
              </p:cNvSpPr>
              <p:nvPr/>
            </p:nvSpPr>
            <p:spPr>
              <a:xfrm>
                <a:off x="4650263" y="1740938"/>
                <a:ext cx="1831335" cy="404983"/>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F7FE659C-7C67-4B29-B820-327FC9D6FAB5}"/>
                  </a:ext>
                </a:extLst>
              </p:cNvPr>
              <p:cNvSpPr/>
              <p:nvPr/>
            </p:nvSpPr>
            <p:spPr>
              <a:xfrm>
                <a:off x="6276253" y="174093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2" name="Rectangle 11">
                <a:extLst>
                  <a:ext uri="{FF2B5EF4-FFF2-40B4-BE49-F238E27FC236}">
                    <a16:creationId xmlns:a16="http://schemas.microsoft.com/office/drawing/2014/main" id="{F7FE659C-7C67-4B29-B820-327FC9D6FAB5}"/>
                  </a:ext>
                </a:extLst>
              </p:cNvPr>
              <p:cNvSpPr>
                <a:spLocks noRot="1" noChangeAspect="1" noMove="1" noResize="1" noEditPoints="1" noAdjustHandles="1" noChangeArrowheads="1" noChangeShapeType="1" noTextEdit="1"/>
              </p:cNvSpPr>
              <p:nvPr/>
            </p:nvSpPr>
            <p:spPr>
              <a:xfrm>
                <a:off x="6276253" y="1740938"/>
                <a:ext cx="410690" cy="36933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5BA52E30-6191-45F0-A05F-87B2CA2CAC6D}"/>
                  </a:ext>
                </a:extLst>
              </p:cNvPr>
              <p:cNvSpPr/>
              <p:nvPr/>
            </p:nvSpPr>
            <p:spPr>
              <a:xfrm>
                <a:off x="6605926" y="1740938"/>
                <a:ext cx="12203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fr-FR" i="1">
                              <a:latin typeface="Cambria Math" panose="02040503050406030204" pitchFamily="18" charset="0"/>
                            </a:rPr>
                          </m:ctrlPr>
                        </m:dPr>
                        <m:e>
                          <m:r>
                            <a:rPr lang="fr-FR">
                              <a:latin typeface="Cambria Math" panose="02040503050406030204" pitchFamily="18" charset="0"/>
                            </a:rPr>
                            <m:t>2</m:t>
                          </m:r>
                          <m:r>
                            <a:rPr lang="fr-FR" i="0">
                              <a:latin typeface="Cambria Math" panose="02040503050406030204" pitchFamily="18" charset="0"/>
                            </a:rPr>
                            <m:t>(6−2</m:t>
                          </m:r>
                          <m:r>
                            <a:rPr lang="fr-FR" i="1">
                              <a:latin typeface="Cambria Math" panose="02040503050406030204" pitchFamily="18" charset="0"/>
                            </a:rPr>
                            <m:t>𝑥</m:t>
                          </m:r>
                        </m:e>
                      </m:d>
                    </m:oMath>
                  </m:oMathPara>
                </a14:m>
                <a:endParaRPr lang="fr-FR" dirty="0"/>
              </a:p>
            </p:txBody>
          </p:sp>
        </mc:Choice>
        <mc:Fallback xmlns="">
          <p:sp>
            <p:nvSpPr>
              <p:cNvPr id="13" name="Rectangle 12">
                <a:extLst>
                  <a:ext uri="{FF2B5EF4-FFF2-40B4-BE49-F238E27FC236}">
                    <a16:creationId xmlns:a16="http://schemas.microsoft.com/office/drawing/2014/main" id="{5BA52E30-6191-45F0-A05F-87B2CA2CAC6D}"/>
                  </a:ext>
                </a:extLst>
              </p:cNvPr>
              <p:cNvSpPr>
                <a:spLocks noRot="1" noChangeAspect="1" noMove="1" noResize="1" noEditPoints="1" noAdjustHandles="1" noChangeArrowheads="1" noChangeShapeType="1" noTextEdit="1"/>
              </p:cNvSpPr>
              <p:nvPr/>
            </p:nvSpPr>
            <p:spPr>
              <a:xfrm>
                <a:off x="6605926" y="1740938"/>
                <a:ext cx="1220399" cy="369332"/>
              </a:xfrm>
              <a:prstGeom prst="rect">
                <a:avLst/>
              </a:prstGeom>
              <a:blipFill>
                <a:blip r:embed="rId9"/>
                <a:stretch>
                  <a:fillRect t="-121667" r="-41000" b="-188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84B8F9B6-CDF4-4984-A467-11FBC50A2FE1}"/>
                  </a:ext>
                </a:extLst>
              </p:cNvPr>
              <p:cNvSpPr/>
              <p:nvPr/>
            </p:nvSpPr>
            <p:spPr>
              <a:xfrm>
                <a:off x="3505045" y="2442077"/>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4" name="Rectangle 13">
                <a:extLst>
                  <a:ext uri="{FF2B5EF4-FFF2-40B4-BE49-F238E27FC236}">
                    <a16:creationId xmlns:a16="http://schemas.microsoft.com/office/drawing/2014/main" id="{84B8F9B6-CDF4-4984-A467-11FBC50A2FE1}"/>
                  </a:ext>
                </a:extLst>
              </p:cNvPr>
              <p:cNvSpPr>
                <a:spLocks noRot="1" noChangeAspect="1" noMove="1" noResize="1" noEditPoints="1" noAdjustHandles="1" noChangeArrowheads="1" noChangeShapeType="1" noTextEdit="1"/>
              </p:cNvSpPr>
              <p:nvPr/>
            </p:nvSpPr>
            <p:spPr>
              <a:xfrm>
                <a:off x="3505045" y="2442077"/>
                <a:ext cx="437940" cy="369332"/>
              </a:xfrm>
              <a:prstGeom prst="rect">
                <a:avLst/>
              </a:prstGeom>
              <a:blipFill>
                <a:blip r:embed="rId10"/>
                <a:stretch>
                  <a:fillRect/>
                </a:stretch>
              </a:blipFill>
            </p:spPr>
            <p:txBody>
              <a:bodyPr/>
              <a:lstStyle/>
              <a:p>
                <a:r>
                  <a:rPr lang="fr-FR">
                    <a:noFill/>
                  </a:rPr>
                  <a:t> </a:t>
                </a:r>
              </a:p>
            </p:txBody>
          </p:sp>
        </mc:Fallback>
      </mc:AlternateContent>
      <p:grpSp>
        <p:nvGrpSpPr>
          <p:cNvPr id="20" name="Groupe 19">
            <a:extLst>
              <a:ext uri="{FF2B5EF4-FFF2-40B4-BE49-F238E27FC236}">
                <a16:creationId xmlns:a16="http://schemas.microsoft.com/office/drawing/2014/main" xmlns="" id="{7965CDA0-7ADF-4F94-8A89-D22FA3EAA69D}"/>
              </a:ext>
            </a:extLst>
          </p:cNvPr>
          <p:cNvGrpSpPr/>
          <p:nvPr/>
        </p:nvGrpSpPr>
        <p:grpSpPr>
          <a:xfrm>
            <a:off x="3977507" y="2432298"/>
            <a:ext cx="1968295" cy="404983"/>
            <a:chOff x="3977507" y="2432298"/>
            <a:chExt cx="1968295" cy="404983"/>
          </a:xfrm>
        </p:grpSpPr>
        <p:grpSp>
          <p:nvGrpSpPr>
            <p:cNvPr id="18" name="Groupe 17">
              <a:extLst>
                <a:ext uri="{FF2B5EF4-FFF2-40B4-BE49-F238E27FC236}">
                  <a16:creationId xmlns:a16="http://schemas.microsoft.com/office/drawing/2014/main" xmlns="" id="{893CAE67-CDF9-417C-ACC3-566DE28B5818}"/>
                </a:ext>
              </a:extLst>
            </p:cNvPr>
            <p:cNvGrpSpPr/>
            <p:nvPr/>
          </p:nvGrpSpPr>
          <p:grpSpPr>
            <a:xfrm>
              <a:off x="3977507" y="2432298"/>
              <a:ext cx="1968295" cy="388889"/>
              <a:chOff x="3797263" y="2422520"/>
              <a:chExt cx="1968295" cy="388889"/>
            </a:xfrm>
          </p:grpSpPr>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D47C1910-CF00-4EA4-B6E5-82680C4EF577}"/>
                      </a:ext>
                    </a:extLst>
                  </p:cNvPr>
                  <p:cNvSpPr/>
                  <p:nvPr/>
                </p:nvSpPr>
                <p:spPr>
                  <a:xfrm>
                    <a:off x="3797263" y="2422520"/>
                    <a:ext cx="939873"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𝑢</m:t>
                              </m:r>
                            </m:e>
                            <m:sub>
                              <m:d>
                                <m:dPr>
                                  <m:ctrlPr>
                                    <a:rPr lang="fr-FR" i="1">
                                      <a:latin typeface="Cambria Math" panose="02040503050406030204" pitchFamily="18" charset="0"/>
                                    </a:rPr>
                                  </m:ctrlPr>
                                </m:dPr>
                                <m:e>
                                  <m:r>
                                    <a:rPr lang="fr-FR" i="0">
                                      <a:latin typeface="Cambria Math" panose="02040503050406030204" pitchFamily="18" charset="0"/>
                                    </a:rPr>
                                    <m:t>2</m:t>
                                  </m:r>
                                </m:e>
                              </m:d>
                            </m:sub>
                          </m:sSub>
                          <m:d>
                            <m:dPr>
                              <m:ctrlPr>
                                <a:rPr lang="fr-FR" i="1">
                                  <a:latin typeface="Cambria Math" panose="02040503050406030204" pitchFamily="18" charset="0"/>
                                </a:rPr>
                              </m:ctrlPr>
                            </m:dPr>
                            <m:e>
                              <m:r>
                                <a:rPr lang="fr-FR" i="1">
                                  <a:latin typeface="Cambria Math" panose="02040503050406030204" pitchFamily="18" charset="0"/>
                                </a:rPr>
                                <m:t>𝑥</m:t>
                              </m:r>
                            </m:e>
                          </m:d>
                        </m:oMath>
                      </m:oMathPara>
                    </a14:m>
                    <a:endParaRPr lang="fr-FR" dirty="0"/>
                  </a:p>
                </p:txBody>
              </p:sp>
            </mc:Choice>
            <mc:Fallback xmlns="">
              <p:sp>
                <p:nvSpPr>
                  <p:cNvPr id="15" name="Rectangle 14">
                    <a:extLst>
                      <a:ext uri="{FF2B5EF4-FFF2-40B4-BE49-F238E27FC236}">
                        <a16:creationId xmlns:a16="http://schemas.microsoft.com/office/drawing/2014/main" id="{D47C1910-CF00-4EA4-B6E5-82680C4EF577}"/>
                      </a:ext>
                    </a:extLst>
                  </p:cNvPr>
                  <p:cNvSpPr>
                    <a:spLocks noRot="1" noChangeAspect="1" noMove="1" noResize="1" noEditPoints="1" noAdjustHandles="1" noChangeArrowheads="1" noChangeShapeType="1" noTextEdit="1"/>
                  </p:cNvSpPr>
                  <p:nvPr/>
                </p:nvSpPr>
                <p:spPr>
                  <a:xfrm>
                    <a:off x="3797263" y="2422520"/>
                    <a:ext cx="939873" cy="388889"/>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7B887079-B3B8-4420-A3CB-52E462069EB0}"/>
                      </a:ext>
                    </a:extLst>
                  </p:cNvPr>
                  <p:cNvSpPr/>
                  <p:nvPr/>
                </p:nvSpPr>
                <p:spPr>
                  <a:xfrm>
                    <a:off x="4563390" y="2442077"/>
                    <a:ext cx="2922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6" name="Rectangle 15">
                    <a:extLst>
                      <a:ext uri="{FF2B5EF4-FFF2-40B4-BE49-F238E27FC236}">
                        <a16:creationId xmlns:a16="http://schemas.microsoft.com/office/drawing/2014/main" id="{7B887079-B3B8-4420-A3CB-52E462069EB0}"/>
                      </a:ext>
                    </a:extLst>
                  </p:cNvPr>
                  <p:cNvSpPr>
                    <a:spLocks noRot="1" noChangeAspect="1" noMove="1" noResize="1" noEditPoints="1" noAdjustHandles="1" noChangeArrowheads="1" noChangeShapeType="1" noTextEdit="1"/>
                  </p:cNvSpPr>
                  <p:nvPr/>
                </p:nvSpPr>
                <p:spPr>
                  <a:xfrm>
                    <a:off x="4563390" y="2442077"/>
                    <a:ext cx="292218" cy="369332"/>
                  </a:xfrm>
                  <a:prstGeom prst="rect">
                    <a:avLst/>
                  </a:prstGeom>
                  <a:blipFill>
                    <a:blip r:embed="rId12"/>
                    <a:stretch>
                      <a:fillRect r="-8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A5AD610C-E7C0-49ED-B43A-B57AD37FA93F}"/>
                      </a:ext>
                    </a:extLst>
                  </p:cNvPr>
                  <p:cNvSpPr/>
                  <p:nvPr/>
                </p:nvSpPr>
                <p:spPr>
                  <a:xfrm>
                    <a:off x="4737136" y="2432298"/>
                    <a:ext cx="10284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12</m:t>
                          </m:r>
                          <m:r>
                            <a:rPr lang="fr-FR" i="0">
                              <a:latin typeface="Cambria Math" panose="02040503050406030204" pitchFamily="18" charset="0"/>
                            </a:rPr>
                            <m:t>−4</m:t>
                          </m:r>
                          <m:r>
                            <a:rPr lang="fr-FR" i="1">
                              <a:latin typeface="Cambria Math" panose="02040503050406030204" pitchFamily="18" charset="0"/>
                            </a:rPr>
                            <m:t>𝑥</m:t>
                          </m:r>
                        </m:oMath>
                      </m:oMathPara>
                    </a14:m>
                    <a:endParaRPr lang="fr-FR" dirty="0"/>
                  </a:p>
                </p:txBody>
              </p:sp>
            </mc:Choice>
            <mc:Fallback xmlns="">
              <p:sp>
                <p:nvSpPr>
                  <p:cNvPr id="17" name="Rectangle 16">
                    <a:extLst>
                      <a:ext uri="{FF2B5EF4-FFF2-40B4-BE49-F238E27FC236}">
                        <a16:creationId xmlns:a16="http://schemas.microsoft.com/office/drawing/2014/main" id="{A5AD610C-E7C0-49ED-B43A-B57AD37FA93F}"/>
                      </a:ext>
                    </a:extLst>
                  </p:cNvPr>
                  <p:cNvSpPr>
                    <a:spLocks noRot="1" noChangeAspect="1" noMove="1" noResize="1" noEditPoints="1" noAdjustHandles="1" noChangeArrowheads="1" noChangeShapeType="1" noTextEdit="1"/>
                  </p:cNvSpPr>
                  <p:nvPr/>
                </p:nvSpPr>
                <p:spPr>
                  <a:xfrm>
                    <a:off x="4737136" y="2432298"/>
                    <a:ext cx="1028422" cy="369332"/>
                  </a:xfrm>
                  <a:prstGeom prst="rect">
                    <a:avLst/>
                  </a:prstGeom>
                  <a:blipFill>
                    <a:blip r:embed="rId13"/>
                    <a:stretch>
                      <a:fillRect/>
                    </a:stretch>
                  </a:blipFill>
                </p:spPr>
                <p:txBody>
                  <a:bodyPr/>
                  <a:lstStyle/>
                  <a:p>
                    <a:r>
                      <a:rPr lang="fr-FR">
                        <a:noFill/>
                      </a:rPr>
                      <a:t> </a:t>
                    </a:r>
                  </a:p>
                </p:txBody>
              </p:sp>
            </mc:Fallback>
          </mc:AlternateContent>
        </p:grpSp>
        <p:sp>
          <p:nvSpPr>
            <p:cNvPr id="19" name="Rectangle : coins arrondis 18">
              <a:extLst>
                <a:ext uri="{FF2B5EF4-FFF2-40B4-BE49-F238E27FC236}">
                  <a16:creationId xmlns:a16="http://schemas.microsoft.com/office/drawing/2014/main" xmlns="" id="{69C3882C-E78C-4500-9C38-033DACE9AB5C}"/>
                </a:ext>
              </a:extLst>
            </p:cNvPr>
            <p:cNvSpPr/>
            <p:nvPr/>
          </p:nvSpPr>
          <p:spPr>
            <a:xfrm>
              <a:off x="3977507" y="2432298"/>
              <a:ext cx="1897082" cy="4049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43AF2011-4A85-4FD4-9EEC-6D9AAEB52603}"/>
                  </a:ext>
                </a:extLst>
              </p:cNvPr>
              <p:cNvSpPr/>
              <p:nvPr/>
            </p:nvSpPr>
            <p:spPr>
              <a:xfrm>
                <a:off x="484842" y="3060470"/>
                <a:ext cx="1530162" cy="369332"/>
              </a:xfrm>
              <a:prstGeom prst="rect">
                <a:avLst/>
              </a:prstGeom>
            </p:spPr>
            <p:txBody>
              <a:bodyPr wrap="none">
                <a:spAutoFit/>
              </a:bodyPr>
              <a:lstStyle/>
              <a:p>
                <a:r>
                  <a:rPr lang="fr-FR" dirty="0">
                    <a:latin typeface="Times New Roman" panose="02020603050405020304" pitchFamily="18" charset="0"/>
                    <a:ea typeface="Times New Roman" panose="02020603050405020304" pitchFamily="18" charset="0"/>
                  </a:rPr>
                  <a:t>Pour   </a:t>
                </a:r>
                <a14:m>
                  <m:oMath xmlns:m="http://schemas.openxmlformats.org/officeDocument/2006/math">
                    <m:r>
                      <a:rPr lang="fr-FR" i="1">
                        <a:latin typeface="Cambria Math" panose="02040503050406030204" pitchFamily="18" charset="0"/>
                        <a:ea typeface="Times New Roman" panose="02020603050405020304" pitchFamily="18" charset="0"/>
                        <a:cs typeface="Times New Roman" panose="02020603050405020304" pitchFamily="18" charset="0"/>
                      </a:rPr>
                      <m:t>𝑥</m:t>
                    </m:r>
                    <m:r>
                      <a:rPr lang="fr-FR" i="1">
                        <a:latin typeface="Cambria Math" panose="02040503050406030204" pitchFamily="18" charset="0"/>
                        <a:ea typeface="Times New Roman" panose="02020603050405020304" pitchFamily="18" charset="0"/>
                        <a:cs typeface="Times New Roman" panose="02020603050405020304" pitchFamily="18" charset="0"/>
                      </a:rPr>
                      <m:t>=1.5</m:t>
                    </m:r>
                  </m:oMath>
                </a14:m>
                <a:endParaRPr lang="fr-FR" dirty="0"/>
              </a:p>
            </p:txBody>
          </p:sp>
        </mc:Choice>
        <mc:Fallback xmlns="">
          <p:sp>
            <p:nvSpPr>
              <p:cNvPr id="21" name="Rectangle 20">
                <a:extLst>
                  <a:ext uri="{FF2B5EF4-FFF2-40B4-BE49-F238E27FC236}">
                    <a16:creationId xmlns:a16="http://schemas.microsoft.com/office/drawing/2014/main" id="{43AF2011-4A85-4FD4-9EEC-6D9AAEB52603}"/>
                  </a:ext>
                </a:extLst>
              </p:cNvPr>
              <p:cNvSpPr>
                <a:spLocks noRot="1" noChangeAspect="1" noMove="1" noResize="1" noEditPoints="1" noAdjustHandles="1" noChangeArrowheads="1" noChangeShapeType="1" noTextEdit="1"/>
              </p:cNvSpPr>
              <p:nvPr/>
            </p:nvSpPr>
            <p:spPr>
              <a:xfrm>
                <a:off x="484842" y="3060470"/>
                <a:ext cx="1530162" cy="369332"/>
              </a:xfrm>
              <a:prstGeom prst="rect">
                <a:avLst/>
              </a:prstGeom>
              <a:blipFill>
                <a:blip r:embed="rId14"/>
                <a:stretch>
                  <a:fillRect l="-3586" t="-9836" b="-229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66D7CDC5-AB74-4B63-9A10-246EB8C26A38}"/>
                  </a:ext>
                </a:extLst>
              </p:cNvPr>
              <p:cNvSpPr/>
              <p:nvPr/>
            </p:nvSpPr>
            <p:spPr>
              <a:xfrm>
                <a:off x="2849802" y="3649775"/>
                <a:ext cx="4539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𝜉</m:t>
                          </m:r>
                        </m:e>
                        <m:sub>
                          <m:r>
                            <a:rPr lang="fr-FR" i="1">
                              <a:latin typeface="Cambria Math" panose="02040503050406030204" pitchFamily="18" charset="0"/>
                            </a:rPr>
                            <m:t>𝑥</m:t>
                          </m:r>
                        </m:sub>
                      </m:sSub>
                    </m:oMath>
                  </m:oMathPara>
                </a14:m>
                <a:endParaRPr lang="fr-FR" dirty="0"/>
              </a:p>
            </p:txBody>
          </p:sp>
        </mc:Choice>
        <mc:Fallback xmlns="">
          <p:sp>
            <p:nvSpPr>
              <p:cNvPr id="22" name="Rectangle 21">
                <a:extLst>
                  <a:ext uri="{FF2B5EF4-FFF2-40B4-BE49-F238E27FC236}">
                    <a16:creationId xmlns:a16="http://schemas.microsoft.com/office/drawing/2014/main" id="{66D7CDC5-AB74-4B63-9A10-246EB8C26A38}"/>
                  </a:ext>
                </a:extLst>
              </p:cNvPr>
              <p:cNvSpPr>
                <a:spLocks noRot="1" noChangeAspect="1" noMove="1" noResize="1" noEditPoints="1" noAdjustHandles="1" noChangeArrowheads="1" noChangeShapeType="1" noTextEdit="1"/>
              </p:cNvSpPr>
              <p:nvPr/>
            </p:nvSpPr>
            <p:spPr>
              <a:xfrm>
                <a:off x="2849802" y="3649775"/>
                <a:ext cx="453906" cy="369332"/>
              </a:xfrm>
              <a:prstGeom prst="rect">
                <a:avLst/>
              </a:prstGeom>
              <a:blipFill>
                <a:blip r:embed="rId15"/>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68EDE52A-8368-4E3D-B589-066BF84C8472}"/>
                  </a:ext>
                </a:extLst>
              </p:cNvPr>
              <p:cNvSpPr/>
              <p:nvPr/>
            </p:nvSpPr>
            <p:spPr>
              <a:xfrm>
                <a:off x="3102772" y="3649775"/>
                <a:ext cx="41069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3" name="Rectangle 22">
                <a:extLst>
                  <a:ext uri="{FF2B5EF4-FFF2-40B4-BE49-F238E27FC236}">
                    <a16:creationId xmlns:a16="http://schemas.microsoft.com/office/drawing/2014/main" id="{68EDE52A-8368-4E3D-B589-066BF84C8472}"/>
                  </a:ext>
                </a:extLst>
              </p:cNvPr>
              <p:cNvSpPr>
                <a:spLocks noRot="1" noChangeAspect="1" noMove="1" noResize="1" noEditPoints="1" noAdjustHandles="1" noChangeArrowheads="1" noChangeShapeType="1" noTextEdit="1"/>
              </p:cNvSpPr>
              <p:nvPr/>
            </p:nvSpPr>
            <p:spPr>
              <a:xfrm>
                <a:off x="3102772" y="3649775"/>
                <a:ext cx="410690" cy="369332"/>
              </a:xfrm>
              <a:prstGeom prst="rect">
                <a:avLst/>
              </a:prstGeom>
              <a:blipFill>
                <a:blip r:embed="rId1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D9197212-D49F-432D-8BD9-E577D0EC0F45}"/>
                  </a:ext>
                </a:extLst>
              </p:cNvPr>
              <p:cNvSpPr/>
              <p:nvPr/>
            </p:nvSpPr>
            <p:spPr>
              <a:xfrm>
                <a:off x="3448043" y="3519515"/>
                <a:ext cx="935384"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d>
                            <m:dPr>
                              <m:begChr m:val=""/>
                              <m:ctrlPr>
                                <a:rPr lang="fr-FR" i="1">
                                  <a:latin typeface="Cambria Math" panose="02040503050406030204" pitchFamily="18" charset="0"/>
                                </a:rPr>
                              </m:ctrlPr>
                            </m:dPr>
                            <m:e>
                              <m:r>
                                <a:rPr lang="fr-FR" i="1">
                                  <a:latin typeface="Cambria Math" panose="02040503050406030204" pitchFamily="18" charset="0"/>
                                </a:rPr>
                                <m:t>𝑑</m:t>
                              </m:r>
                              <m:sSub>
                                <m:sSubPr>
                                  <m:ctrlPr>
                                    <a:rPr lang="fr-FR" i="1">
                                      <a:latin typeface="Cambria Math" panose="02040503050406030204" pitchFamily="18" charset="0"/>
                                    </a:rPr>
                                  </m:ctrlPr>
                                </m:sSubPr>
                                <m:e>
                                  <m:r>
                                    <a:rPr lang="fr-FR" i="1">
                                      <a:latin typeface="Cambria Math" panose="02040503050406030204" pitchFamily="18" charset="0"/>
                                    </a:rPr>
                                    <m:t>𝑢</m:t>
                                  </m:r>
                                </m:e>
                                <m:sub>
                                  <m:r>
                                    <a:rPr lang="fr-FR" i="0">
                                      <a:latin typeface="Cambria Math" panose="02040503050406030204" pitchFamily="18" charset="0"/>
                                    </a:rPr>
                                    <m:t>1</m:t>
                                  </m:r>
                                </m:sub>
                              </m:sSub>
                              <m:r>
                                <a:rPr lang="fr-FR" i="0">
                                  <a:latin typeface="Cambria Math" panose="02040503050406030204" pitchFamily="18" charset="0"/>
                                </a:rPr>
                                <m:t>(</m:t>
                              </m:r>
                              <m:r>
                                <a:rPr lang="fr-FR" i="1">
                                  <a:latin typeface="Cambria Math" panose="02040503050406030204" pitchFamily="18" charset="0"/>
                                </a:rPr>
                                <m:t>𝑥</m:t>
                              </m:r>
                            </m:e>
                          </m:d>
                        </m:num>
                        <m:den>
                          <m:r>
                            <a:rPr lang="fr-FR" i="1">
                              <a:latin typeface="Cambria Math" panose="02040503050406030204" pitchFamily="18" charset="0"/>
                            </a:rPr>
                            <m:t>𝑑𝑥</m:t>
                          </m:r>
                        </m:den>
                      </m:f>
                    </m:oMath>
                  </m:oMathPara>
                </a14:m>
                <a:endParaRPr lang="fr-FR" dirty="0"/>
              </a:p>
            </p:txBody>
          </p:sp>
        </mc:Choice>
        <mc:Fallback xmlns="">
          <p:sp>
            <p:nvSpPr>
              <p:cNvPr id="24" name="Rectangle 23">
                <a:extLst>
                  <a:ext uri="{FF2B5EF4-FFF2-40B4-BE49-F238E27FC236}">
                    <a16:creationId xmlns:a16="http://schemas.microsoft.com/office/drawing/2014/main" id="{D9197212-D49F-432D-8BD9-E577D0EC0F45}"/>
                  </a:ext>
                </a:extLst>
              </p:cNvPr>
              <p:cNvSpPr>
                <a:spLocks noRot="1" noChangeAspect="1" noMove="1" noResize="1" noEditPoints="1" noAdjustHandles="1" noChangeArrowheads="1" noChangeShapeType="1" noTextEdit="1"/>
              </p:cNvSpPr>
              <p:nvPr/>
            </p:nvSpPr>
            <p:spPr>
              <a:xfrm>
                <a:off x="3448043" y="3519515"/>
                <a:ext cx="935384" cy="629852"/>
              </a:xfrm>
              <a:prstGeom prst="rect">
                <a:avLst/>
              </a:prstGeom>
              <a:blipFill>
                <a:blip r:embed="rId1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xmlns="" id="{386DF1F5-867F-470B-A44B-B80D8330703E}"/>
                  </a:ext>
                </a:extLst>
              </p:cNvPr>
              <p:cNvSpPr/>
              <p:nvPr/>
            </p:nvSpPr>
            <p:spPr>
              <a:xfrm>
                <a:off x="4239573" y="3649775"/>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5" name="Rectangle 24">
                <a:extLst>
                  <a:ext uri="{FF2B5EF4-FFF2-40B4-BE49-F238E27FC236}">
                    <a16:creationId xmlns:a16="http://schemas.microsoft.com/office/drawing/2014/main" id="{386DF1F5-867F-470B-A44B-B80D8330703E}"/>
                  </a:ext>
                </a:extLst>
              </p:cNvPr>
              <p:cNvSpPr>
                <a:spLocks noRot="1" noChangeAspect="1" noMove="1" noResize="1" noEditPoints="1" noAdjustHandles="1" noChangeArrowheads="1" noChangeShapeType="1" noTextEdit="1"/>
              </p:cNvSpPr>
              <p:nvPr/>
            </p:nvSpPr>
            <p:spPr>
              <a:xfrm>
                <a:off x="4239573" y="3649775"/>
                <a:ext cx="410690" cy="369332"/>
              </a:xfrm>
              <a:prstGeom prst="rect">
                <a:avLst/>
              </a:prstGeom>
              <a:blipFill>
                <a:blip r:embed="rId1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xmlns="" id="{457AFC70-A4C1-42BD-9CB3-DD96C98F65C3}"/>
                  </a:ext>
                </a:extLst>
              </p:cNvPr>
              <p:cNvSpPr/>
              <p:nvPr/>
            </p:nvSpPr>
            <p:spPr>
              <a:xfrm>
                <a:off x="4503100" y="3519515"/>
                <a:ext cx="828560"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d>
                            <m:dPr>
                              <m:begChr m:val=""/>
                              <m:ctrlPr>
                                <a:rPr lang="fr-FR" i="1">
                                  <a:latin typeface="Cambria Math" panose="02040503050406030204" pitchFamily="18" charset="0"/>
                                </a:rPr>
                              </m:ctrlPr>
                            </m:dPr>
                            <m:e>
                              <m:r>
                                <a:rPr lang="fr-FR" i="1">
                                  <a:latin typeface="Cambria Math" panose="02040503050406030204" pitchFamily="18" charset="0"/>
                                </a:rPr>
                                <m:t>𝑑</m:t>
                              </m:r>
                              <m:r>
                                <a:rPr lang="fr-FR" i="0">
                                  <a:latin typeface="Cambria Math" panose="02040503050406030204" pitchFamily="18" charset="0"/>
                                </a:rPr>
                                <m:t>(2</m:t>
                              </m:r>
                              <m:r>
                                <a:rPr lang="fr-FR" i="1">
                                  <a:latin typeface="Cambria Math" panose="02040503050406030204" pitchFamily="18" charset="0"/>
                                </a:rPr>
                                <m:t>𝑥</m:t>
                              </m:r>
                            </m:e>
                          </m:d>
                        </m:num>
                        <m:den>
                          <m:r>
                            <a:rPr lang="fr-FR" i="1">
                              <a:latin typeface="Cambria Math" panose="02040503050406030204" pitchFamily="18" charset="0"/>
                            </a:rPr>
                            <m:t>𝑑𝑥</m:t>
                          </m:r>
                        </m:den>
                      </m:f>
                    </m:oMath>
                  </m:oMathPara>
                </a14:m>
                <a:endParaRPr lang="fr-FR" dirty="0"/>
              </a:p>
            </p:txBody>
          </p:sp>
        </mc:Choice>
        <mc:Fallback xmlns="">
          <p:sp>
            <p:nvSpPr>
              <p:cNvPr id="26" name="Rectangle 25">
                <a:extLst>
                  <a:ext uri="{FF2B5EF4-FFF2-40B4-BE49-F238E27FC236}">
                    <a16:creationId xmlns:a16="http://schemas.microsoft.com/office/drawing/2014/main" id="{457AFC70-A4C1-42BD-9CB3-DD96C98F65C3}"/>
                  </a:ext>
                </a:extLst>
              </p:cNvPr>
              <p:cNvSpPr>
                <a:spLocks noRot="1" noChangeAspect="1" noMove="1" noResize="1" noEditPoints="1" noAdjustHandles="1" noChangeArrowheads="1" noChangeShapeType="1" noTextEdit="1"/>
              </p:cNvSpPr>
              <p:nvPr/>
            </p:nvSpPr>
            <p:spPr>
              <a:xfrm>
                <a:off x="4503100" y="3519515"/>
                <a:ext cx="828560" cy="629852"/>
              </a:xfrm>
              <a:prstGeom prst="rect">
                <a:avLst/>
              </a:prstGeom>
              <a:blipFill>
                <a:blip r:embed="rId1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76876342-FBF1-46BF-9EB3-37771F4820CC}"/>
                  </a:ext>
                </a:extLst>
              </p:cNvPr>
              <p:cNvSpPr/>
              <p:nvPr/>
            </p:nvSpPr>
            <p:spPr>
              <a:xfrm>
                <a:off x="5155240" y="3642753"/>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7" name="Rectangle 26">
                <a:extLst>
                  <a:ext uri="{FF2B5EF4-FFF2-40B4-BE49-F238E27FC236}">
                    <a16:creationId xmlns:a16="http://schemas.microsoft.com/office/drawing/2014/main" id="{76876342-FBF1-46BF-9EB3-37771F4820CC}"/>
                  </a:ext>
                </a:extLst>
              </p:cNvPr>
              <p:cNvSpPr>
                <a:spLocks noRot="1" noChangeAspect="1" noMove="1" noResize="1" noEditPoints="1" noAdjustHandles="1" noChangeArrowheads="1" noChangeShapeType="1" noTextEdit="1"/>
              </p:cNvSpPr>
              <p:nvPr/>
            </p:nvSpPr>
            <p:spPr>
              <a:xfrm>
                <a:off x="5155240" y="3642753"/>
                <a:ext cx="410690" cy="369332"/>
              </a:xfrm>
              <a:prstGeom prst="rect">
                <a:avLst/>
              </a:prstGeom>
              <a:blipFill>
                <a:blip r:embed="rId2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xmlns="" id="{E2110861-0329-40BC-BDFC-60A30EAB46A6}"/>
                  </a:ext>
                </a:extLst>
              </p:cNvPr>
              <p:cNvSpPr/>
              <p:nvPr/>
            </p:nvSpPr>
            <p:spPr>
              <a:xfrm>
                <a:off x="5360585" y="3616880"/>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oMath>
                  </m:oMathPara>
                </a14:m>
                <a:endParaRPr lang="fr-FR" dirty="0"/>
              </a:p>
            </p:txBody>
          </p:sp>
        </mc:Choice>
        <mc:Fallback xmlns="">
          <p:sp>
            <p:nvSpPr>
              <p:cNvPr id="28" name="Rectangle 27">
                <a:extLst>
                  <a:ext uri="{FF2B5EF4-FFF2-40B4-BE49-F238E27FC236}">
                    <a16:creationId xmlns:a16="http://schemas.microsoft.com/office/drawing/2014/main" id="{E2110861-0329-40BC-BDFC-60A30EAB46A6}"/>
                  </a:ext>
                </a:extLst>
              </p:cNvPr>
              <p:cNvSpPr>
                <a:spLocks noRot="1" noChangeAspect="1" noMove="1" noResize="1" noEditPoints="1" noAdjustHandles="1" noChangeArrowheads="1" noChangeShapeType="1" noTextEdit="1"/>
              </p:cNvSpPr>
              <p:nvPr/>
            </p:nvSpPr>
            <p:spPr>
              <a:xfrm>
                <a:off x="5360585" y="3616880"/>
                <a:ext cx="365806" cy="369332"/>
              </a:xfrm>
              <a:prstGeom prst="rect">
                <a:avLst/>
              </a:prstGeom>
              <a:blipFill>
                <a:blip r:embed="rId2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D887E0C7-4BCC-4B71-AB70-1D8C392A6054}"/>
                  </a:ext>
                </a:extLst>
              </p:cNvPr>
              <p:cNvSpPr/>
              <p:nvPr/>
            </p:nvSpPr>
            <p:spPr>
              <a:xfrm>
                <a:off x="447312" y="4510550"/>
                <a:ext cx="11297376" cy="836832"/>
              </a:xfrm>
              <a:prstGeom prst="rect">
                <a:avLst/>
              </a:prstGeom>
            </p:spPr>
            <p:txBody>
              <a:bodyPr wrap="square">
                <a:spAutoFit/>
              </a:bodyPr>
              <a:lstStyle/>
              <a:p>
                <a:pPr algn="just">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2/ Donnons l’expression de   </a:t>
                </a:r>
                <a14:m>
                  <m:oMath xmlns:m="http://schemas.openxmlformats.org/officeDocument/2006/math">
                    <m:f>
                      <m:fPr>
                        <m:ctrlPr>
                          <a:rPr lang="fr-FR" i="1">
                            <a:latin typeface="Cambria Math" panose="02040503050406030204" pitchFamily="18" charset="0"/>
                            <a:ea typeface="Times New Roman" panose="02020603050405020304" pitchFamily="18" charset="0"/>
                            <a:cs typeface="Times New Roman" panose="02020603050405020304" pitchFamily="18" charset="0"/>
                          </a:rPr>
                        </m:ctrlPr>
                      </m:fPr>
                      <m:num>
                        <m:r>
                          <a:rPr lang="fr-FR" i="1">
                            <a:latin typeface="Cambria Math" panose="02040503050406030204" pitchFamily="18" charset="0"/>
                            <a:ea typeface="Times New Roman" panose="02020603050405020304" pitchFamily="18" charset="0"/>
                            <a:cs typeface="Times New Roman" panose="02020603050405020304" pitchFamily="18" charset="0"/>
                          </a:rPr>
                          <m:t>𝑑𝑢</m:t>
                        </m:r>
                      </m:num>
                      <m:den>
                        <m:r>
                          <a:rPr lang="fr-FR" i="1">
                            <a:latin typeface="Cambria Math" panose="02040503050406030204" pitchFamily="18" charset="0"/>
                            <a:ea typeface="Times New Roman" panose="02020603050405020304" pitchFamily="18" charset="0"/>
                            <a:cs typeface="Times New Roman" panose="02020603050405020304" pitchFamily="18" charset="0"/>
                          </a:rPr>
                          <m:t>𝑑𝑥</m:t>
                        </m:r>
                      </m:den>
                    </m:f>
                  </m:oMath>
                </a14:m>
                <a:r>
                  <a:rPr lang="fr-FR" dirty="0">
                    <a:latin typeface="Times New Roman" panose="02020603050405020304" pitchFamily="18" charset="0"/>
                    <a:ea typeface="Times New Roman" panose="02020603050405020304" pitchFamily="18" charset="0"/>
                    <a:cs typeface="Arial" panose="020B0604020202020204" pitchFamily="34" charset="0"/>
                  </a:rPr>
                  <a:t>  en fonction de  </a:t>
                </a:r>
                <a14:m>
                  <m:oMath xmlns:m="http://schemas.openxmlformats.org/officeDocument/2006/math">
                    <m:f>
                      <m:fPr>
                        <m:ctrlPr>
                          <a:rPr lang="fr-FR" i="1">
                            <a:latin typeface="Cambria Math" panose="02040503050406030204" pitchFamily="18" charset="0"/>
                            <a:ea typeface="Times New Roman" panose="02020603050405020304" pitchFamily="18" charset="0"/>
                            <a:cs typeface="Times New Roman" panose="02020603050405020304" pitchFamily="18" charset="0"/>
                          </a:rPr>
                        </m:ctrlPr>
                      </m:fPr>
                      <m:num>
                        <m:r>
                          <a:rPr lang="fr-FR" i="1">
                            <a:latin typeface="Cambria Math" panose="02040503050406030204" pitchFamily="18" charset="0"/>
                            <a:ea typeface="Times New Roman" panose="02020603050405020304" pitchFamily="18" charset="0"/>
                            <a:cs typeface="Times New Roman" panose="02020603050405020304" pitchFamily="18" charset="0"/>
                          </a:rPr>
                          <m:t>𝑑𝑢</m:t>
                        </m:r>
                      </m:num>
                      <m:den>
                        <m:r>
                          <a:rPr lang="fr-FR" i="1">
                            <a:latin typeface="Cambria Math" panose="02040503050406030204" pitchFamily="18" charset="0"/>
                            <a:ea typeface="Times New Roman" panose="02020603050405020304" pitchFamily="18" charset="0"/>
                            <a:cs typeface="Times New Roman" panose="02020603050405020304" pitchFamily="18" charset="0"/>
                          </a:rPr>
                          <m:t>𝑑</m:t>
                        </m:r>
                        <m:r>
                          <a:rPr lang="fr-FR" i="1">
                            <a:latin typeface="Cambria Math" panose="02040503050406030204" pitchFamily="18" charset="0"/>
                            <a:ea typeface="Times New Roman" panose="02020603050405020304" pitchFamily="18" charset="0"/>
                            <a:cs typeface="Times New Roman" panose="02020603050405020304" pitchFamily="18" charset="0"/>
                          </a:rPr>
                          <m:t>𝜉</m:t>
                        </m:r>
                      </m:den>
                    </m:f>
                  </m:oMath>
                </a14:m>
                <a:r>
                  <a:rPr lang="fr-FR" dirty="0">
                    <a:latin typeface="Times New Roman" panose="02020603050405020304" pitchFamily="18" charset="0"/>
                    <a:ea typeface="Times New Roman" panose="02020603050405020304" pitchFamily="18" charset="0"/>
                    <a:cs typeface="Arial" panose="020B0604020202020204" pitchFamily="34" charset="0"/>
                  </a:rPr>
                  <a:t> (pour chaque élément) pour l’élément de référence associé à ces types d’éléments.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9" name="Rectangle 28">
                <a:extLst>
                  <a:ext uri="{FF2B5EF4-FFF2-40B4-BE49-F238E27FC236}">
                    <a16:creationId xmlns:a16="http://schemas.microsoft.com/office/drawing/2014/main" id="{D887E0C7-4BCC-4B71-AB70-1D8C392A6054}"/>
                  </a:ext>
                </a:extLst>
              </p:cNvPr>
              <p:cNvSpPr>
                <a:spLocks noRot="1" noChangeAspect="1" noMove="1" noResize="1" noEditPoints="1" noAdjustHandles="1" noChangeArrowheads="1" noChangeShapeType="1" noTextEdit="1"/>
              </p:cNvSpPr>
              <p:nvPr/>
            </p:nvSpPr>
            <p:spPr>
              <a:xfrm>
                <a:off x="447312" y="4510550"/>
                <a:ext cx="11297376" cy="836832"/>
              </a:xfrm>
              <a:prstGeom prst="rect">
                <a:avLst/>
              </a:prstGeom>
              <a:blipFill>
                <a:blip r:embed="rId22"/>
                <a:stretch>
                  <a:fillRect l="-431" r="-431" b="-10219"/>
                </a:stretch>
              </a:blipFill>
            </p:spPr>
            <p:txBody>
              <a:bodyPr/>
              <a:lstStyle/>
              <a:p>
                <a:r>
                  <a:rPr lang="fr-FR">
                    <a:noFill/>
                  </a:rPr>
                  <a:t> </a:t>
                </a:r>
              </a:p>
            </p:txBody>
          </p:sp>
        </mc:Fallback>
      </mc:AlternateContent>
      <p:sp>
        <p:nvSpPr>
          <p:cNvPr id="30" name="Rectangle 29">
            <a:extLst>
              <a:ext uri="{FF2B5EF4-FFF2-40B4-BE49-F238E27FC236}">
                <a16:creationId xmlns:a16="http://schemas.microsoft.com/office/drawing/2014/main" xmlns="" id="{2D54AD43-E041-4AE5-A168-DF4783089DB1}"/>
              </a:ext>
            </a:extLst>
          </p:cNvPr>
          <p:cNvSpPr/>
          <p:nvPr/>
        </p:nvSpPr>
        <p:spPr>
          <a:xfrm>
            <a:off x="447312" y="5692376"/>
            <a:ext cx="3076483" cy="374077"/>
          </a:xfrm>
          <a:prstGeom prst="rect">
            <a:avLst/>
          </a:prstGeom>
        </p:spPr>
        <p:txBody>
          <a:bodyPr wrap="none">
            <a:spAutoFit/>
          </a:bodyPr>
          <a:lstStyle/>
          <a:p>
            <a:pPr algn="just">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Donc pour le premier élément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4520F820-62F4-4F41-8EB6-EBF71F8DAE9A}"/>
                  </a:ext>
                </a:extLst>
              </p:cNvPr>
              <p:cNvSpPr/>
              <p:nvPr/>
            </p:nvSpPr>
            <p:spPr>
              <a:xfrm>
                <a:off x="3730075" y="5772502"/>
                <a:ext cx="509498"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𝑑𝑢</m:t>
                          </m:r>
                        </m:num>
                        <m:den>
                          <m:r>
                            <a:rPr lang="fr-FR" i="1">
                              <a:latin typeface="Cambria Math" panose="02040503050406030204" pitchFamily="18" charset="0"/>
                            </a:rPr>
                            <m:t>𝑑𝑥</m:t>
                          </m:r>
                        </m:den>
                      </m:f>
                    </m:oMath>
                  </m:oMathPara>
                </a14:m>
                <a:endParaRPr lang="fr-FR" dirty="0"/>
              </a:p>
            </p:txBody>
          </p:sp>
        </mc:Choice>
        <mc:Fallback xmlns="">
          <p:sp>
            <p:nvSpPr>
              <p:cNvPr id="31" name="Rectangle 30">
                <a:extLst>
                  <a:ext uri="{FF2B5EF4-FFF2-40B4-BE49-F238E27FC236}">
                    <a16:creationId xmlns:a16="http://schemas.microsoft.com/office/drawing/2014/main" id="{4520F820-62F4-4F41-8EB6-EBF71F8DAE9A}"/>
                  </a:ext>
                </a:extLst>
              </p:cNvPr>
              <p:cNvSpPr>
                <a:spLocks noRot="1" noChangeAspect="1" noMove="1" noResize="1" noEditPoints="1" noAdjustHandles="1" noChangeArrowheads="1" noChangeShapeType="1" noTextEdit="1"/>
              </p:cNvSpPr>
              <p:nvPr/>
            </p:nvSpPr>
            <p:spPr>
              <a:xfrm>
                <a:off x="3730075" y="5772502"/>
                <a:ext cx="509498" cy="618246"/>
              </a:xfrm>
              <a:prstGeom prst="rect">
                <a:avLst/>
              </a:prstGeom>
              <a:blipFill>
                <a:blip r:embed="rId2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28F2A71F-E027-4DF1-835B-DE0349636251}"/>
                  </a:ext>
                </a:extLst>
              </p:cNvPr>
              <p:cNvSpPr/>
              <p:nvPr/>
            </p:nvSpPr>
            <p:spPr>
              <a:xfrm>
                <a:off x="4092410" y="589695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2" name="Rectangle 31">
                <a:extLst>
                  <a:ext uri="{FF2B5EF4-FFF2-40B4-BE49-F238E27FC236}">
                    <a16:creationId xmlns:a16="http://schemas.microsoft.com/office/drawing/2014/main" id="{28F2A71F-E027-4DF1-835B-DE0349636251}"/>
                  </a:ext>
                </a:extLst>
              </p:cNvPr>
              <p:cNvSpPr>
                <a:spLocks noRot="1" noChangeAspect="1" noMove="1" noResize="1" noEditPoints="1" noAdjustHandles="1" noChangeArrowheads="1" noChangeShapeType="1" noTextEdit="1"/>
              </p:cNvSpPr>
              <p:nvPr/>
            </p:nvSpPr>
            <p:spPr>
              <a:xfrm>
                <a:off x="4092410" y="5896959"/>
                <a:ext cx="410690" cy="369332"/>
              </a:xfrm>
              <a:prstGeom prst="rect">
                <a:avLst/>
              </a:prstGeom>
              <a:blipFill>
                <a:blip r:embed="rId2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1D4AF40D-0B62-41F5-A41B-C7F4C1FEDCD6}"/>
                  </a:ext>
                </a:extLst>
              </p:cNvPr>
              <p:cNvSpPr/>
              <p:nvPr/>
            </p:nvSpPr>
            <p:spPr>
              <a:xfrm>
                <a:off x="4348910" y="5724283"/>
                <a:ext cx="107625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f>
                            <m:fPr>
                              <m:ctrlPr>
                                <a:rPr lang="fr-FR" i="1">
                                  <a:latin typeface="Cambria Math" panose="02040503050406030204" pitchFamily="18" charset="0"/>
                                </a:rPr>
                              </m:ctrlPr>
                            </m:fPr>
                            <m:num>
                              <m:r>
                                <a:rPr lang="fr-FR" i="1">
                                  <a:latin typeface="Cambria Math" panose="02040503050406030204" pitchFamily="18" charset="0"/>
                                </a:rPr>
                                <m:t>𝑑</m:t>
                              </m:r>
                              <m:r>
                                <a:rPr lang="fr-FR" i="1">
                                  <a:latin typeface="Cambria Math" panose="02040503050406030204" pitchFamily="18" charset="0"/>
                                </a:rPr>
                                <m:t>𝜉</m:t>
                              </m:r>
                            </m:num>
                            <m:den>
                              <m:r>
                                <a:rPr lang="fr-FR" i="1">
                                  <a:latin typeface="Cambria Math" panose="02040503050406030204" pitchFamily="18" charset="0"/>
                                </a:rPr>
                                <m:t>𝑑𝑥</m:t>
                              </m:r>
                            </m:den>
                          </m:f>
                        </m:e>
                      </m:d>
                      <m:f>
                        <m:fPr>
                          <m:ctrlPr>
                            <a:rPr lang="fr-FR" i="1">
                              <a:latin typeface="Cambria Math" panose="02040503050406030204" pitchFamily="18" charset="0"/>
                            </a:rPr>
                          </m:ctrlPr>
                        </m:fPr>
                        <m:num>
                          <m:r>
                            <a:rPr lang="fr-FR" i="1">
                              <a:latin typeface="Cambria Math" panose="02040503050406030204" pitchFamily="18" charset="0"/>
                            </a:rPr>
                            <m:t>𝑑𝑢</m:t>
                          </m:r>
                        </m:num>
                        <m:den>
                          <m:r>
                            <a:rPr lang="fr-FR" i="1">
                              <a:latin typeface="Cambria Math" panose="02040503050406030204" pitchFamily="18" charset="0"/>
                            </a:rPr>
                            <m:t>𝑑</m:t>
                          </m:r>
                          <m:r>
                            <a:rPr lang="fr-FR" i="1">
                              <a:latin typeface="Cambria Math" panose="02040503050406030204" pitchFamily="18" charset="0"/>
                            </a:rPr>
                            <m:t>𝜉</m:t>
                          </m:r>
                        </m:den>
                      </m:f>
                    </m:oMath>
                  </m:oMathPara>
                </a14:m>
                <a:endParaRPr lang="fr-FR" dirty="0"/>
              </a:p>
            </p:txBody>
          </p:sp>
        </mc:Choice>
        <mc:Fallback xmlns="">
          <p:sp>
            <p:nvSpPr>
              <p:cNvPr id="33" name="Rectangle 32">
                <a:extLst>
                  <a:ext uri="{FF2B5EF4-FFF2-40B4-BE49-F238E27FC236}">
                    <a16:creationId xmlns:a16="http://schemas.microsoft.com/office/drawing/2014/main" id="{1D4AF40D-0B62-41F5-A41B-C7F4C1FEDCD6}"/>
                  </a:ext>
                </a:extLst>
              </p:cNvPr>
              <p:cNvSpPr>
                <a:spLocks noRot="1" noChangeAspect="1" noMove="1" noResize="1" noEditPoints="1" noAdjustHandles="1" noChangeArrowheads="1" noChangeShapeType="1" noTextEdit="1"/>
              </p:cNvSpPr>
              <p:nvPr/>
            </p:nvSpPr>
            <p:spPr>
              <a:xfrm>
                <a:off x="4348910" y="5724283"/>
                <a:ext cx="1076257" cy="714683"/>
              </a:xfrm>
              <a:prstGeom prst="rect">
                <a:avLst/>
              </a:prstGeom>
              <a:blipFill>
                <a:blip r:embed="rId2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xmlns="" id="{B726FB0D-5E69-4275-B7A4-B4C1DD720C27}"/>
                  </a:ext>
                </a:extLst>
              </p:cNvPr>
              <p:cNvSpPr/>
              <p:nvPr/>
            </p:nvSpPr>
            <p:spPr>
              <a:xfrm>
                <a:off x="5226246" y="5896959"/>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34" name="Rectangle 33">
                <a:extLst>
                  <a:ext uri="{FF2B5EF4-FFF2-40B4-BE49-F238E27FC236}">
                    <a16:creationId xmlns:a16="http://schemas.microsoft.com/office/drawing/2014/main" id="{B726FB0D-5E69-4275-B7A4-B4C1DD720C27}"/>
                  </a:ext>
                </a:extLst>
              </p:cNvPr>
              <p:cNvSpPr>
                <a:spLocks noRot="1" noChangeAspect="1" noMove="1" noResize="1" noEditPoints="1" noAdjustHandles="1" noChangeArrowheads="1" noChangeShapeType="1" noTextEdit="1"/>
              </p:cNvSpPr>
              <p:nvPr/>
            </p:nvSpPr>
            <p:spPr>
              <a:xfrm>
                <a:off x="5226246" y="5896959"/>
                <a:ext cx="410690" cy="369332"/>
              </a:xfrm>
              <a:prstGeom prst="rect">
                <a:avLst/>
              </a:prstGeom>
              <a:blipFill>
                <a:blip r:embed="rId2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xmlns="" id="{AB989021-2CEB-4CF3-BED1-09747EAEB71C}"/>
                  </a:ext>
                </a:extLst>
              </p:cNvPr>
              <p:cNvSpPr/>
              <p:nvPr/>
            </p:nvSpPr>
            <p:spPr>
              <a:xfrm>
                <a:off x="5431591" y="5736795"/>
                <a:ext cx="2178224" cy="675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d>
                            <m:dPr>
                              <m:begChr m:val=""/>
                              <m:ctrlPr>
                                <a:rPr lang="fr-FR" i="1">
                                  <a:latin typeface="Cambria Math" panose="02040503050406030204" pitchFamily="18" charset="0"/>
                                </a:rPr>
                              </m:ctrlPr>
                            </m:dPr>
                            <m:e>
                              <m:r>
                                <a:rPr lang="fr-FR" i="1">
                                  <a:latin typeface="Cambria Math" panose="02040503050406030204" pitchFamily="18" charset="0"/>
                                </a:rPr>
                                <m:t>𝑑</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−1</m:t>
                              </m:r>
                            </m:e>
                          </m:d>
                        </m:num>
                        <m:den>
                          <m:r>
                            <a:rPr lang="fr-FR" i="1">
                              <a:latin typeface="Cambria Math" panose="02040503050406030204" pitchFamily="18" charset="0"/>
                            </a:rPr>
                            <m:t>𝑑𝑥</m:t>
                          </m:r>
                        </m:den>
                      </m:f>
                      <m:r>
                        <a:rPr lang="fr-FR" i="0">
                          <a:latin typeface="Cambria Math" panose="02040503050406030204" pitchFamily="18" charset="0"/>
                        </a:rPr>
                        <m:t> </m:t>
                      </m:r>
                      <m:f>
                        <m:fPr>
                          <m:ctrlPr>
                            <a:rPr lang="fr-FR" i="1">
                              <a:latin typeface="Cambria Math" panose="02040503050406030204" pitchFamily="18" charset="0"/>
                            </a:rPr>
                          </m:ctrlPr>
                        </m:fPr>
                        <m:num>
                          <m:d>
                            <m:dPr>
                              <m:begChr m:val=""/>
                              <m:ctrlPr>
                                <a:rPr lang="fr-FR" i="1">
                                  <a:latin typeface="Cambria Math" panose="02040503050406030204" pitchFamily="18" charset="0"/>
                                </a:rPr>
                              </m:ctrlPr>
                            </m:dPr>
                            <m:e>
                              <m:r>
                                <a:rPr lang="fr-FR" i="1">
                                  <a:latin typeface="Cambria Math" panose="02040503050406030204" pitchFamily="18" charset="0"/>
                                </a:rPr>
                                <m:t>𝑑</m:t>
                              </m:r>
                              <m:r>
                                <a:rPr lang="fr-FR" i="0">
                                  <a:latin typeface="Cambria Math" panose="02040503050406030204" pitchFamily="18" charset="0"/>
                                </a:rPr>
                                <m:t>(2+2</m:t>
                              </m:r>
                              <m:r>
                                <a:rPr lang="fr-FR" i="1">
                                  <a:latin typeface="Cambria Math" panose="02040503050406030204" pitchFamily="18" charset="0"/>
                                </a:rPr>
                                <m:t>𝜉</m:t>
                              </m:r>
                            </m:e>
                          </m:d>
                        </m:num>
                        <m:den>
                          <m:r>
                            <a:rPr lang="fr-FR" i="1">
                              <a:latin typeface="Cambria Math" panose="02040503050406030204" pitchFamily="18" charset="0"/>
                            </a:rPr>
                            <m:t>𝑑</m:t>
                          </m:r>
                          <m:r>
                            <a:rPr lang="fr-FR" i="1">
                              <a:latin typeface="Cambria Math" panose="02040503050406030204" pitchFamily="18" charset="0"/>
                            </a:rPr>
                            <m:t>𝜉</m:t>
                          </m:r>
                        </m:den>
                      </m:f>
                    </m:oMath>
                  </m:oMathPara>
                </a14:m>
                <a:endParaRPr lang="fr-FR" dirty="0"/>
              </a:p>
            </p:txBody>
          </p:sp>
        </mc:Choice>
        <mc:Fallback xmlns="">
          <p:sp>
            <p:nvSpPr>
              <p:cNvPr id="35" name="Rectangle 34">
                <a:extLst>
                  <a:ext uri="{FF2B5EF4-FFF2-40B4-BE49-F238E27FC236}">
                    <a16:creationId xmlns:a16="http://schemas.microsoft.com/office/drawing/2014/main" id="{AB989021-2CEB-4CF3-BED1-09747EAEB71C}"/>
                  </a:ext>
                </a:extLst>
              </p:cNvPr>
              <p:cNvSpPr>
                <a:spLocks noRot="1" noChangeAspect="1" noMove="1" noResize="1" noEditPoints="1" noAdjustHandles="1" noChangeArrowheads="1" noChangeShapeType="1" noTextEdit="1"/>
              </p:cNvSpPr>
              <p:nvPr/>
            </p:nvSpPr>
            <p:spPr>
              <a:xfrm>
                <a:off x="5431591" y="5736795"/>
                <a:ext cx="2178224" cy="675570"/>
              </a:xfrm>
              <a:prstGeom prst="rect">
                <a:avLst/>
              </a:prstGeom>
              <a:blipFill>
                <a:blip r:embed="rId26"/>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49507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500"/>
                                        <p:tgtEl>
                                          <p:spTgt spid="3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7BBB57F2-EBEE-467A-971F-41E33522E6BA}"/>
                  </a:ext>
                </a:extLst>
              </p:cNvPr>
              <p:cNvSpPr/>
              <p:nvPr/>
            </p:nvSpPr>
            <p:spPr>
              <a:xfrm>
                <a:off x="950313" y="966813"/>
                <a:ext cx="209627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f>
                            <m:fPr>
                              <m:ctrlPr>
                                <a:rPr lang="fr-FR" i="1">
                                  <a:latin typeface="Cambria Math" panose="02040503050406030204" pitchFamily="18" charset="0"/>
                                </a:rPr>
                              </m:ctrlPr>
                            </m:fPr>
                            <m:num>
                              <m:r>
                                <a:rPr lang="fr-FR" i="1">
                                  <a:latin typeface="Cambria Math" panose="02040503050406030204" pitchFamily="18" charset="0"/>
                                </a:rPr>
                                <m:t>𝑑𝑢</m:t>
                              </m:r>
                            </m:num>
                            <m:den>
                              <m:r>
                                <a:rPr lang="fr-FR" i="1">
                                  <a:latin typeface="Cambria Math" panose="02040503050406030204" pitchFamily="18" charset="0"/>
                                </a:rPr>
                                <m:t>𝑑𝑥</m:t>
                              </m:r>
                            </m:den>
                          </m:f>
                          <m:r>
                            <a:rPr lang="fr-FR" i="0">
                              <a:latin typeface="Cambria Math" panose="02040503050406030204" pitchFamily="18" charset="0"/>
                            </a:rPr>
                            <m:t>=</m:t>
                          </m:r>
                          <m:f>
                            <m:fPr>
                              <m:ctrlPr>
                                <a:rPr lang="fr-FR" i="1">
                                  <a:latin typeface="Cambria Math" panose="02040503050406030204" pitchFamily="18" charset="0"/>
                                </a:rPr>
                              </m:ctrlPr>
                            </m:fPr>
                            <m:num>
                              <m:d>
                                <m:dPr>
                                  <m:begChr m:val=""/>
                                  <m:ctrlPr>
                                    <a:rPr lang="fr-FR" i="1">
                                      <a:latin typeface="Cambria Math" panose="02040503050406030204" pitchFamily="18" charset="0"/>
                                    </a:rPr>
                                  </m:ctrlPr>
                                </m:dPr>
                                <m:e>
                                  <m:r>
                                    <a:rPr lang="fr-FR" i="1">
                                      <a:latin typeface="Cambria Math" panose="02040503050406030204" pitchFamily="18" charset="0"/>
                                    </a:rPr>
                                    <m:t>𝑑</m:t>
                                  </m:r>
                                  <m:r>
                                    <a:rPr lang="fr-FR" i="0">
                                      <a:latin typeface="Cambria Math" panose="02040503050406030204" pitchFamily="18" charset="0"/>
                                    </a:rPr>
                                    <m:t>(2</m:t>
                                  </m:r>
                                  <m:r>
                                    <a:rPr lang="fr-FR" i="1">
                                      <a:latin typeface="Cambria Math" panose="02040503050406030204" pitchFamily="18" charset="0"/>
                                    </a:rPr>
                                    <m:t>𝑥</m:t>
                                  </m:r>
                                </m:e>
                              </m:d>
                            </m:num>
                            <m:den>
                              <m:r>
                                <a:rPr lang="fr-FR" i="1">
                                  <a:latin typeface="Cambria Math" panose="02040503050406030204" pitchFamily="18" charset="0"/>
                                </a:rPr>
                                <m:t>𝑑𝑥</m:t>
                              </m:r>
                            </m:den>
                          </m:f>
                          <m:r>
                            <a:rPr lang="fr-FR" i="0">
                              <a:latin typeface="Cambria Math" panose="02040503050406030204" pitchFamily="18" charset="0"/>
                            </a:rPr>
                            <m:t>=2</m:t>
                          </m:r>
                        </m:e>
                      </m:d>
                    </m:oMath>
                  </m:oMathPara>
                </a14:m>
                <a:endParaRPr lang="fr-FR" dirty="0"/>
              </a:p>
            </p:txBody>
          </p:sp>
        </mc:Choice>
        <mc:Fallback xmlns="">
          <p:sp>
            <p:nvSpPr>
              <p:cNvPr id="4" name="Rectangle 3">
                <a:extLst>
                  <a:ext uri="{FF2B5EF4-FFF2-40B4-BE49-F238E27FC236}">
                    <a16:creationId xmlns:a16="http://schemas.microsoft.com/office/drawing/2014/main" id="{7BBB57F2-EBEE-467A-971F-41E33522E6BA}"/>
                  </a:ext>
                </a:extLst>
              </p:cNvPr>
              <p:cNvSpPr>
                <a:spLocks noRot="1" noChangeAspect="1" noMove="1" noResize="1" noEditPoints="1" noAdjustHandles="1" noChangeArrowheads="1" noChangeShapeType="1" noTextEdit="1"/>
              </p:cNvSpPr>
              <p:nvPr/>
            </p:nvSpPr>
            <p:spPr>
              <a:xfrm>
                <a:off x="950313" y="966813"/>
                <a:ext cx="2096279" cy="714683"/>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4758FD0B-0AF1-46E1-BB2E-91A22FC98A95}"/>
                  </a:ext>
                </a:extLst>
              </p:cNvPr>
              <p:cNvSpPr/>
              <p:nvPr/>
            </p:nvSpPr>
            <p:spPr>
              <a:xfrm>
                <a:off x="2841247" y="113948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5" name="Rectangle 4">
                <a:extLst>
                  <a:ext uri="{FF2B5EF4-FFF2-40B4-BE49-F238E27FC236}">
                    <a16:creationId xmlns:a16="http://schemas.microsoft.com/office/drawing/2014/main" id="{4758FD0B-0AF1-46E1-BB2E-91A22FC98A95}"/>
                  </a:ext>
                </a:extLst>
              </p:cNvPr>
              <p:cNvSpPr>
                <a:spLocks noRot="1" noChangeAspect="1" noMove="1" noResize="1" noEditPoints="1" noAdjustHandles="1" noChangeArrowheads="1" noChangeShapeType="1" noTextEdit="1"/>
              </p:cNvSpPr>
              <p:nvPr/>
            </p:nvSpPr>
            <p:spPr>
              <a:xfrm>
                <a:off x="2841247" y="1139488"/>
                <a:ext cx="410690" cy="369332"/>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D79F298D-6762-47B4-83F4-738A1A89E557}"/>
                  </a:ext>
                </a:extLst>
              </p:cNvPr>
              <p:cNvSpPr/>
              <p:nvPr/>
            </p:nvSpPr>
            <p:spPr>
              <a:xfrm>
                <a:off x="3046592" y="966813"/>
                <a:ext cx="1373581"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d>
                            <m:dPr>
                              <m:begChr m:val=""/>
                              <m:ctrlPr>
                                <a:rPr lang="fr-FR" i="1">
                                  <a:latin typeface="Cambria Math" panose="02040503050406030204" pitchFamily="18" charset="0"/>
                                </a:rPr>
                              </m:ctrlPr>
                            </m:dPr>
                            <m:e>
                              <m:r>
                                <a:rPr lang="fr-FR" i="1">
                                  <a:latin typeface="Cambria Math" panose="02040503050406030204" pitchFamily="18" charset="0"/>
                                </a:rPr>
                                <m:t>𝑑</m:t>
                              </m:r>
                              <m:r>
                                <a:rPr lang="fr-FR" i="0">
                                  <a:latin typeface="Cambria Math" panose="02040503050406030204" pitchFamily="18" charset="0"/>
                                </a:rPr>
                                <m:t>(</m:t>
                              </m:r>
                              <m:r>
                                <a:rPr lang="fr-FR" i="1">
                                  <a:latin typeface="Cambria Math" panose="02040503050406030204" pitchFamily="18" charset="0"/>
                                </a:rPr>
                                <m:t>𝑥</m:t>
                              </m:r>
                              <m:r>
                                <a:rPr lang="fr-FR" i="0">
                                  <a:latin typeface="Cambria Math" panose="02040503050406030204" pitchFamily="18" charset="0"/>
                                </a:rPr>
                                <m:t>−1</m:t>
                              </m:r>
                            </m:e>
                          </m:d>
                        </m:num>
                        <m:den>
                          <m:r>
                            <a:rPr lang="fr-FR" i="1">
                              <a:latin typeface="Cambria Math" panose="02040503050406030204" pitchFamily="18" charset="0"/>
                            </a:rPr>
                            <m:t>𝑑𝑥</m:t>
                          </m:r>
                        </m:den>
                      </m:f>
                      <m:r>
                        <a:rPr lang="fr-FR" i="0">
                          <a:latin typeface="Cambria Math" panose="02040503050406030204" pitchFamily="18" charset="0"/>
                        </a:rPr>
                        <m:t>  2</m:t>
                      </m:r>
                    </m:oMath>
                  </m:oMathPara>
                </a14:m>
                <a:endParaRPr lang="fr-FR" dirty="0"/>
              </a:p>
            </p:txBody>
          </p:sp>
        </mc:Choice>
        <mc:Fallback xmlns="">
          <p:sp>
            <p:nvSpPr>
              <p:cNvPr id="6" name="Rectangle 5">
                <a:extLst>
                  <a:ext uri="{FF2B5EF4-FFF2-40B4-BE49-F238E27FC236}">
                    <a16:creationId xmlns:a16="http://schemas.microsoft.com/office/drawing/2014/main" id="{D79F298D-6762-47B4-83F4-738A1A89E557}"/>
                  </a:ext>
                </a:extLst>
              </p:cNvPr>
              <p:cNvSpPr>
                <a:spLocks noRot="1" noChangeAspect="1" noMove="1" noResize="1" noEditPoints="1" noAdjustHandles="1" noChangeArrowheads="1" noChangeShapeType="1" noTextEdit="1"/>
              </p:cNvSpPr>
              <p:nvPr/>
            </p:nvSpPr>
            <p:spPr>
              <a:xfrm>
                <a:off x="3046592" y="966813"/>
                <a:ext cx="1373581" cy="629852"/>
              </a:xfrm>
              <a:prstGeom prst="rect">
                <a:avLst/>
              </a:prstGeom>
              <a:blipFill>
                <a:blip r:embed="rId4"/>
                <a:stretch>
                  <a:fillRect/>
                </a:stretch>
              </a:blipFill>
            </p:spPr>
            <p:txBody>
              <a:bodyPr/>
              <a:lstStyle/>
              <a:p>
                <a:r>
                  <a:rPr lang="fr-FR">
                    <a:noFill/>
                  </a:rPr>
                  <a:t> </a:t>
                </a:r>
              </a:p>
            </p:txBody>
          </p:sp>
        </mc:Fallback>
      </mc:AlternateContent>
      <p:sp>
        <p:nvSpPr>
          <p:cNvPr id="8" name="Rectangle 7">
            <a:extLst>
              <a:ext uri="{FF2B5EF4-FFF2-40B4-BE49-F238E27FC236}">
                <a16:creationId xmlns:a16="http://schemas.microsoft.com/office/drawing/2014/main" xmlns="" id="{C3E75D7A-2D4B-45FE-B951-64C7E037C780}"/>
              </a:ext>
            </a:extLst>
          </p:cNvPr>
          <p:cNvSpPr/>
          <p:nvPr/>
        </p:nvSpPr>
        <p:spPr>
          <a:xfrm>
            <a:off x="4963174" y="1080017"/>
            <a:ext cx="385042" cy="369332"/>
          </a:xfrm>
          <a:prstGeom prst="rect">
            <a:avLst/>
          </a:prstGeom>
        </p:spPr>
        <p:txBody>
          <a:bodyPr wrap="none">
            <a:spAutoFit/>
          </a:bodyPr>
          <a:lstStyle/>
          <a:p>
            <a:r>
              <a:rPr lang="fr-FR" dirty="0">
                <a:latin typeface="Cambria Math" panose="02040503050406030204" pitchFamily="18" charset="0"/>
                <a:ea typeface="Times New Roman" panose="02020603050405020304" pitchFamily="18" charset="0"/>
                <a:cs typeface="Times New Roman" panose="02020603050405020304" pitchFamily="18" charset="0"/>
              </a:rPr>
              <a:t>⇒</a:t>
            </a:r>
            <a:endParaRPr lang="fr-FR" dirty="0"/>
          </a:p>
        </p:txBody>
      </p:sp>
      <p:sp>
        <p:nvSpPr>
          <p:cNvPr id="9" name="Rectangle 8">
            <a:extLst>
              <a:ext uri="{FF2B5EF4-FFF2-40B4-BE49-F238E27FC236}">
                <a16:creationId xmlns:a16="http://schemas.microsoft.com/office/drawing/2014/main" xmlns="" id="{A8450E52-3215-464D-9BC4-DDC858D9AB64}"/>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10" name="Rectangle 9">
            <a:extLst>
              <a:ext uri="{FF2B5EF4-FFF2-40B4-BE49-F238E27FC236}">
                <a16:creationId xmlns:a16="http://schemas.microsoft.com/office/drawing/2014/main" xmlns="" id="{EC945831-AE00-4DB2-B04A-91855D411E1C}"/>
              </a:ext>
            </a:extLst>
          </p:cNvPr>
          <p:cNvSpPr/>
          <p:nvPr/>
        </p:nvSpPr>
        <p:spPr>
          <a:xfrm>
            <a:off x="642952" y="1999605"/>
            <a:ext cx="2710999" cy="374077"/>
          </a:xfrm>
          <a:prstGeom prst="rect">
            <a:avLst/>
          </a:prstGeom>
        </p:spPr>
        <p:txBody>
          <a:bodyPr wrap="none">
            <a:spAutoFit/>
          </a:bodyPr>
          <a:lstStyle/>
          <a:p>
            <a:pPr algn="just">
              <a:lnSpc>
                <a:spcPct val="107000"/>
              </a:lnSpc>
              <a:spcAft>
                <a:spcPts val="800"/>
              </a:spcAft>
            </a:pPr>
            <a:r>
              <a:rPr lang="fr-FR" dirty="0">
                <a:latin typeface="Times New Roman" panose="02020603050405020304" pitchFamily="18" charset="0"/>
                <a:ea typeface="Times New Roman" panose="02020603050405020304" pitchFamily="18" charset="0"/>
                <a:cs typeface="Arial" panose="020B0604020202020204" pitchFamily="34" charset="0"/>
              </a:rPr>
              <a:t>Pour le deuxième élément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46213EA-968C-41B8-A15F-96CEFDA6AEBC}"/>
                  </a:ext>
                </a:extLst>
              </p:cNvPr>
              <p:cNvSpPr/>
              <p:nvPr/>
            </p:nvSpPr>
            <p:spPr>
              <a:xfrm>
                <a:off x="3046592" y="2691791"/>
                <a:ext cx="509498"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𝑑𝑢</m:t>
                          </m:r>
                        </m:num>
                        <m:den>
                          <m:r>
                            <a:rPr lang="fr-FR" i="1">
                              <a:latin typeface="Cambria Math" panose="02040503050406030204" pitchFamily="18" charset="0"/>
                            </a:rPr>
                            <m:t>𝑑𝑥</m:t>
                          </m:r>
                        </m:den>
                      </m:f>
                    </m:oMath>
                  </m:oMathPara>
                </a14:m>
                <a:endParaRPr lang="fr-FR" dirty="0"/>
              </a:p>
            </p:txBody>
          </p:sp>
        </mc:Choice>
        <mc:Fallback xmlns="">
          <p:sp>
            <p:nvSpPr>
              <p:cNvPr id="11" name="Rectangle 10">
                <a:extLst>
                  <a:ext uri="{FF2B5EF4-FFF2-40B4-BE49-F238E27FC236}">
                    <a16:creationId xmlns:a16="http://schemas.microsoft.com/office/drawing/2014/main" id="{B46213EA-968C-41B8-A15F-96CEFDA6AEBC}"/>
                  </a:ext>
                </a:extLst>
              </p:cNvPr>
              <p:cNvSpPr>
                <a:spLocks noRot="1" noChangeAspect="1" noMove="1" noResize="1" noEditPoints="1" noAdjustHandles="1" noChangeArrowheads="1" noChangeShapeType="1" noTextEdit="1"/>
              </p:cNvSpPr>
              <p:nvPr/>
            </p:nvSpPr>
            <p:spPr>
              <a:xfrm>
                <a:off x="3046592" y="2691791"/>
                <a:ext cx="509498" cy="618246"/>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DDE38223-3ED7-4D3A-A0B3-DD4400D6C7E3}"/>
                  </a:ext>
                </a:extLst>
              </p:cNvPr>
              <p:cNvSpPr/>
              <p:nvPr/>
            </p:nvSpPr>
            <p:spPr>
              <a:xfrm>
                <a:off x="3353951" y="281624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2" name="Rectangle 11">
                <a:extLst>
                  <a:ext uri="{FF2B5EF4-FFF2-40B4-BE49-F238E27FC236}">
                    <a16:creationId xmlns:a16="http://schemas.microsoft.com/office/drawing/2014/main" id="{DDE38223-3ED7-4D3A-A0B3-DD4400D6C7E3}"/>
                  </a:ext>
                </a:extLst>
              </p:cNvPr>
              <p:cNvSpPr>
                <a:spLocks noRot="1" noChangeAspect="1" noMove="1" noResize="1" noEditPoints="1" noAdjustHandles="1" noChangeArrowheads="1" noChangeShapeType="1" noTextEdit="1"/>
              </p:cNvSpPr>
              <p:nvPr/>
            </p:nvSpPr>
            <p:spPr>
              <a:xfrm>
                <a:off x="3353951" y="2816248"/>
                <a:ext cx="410690"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D3F6259C-F42A-46DF-A7E1-4F7BF8E1E2A7}"/>
                  </a:ext>
                </a:extLst>
              </p:cNvPr>
              <p:cNvSpPr/>
              <p:nvPr/>
            </p:nvSpPr>
            <p:spPr>
              <a:xfrm>
                <a:off x="3556090" y="2643572"/>
                <a:ext cx="107625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fr-FR" i="1">
                              <a:latin typeface="Cambria Math" panose="02040503050406030204" pitchFamily="18" charset="0"/>
                            </a:rPr>
                          </m:ctrlPr>
                        </m:dPr>
                        <m:e>
                          <m:f>
                            <m:fPr>
                              <m:ctrlPr>
                                <a:rPr lang="fr-FR" i="1">
                                  <a:latin typeface="Cambria Math" panose="02040503050406030204" pitchFamily="18" charset="0"/>
                                </a:rPr>
                              </m:ctrlPr>
                            </m:fPr>
                            <m:num>
                              <m:r>
                                <a:rPr lang="fr-FR" i="1">
                                  <a:latin typeface="Cambria Math" panose="02040503050406030204" pitchFamily="18" charset="0"/>
                                </a:rPr>
                                <m:t>𝑑</m:t>
                              </m:r>
                              <m:r>
                                <a:rPr lang="fr-FR" i="1">
                                  <a:latin typeface="Cambria Math" panose="02040503050406030204" pitchFamily="18" charset="0"/>
                                </a:rPr>
                                <m:t>𝜉</m:t>
                              </m:r>
                            </m:num>
                            <m:den>
                              <m:r>
                                <a:rPr lang="fr-FR" i="1">
                                  <a:latin typeface="Cambria Math" panose="02040503050406030204" pitchFamily="18" charset="0"/>
                                </a:rPr>
                                <m:t>𝑑𝑥</m:t>
                              </m:r>
                            </m:den>
                          </m:f>
                        </m:e>
                      </m:d>
                      <m:f>
                        <m:fPr>
                          <m:ctrlPr>
                            <a:rPr lang="fr-FR" i="1">
                              <a:latin typeface="Cambria Math" panose="02040503050406030204" pitchFamily="18" charset="0"/>
                            </a:rPr>
                          </m:ctrlPr>
                        </m:fPr>
                        <m:num>
                          <m:r>
                            <a:rPr lang="fr-FR" i="1">
                              <a:latin typeface="Cambria Math" panose="02040503050406030204" pitchFamily="18" charset="0"/>
                            </a:rPr>
                            <m:t>𝑑𝑢</m:t>
                          </m:r>
                        </m:num>
                        <m:den>
                          <m:r>
                            <a:rPr lang="fr-FR" i="1">
                              <a:latin typeface="Cambria Math" panose="02040503050406030204" pitchFamily="18" charset="0"/>
                            </a:rPr>
                            <m:t>𝑑</m:t>
                          </m:r>
                          <m:r>
                            <a:rPr lang="fr-FR" i="1">
                              <a:latin typeface="Cambria Math" panose="02040503050406030204" pitchFamily="18" charset="0"/>
                            </a:rPr>
                            <m:t>𝜉</m:t>
                          </m:r>
                        </m:den>
                      </m:f>
                    </m:oMath>
                  </m:oMathPara>
                </a14:m>
                <a:endParaRPr lang="fr-FR" dirty="0"/>
              </a:p>
            </p:txBody>
          </p:sp>
        </mc:Choice>
        <mc:Fallback xmlns="">
          <p:sp>
            <p:nvSpPr>
              <p:cNvPr id="13" name="Rectangle 12">
                <a:extLst>
                  <a:ext uri="{FF2B5EF4-FFF2-40B4-BE49-F238E27FC236}">
                    <a16:creationId xmlns:a16="http://schemas.microsoft.com/office/drawing/2014/main" id="{D3F6259C-F42A-46DF-A7E1-4F7BF8E1E2A7}"/>
                  </a:ext>
                </a:extLst>
              </p:cNvPr>
              <p:cNvSpPr>
                <a:spLocks noRot="1" noChangeAspect="1" noMove="1" noResize="1" noEditPoints="1" noAdjustHandles="1" noChangeArrowheads="1" noChangeShapeType="1" noTextEdit="1"/>
              </p:cNvSpPr>
              <p:nvPr/>
            </p:nvSpPr>
            <p:spPr>
              <a:xfrm>
                <a:off x="3556090" y="2643572"/>
                <a:ext cx="1076257" cy="714683"/>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7C2129D5-DD5E-4661-9187-AC59D62008D5}"/>
                  </a:ext>
                </a:extLst>
              </p:cNvPr>
              <p:cNvSpPr/>
              <p:nvPr/>
            </p:nvSpPr>
            <p:spPr>
              <a:xfrm>
                <a:off x="4427002" y="2816248"/>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4" name="Rectangle 13">
                <a:extLst>
                  <a:ext uri="{FF2B5EF4-FFF2-40B4-BE49-F238E27FC236}">
                    <a16:creationId xmlns:a16="http://schemas.microsoft.com/office/drawing/2014/main" id="{7C2129D5-DD5E-4661-9187-AC59D62008D5}"/>
                  </a:ext>
                </a:extLst>
              </p:cNvPr>
              <p:cNvSpPr>
                <a:spLocks noRot="1" noChangeAspect="1" noMove="1" noResize="1" noEditPoints="1" noAdjustHandles="1" noChangeArrowheads="1" noChangeShapeType="1" noTextEdit="1"/>
              </p:cNvSpPr>
              <p:nvPr/>
            </p:nvSpPr>
            <p:spPr>
              <a:xfrm>
                <a:off x="4427002" y="2816248"/>
                <a:ext cx="410690" cy="369332"/>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E2D86662-7EFD-41A0-8F28-46D862E5FE5B}"/>
                  </a:ext>
                </a:extLst>
              </p:cNvPr>
              <p:cNvSpPr/>
              <p:nvPr/>
            </p:nvSpPr>
            <p:spPr>
              <a:xfrm>
                <a:off x="4632347" y="2643572"/>
                <a:ext cx="1594218" cy="675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d>
                            <m:dPr>
                              <m:begChr m:val=""/>
                              <m:ctrlPr>
                                <a:rPr lang="fr-FR" i="1">
                                  <a:latin typeface="Cambria Math" panose="02040503050406030204" pitchFamily="18" charset="0"/>
                                </a:rPr>
                              </m:ctrlPr>
                            </m:dPr>
                            <m:e>
                              <m:r>
                                <a:rPr lang="fr-FR" i="1">
                                  <a:latin typeface="Cambria Math" panose="02040503050406030204" pitchFamily="18" charset="0"/>
                                </a:rPr>
                                <m:t>𝑑</m:t>
                              </m:r>
                              <m:r>
                                <a:rPr lang="fr-FR" i="0">
                                  <a:latin typeface="Cambria Math" panose="02040503050406030204" pitchFamily="18" charset="0"/>
                                </a:rPr>
                                <m:t>(2</m:t>
                              </m:r>
                              <m:r>
                                <a:rPr lang="fr-FR" i="1">
                                  <a:latin typeface="Cambria Math" panose="02040503050406030204" pitchFamily="18" charset="0"/>
                                </a:rPr>
                                <m:t>𝑥</m:t>
                              </m:r>
                              <m:r>
                                <a:rPr lang="fr-FR" i="0">
                                  <a:latin typeface="Cambria Math" panose="02040503050406030204" pitchFamily="18" charset="0"/>
                                </a:rPr>
                                <m:t>−5</m:t>
                              </m:r>
                            </m:e>
                          </m:d>
                        </m:num>
                        <m:den>
                          <m:r>
                            <a:rPr lang="fr-FR" i="1">
                              <a:latin typeface="Cambria Math" panose="02040503050406030204" pitchFamily="18" charset="0"/>
                            </a:rPr>
                            <m:t>𝑑𝑥</m:t>
                          </m:r>
                        </m:den>
                      </m:f>
                      <m:r>
                        <a:rPr lang="fr-FR" i="0">
                          <a:latin typeface="Cambria Math" panose="02040503050406030204" pitchFamily="18" charset="0"/>
                        </a:rPr>
                        <m:t> </m:t>
                      </m:r>
                      <m:f>
                        <m:fPr>
                          <m:ctrlPr>
                            <a:rPr lang="fr-FR" i="1">
                              <a:latin typeface="Cambria Math" panose="02040503050406030204" pitchFamily="18" charset="0"/>
                            </a:rPr>
                          </m:ctrlPr>
                        </m:fPr>
                        <m:num>
                          <m:r>
                            <a:rPr lang="fr-FR" i="1">
                              <a:latin typeface="Cambria Math" panose="02040503050406030204" pitchFamily="18" charset="0"/>
                            </a:rPr>
                            <m:t>𝑑𝑢</m:t>
                          </m:r>
                        </m:num>
                        <m:den>
                          <m:r>
                            <a:rPr lang="fr-FR" i="1">
                              <a:latin typeface="Cambria Math" panose="02040503050406030204" pitchFamily="18" charset="0"/>
                            </a:rPr>
                            <m:t>𝑑</m:t>
                          </m:r>
                          <m:r>
                            <a:rPr lang="fr-FR" i="1">
                              <a:latin typeface="Cambria Math" panose="02040503050406030204" pitchFamily="18" charset="0"/>
                            </a:rPr>
                            <m:t>𝜉</m:t>
                          </m:r>
                        </m:den>
                      </m:f>
                    </m:oMath>
                  </m:oMathPara>
                </a14:m>
                <a:endParaRPr lang="fr-FR" dirty="0"/>
              </a:p>
            </p:txBody>
          </p:sp>
        </mc:Choice>
        <mc:Fallback xmlns="">
          <p:sp>
            <p:nvSpPr>
              <p:cNvPr id="15" name="Rectangle 14">
                <a:extLst>
                  <a:ext uri="{FF2B5EF4-FFF2-40B4-BE49-F238E27FC236}">
                    <a16:creationId xmlns:a16="http://schemas.microsoft.com/office/drawing/2014/main" id="{E2D86662-7EFD-41A0-8F28-46D862E5FE5B}"/>
                  </a:ext>
                </a:extLst>
              </p:cNvPr>
              <p:cNvSpPr>
                <a:spLocks noRot="1" noChangeAspect="1" noMove="1" noResize="1" noEditPoints="1" noAdjustHandles="1" noChangeArrowheads="1" noChangeShapeType="1" noTextEdit="1"/>
              </p:cNvSpPr>
              <p:nvPr/>
            </p:nvSpPr>
            <p:spPr>
              <a:xfrm>
                <a:off x="4632347" y="2643572"/>
                <a:ext cx="1594218" cy="675570"/>
              </a:xfrm>
              <a:prstGeom prst="rect">
                <a:avLst/>
              </a:prstGeom>
              <a:blipFill>
                <a:blip r:embed="rId8"/>
                <a:stretch>
                  <a:fillRect/>
                </a:stretch>
              </a:blipFill>
            </p:spPr>
            <p:txBody>
              <a:bodyPr/>
              <a:lstStyle/>
              <a:p>
                <a:r>
                  <a:rPr lang="fr-FR">
                    <a:noFill/>
                  </a:rPr>
                  <a:t> </a:t>
                </a:r>
              </a:p>
            </p:txBody>
          </p:sp>
        </mc:Fallback>
      </mc:AlternateContent>
      <p:grpSp>
        <p:nvGrpSpPr>
          <p:cNvPr id="17" name="Groupe 16">
            <a:extLst>
              <a:ext uri="{FF2B5EF4-FFF2-40B4-BE49-F238E27FC236}">
                <a16:creationId xmlns:a16="http://schemas.microsoft.com/office/drawing/2014/main" xmlns="" id="{2B3E9F9B-CBEF-479F-B7AC-A60B2A1AEA77}"/>
              </a:ext>
            </a:extLst>
          </p:cNvPr>
          <p:cNvGrpSpPr/>
          <p:nvPr/>
        </p:nvGrpSpPr>
        <p:grpSpPr>
          <a:xfrm>
            <a:off x="5986732" y="898653"/>
            <a:ext cx="1594218" cy="757235"/>
            <a:chOff x="5986732" y="898653"/>
            <a:chExt cx="1594218" cy="757235"/>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AB6D9A51-6ED4-4829-BFE2-C5ED17E5D2A4}"/>
                    </a:ext>
                  </a:extLst>
                </p:cNvPr>
                <p:cNvSpPr/>
                <p:nvPr/>
              </p:nvSpPr>
              <p:spPr>
                <a:xfrm>
                  <a:off x="6096000" y="932701"/>
                  <a:ext cx="1352100" cy="663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𝑑𝑢</m:t>
                            </m:r>
                          </m:num>
                          <m:den>
                            <m:r>
                              <a:rPr lang="fr-FR" i="1">
                                <a:latin typeface="Cambria Math" panose="02040503050406030204" pitchFamily="18" charset="0"/>
                              </a:rPr>
                              <m:t>𝑑𝑥</m:t>
                            </m:r>
                          </m:den>
                        </m:f>
                        <m:r>
                          <a:rPr lang="fr-FR" i="0">
                            <a:latin typeface="Cambria Math" panose="02040503050406030204" pitchFamily="18" charset="0"/>
                          </a:rPr>
                          <m:t>=1  </m:t>
                        </m:r>
                        <m:f>
                          <m:fPr>
                            <m:ctrlPr>
                              <a:rPr lang="fr-FR" i="1">
                                <a:latin typeface="Cambria Math" panose="02040503050406030204" pitchFamily="18" charset="0"/>
                              </a:rPr>
                            </m:ctrlPr>
                          </m:fPr>
                          <m:num>
                            <m:r>
                              <a:rPr lang="fr-FR" i="1">
                                <a:latin typeface="Cambria Math" panose="02040503050406030204" pitchFamily="18" charset="0"/>
                              </a:rPr>
                              <m:t>𝑑𝑢</m:t>
                            </m:r>
                          </m:num>
                          <m:den>
                            <m:r>
                              <a:rPr lang="fr-FR" i="1">
                                <a:latin typeface="Cambria Math" panose="02040503050406030204" pitchFamily="18" charset="0"/>
                              </a:rPr>
                              <m:t>𝑑</m:t>
                            </m:r>
                            <m:r>
                              <a:rPr lang="fr-FR" i="1">
                                <a:latin typeface="Cambria Math" panose="02040503050406030204" pitchFamily="18" charset="0"/>
                              </a:rPr>
                              <m:t>𝜉</m:t>
                            </m:r>
                          </m:den>
                        </m:f>
                      </m:oMath>
                    </m:oMathPara>
                  </a14:m>
                  <a:endParaRPr lang="fr-FR" dirty="0"/>
                </a:p>
              </p:txBody>
            </p:sp>
          </mc:Choice>
          <mc:Fallback xmlns="">
            <p:sp>
              <p:nvSpPr>
                <p:cNvPr id="7" name="Rectangle 6">
                  <a:extLst>
                    <a:ext uri="{FF2B5EF4-FFF2-40B4-BE49-F238E27FC236}">
                      <a16:creationId xmlns:a16="http://schemas.microsoft.com/office/drawing/2014/main" id="{AB6D9A51-6ED4-4829-BFE2-C5ED17E5D2A4}"/>
                    </a:ext>
                  </a:extLst>
                </p:cNvPr>
                <p:cNvSpPr>
                  <a:spLocks noRot="1" noChangeAspect="1" noMove="1" noResize="1" noEditPoints="1" noAdjustHandles="1" noChangeArrowheads="1" noChangeShapeType="1" noTextEdit="1"/>
                </p:cNvSpPr>
                <p:nvPr/>
              </p:nvSpPr>
              <p:spPr>
                <a:xfrm>
                  <a:off x="6096000" y="932701"/>
                  <a:ext cx="1352100" cy="663964"/>
                </a:xfrm>
                <a:prstGeom prst="rect">
                  <a:avLst/>
                </a:prstGeom>
                <a:blipFill>
                  <a:blip r:embed="rId9"/>
                  <a:stretch>
                    <a:fillRect/>
                  </a:stretch>
                </a:blipFill>
              </p:spPr>
              <p:txBody>
                <a:bodyPr/>
                <a:lstStyle/>
                <a:p>
                  <a:r>
                    <a:rPr lang="fr-FR">
                      <a:noFill/>
                    </a:rPr>
                    <a:t> </a:t>
                  </a:r>
                </a:p>
              </p:txBody>
            </p:sp>
          </mc:Fallback>
        </mc:AlternateContent>
        <p:sp>
          <p:nvSpPr>
            <p:cNvPr id="16" name="Rectangle : coins arrondis 15">
              <a:extLst>
                <a:ext uri="{FF2B5EF4-FFF2-40B4-BE49-F238E27FC236}">
                  <a16:creationId xmlns:a16="http://schemas.microsoft.com/office/drawing/2014/main" xmlns="" id="{D4E615AF-50BD-409B-BEAD-269A0965EE74}"/>
                </a:ext>
              </a:extLst>
            </p:cNvPr>
            <p:cNvSpPr/>
            <p:nvPr/>
          </p:nvSpPr>
          <p:spPr>
            <a:xfrm>
              <a:off x="5986732" y="898653"/>
              <a:ext cx="1594218" cy="7572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FB211BEE-F4DE-4E39-B3DF-2739FDC091D0}"/>
                  </a:ext>
                </a:extLst>
              </p:cNvPr>
              <p:cNvSpPr/>
              <p:nvPr/>
            </p:nvSpPr>
            <p:spPr>
              <a:xfrm>
                <a:off x="3053512" y="3911622"/>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18" name="Rectangle 17">
                <a:extLst>
                  <a:ext uri="{FF2B5EF4-FFF2-40B4-BE49-F238E27FC236}">
                    <a16:creationId xmlns:a16="http://schemas.microsoft.com/office/drawing/2014/main" id="{FB211BEE-F4DE-4E39-B3DF-2739FDC091D0}"/>
                  </a:ext>
                </a:extLst>
              </p:cNvPr>
              <p:cNvSpPr>
                <a:spLocks noRot="1" noChangeAspect="1" noMove="1" noResize="1" noEditPoints="1" noAdjustHandles="1" noChangeArrowheads="1" noChangeShapeType="1" noTextEdit="1"/>
              </p:cNvSpPr>
              <p:nvPr/>
            </p:nvSpPr>
            <p:spPr>
              <a:xfrm>
                <a:off x="3053512" y="3911622"/>
                <a:ext cx="437940" cy="369332"/>
              </a:xfrm>
              <a:prstGeom prst="rect">
                <a:avLst/>
              </a:prstGeom>
              <a:blipFill>
                <a:blip r:embed="rId10"/>
                <a:stretch>
                  <a:fillRect/>
                </a:stretch>
              </a:blipFill>
            </p:spPr>
            <p:txBody>
              <a:bodyPr/>
              <a:lstStyle/>
              <a:p>
                <a:r>
                  <a:rPr lang="fr-FR">
                    <a:noFill/>
                  </a:rPr>
                  <a:t> </a:t>
                </a:r>
              </a:p>
            </p:txBody>
          </p:sp>
        </mc:Fallback>
      </mc:AlternateContent>
      <p:grpSp>
        <p:nvGrpSpPr>
          <p:cNvPr id="25" name="Groupe 24">
            <a:extLst>
              <a:ext uri="{FF2B5EF4-FFF2-40B4-BE49-F238E27FC236}">
                <a16:creationId xmlns:a16="http://schemas.microsoft.com/office/drawing/2014/main" xmlns="" id="{4D4E31B9-D2C8-44A3-92BA-008AE95799F4}"/>
              </a:ext>
            </a:extLst>
          </p:cNvPr>
          <p:cNvGrpSpPr/>
          <p:nvPr/>
        </p:nvGrpSpPr>
        <p:grpSpPr>
          <a:xfrm>
            <a:off x="3537130" y="3741198"/>
            <a:ext cx="1237005" cy="772167"/>
            <a:chOff x="3537130" y="3741198"/>
            <a:chExt cx="1237005" cy="772167"/>
          </a:xfrm>
        </p:grpSpPr>
        <p:grpSp>
          <p:nvGrpSpPr>
            <p:cNvPr id="22" name="Groupe 21">
              <a:extLst>
                <a:ext uri="{FF2B5EF4-FFF2-40B4-BE49-F238E27FC236}">
                  <a16:creationId xmlns:a16="http://schemas.microsoft.com/office/drawing/2014/main" xmlns="" id="{4017F362-9CE0-49C2-A6C6-2098AB67BB38}"/>
                </a:ext>
              </a:extLst>
            </p:cNvPr>
            <p:cNvGrpSpPr/>
            <p:nvPr/>
          </p:nvGrpSpPr>
          <p:grpSpPr>
            <a:xfrm>
              <a:off x="3537130" y="3741198"/>
              <a:ext cx="1237005" cy="663964"/>
              <a:chOff x="3537130" y="3741198"/>
              <a:chExt cx="1237005" cy="663964"/>
            </a:xfrm>
          </p:grpSpPr>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80346873-B666-4E22-9619-20EACDFB2B5D}"/>
                      </a:ext>
                    </a:extLst>
                  </p:cNvPr>
                  <p:cNvSpPr/>
                  <p:nvPr/>
                </p:nvSpPr>
                <p:spPr>
                  <a:xfrm>
                    <a:off x="3537130" y="3786916"/>
                    <a:ext cx="509498"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𝑑𝑢</m:t>
                              </m:r>
                            </m:num>
                            <m:den>
                              <m:r>
                                <a:rPr lang="fr-FR" i="1">
                                  <a:latin typeface="Cambria Math" panose="02040503050406030204" pitchFamily="18" charset="0"/>
                                </a:rPr>
                                <m:t>𝑑𝑥</m:t>
                              </m:r>
                            </m:den>
                          </m:f>
                        </m:oMath>
                      </m:oMathPara>
                    </a14:m>
                    <a:endParaRPr lang="fr-FR" dirty="0"/>
                  </a:p>
                </p:txBody>
              </p:sp>
            </mc:Choice>
            <mc:Fallback xmlns="">
              <p:sp>
                <p:nvSpPr>
                  <p:cNvPr id="19" name="Rectangle 18">
                    <a:extLst>
                      <a:ext uri="{FF2B5EF4-FFF2-40B4-BE49-F238E27FC236}">
                        <a16:creationId xmlns:a16="http://schemas.microsoft.com/office/drawing/2014/main" id="{80346873-B666-4E22-9619-20EACDFB2B5D}"/>
                      </a:ext>
                    </a:extLst>
                  </p:cNvPr>
                  <p:cNvSpPr>
                    <a:spLocks noRot="1" noChangeAspect="1" noMove="1" noResize="1" noEditPoints="1" noAdjustHandles="1" noChangeArrowheads="1" noChangeShapeType="1" noTextEdit="1"/>
                  </p:cNvSpPr>
                  <p:nvPr/>
                </p:nvSpPr>
                <p:spPr>
                  <a:xfrm>
                    <a:off x="3537130" y="3786916"/>
                    <a:ext cx="509498" cy="618246"/>
                  </a:xfrm>
                  <a:prstGeom prst="rect">
                    <a:avLst/>
                  </a:prstGeom>
                  <a:blipFill>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89929574-621A-421E-B762-A54A1C0A24DD}"/>
                      </a:ext>
                    </a:extLst>
                  </p:cNvPr>
                  <p:cNvSpPr/>
                  <p:nvPr/>
                </p:nvSpPr>
                <p:spPr>
                  <a:xfrm>
                    <a:off x="3841931" y="391162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m:t>
                          </m:r>
                        </m:oMath>
                      </m:oMathPara>
                    </a14:m>
                    <a:endParaRPr lang="fr-FR" dirty="0"/>
                  </a:p>
                </p:txBody>
              </p:sp>
            </mc:Choice>
            <mc:Fallback xmlns="">
              <p:sp>
                <p:nvSpPr>
                  <p:cNvPr id="20" name="Rectangle 19">
                    <a:extLst>
                      <a:ext uri="{FF2B5EF4-FFF2-40B4-BE49-F238E27FC236}">
                        <a16:creationId xmlns:a16="http://schemas.microsoft.com/office/drawing/2014/main" id="{89929574-621A-421E-B762-A54A1C0A24DD}"/>
                      </a:ext>
                    </a:extLst>
                  </p:cNvPr>
                  <p:cNvSpPr>
                    <a:spLocks noRot="1" noChangeAspect="1" noMove="1" noResize="1" noEditPoints="1" noAdjustHandles="1" noChangeArrowheads="1" noChangeShapeType="1" noTextEdit="1"/>
                  </p:cNvSpPr>
                  <p:nvPr/>
                </p:nvSpPr>
                <p:spPr>
                  <a:xfrm>
                    <a:off x="3841931" y="3911622"/>
                    <a:ext cx="410690" cy="369332"/>
                  </a:xfrm>
                  <a:prstGeom prst="rect">
                    <a:avLst/>
                  </a:prstGeom>
                  <a:blipFill>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A35B3649-A2E5-4D8C-A9A0-B4094D7EA66D}"/>
                      </a:ext>
                    </a:extLst>
                  </p:cNvPr>
                  <p:cNvSpPr/>
                  <p:nvPr/>
                </p:nvSpPr>
                <p:spPr>
                  <a:xfrm>
                    <a:off x="4046628" y="3741198"/>
                    <a:ext cx="727507" cy="663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a:latin typeface="Cambria Math" panose="02040503050406030204" pitchFamily="18" charset="0"/>
                            </a:rPr>
                            <m:t>2</m:t>
                          </m:r>
                          <m:r>
                            <a:rPr lang="fr-FR" i="0">
                              <a:latin typeface="Cambria Math" panose="02040503050406030204" pitchFamily="18" charset="0"/>
                            </a:rPr>
                            <m:t> </m:t>
                          </m:r>
                          <m:f>
                            <m:fPr>
                              <m:ctrlPr>
                                <a:rPr lang="fr-FR" i="1">
                                  <a:latin typeface="Cambria Math" panose="02040503050406030204" pitchFamily="18" charset="0"/>
                                </a:rPr>
                              </m:ctrlPr>
                            </m:fPr>
                            <m:num>
                              <m:r>
                                <a:rPr lang="fr-FR" i="1">
                                  <a:latin typeface="Cambria Math" panose="02040503050406030204" pitchFamily="18" charset="0"/>
                                </a:rPr>
                                <m:t>𝑑𝑢</m:t>
                              </m:r>
                            </m:num>
                            <m:den>
                              <m:r>
                                <a:rPr lang="fr-FR" i="1">
                                  <a:latin typeface="Cambria Math" panose="02040503050406030204" pitchFamily="18" charset="0"/>
                                </a:rPr>
                                <m:t>𝑑</m:t>
                              </m:r>
                              <m:r>
                                <a:rPr lang="fr-FR" i="1">
                                  <a:latin typeface="Cambria Math" panose="02040503050406030204" pitchFamily="18" charset="0"/>
                                </a:rPr>
                                <m:t>𝜉</m:t>
                              </m:r>
                            </m:den>
                          </m:f>
                        </m:oMath>
                      </m:oMathPara>
                    </a14:m>
                    <a:endParaRPr lang="fr-FR" dirty="0"/>
                  </a:p>
                </p:txBody>
              </p:sp>
            </mc:Choice>
            <mc:Fallback xmlns="">
              <p:sp>
                <p:nvSpPr>
                  <p:cNvPr id="21" name="Rectangle 20">
                    <a:extLst>
                      <a:ext uri="{FF2B5EF4-FFF2-40B4-BE49-F238E27FC236}">
                        <a16:creationId xmlns:a16="http://schemas.microsoft.com/office/drawing/2014/main" id="{A35B3649-A2E5-4D8C-A9A0-B4094D7EA66D}"/>
                      </a:ext>
                    </a:extLst>
                  </p:cNvPr>
                  <p:cNvSpPr>
                    <a:spLocks noRot="1" noChangeAspect="1" noMove="1" noResize="1" noEditPoints="1" noAdjustHandles="1" noChangeArrowheads="1" noChangeShapeType="1" noTextEdit="1"/>
                  </p:cNvSpPr>
                  <p:nvPr/>
                </p:nvSpPr>
                <p:spPr>
                  <a:xfrm>
                    <a:off x="4046628" y="3741198"/>
                    <a:ext cx="727507" cy="663964"/>
                  </a:xfrm>
                  <a:prstGeom prst="rect">
                    <a:avLst/>
                  </a:prstGeom>
                  <a:blipFill>
                    <a:blip r:embed="rId13"/>
                    <a:stretch>
                      <a:fillRect/>
                    </a:stretch>
                  </a:blipFill>
                </p:spPr>
                <p:txBody>
                  <a:bodyPr/>
                  <a:lstStyle/>
                  <a:p>
                    <a:r>
                      <a:rPr lang="fr-FR">
                        <a:noFill/>
                      </a:rPr>
                      <a:t> </a:t>
                    </a:r>
                  </a:p>
                </p:txBody>
              </p:sp>
            </mc:Fallback>
          </mc:AlternateContent>
        </p:grpSp>
        <p:sp>
          <p:nvSpPr>
            <p:cNvPr id="24" name="Rectangle : coins arrondis 23">
              <a:extLst>
                <a:ext uri="{FF2B5EF4-FFF2-40B4-BE49-F238E27FC236}">
                  <a16:creationId xmlns:a16="http://schemas.microsoft.com/office/drawing/2014/main" xmlns="" id="{D3743EA0-0268-45B0-BD81-13974B381366}"/>
                </a:ext>
              </a:extLst>
            </p:cNvPr>
            <p:cNvSpPr/>
            <p:nvPr/>
          </p:nvSpPr>
          <p:spPr>
            <a:xfrm>
              <a:off x="3537130" y="3741198"/>
              <a:ext cx="1237005" cy="7721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8317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P spid="11" grpId="0"/>
      <p:bldP spid="12" grpId="0"/>
      <p:bldP spid="13" grpId="0"/>
      <p:bldP spid="14" grpId="0"/>
      <p:bldP spid="1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03AE37C-6FC5-4841-B931-671EE743FB84}"/>
              </a:ext>
            </a:extLst>
          </p:cNvPr>
          <p:cNvSpPr/>
          <p:nvPr/>
        </p:nvSpPr>
        <p:spPr>
          <a:xfrm>
            <a:off x="0" y="0"/>
            <a:ext cx="12192000" cy="461665"/>
          </a:xfrm>
          <a:prstGeom prst="rect">
            <a:avLst/>
          </a:prstGeom>
        </p:spPr>
        <p:txBody>
          <a:bodyPr wrap="square">
            <a:spAutoFit/>
          </a:bodyPr>
          <a:lstStyle/>
          <a:p>
            <a:pPr lvl="0" algn="ctr"/>
            <a:r>
              <a:rPr lang="fr-FR" sz="2400" u="sng" dirty="0">
                <a:solidFill>
                  <a:srgbClr val="C00000"/>
                </a:solidFill>
                <a:latin typeface="Times New Roman" panose="02020603050405020304" pitchFamily="18" charset="0"/>
                <a:cs typeface="Times New Roman" panose="02020603050405020304" pitchFamily="18" charset="0"/>
              </a:rPr>
              <a:t>Corrigé de la série N°03 « Techniques d’interpolations nodales».</a:t>
            </a:r>
          </a:p>
        </p:txBody>
      </p:sp>
      <p:sp>
        <p:nvSpPr>
          <p:cNvPr id="3" name="Rectangle 2">
            <a:extLst>
              <a:ext uri="{FF2B5EF4-FFF2-40B4-BE49-F238E27FC236}">
                <a16:creationId xmlns:a16="http://schemas.microsoft.com/office/drawing/2014/main" xmlns="" id="{D79A1BD1-FB6C-4754-9F4D-4AB6B78E96FE}"/>
              </a:ext>
            </a:extLst>
          </p:cNvPr>
          <p:cNvSpPr/>
          <p:nvPr/>
        </p:nvSpPr>
        <p:spPr>
          <a:xfrm>
            <a:off x="415098" y="880697"/>
            <a:ext cx="1392369" cy="369332"/>
          </a:xfrm>
          <a:prstGeom prst="rect">
            <a:avLst/>
          </a:prstGeom>
        </p:spPr>
        <p:txBody>
          <a:bodyPr wrap="none">
            <a:spAutoFit/>
          </a:bodyPr>
          <a:lstStyle/>
          <a:p>
            <a:pPr lvl="0"/>
            <a:r>
              <a:rPr lang="fr-FR" b="1" u="sng" dirty="0">
                <a:solidFill>
                  <a:prstClr val="black"/>
                </a:solidFill>
                <a:latin typeface="Times New Roman" panose="02020603050405020304" pitchFamily="18" charset="0"/>
                <a:ea typeface="Calibri" panose="020F0502020204030204" pitchFamily="34" charset="0"/>
              </a:rPr>
              <a:t>Exercice 02:</a:t>
            </a:r>
            <a:endParaRPr lang="fr-FR" dirty="0">
              <a:solidFill>
                <a:prstClr val="black"/>
              </a:solidFill>
            </a:endParaRPr>
          </a:p>
        </p:txBody>
      </p:sp>
      <p:sp>
        <p:nvSpPr>
          <p:cNvPr id="2" name="Rectangle 1">
            <a:extLst>
              <a:ext uri="{FF2B5EF4-FFF2-40B4-BE49-F238E27FC236}">
                <a16:creationId xmlns:a16="http://schemas.microsoft.com/office/drawing/2014/main" xmlns="" id="{2EF2A54E-4912-4504-8FEC-7608229B2F78}"/>
              </a:ext>
            </a:extLst>
          </p:cNvPr>
          <p:cNvSpPr/>
          <p:nvPr/>
        </p:nvSpPr>
        <p:spPr>
          <a:xfrm>
            <a:off x="415098" y="1439029"/>
            <a:ext cx="11377211" cy="1295868"/>
          </a:xfrm>
          <a:prstGeom prst="rect">
            <a:avLst/>
          </a:prstGeom>
        </p:spPr>
        <p:txBody>
          <a:bodyPr wrap="square">
            <a:spAutoFit/>
          </a:bodyPr>
          <a:lstStyle/>
          <a:p>
            <a:pPr>
              <a:lnSpc>
                <a:spcPct val="150000"/>
              </a:lnSpc>
            </a:pPr>
            <a:r>
              <a:rPr lang="fr-FR" dirty="0">
                <a:solidFill>
                  <a:srgbClr val="000000"/>
                </a:solidFill>
                <a:latin typeface="Times New Roman" panose="02020603050405020304" pitchFamily="18" charset="0"/>
              </a:rPr>
              <a:t>         Soit un élément triangulaire linéaire défini en 2D dans le plan (x, y). Les coordonnées des nœuds de l’élément sont les suivantes : </a:t>
            </a:r>
            <a:r>
              <a:rPr lang="fr-FR" i="1" dirty="0">
                <a:solidFill>
                  <a:srgbClr val="000000"/>
                </a:solidFill>
                <a:latin typeface="Times New Roman" panose="02020603050405020304" pitchFamily="18" charset="0"/>
              </a:rPr>
              <a:t>nœud 1</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x</a:t>
            </a:r>
            <a:r>
              <a:rPr lang="fr-FR" sz="800" i="1" dirty="0">
                <a:solidFill>
                  <a:srgbClr val="000000"/>
                </a:solidFill>
                <a:latin typeface="Times New Roman" panose="02020603050405020304" pitchFamily="18" charset="0"/>
              </a:rPr>
              <a:t>l</a:t>
            </a:r>
            <a:r>
              <a:rPr lang="fr-FR" i="1" dirty="0">
                <a:solidFill>
                  <a:srgbClr val="000000"/>
                </a:solidFill>
                <a:latin typeface="Times New Roman" panose="02020603050405020304" pitchFamily="18" charset="0"/>
              </a:rPr>
              <a:t>,y</a:t>
            </a:r>
            <a:r>
              <a:rPr lang="fr-FR" sz="800" i="1" dirty="0">
                <a:solidFill>
                  <a:srgbClr val="000000"/>
                </a:solidFill>
                <a:latin typeface="Times New Roman" panose="02020603050405020304" pitchFamily="18" charset="0"/>
              </a:rPr>
              <a:t>1</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nœud 2</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x</a:t>
            </a:r>
            <a:r>
              <a:rPr lang="fr-FR" sz="800" i="1" dirty="0">
                <a:solidFill>
                  <a:srgbClr val="000000"/>
                </a:solidFill>
                <a:latin typeface="Times New Roman" panose="02020603050405020304" pitchFamily="18" charset="0"/>
              </a:rPr>
              <a:t>2</a:t>
            </a:r>
            <a:r>
              <a:rPr lang="fr-FR" i="1" dirty="0">
                <a:solidFill>
                  <a:srgbClr val="000000"/>
                </a:solidFill>
                <a:latin typeface="Times New Roman" panose="02020603050405020304" pitchFamily="18" charset="0"/>
              </a:rPr>
              <a:t>,y</a:t>
            </a:r>
            <a:r>
              <a:rPr lang="fr-FR" sz="800" i="1" dirty="0">
                <a:solidFill>
                  <a:srgbClr val="000000"/>
                </a:solidFill>
                <a:latin typeface="Times New Roman" panose="02020603050405020304" pitchFamily="18" charset="0"/>
              </a:rPr>
              <a:t>2</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nœud 3</a:t>
            </a:r>
            <a:r>
              <a:rPr lang="fr-FR" dirty="0">
                <a:solidFill>
                  <a:srgbClr val="000000"/>
                </a:solidFill>
                <a:latin typeface="Times New Roman" panose="02020603050405020304" pitchFamily="18" charset="0"/>
              </a:rPr>
              <a:t> (</a:t>
            </a:r>
            <a:r>
              <a:rPr lang="fr-FR" i="1" dirty="0">
                <a:solidFill>
                  <a:srgbClr val="000000"/>
                </a:solidFill>
                <a:latin typeface="Times New Roman" panose="02020603050405020304" pitchFamily="18" charset="0"/>
              </a:rPr>
              <a:t>x</a:t>
            </a:r>
            <a:r>
              <a:rPr lang="fr-FR" sz="800" i="1" dirty="0">
                <a:solidFill>
                  <a:srgbClr val="000000"/>
                </a:solidFill>
                <a:latin typeface="Times New Roman" panose="02020603050405020304" pitchFamily="18" charset="0"/>
              </a:rPr>
              <a:t>3</a:t>
            </a:r>
            <a:r>
              <a:rPr lang="fr-FR" i="1" dirty="0">
                <a:solidFill>
                  <a:srgbClr val="000000"/>
                </a:solidFill>
                <a:latin typeface="Times New Roman" panose="02020603050405020304" pitchFamily="18" charset="0"/>
              </a:rPr>
              <a:t>,y</a:t>
            </a:r>
            <a:r>
              <a:rPr lang="fr-FR" sz="800" i="1" dirty="0">
                <a:solidFill>
                  <a:srgbClr val="000000"/>
                </a:solidFill>
                <a:latin typeface="Times New Roman" panose="02020603050405020304" pitchFamily="18" charset="0"/>
              </a:rPr>
              <a:t>3</a:t>
            </a:r>
            <a:r>
              <a:rPr lang="fr-FR" dirty="0">
                <a:solidFill>
                  <a:srgbClr val="000000"/>
                </a:solidFill>
                <a:latin typeface="Times New Roman" panose="02020603050405020304" pitchFamily="18" charset="0"/>
              </a:rPr>
              <a:t>). On associe cet élément réel a son élément de référence.</a:t>
            </a:r>
            <a:r>
              <a:rPr lang="fr-FR" dirty="0"/>
              <a:t> </a:t>
            </a:r>
            <a:br>
              <a:rPr lang="fr-FR" dirty="0"/>
            </a:br>
            <a:endParaRPr lang="fr-FR" dirty="0"/>
          </a:p>
        </p:txBody>
      </p:sp>
      <p:sp>
        <p:nvSpPr>
          <p:cNvPr id="5" name="Rectangle 4">
            <a:extLst>
              <a:ext uri="{FF2B5EF4-FFF2-40B4-BE49-F238E27FC236}">
                <a16:creationId xmlns:a16="http://schemas.microsoft.com/office/drawing/2014/main" xmlns="" id="{D9BF57A7-DC21-4A9C-B2CE-B7209D007D13}"/>
              </a:ext>
            </a:extLst>
          </p:cNvPr>
          <p:cNvSpPr/>
          <p:nvPr/>
        </p:nvSpPr>
        <p:spPr>
          <a:xfrm>
            <a:off x="415098" y="2570520"/>
            <a:ext cx="11361804" cy="646331"/>
          </a:xfrm>
          <a:prstGeom prst="rect">
            <a:avLst/>
          </a:prstGeom>
        </p:spPr>
        <p:txBody>
          <a:bodyPr wrap="square">
            <a:spAutoFit/>
          </a:bodyPr>
          <a:lstStyle/>
          <a:p>
            <a:r>
              <a:rPr lang="fr-FR" dirty="0">
                <a:solidFill>
                  <a:srgbClr val="000000"/>
                </a:solidFill>
                <a:latin typeface="Times New Roman" panose="02020603050405020304" pitchFamily="18" charset="0"/>
              </a:rPr>
              <a:t>Déterminer 1a matrice Jacobienne associée à cet élément ainsi que son déterminant et sa matrice inverse.</a:t>
            </a:r>
            <a:r>
              <a:rPr lang="fr-FR" dirty="0"/>
              <a:t> </a:t>
            </a:r>
            <a:br>
              <a:rPr lang="fr-FR" dirty="0"/>
            </a:br>
            <a:endParaRPr lang="fr-FR" dirty="0"/>
          </a:p>
        </p:txBody>
      </p:sp>
    </p:spTree>
    <p:extLst>
      <p:ext uri="{BB962C8B-B14F-4D97-AF65-F5344CB8AC3E}">
        <p14:creationId xmlns:p14="http://schemas.microsoft.com/office/powerpoint/2010/main" val="9663151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1795</Words>
  <Application>Microsoft Office PowerPoint</Application>
  <PresentationFormat>Grand écran</PresentationFormat>
  <Paragraphs>700</Paragraphs>
  <Slides>28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Calibri</vt:lpstr>
      <vt:lpstr>Calibri Light</vt:lpstr>
      <vt:lpstr>Cambria Math</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Riad</dc:creator>
  <cp:lastModifiedBy>VMI</cp:lastModifiedBy>
  <cp:revision>215</cp:revision>
  <dcterms:created xsi:type="dcterms:W3CDTF">2020-04-20T21:22:00Z</dcterms:created>
  <dcterms:modified xsi:type="dcterms:W3CDTF">2020-06-11T05:39:02Z</dcterms:modified>
</cp:coreProperties>
</file>