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3">
  <p:sldMasterIdLst>
    <p:sldMasterId id="2147483648" r:id="rId1"/>
  </p:sldMasterIdLst>
  <p:notesMasterIdLst>
    <p:notesMasterId r:id="rId47"/>
  </p:notesMasterIdLst>
  <p:handoutMasterIdLst>
    <p:handoutMasterId r:id="rId48"/>
  </p:handoutMasterIdLst>
  <p:sldIdLst>
    <p:sldId id="787" r:id="rId2"/>
    <p:sldId id="865" r:id="rId3"/>
    <p:sldId id="878" r:id="rId4"/>
    <p:sldId id="904" r:id="rId5"/>
    <p:sldId id="905" r:id="rId6"/>
    <p:sldId id="1034" r:id="rId7"/>
    <p:sldId id="908" r:id="rId8"/>
    <p:sldId id="1036" r:id="rId9"/>
    <p:sldId id="909" r:id="rId10"/>
    <p:sldId id="910" r:id="rId11"/>
    <p:sldId id="914" r:id="rId12"/>
    <p:sldId id="987" r:id="rId13"/>
    <p:sldId id="915" r:id="rId14"/>
    <p:sldId id="916" r:id="rId15"/>
    <p:sldId id="917" r:id="rId16"/>
    <p:sldId id="918" r:id="rId17"/>
    <p:sldId id="988" r:id="rId18"/>
    <p:sldId id="1095" r:id="rId19"/>
    <p:sldId id="989" r:id="rId20"/>
    <p:sldId id="990" r:id="rId21"/>
    <p:sldId id="1096" r:id="rId22"/>
    <p:sldId id="991" r:id="rId23"/>
    <p:sldId id="1097" r:id="rId24"/>
    <p:sldId id="993" r:id="rId25"/>
    <p:sldId id="1098" r:id="rId26"/>
    <p:sldId id="1099" r:id="rId27"/>
    <p:sldId id="994" r:id="rId28"/>
    <p:sldId id="996" r:id="rId29"/>
    <p:sldId id="1084" r:id="rId30"/>
    <p:sldId id="997" r:id="rId31"/>
    <p:sldId id="998" r:id="rId32"/>
    <p:sldId id="999" r:id="rId33"/>
    <p:sldId id="1000" r:id="rId34"/>
    <p:sldId id="1124" r:id="rId35"/>
    <p:sldId id="1129" r:id="rId36"/>
    <p:sldId id="1130" r:id="rId37"/>
    <p:sldId id="1126" r:id="rId38"/>
    <p:sldId id="1001" r:id="rId39"/>
    <p:sldId id="1131" r:id="rId40"/>
    <p:sldId id="1037" r:id="rId41"/>
    <p:sldId id="1133" r:id="rId42"/>
    <p:sldId id="1136" r:id="rId43"/>
    <p:sldId id="1134" r:id="rId44"/>
    <p:sldId id="1135" r:id="rId45"/>
    <p:sldId id="1093" r:id="rId46"/>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74">
          <p15:clr>
            <a:srgbClr val="A4A3A4"/>
          </p15:clr>
        </p15:guide>
        <p15:guide id="2" pos="289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medi" initials="M" lastIdx="8" clrIdx="0"/>
  <p:cmAuthor id="2" name="Ordinateur" initials="O"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CC"/>
    <a:srgbClr val="000099"/>
    <a:srgbClr val="006600"/>
    <a:srgbClr val="2211A3"/>
    <a:srgbClr val="004AF0"/>
    <a:srgbClr val="80B210"/>
    <a:srgbClr val="F69B16"/>
    <a:srgbClr val="FF505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47" autoAdjust="0"/>
    <p:restoredTop sz="93741" autoAdjust="0"/>
  </p:normalViewPr>
  <p:slideViewPr>
    <p:cSldViewPr>
      <p:cViewPr varScale="1">
        <p:scale>
          <a:sx n="66" d="100"/>
          <a:sy n="66" d="100"/>
        </p:scale>
        <p:origin x="1296" y="24"/>
      </p:cViewPr>
      <p:guideLst>
        <p:guide orient="horz" pos="2174"/>
        <p:guide pos="2891"/>
      </p:guideLst>
    </p:cSldViewPr>
  </p:slideViewPr>
  <p:outlineViewPr>
    <p:cViewPr>
      <p:scale>
        <a:sx n="33" d="100"/>
        <a:sy n="33" d="100"/>
      </p:scale>
      <p:origin x="0" y="4481"/>
    </p:cViewPr>
  </p:outlineViewPr>
  <p:notesTextViewPr>
    <p:cViewPr>
      <p:scale>
        <a:sx n="125" d="100"/>
        <a:sy n="125"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wel Yessad" userId="310f08a026938203" providerId="LiveId" clId="{4402DF21-316D-4F4A-BECD-22B118D2205D}"/>
    <pc:docChg chg="undo custSel addSld delSld modSld sldOrd">
      <pc:chgData name="Nawel Yessad" userId="310f08a026938203" providerId="LiveId" clId="{4402DF21-316D-4F4A-BECD-22B118D2205D}" dt="2023-11-12T08:29:30.002" v="2457" actId="478"/>
      <pc:docMkLst>
        <pc:docMk/>
      </pc:docMkLst>
      <pc:sldChg chg="delSp modSp add del mod">
        <pc:chgData name="Nawel Yessad" userId="310f08a026938203" providerId="LiveId" clId="{4402DF21-316D-4F4A-BECD-22B118D2205D}" dt="2023-11-12T08:03:09.516" v="2038" actId="47"/>
        <pc:sldMkLst>
          <pc:docMk/>
          <pc:sldMk cId="1757340492" sldId="603"/>
        </pc:sldMkLst>
        <pc:spChg chg="mod">
          <ac:chgData name="Nawel Yessad" userId="310f08a026938203" providerId="LiveId" clId="{4402DF21-316D-4F4A-BECD-22B118D2205D}" dt="2023-11-12T07:59:04.356" v="2017" actId="21"/>
          <ac:spMkLst>
            <pc:docMk/>
            <pc:sldMk cId="1757340492" sldId="603"/>
            <ac:spMk id="5" creationId="{00000000-0000-0000-0000-000000000000}"/>
          </ac:spMkLst>
        </pc:spChg>
        <pc:picChg chg="del">
          <ac:chgData name="Nawel Yessad" userId="310f08a026938203" providerId="LiveId" clId="{4402DF21-316D-4F4A-BECD-22B118D2205D}" dt="2023-11-12T08:03:05.081" v="2035" actId="21"/>
          <ac:picMkLst>
            <pc:docMk/>
            <pc:sldMk cId="1757340492" sldId="603"/>
            <ac:picMk id="3" creationId="{00000000-0000-0000-0000-000000000000}"/>
          </ac:picMkLst>
        </pc:picChg>
      </pc:sldChg>
      <pc:sldChg chg="add del">
        <pc:chgData name="Nawel Yessad" userId="310f08a026938203" providerId="LiveId" clId="{4402DF21-316D-4F4A-BECD-22B118D2205D}" dt="2023-11-12T08:04:08.203" v="2042" actId="47"/>
        <pc:sldMkLst>
          <pc:docMk/>
          <pc:sldMk cId="4292598743" sldId="604"/>
        </pc:sldMkLst>
      </pc:sldChg>
      <pc:sldChg chg="add del">
        <pc:chgData name="Nawel Yessad" userId="310f08a026938203" providerId="LiveId" clId="{4402DF21-316D-4F4A-BECD-22B118D2205D}" dt="2023-11-12T08:04:00.064" v="2041" actId="47"/>
        <pc:sldMkLst>
          <pc:docMk/>
          <pc:sldMk cId="546574118" sldId="624"/>
        </pc:sldMkLst>
      </pc:sldChg>
      <pc:sldChg chg="modSp mod">
        <pc:chgData name="Nawel Yessad" userId="310f08a026938203" providerId="LiveId" clId="{4402DF21-316D-4F4A-BECD-22B118D2205D}" dt="2023-11-03T05:51:01.438" v="23" actId="20577"/>
        <pc:sldMkLst>
          <pc:docMk/>
          <pc:sldMk cId="0" sldId="908"/>
        </pc:sldMkLst>
        <pc:spChg chg="mod">
          <ac:chgData name="Nawel Yessad" userId="310f08a026938203" providerId="LiveId" clId="{4402DF21-316D-4F4A-BECD-22B118D2205D}" dt="2023-11-03T05:51:01.438" v="23" actId="20577"/>
          <ac:spMkLst>
            <pc:docMk/>
            <pc:sldMk cId="0" sldId="908"/>
            <ac:spMk id="6" creationId="{00000000-0000-0000-0000-000000000000}"/>
          </ac:spMkLst>
        </pc:spChg>
      </pc:sldChg>
      <pc:sldChg chg="modSp mod">
        <pc:chgData name="Nawel Yessad" userId="310f08a026938203" providerId="LiveId" clId="{4402DF21-316D-4F4A-BECD-22B118D2205D}" dt="2023-11-03T05:54:04.458" v="223" actId="20577"/>
        <pc:sldMkLst>
          <pc:docMk/>
          <pc:sldMk cId="0" sldId="909"/>
        </pc:sldMkLst>
        <pc:spChg chg="mod">
          <ac:chgData name="Nawel Yessad" userId="310f08a026938203" providerId="LiveId" clId="{4402DF21-316D-4F4A-BECD-22B118D2205D}" dt="2023-11-03T05:54:04.458" v="223" actId="20577"/>
          <ac:spMkLst>
            <pc:docMk/>
            <pc:sldMk cId="0" sldId="909"/>
            <ac:spMk id="6" creationId="{00000000-0000-0000-0000-000000000000}"/>
          </ac:spMkLst>
        </pc:spChg>
      </pc:sldChg>
      <pc:sldChg chg="modSp mod">
        <pc:chgData name="Nawel Yessad" userId="310f08a026938203" providerId="LiveId" clId="{4402DF21-316D-4F4A-BECD-22B118D2205D}" dt="2023-11-12T07:49:27.590" v="1943" actId="313"/>
        <pc:sldMkLst>
          <pc:docMk/>
          <pc:sldMk cId="0" sldId="917"/>
        </pc:sldMkLst>
        <pc:spChg chg="mod">
          <ac:chgData name="Nawel Yessad" userId="310f08a026938203" providerId="LiveId" clId="{4402DF21-316D-4F4A-BECD-22B118D2205D}" dt="2023-11-12T07:49:27.590" v="1943" actId="313"/>
          <ac:spMkLst>
            <pc:docMk/>
            <pc:sldMk cId="0" sldId="917"/>
            <ac:spMk id="43" creationId="{00000000-0000-0000-0000-000000000000}"/>
          </ac:spMkLst>
        </pc:spChg>
        <pc:spChg chg="mod">
          <ac:chgData name="Nawel Yessad" userId="310f08a026938203" providerId="LiveId" clId="{4402DF21-316D-4F4A-BECD-22B118D2205D}" dt="2023-11-12T07:49:25.308" v="1942" actId="313"/>
          <ac:spMkLst>
            <pc:docMk/>
            <pc:sldMk cId="0" sldId="917"/>
            <ac:spMk id="44" creationId="{00000000-0000-0000-0000-000000000000}"/>
          </ac:spMkLst>
        </pc:spChg>
      </pc:sldChg>
      <pc:sldChg chg="delSp modSp add del mod ord delAnim modAnim">
        <pc:chgData name="Nawel Yessad" userId="310f08a026938203" providerId="LiveId" clId="{4402DF21-316D-4F4A-BECD-22B118D2205D}" dt="2023-11-12T07:58:01.452" v="1987" actId="47"/>
        <pc:sldMkLst>
          <pc:docMk/>
          <pc:sldMk cId="0" sldId="947"/>
        </pc:sldMkLst>
        <pc:spChg chg="del mod">
          <ac:chgData name="Nawel Yessad" userId="310f08a026938203" providerId="LiveId" clId="{4402DF21-316D-4F4A-BECD-22B118D2205D}" dt="2023-11-12T07:58:00.789" v="1986"/>
          <ac:spMkLst>
            <pc:docMk/>
            <pc:sldMk cId="0" sldId="947"/>
            <ac:spMk id="5" creationId="{00000000-0000-0000-0000-000000000000}"/>
          </ac:spMkLst>
        </pc:spChg>
      </pc:sldChg>
      <pc:sldChg chg="delSp modSp add del mod">
        <pc:chgData name="Nawel Yessad" userId="310f08a026938203" providerId="LiveId" clId="{4402DF21-316D-4F4A-BECD-22B118D2205D}" dt="2023-11-12T08:14:26.947" v="2066" actId="47"/>
        <pc:sldMkLst>
          <pc:docMk/>
          <pc:sldMk cId="0" sldId="948"/>
        </pc:sldMkLst>
        <pc:spChg chg="del mod">
          <ac:chgData name="Nawel Yessad" userId="310f08a026938203" providerId="LiveId" clId="{4402DF21-316D-4F4A-BECD-22B118D2205D}" dt="2023-11-12T08:14:05.029" v="2057"/>
          <ac:spMkLst>
            <pc:docMk/>
            <pc:sldMk cId="0" sldId="948"/>
            <ac:spMk id="82948" creationId="{00000000-0000-0000-0000-000000000000}"/>
          </ac:spMkLst>
        </pc:spChg>
        <pc:picChg chg="del">
          <ac:chgData name="Nawel Yessad" userId="310f08a026938203" providerId="LiveId" clId="{4402DF21-316D-4F4A-BECD-22B118D2205D}" dt="2023-11-12T08:14:22.999" v="2063" actId="21"/>
          <ac:picMkLst>
            <pc:docMk/>
            <pc:sldMk cId="0" sldId="948"/>
            <ac:picMk id="82949" creationId="{00000000-0000-0000-0000-000000000000}"/>
          </ac:picMkLst>
        </pc:picChg>
      </pc:sldChg>
      <pc:sldChg chg="delSp modSp add del mod delAnim">
        <pc:chgData name="Nawel Yessad" userId="310f08a026938203" providerId="LiveId" clId="{4402DF21-316D-4F4A-BECD-22B118D2205D}" dt="2023-11-12T08:15:55.794" v="2104" actId="47"/>
        <pc:sldMkLst>
          <pc:docMk/>
          <pc:sldMk cId="0" sldId="949"/>
        </pc:sldMkLst>
        <pc:spChg chg="del">
          <ac:chgData name="Nawel Yessad" userId="310f08a026938203" providerId="LiveId" clId="{4402DF21-316D-4F4A-BECD-22B118D2205D}" dt="2023-11-12T08:15:27.835" v="2095" actId="21"/>
          <ac:spMkLst>
            <pc:docMk/>
            <pc:sldMk cId="0" sldId="949"/>
            <ac:spMk id="7" creationId="{00000000-0000-0000-0000-000000000000}"/>
          </ac:spMkLst>
        </pc:spChg>
        <pc:spChg chg="del mod">
          <ac:chgData name="Nawel Yessad" userId="310f08a026938203" providerId="LiveId" clId="{4402DF21-316D-4F4A-BECD-22B118D2205D}" dt="2023-11-12T08:14:59.046" v="2084"/>
          <ac:spMkLst>
            <pc:docMk/>
            <pc:sldMk cId="0" sldId="949"/>
            <ac:spMk id="83972" creationId="{00000000-0000-0000-0000-000000000000}"/>
          </ac:spMkLst>
        </pc:spChg>
        <pc:picChg chg="del">
          <ac:chgData name="Nawel Yessad" userId="310f08a026938203" providerId="LiveId" clId="{4402DF21-316D-4F4A-BECD-22B118D2205D}" dt="2023-11-12T08:15:14.713" v="2090" actId="21"/>
          <ac:picMkLst>
            <pc:docMk/>
            <pc:sldMk cId="0" sldId="949"/>
            <ac:picMk id="83973" creationId="{00000000-0000-0000-0000-000000000000}"/>
          </ac:picMkLst>
        </pc:picChg>
      </pc:sldChg>
      <pc:sldChg chg="add del">
        <pc:chgData name="Nawel Yessad" userId="310f08a026938203" providerId="LiveId" clId="{4402DF21-316D-4F4A-BECD-22B118D2205D}" dt="2023-11-12T08:03:49.661" v="2040" actId="47"/>
        <pc:sldMkLst>
          <pc:docMk/>
          <pc:sldMk cId="0" sldId="950"/>
        </pc:sldMkLst>
      </pc:sldChg>
      <pc:sldChg chg="add del">
        <pc:chgData name="Nawel Yessad" userId="310f08a026938203" providerId="LiveId" clId="{4402DF21-316D-4F4A-BECD-22B118D2205D}" dt="2023-11-12T08:03:46.173" v="2039" actId="47"/>
        <pc:sldMkLst>
          <pc:docMk/>
          <pc:sldMk cId="0" sldId="951"/>
        </pc:sldMkLst>
      </pc:sldChg>
      <pc:sldChg chg="add del">
        <pc:chgData name="Nawel Yessad" userId="310f08a026938203" providerId="LiveId" clId="{4402DF21-316D-4F4A-BECD-22B118D2205D}" dt="2023-11-12T08:15:58.129" v="2105" actId="47"/>
        <pc:sldMkLst>
          <pc:docMk/>
          <pc:sldMk cId="0" sldId="952"/>
        </pc:sldMkLst>
      </pc:sldChg>
      <pc:sldChg chg="addSp delSp modSp mod">
        <pc:chgData name="Nawel Yessad" userId="310f08a026938203" providerId="LiveId" clId="{4402DF21-316D-4F4A-BECD-22B118D2205D}" dt="2023-11-12T07:48:44.845" v="1939" actId="478"/>
        <pc:sldMkLst>
          <pc:docMk/>
          <pc:sldMk cId="0" sldId="993"/>
        </pc:sldMkLst>
        <pc:spChg chg="mod">
          <ac:chgData name="Nawel Yessad" userId="310f08a026938203" providerId="LiveId" clId="{4402DF21-316D-4F4A-BECD-22B118D2205D}" dt="2023-11-12T07:48:01.723" v="1914"/>
          <ac:spMkLst>
            <pc:docMk/>
            <pc:sldMk cId="0" sldId="993"/>
            <ac:spMk id="5" creationId="{ECC0E914-5B11-A39E-2F26-FC7E4276CDDE}"/>
          </ac:spMkLst>
        </pc:spChg>
        <pc:spChg chg="mod">
          <ac:chgData name="Nawel Yessad" userId="310f08a026938203" providerId="LiveId" clId="{4402DF21-316D-4F4A-BECD-22B118D2205D}" dt="2023-11-12T07:48:01.723" v="1914"/>
          <ac:spMkLst>
            <pc:docMk/>
            <pc:sldMk cId="0" sldId="993"/>
            <ac:spMk id="7" creationId="{33A40204-805B-77C6-5B5D-E0287079BF12}"/>
          </ac:spMkLst>
        </pc:spChg>
        <pc:spChg chg="mod">
          <ac:chgData name="Nawel Yessad" userId="310f08a026938203" providerId="LiveId" clId="{4402DF21-316D-4F4A-BECD-22B118D2205D}" dt="2023-11-12T07:48:01.723" v="1914"/>
          <ac:spMkLst>
            <pc:docMk/>
            <pc:sldMk cId="0" sldId="993"/>
            <ac:spMk id="8" creationId="{579D76A0-79E9-28CA-855E-062D36D1D451}"/>
          </ac:spMkLst>
        </pc:spChg>
        <pc:spChg chg="mod">
          <ac:chgData name="Nawel Yessad" userId="310f08a026938203" providerId="LiveId" clId="{4402DF21-316D-4F4A-BECD-22B118D2205D}" dt="2023-11-12T07:48:01.723" v="1914"/>
          <ac:spMkLst>
            <pc:docMk/>
            <pc:sldMk cId="0" sldId="993"/>
            <ac:spMk id="10" creationId="{CB485730-DE3D-B91E-F841-813A8FFF4597}"/>
          </ac:spMkLst>
        </pc:spChg>
        <pc:spChg chg="mod">
          <ac:chgData name="Nawel Yessad" userId="310f08a026938203" providerId="LiveId" clId="{4402DF21-316D-4F4A-BECD-22B118D2205D}" dt="2023-11-12T07:48:01.723" v="1914"/>
          <ac:spMkLst>
            <pc:docMk/>
            <pc:sldMk cId="0" sldId="993"/>
            <ac:spMk id="11" creationId="{7A50BAE3-AD0D-9F22-8184-8B5C3E74A913}"/>
          </ac:spMkLst>
        </pc:spChg>
        <pc:spChg chg="mod">
          <ac:chgData name="Nawel Yessad" userId="310f08a026938203" providerId="LiveId" clId="{4402DF21-316D-4F4A-BECD-22B118D2205D}" dt="2023-11-12T07:48:01.723" v="1914"/>
          <ac:spMkLst>
            <pc:docMk/>
            <pc:sldMk cId="0" sldId="993"/>
            <ac:spMk id="12" creationId="{6AC8E852-93C3-AA3E-F124-07103A4FCFA0}"/>
          </ac:spMkLst>
        </pc:spChg>
        <pc:spChg chg="add mod">
          <ac:chgData name="Nawel Yessad" userId="310f08a026938203" providerId="LiveId" clId="{4402DF21-316D-4F4A-BECD-22B118D2205D}" dt="2023-11-12T07:48:08.576" v="1915" actId="207"/>
          <ac:spMkLst>
            <pc:docMk/>
            <pc:sldMk cId="0" sldId="993"/>
            <ac:spMk id="15" creationId="{9C525799-F23C-6F38-B3BE-B7F06A44DF8E}"/>
          </ac:spMkLst>
        </pc:spChg>
        <pc:spChg chg="add mod">
          <ac:chgData name="Nawel Yessad" userId="310f08a026938203" providerId="LiveId" clId="{4402DF21-316D-4F4A-BECD-22B118D2205D}" dt="2023-11-12T07:48:31.558" v="1937" actId="20577"/>
          <ac:spMkLst>
            <pc:docMk/>
            <pc:sldMk cId="0" sldId="993"/>
            <ac:spMk id="16" creationId="{C9A6B5EE-41D0-D09B-338E-B1C59EB2CD88}"/>
          </ac:spMkLst>
        </pc:spChg>
        <pc:spChg chg="add mod">
          <ac:chgData name="Nawel Yessad" userId="310f08a026938203" providerId="LiveId" clId="{4402DF21-316D-4F4A-BECD-22B118D2205D}" dt="2023-11-12T07:48:22.059" v="1934" actId="20577"/>
          <ac:spMkLst>
            <pc:docMk/>
            <pc:sldMk cId="0" sldId="993"/>
            <ac:spMk id="17" creationId="{D11EC99D-64FD-DF23-24FF-8F4F62D0A15A}"/>
          </ac:spMkLst>
        </pc:spChg>
        <pc:spChg chg="add del mod">
          <ac:chgData name="Nawel Yessad" userId="310f08a026938203" providerId="LiveId" clId="{4402DF21-316D-4F4A-BECD-22B118D2205D}" dt="2023-11-12T07:48:44.845" v="1939" actId="478"/>
          <ac:spMkLst>
            <pc:docMk/>
            <pc:sldMk cId="0" sldId="993"/>
            <ac:spMk id="19" creationId="{89D2F4BE-441E-7407-5889-EB4845004F11}"/>
          </ac:spMkLst>
        </pc:spChg>
        <pc:grpChg chg="add mod">
          <ac:chgData name="Nawel Yessad" userId="310f08a026938203" providerId="LiveId" clId="{4402DF21-316D-4F4A-BECD-22B118D2205D}" dt="2023-11-12T07:48:01.723" v="1914"/>
          <ac:grpSpMkLst>
            <pc:docMk/>
            <pc:sldMk cId="0" sldId="993"/>
            <ac:grpSpMk id="4" creationId="{1753FC0B-DB44-73F0-5950-D824BE8648D7}"/>
          </ac:grpSpMkLst>
        </pc:grpChg>
        <pc:grpChg chg="add mod">
          <ac:chgData name="Nawel Yessad" userId="310f08a026938203" providerId="LiveId" clId="{4402DF21-316D-4F4A-BECD-22B118D2205D}" dt="2023-11-12T07:48:01.723" v="1914"/>
          <ac:grpSpMkLst>
            <pc:docMk/>
            <pc:sldMk cId="0" sldId="993"/>
            <ac:grpSpMk id="9" creationId="{926AAFF0-56A0-903B-739F-4533EA816FDA}"/>
          </ac:grpSpMkLst>
        </pc:grpChg>
        <pc:picChg chg="del mod">
          <ac:chgData name="Nawel Yessad" userId="310f08a026938203" providerId="LiveId" clId="{4402DF21-316D-4F4A-BECD-22B118D2205D}" dt="2023-11-12T07:48:42.260" v="1938" actId="478"/>
          <ac:picMkLst>
            <pc:docMk/>
            <pc:sldMk cId="0" sldId="993"/>
            <ac:picMk id="3" creationId="{00000000-0000-0000-0000-000000000000}"/>
          </ac:picMkLst>
        </pc:picChg>
        <pc:cxnChg chg="add mod">
          <ac:chgData name="Nawel Yessad" userId="310f08a026938203" providerId="LiveId" clId="{4402DF21-316D-4F4A-BECD-22B118D2205D}" dt="2023-11-12T07:48:01.723" v="1914"/>
          <ac:cxnSpMkLst>
            <pc:docMk/>
            <pc:sldMk cId="0" sldId="993"/>
            <ac:cxnSpMk id="14" creationId="{E7F8BD86-7595-A6AE-1B41-A7812E41924A}"/>
          </ac:cxnSpMkLst>
        </pc:cxnChg>
      </pc:sldChg>
      <pc:sldChg chg="addSp delSp modSp mod">
        <pc:chgData name="Nawel Yessad" userId="310f08a026938203" providerId="LiveId" clId="{4402DF21-316D-4F4A-BECD-22B118D2205D}" dt="2023-11-12T07:42:30.741" v="1678" actId="1076"/>
        <pc:sldMkLst>
          <pc:docMk/>
          <pc:sldMk cId="0" sldId="994"/>
        </pc:sldMkLst>
        <pc:spChg chg="add del mod">
          <ac:chgData name="Nawel Yessad" userId="310f08a026938203" providerId="LiveId" clId="{4402DF21-316D-4F4A-BECD-22B118D2205D}" dt="2023-11-12T07:37:55.951" v="1442" actId="478"/>
          <ac:spMkLst>
            <pc:docMk/>
            <pc:sldMk cId="0" sldId="994"/>
            <ac:spMk id="3" creationId="{74452910-FD35-A02E-FC10-C4DA9558055F}"/>
          </ac:spMkLst>
        </pc:spChg>
        <pc:spChg chg="add mod">
          <ac:chgData name="Nawel Yessad" userId="310f08a026938203" providerId="LiveId" clId="{4402DF21-316D-4F4A-BECD-22B118D2205D}" dt="2023-11-12T07:37:56.561" v="1443" actId="6549"/>
          <ac:spMkLst>
            <pc:docMk/>
            <pc:sldMk cId="0" sldId="994"/>
            <ac:spMk id="4" creationId="{D4C09175-B716-67F6-E4D9-DBE51EAB63EE}"/>
          </ac:spMkLst>
        </pc:spChg>
        <pc:spChg chg="add del mod">
          <ac:chgData name="Nawel Yessad" userId="310f08a026938203" providerId="LiveId" clId="{4402DF21-316D-4F4A-BECD-22B118D2205D}" dt="2023-11-12T07:37:57.332" v="1444" actId="478"/>
          <ac:spMkLst>
            <pc:docMk/>
            <pc:sldMk cId="0" sldId="994"/>
            <ac:spMk id="5" creationId="{518327DF-F56F-706C-638B-2F2CF38E4F98}"/>
          </ac:spMkLst>
        </pc:spChg>
        <pc:spChg chg="add del mod">
          <ac:chgData name="Nawel Yessad" userId="310f08a026938203" providerId="LiveId" clId="{4402DF21-316D-4F4A-BECD-22B118D2205D}" dt="2023-11-12T07:37:55.093" v="1441" actId="478"/>
          <ac:spMkLst>
            <pc:docMk/>
            <pc:sldMk cId="0" sldId="994"/>
            <ac:spMk id="7" creationId="{5FF15024-B44F-4966-D21E-AE64324AD7EA}"/>
          </ac:spMkLst>
        </pc:spChg>
        <pc:spChg chg="mod">
          <ac:chgData name="Nawel Yessad" userId="310f08a026938203" providerId="LiveId" clId="{4402DF21-316D-4F4A-BECD-22B118D2205D}" dt="2023-11-12T07:38:04.445" v="1445"/>
          <ac:spMkLst>
            <pc:docMk/>
            <pc:sldMk cId="0" sldId="994"/>
            <ac:spMk id="9" creationId="{2E9B582C-82AE-97ED-7C06-05516BF04636}"/>
          </ac:spMkLst>
        </pc:spChg>
        <pc:spChg chg="mod">
          <ac:chgData name="Nawel Yessad" userId="310f08a026938203" providerId="LiveId" clId="{4402DF21-316D-4F4A-BECD-22B118D2205D}" dt="2023-11-12T07:38:15.711" v="1460" actId="20577"/>
          <ac:spMkLst>
            <pc:docMk/>
            <pc:sldMk cId="0" sldId="994"/>
            <ac:spMk id="10" creationId="{D6541682-6927-3185-8064-7A8F728E3CD3}"/>
          </ac:spMkLst>
        </pc:spChg>
        <pc:spChg chg="mod">
          <ac:chgData name="Nawel Yessad" userId="310f08a026938203" providerId="LiveId" clId="{4402DF21-316D-4F4A-BECD-22B118D2205D}" dt="2023-11-12T07:37:49.636" v="1439" actId="2711"/>
          <ac:spMkLst>
            <pc:docMk/>
            <pc:sldMk cId="0" sldId="994"/>
            <ac:spMk id="11" creationId="{00000000-0000-0000-0000-000000000000}"/>
          </ac:spMkLst>
        </pc:spChg>
        <pc:spChg chg="mod">
          <ac:chgData name="Nawel Yessad" userId="310f08a026938203" providerId="LiveId" clId="{4402DF21-316D-4F4A-BECD-22B118D2205D}" dt="2023-11-12T07:38:04.445" v="1445"/>
          <ac:spMkLst>
            <pc:docMk/>
            <pc:sldMk cId="0" sldId="994"/>
            <ac:spMk id="14" creationId="{4CC0FC84-78FE-D18D-7548-9C4C011B1627}"/>
          </ac:spMkLst>
        </pc:spChg>
        <pc:spChg chg="mod">
          <ac:chgData name="Nawel Yessad" userId="310f08a026938203" providerId="LiveId" clId="{4402DF21-316D-4F4A-BECD-22B118D2205D}" dt="2023-11-12T07:38:20.264" v="1462"/>
          <ac:spMkLst>
            <pc:docMk/>
            <pc:sldMk cId="0" sldId="994"/>
            <ac:spMk id="16" creationId="{FEB284B3-7866-914F-B392-F8380D550DB7}"/>
          </ac:spMkLst>
        </pc:spChg>
        <pc:spChg chg="mod">
          <ac:chgData name="Nawel Yessad" userId="310f08a026938203" providerId="LiveId" clId="{4402DF21-316D-4F4A-BECD-22B118D2205D}" dt="2023-11-12T07:38:28.170" v="1474" actId="6549"/>
          <ac:spMkLst>
            <pc:docMk/>
            <pc:sldMk cId="0" sldId="994"/>
            <ac:spMk id="17" creationId="{6D554609-B2D1-3692-36AC-EB892221A216}"/>
          </ac:spMkLst>
        </pc:spChg>
        <pc:spChg chg="mod">
          <ac:chgData name="Nawel Yessad" userId="310f08a026938203" providerId="LiveId" clId="{4402DF21-316D-4F4A-BECD-22B118D2205D}" dt="2023-11-12T07:38:20.264" v="1462"/>
          <ac:spMkLst>
            <pc:docMk/>
            <pc:sldMk cId="0" sldId="994"/>
            <ac:spMk id="18" creationId="{AD72E91D-C00E-4CC6-75B6-374517270A99}"/>
          </ac:spMkLst>
        </pc:spChg>
        <pc:spChg chg="add mod">
          <ac:chgData name="Nawel Yessad" userId="310f08a026938203" providerId="LiveId" clId="{4402DF21-316D-4F4A-BECD-22B118D2205D}" dt="2023-11-12T07:42:30.741" v="1678" actId="1076"/>
          <ac:spMkLst>
            <pc:docMk/>
            <pc:sldMk cId="0" sldId="994"/>
            <ac:spMk id="20" creationId="{6833A681-8DB1-CD0E-F5CA-4758416EA625}"/>
          </ac:spMkLst>
        </pc:spChg>
        <pc:spChg chg="add mod">
          <ac:chgData name="Nawel Yessad" userId="310f08a026938203" providerId="LiveId" clId="{4402DF21-316D-4F4A-BECD-22B118D2205D}" dt="2023-11-12T07:39:27.578" v="1482" actId="207"/>
          <ac:spMkLst>
            <pc:docMk/>
            <pc:sldMk cId="0" sldId="994"/>
            <ac:spMk id="23" creationId="{B27A2819-0820-CDDA-3E4C-BFDB380286DE}"/>
          </ac:spMkLst>
        </pc:spChg>
        <pc:spChg chg="add mod">
          <ac:chgData name="Nawel Yessad" userId="310f08a026938203" providerId="LiveId" clId="{4402DF21-316D-4F4A-BECD-22B118D2205D}" dt="2023-11-12T07:39:45.440" v="1487" actId="14100"/>
          <ac:spMkLst>
            <pc:docMk/>
            <pc:sldMk cId="0" sldId="994"/>
            <ac:spMk id="25" creationId="{5F04B32F-3415-0392-F5FF-3D1DC8E62CED}"/>
          </ac:spMkLst>
        </pc:spChg>
        <pc:spChg chg="add mod">
          <ac:chgData name="Nawel Yessad" userId="310f08a026938203" providerId="LiveId" clId="{4402DF21-316D-4F4A-BECD-22B118D2205D}" dt="2023-11-12T07:39:58.354" v="1494" actId="14100"/>
          <ac:spMkLst>
            <pc:docMk/>
            <pc:sldMk cId="0" sldId="994"/>
            <ac:spMk id="26" creationId="{CF88075B-2AD5-E443-5151-5B722325C70B}"/>
          </ac:spMkLst>
        </pc:spChg>
        <pc:grpChg chg="add mod">
          <ac:chgData name="Nawel Yessad" userId="310f08a026938203" providerId="LiveId" clId="{4402DF21-316D-4F4A-BECD-22B118D2205D}" dt="2023-11-12T07:38:19.266" v="1461" actId="1076"/>
          <ac:grpSpMkLst>
            <pc:docMk/>
            <pc:sldMk cId="0" sldId="994"/>
            <ac:grpSpMk id="8" creationId="{47204F09-CA23-B1B1-8DB6-27E8F93E2548}"/>
          </ac:grpSpMkLst>
        </pc:grpChg>
        <pc:grpChg chg="add mod">
          <ac:chgData name="Nawel Yessad" userId="310f08a026938203" providerId="LiveId" clId="{4402DF21-316D-4F4A-BECD-22B118D2205D}" dt="2023-11-12T07:38:22.942" v="1463" actId="1076"/>
          <ac:grpSpMkLst>
            <pc:docMk/>
            <pc:sldMk cId="0" sldId="994"/>
            <ac:grpSpMk id="15" creationId="{AC67E0D2-CB5F-4B98-0224-566DAB51272E}"/>
          </ac:grpSpMkLst>
        </pc:grpChg>
        <pc:picChg chg="del">
          <ac:chgData name="Nawel Yessad" userId="310f08a026938203" providerId="LiveId" clId="{4402DF21-316D-4F4A-BECD-22B118D2205D}" dt="2023-11-12T07:37:52.816" v="1440" actId="478"/>
          <ac:picMkLst>
            <pc:docMk/>
            <pc:sldMk cId="0" sldId="994"/>
            <ac:picMk id="12" creationId="{00000000-0000-0000-0000-000000000000}"/>
          </ac:picMkLst>
        </pc:picChg>
        <pc:cxnChg chg="add mod">
          <ac:chgData name="Nawel Yessad" userId="310f08a026938203" providerId="LiveId" clId="{4402DF21-316D-4F4A-BECD-22B118D2205D}" dt="2023-11-12T07:39:30.171" v="1483" actId="14100"/>
          <ac:cxnSpMkLst>
            <pc:docMk/>
            <pc:sldMk cId="0" sldId="994"/>
            <ac:cxnSpMk id="22" creationId="{44E43FB9-7B8D-6887-7EFD-9093F4F32E87}"/>
          </ac:cxnSpMkLst>
        </pc:cxnChg>
      </pc:sldChg>
      <pc:sldChg chg="modSp mod">
        <pc:chgData name="Nawel Yessad" userId="310f08a026938203" providerId="LiveId" clId="{4402DF21-316D-4F4A-BECD-22B118D2205D}" dt="2023-11-05T18:06:29.573" v="293" actId="20577"/>
        <pc:sldMkLst>
          <pc:docMk/>
          <pc:sldMk cId="0" sldId="998"/>
        </pc:sldMkLst>
        <pc:spChg chg="mod">
          <ac:chgData name="Nawel Yessad" userId="310f08a026938203" providerId="LiveId" clId="{4402DF21-316D-4F4A-BECD-22B118D2205D}" dt="2023-11-05T18:06:29.573" v="293" actId="20577"/>
          <ac:spMkLst>
            <pc:docMk/>
            <pc:sldMk cId="0" sldId="998"/>
            <ac:spMk id="21" creationId="{00000000-0000-0000-0000-000000000000}"/>
          </ac:spMkLst>
        </pc:spChg>
      </pc:sldChg>
      <pc:sldChg chg="addSp delSp modSp mod">
        <pc:chgData name="Nawel Yessad" userId="310f08a026938203" providerId="LiveId" clId="{4402DF21-316D-4F4A-BECD-22B118D2205D}" dt="2023-11-12T07:26:15.674" v="1313" actId="14100"/>
        <pc:sldMkLst>
          <pc:docMk/>
          <pc:sldMk cId="0" sldId="999"/>
        </pc:sldMkLst>
        <pc:spChg chg="mod">
          <ac:chgData name="Nawel Yessad" userId="310f08a026938203" providerId="LiveId" clId="{4402DF21-316D-4F4A-BECD-22B118D2205D}" dt="2023-11-12T07:22:49.354" v="1174" actId="2710"/>
          <ac:spMkLst>
            <pc:docMk/>
            <pc:sldMk cId="0" sldId="999"/>
            <ac:spMk id="2" creationId="{00000000-0000-0000-0000-000000000000}"/>
          </ac:spMkLst>
        </pc:spChg>
        <pc:spChg chg="mod">
          <ac:chgData name="Nawel Yessad" userId="310f08a026938203" providerId="LiveId" clId="{4402DF21-316D-4F4A-BECD-22B118D2205D}" dt="2023-11-12T07:23:09.711" v="1216" actId="20577"/>
          <ac:spMkLst>
            <pc:docMk/>
            <pc:sldMk cId="0" sldId="999"/>
            <ac:spMk id="8" creationId="{D817247A-A904-96C9-348B-DFC196E22C24}"/>
          </ac:spMkLst>
        </pc:spChg>
        <pc:spChg chg="mod">
          <ac:chgData name="Nawel Yessad" userId="310f08a026938203" providerId="LiveId" clId="{4402DF21-316D-4F4A-BECD-22B118D2205D}" dt="2023-11-12T07:23:28.050" v="1247" actId="20577"/>
          <ac:spMkLst>
            <pc:docMk/>
            <pc:sldMk cId="0" sldId="999"/>
            <ac:spMk id="9" creationId="{A92DBD9C-C5D2-FA3E-8F2B-BF368D3EE191}"/>
          </ac:spMkLst>
        </pc:spChg>
        <pc:spChg chg="mod">
          <ac:chgData name="Nawel Yessad" userId="310f08a026938203" providerId="LiveId" clId="{4402DF21-316D-4F4A-BECD-22B118D2205D}" dt="2023-11-12T07:23:14.001" v="1217" actId="6549"/>
          <ac:spMkLst>
            <pc:docMk/>
            <pc:sldMk cId="0" sldId="999"/>
            <ac:spMk id="10" creationId="{93F8363E-A765-7418-BDEC-1439745A3953}"/>
          </ac:spMkLst>
        </pc:spChg>
        <pc:spChg chg="mod">
          <ac:chgData name="Nawel Yessad" userId="310f08a026938203" providerId="LiveId" clId="{4402DF21-316D-4F4A-BECD-22B118D2205D}" dt="2023-11-12T07:23:34.976" v="1249"/>
          <ac:spMkLst>
            <pc:docMk/>
            <pc:sldMk cId="0" sldId="999"/>
            <ac:spMk id="12" creationId="{0B822DB3-7090-D422-A7E3-731D18BC14C3}"/>
          </ac:spMkLst>
        </pc:spChg>
        <pc:spChg chg="mod">
          <ac:chgData name="Nawel Yessad" userId="310f08a026938203" providerId="LiveId" clId="{4402DF21-316D-4F4A-BECD-22B118D2205D}" dt="2023-11-12T07:23:42.212" v="1261" actId="20577"/>
          <ac:spMkLst>
            <pc:docMk/>
            <pc:sldMk cId="0" sldId="999"/>
            <ac:spMk id="14" creationId="{23C9F755-9D13-7A8D-F210-7927C7219767}"/>
          </ac:spMkLst>
        </pc:spChg>
        <pc:spChg chg="mod">
          <ac:chgData name="Nawel Yessad" userId="310f08a026938203" providerId="LiveId" clId="{4402DF21-316D-4F4A-BECD-22B118D2205D}" dt="2023-11-12T07:23:34.976" v="1249"/>
          <ac:spMkLst>
            <pc:docMk/>
            <pc:sldMk cId="0" sldId="999"/>
            <ac:spMk id="15" creationId="{58E09F0C-D2FA-2493-1D98-346D4D3332F8}"/>
          </ac:spMkLst>
        </pc:spChg>
        <pc:spChg chg="mod">
          <ac:chgData name="Nawel Yessad" userId="310f08a026938203" providerId="LiveId" clId="{4402DF21-316D-4F4A-BECD-22B118D2205D}" dt="2023-11-12T07:23:45.039" v="1262"/>
          <ac:spMkLst>
            <pc:docMk/>
            <pc:sldMk cId="0" sldId="999"/>
            <ac:spMk id="17" creationId="{848CE47C-777E-CF1A-E1D9-96313A77CF34}"/>
          </ac:spMkLst>
        </pc:spChg>
        <pc:spChg chg="mod">
          <ac:chgData name="Nawel Yessad" userId="310f08a026938203" providerId="LiveId" clId="{4402DF21-316D-4F4A-BECD-22B118D2205D}" dt="2023-11-12T07:23:52.167" v="1273" actId="20577"/>
          <ac:spMkLst>
            <pc:docMk/>
            <pc:sldMk cId="0" sldId="999"/>
            <ac:spMk id="18" creationId="{98E60FB1-99D8-E8F7-AEEF-A632D35E0B44}"/>
          </ac:spMkLst>
        </pc:spChg>
        <pc:spChg chg="mod">
          <ac:chgData name="Nawel Yessad" userId="310f08a026938203" providerId="LiveId" clId="{4402DF21-316D-4F4A-BECD-22B118D2205D}" dt="2023-11-12T07:23:45.039" v="1262"/>
          <ac:spMkLst>
            <pc:docMk/>
            <pc:sldMk cId="0" sldId="999"/>
            <ac:spMk id="19" creationId="{BB6750AA-DA2E-7EA1-C236-E343474C10C8}"/>
          </ac:spMkLst>
        </pc:spChg>
        <pc:spChg chg="add del mod">
          <ac:chgData name="Nawel Yessad" userId="310f08a026938203" providerId="LiveId" clId="{4402DF21-316D-4F4A-BECD-22B118D2205D}" dt="2023-11-12T07:23:58.829" v="1276" actId="478"/>
          <ac:spMkLst>
            <pc:docMk/>
            <pc:sldMk cId="0" sldId="999"/>
            <ac:spMk id="21" creationId="{4BDF61A7-240E-417C-660E-1EDCE95A4AFA}"/>
          </ac:spMkLst>
        </pc:spChg>
        <pc:spChg chg="add mod">
          <ac:chgData name="Nawel Yessad" userId="310f08a026938203" providerId="LiveId" clId="{4402DF21-316D-4F4A-BECD-22B118D2205D}" dt="2023-11-12T07:24:52.819" v="1295" actId="1035"/>
          <ac:spMkLst>
            <pc:docMk/>
            <pc:sldMk cId="0" sldId="999"/>
            <ac:spMk id="22" creationId="{922D2575-3EDA-D44F-E756-C9423825387D}"/>
          </ac:spMkLst>
        </pc:spChg>
        <pc:spChg chg="add mod">
          <ac:chgData name="Nawel Yessad" userId="310f08a026938203" providerId="LiveId" clId="{4402DF21-316D-4F4A-BECD-22B118D2205D}" dt="2023-11-12T07:25:01.183" v="1297" actId="1076"/>
          <ac:spMkLst>
            <pc:docMk/>
            <pc:sldMk cId="0" sldId="999"/>
            <ac:spMk id="25" creationId="{41EF1642-A736-23DA-932D-170CB761FC9E}"/>
          </ac:spMkLst>
        </pc:spChg>
        <pc:grpChg chg="add mod">
          <ac:chgData name="Nawel Yessad" userId="310f08a026938203" providerId="LiveId" clId="{4402DF21-316D-4F4A-BECD-22B118D2205D}" dt="2023-11-12T07:24:47.341" v="1290" actId="1035"/>
          <ac:grpSpMkLst>
            <pc:docMk/>
            <pc:sldMk cId="0" sldId="999"/>
            <ac:grpSpMk id="7" creationId="{49469DED-0D67-341F-FFF4-DBE84C9FB354}"/>
          </ac:grpSpMkLst>
        </pc:grpChg>
        <pc:grpChg chg="add mod">
          <ac:chgData name="Nawel Yessad" userId="310f08a026938203" providerId="LiveId" clId="{4402DF21-316D-4F4A-BECD-22B118D2205D}" dt="2023-11-12T07:24:47.341" v="1290" actId="1035"/>
          <ac:grpSpMkLst>
            <pc:docMk/>
            <pc:sldMk cId="0" sldId="999"/>
            <ac:grpSpMk id="11" creationId="{6A244EBB-6CDB-0DEE-37DD-47821B66B5CB}"/>
          </ac:grpSpMkLst>
        </pc:grpChg>
        <pc:grpChg chg="add mod">
          <ac:chgData name="Nawel Yessad" userId="310f08a026938203" providerId="LiveId" clId="{4402DF21-316D-4F4A-BECD-22B118D2205D}" dt="2023-11-12T07:24:10.644" v="1280" actId="1076"/>
          <ac:grpSpMkLst>
            <pc:docMk/>
            <pc:sldMk cId="0" sldId="999"/>
            <ac:grpSpMk id="16" creationId="{0604266A-601B-9FA6-4A0C-0CA59E582EFE}"/>
          </ac:grpSpMkLst>
        </pc:grpChg>
        <pc:picChg chg="del mod">
          <ac:chgData name="Nawel Yessad" userId="310f08a026938203" providerId="LiveId" clId="{4402DF21-316D-4F4A-BECD-22B118D2205D}" dt="2023-11-12T07:23:56.512" v="1275" actId="478"/>
          <ac:picMkLst>
            <pc:docMk/>
            <pc:sldMk cId="0" sldId="999"/>
            <ac:picMk id="5" creationId="{00000000-0000-0000-0000-000000000000}"/>
          </ac:picMkLst>
        </pc:picChg>
        <pc:cxnChg chg="add mod">
          <ac:chgData name="Nawel Yessad" userId="310f08a026938203" providerId="LiveId" clId="{4402DF21-316D-4F4A-BECD-22B118D2205D}" dt="2023-11-12T07:25:59.213" v="1309" actId="14100"/>
          <ac:cxnSpMkLst>
            <pc:docMk/>
            <pc:sldMk cId="0" sldId="999"/>
            <ac:cxnSpMk id="23" creationId="{05C65A4A-06B3-DF91-CD64-3176811817B8}"/>
          </ac:cxnSpMkLst>
        </pc:cxnChg>
        <pc:cxnChg chg="add mod">
          <ac:chgData name="Nawel Yessad" userId="310f08a026938203" providerId="LiveId" clId="{4402DF21-316D-4F4A-BECD-22B118D2205D}" dt="2023-11-12T07:25:42.651" v="1304" actId="14100"/>
          <ac:cxnSpMkLst>
            <pc:docMk/>
            <pc:sldMk cId="0" sldId="999"/>
            <ac:cxnSpMk id="26" creationId="{D117CF9F-16C3-4CFA-CDBD-3F8EF6696A3D}"/>
          </ac:cxnSpMkLst>
        </pc:cxnChg>
        <pc:cxnChg chg="add mod">
          <ac:chgData name="Nawel Yessad" userId="310f08a026938203" providerId="LiveId" clId="{4402DF21-316D-4F4A-BECD-22B118D2205D}" dt="2023-11-12T07:26:15.674" v="1313" actId="14100"/>
          <ac:cxnSpMkLst>
            <pc:docMk/>
            <pc:sldMk cId="0" sldId="999"/>
            <ac:cxnSpMk id="33" creationId="{555F70A0-18FF-D5A1-5989-34C88787A150}"/>
          </ac:cxnSpMkLst>
        </pc:cxnChg>
      </pc:sldChg>
      <pc:sldChg chg="modSp">
        <pc:chgData name="Nawel Yessad" userId="310f08a026938203" providerId="LiveId" clId="{4402DF21-316D-4F4A-BECD-22B118D2205D}" dt="2023-11-12T07:21:52.523" v="1168" actId="14100"/>
        <pc:sldMkLst>
          <pc:docMk/>
          <pc:sldMk cId="0" sldId="1001"/>
        </pc:sldMkLst>
        <pc:spChg chg="mod">
          <ac:chgData name="Nawel Yessad" userId="310f08a026938203" providerId="LiveId" clId="{4402DF21-316D-4F4A-BECD-22B118D2205D}" dt="2023-11-12T07:21:52.523" v="1168" actId="14100"/>
          <ac:spMkLst>
            <pc:docMk/>
            <pc:sldMk cId="0" sldId="1001"/>
            <ac:spMk id="79874" creationId="{00000000-0000-0000-0000-000000000000}"/>
          </ac:spMkLst>
        </pc:spChg>
      </pc:sldChg>
      <pc:sldChg chg="modSp add mod ord">
        <pc:chgData name="Nawel Yessad" userId="310f08a026938203" providerId="LiveId" clId="{4402DF21-316D-4F4A-BECD-22B118D2205D}" dt="2023-11-12T07:57:01.385" v="1976" actId="113"/>
        <pc:sldMkLst>
          <pc:docMk/>
          <pc:sldMk cId="0" sldId="1037"/>
        </pc:sldMkLst>
        <pc:spChg chg="mod">
          <ac:chgData name="Nawel Yessad" userId="310f08a026938203" providerId="LiveId" clId="{4402DF21-316D-4F4A-BECD-22B118D2205D}" dt="2023-11-12T07:57:01.385" v="1976" actId="113"/>
          <ac:spMkLst>
            <pc:docMk/>
            <pc:sldMk cId="0" sldId="1037"/>
            <ac:spMk id="2" creationId="{00000000-0000-0000-0000-000000000000}"/>
          </ac:spMkLst>
        </pc:spChg>
      </pc:sldChg>
      <pc:sldChg chg="addSp delSp modSp mod">
        <pc:chgData name="Nawel Yessad" userId="310f08a026938203" providerId="LiveId" clId="{4402DF21-316D-4F4A-BECD-22B118D2205D}" dt="2023-11-12T07:30:36.058" v="1435" actId="255"/>
        <pc:sldMkLst>
          <pc:docMk/>
          <pc:sldMk cId="0" sldId="1084"/>
        </pc:sldMkLst>
        <pc:spChg chg="mod">
          <ac:chgData name="Nawel Yessad" userId="310f08a026938203" providerId="LiveId" clId="{4402DF21-316D-4F4A-BECD-22B118D2205D}" dt="2023-11-12T07:27:11.277" v="1315"/>
          <ac:spMkLst>
            <pc:docMk/>
            <pc:sldMk cId="0" sldId="1084"/>
            <ac:spMk id="3" creationId="{EAC56FD6-9636-C2F4-8B56-CCA7FF0FE0D1}"/>
          </ac:spMkLst>
        </pc:spChg>
        <pc:spChg chg="mod">
          <ac:chgData name="Nawel Yessad" userId="310f08a026938203" providerId="LiveId" clId="{4402DF21-316D-4F4A-BECD-22B118D2205D}" dt="2023-11-12T07:27:11.277" v="1315"/>
          <ac:spMkLst>
            <pc:docMk/>
            <pc:sldMk cId="0" sldId="1084"/>
            <ac:spMk id="5" creationId="{E3A3A53E-7E6C-F51D-BA44-C9F62EA5BC74}"/>
          </ac:spMkLst>
        </pc:spChg>
        <pc:spChg chg="mod">
          <ac:chgData name="Nawel Yessad" userId="310f08a026938203" providerId="LiveId" clId="{4402DF21-316D-4F4A-BECD-22B118D2205D}" dt="2023-11-12T07:30:36.058" v="1435" actId="255"/>
          <ac:spMkLst>
            <pc:docMk/>
            <pc:sldMk cId="0" sldId="1084"/>
            <ac:spMk id="6" creationId="{00000000-0000-0000-0000-000000000000}"/>
          </ac:spMkLst>
        </pc:spChg>
        <pc:spChg chg="mod">
          <ac:chgData name="Nawel Yessad" userId="310f08a026938203" providerId="LiveId" clId="{4402DF21-316D-4F4A-BECD-22B118D2205D}" dt="2023-11-12T07:27:11.277" v="1315"/>
          <ac:spMkLst>
            <pc:docMk/>
            <pc:sldMk cId="0" sldId="1084"/>
            <ac:spMk id="7" creationId="{33A34450-D2F5-DE5B-8C77-5CB4566DC6AC}"/>
          </ac:spMkLst>
        </pc:spChg>
        <pc:spChg chg="mod">
          <ac:chgData name="Nawel Yessad" userId="310f08a026938203" providerId="LiveId" clId="{4402DF21-316D-4F4A-BECD-22B118D2205D}" dt="2023-11-12T07:27:11.277" v="1315"/>
          <ac:spMkLst>
            <pc:docMk/>
            <pc:sldMk cId="0" sldId="1084"/>
            <ac:spMk id="9" creationId="{2B0A9470-8A26-5F30-D1DB-5A084E9CA636}"/>
          </ac:spMkLst>
        </pc:spChg>
        <pc:spChg chg="mod">
          <ac:chgData name="Nawel Yessad" userId="310f08a026938203" providerId="LiveId" clId="{4402DF21-316D-4F4A-BECD-22B118D2205D}" dt="2023-11-12T07:27:11.277" v="1315"/>
          <ac:spMkLst>
            <pc:docMk/>
            <pc:sldMk cId="0" sldId="1084"/>
            <ac:spMk id="10" creationId="{F7200328-4B17-83CF-3B67-AD4E13875340}"/>
          </ac:spMkLst>
        </pc:spChg>
        <pc:spChg chg="mod">
          <ac:chgData name="Nawel Yessad" userId="310f08a026938203" providerId="LiveId" clId="{4402DF21-316D-4F4A-BECD-22B118D2205D}" dt="2023-11-12T07:27:11.277" v="1315"/>
          <ac:spMkLst>
            <pc:docMk/>
            <pc:sldMk cId="0" sldId="1084"/>
            <ac:spMk id="11" creationId="{538BC721-17A2-9A1A-2291-008A80EB1101}"/>
          </ac:spMkLst>
        </pc:spChg>
        <pc:spChg chg="mod">
          <ac:chgData name="Nawel Yessad" userId="310f08a026938203" providerId="LiveId" clId="{4402DF21-316D-4F4A-BECD-22B118D2205D}" dt="2023-11-12T07:27:11.277" v="1315"/>
          <ac:spMkLst>
            <pc:docMk/>
            <pc:sldMk cId="0" sldId="1084"/>
            <ac:spMk id="14" creationId="{ABB6103D-AABE-9AF1-8CD7-C47257E65F93}"/>
          </ac:spMkLst>
        </pc:spChg>
        <pc:spChg chg="mod">
          <ac:chgData name="Nawel Yessad" userId="310f08a026938203" providerId="LiveId" clId="{4402DF21-316D-4F4A-BECD-22B118D2205D}" dt="2023-11-12T07:27:11.277" v="1315"/>
          <ac:spMkLst>
            <pc:docMk/>
            <pc:sldMk cId="0" sldId="1084"/>
            <ac:spMk id="15" creationId="{4A444118-6788-A101-6498-3DFB1FEAED73}"/>
          </ac:spMkLst>
        </pc:spChg>
        <pc:spChg chg="mod">
          <ac:chgData name="Nawel Yessad" userId="310f08a026938203" providerId="LiveId" clId="{4402DF21-316D-4F4A-BECD-22B118D2205D}" dt="2023-11-12T07:27:11.277" v="1315"/>
          <ac:spMkLst>
            <pc:docMk/>
            <pc:sldMk cId="0" sldId="1084"/>
            <ac:spMk id="16" creationId="{513163F1-D90D-46D4-112B-66575C9D4388}"/>
          </ac:spMkLst>
        </pc:spChg>
        <pc:spChg chg="add del mod">
          <ac:chgData name="Nawel Yessad" userId="310f08a026938203" providerId="LiveId" clId="{4402DF21-316D-4F4A-BECD-22B118D2205D}" dt="2023-11-12T07:27:14.141" v="1316"/>
          <ac:spMkLst>
            <pc:docMk/>
            <pc:sldMk cId="0" sldId="1084"/>
            <ac:spMk id="17" creationId="{13B8F18C-F62F-0051-C458-D77716732F6B}"/>
          </ac:spMkLst>
        </pc:spChg>
        <pc:spChg chg="add del mod">
          <ac:chgData name="Nawel Yessad" userId="310f08a026938203" providerId="LiveId" clId="{4402DF21-316D-4F4A-BECD-22B118D2205D}" dt="2023-11-12T07:27:14.141" v="1316"/>
          <ac:spMkLst>
            <pc:docMk/>
            <pc:sldMk cId="0" sldId="1084"/>
            <ac:spMk id="19" creationId="{8554CA17-24FB-9EBE-0D61-99EB8B88F9AD}"/>
          </ac:spMkLst>
        </pc:spChg>
        <pc:spChg chg="mod">
          <ac:chgData name="Nawel Yessad" userId="310f08a026938203" providerId="LiveId" clId="{4402DF21-316D-4F4A-BECD-22B118D2205D}" dt="2023-11-12T07:27:15.178" v="1317"/>
          <ac:spMkLst>
            <pc:docMk/>
            <pc:sldMk cId="0" sldId="1084"/>
            <ac:spMk id="21" creationId="{8F393BFB-0FE9-B336-77B8-395AB16F484E}"/>
          </ac:spMkLst>
        </pc:spChg>
        <pc:spChg chg="mod">
          <ac:chgData name="Nawel Yessad" userId="310f08a026938203" providerId="LiveId" clId="{4402DF21-316D-4F4A-BECD-22B118D2205D}" dt="2023-11-12T07:27:43.932" v="1361" actId="20577"/>
          <ac:spMkLst>
            <pc:docMk/>
            <pc:sldMk cId="0" sldId="1084"/>
            <ac:spMk id="22" creationId="{3D81B2F5-7CB7-BA48-7168-76AF44CEFA41}"/>
          </ac:spMkLst>
        </pc:spChg>
        <pc:spChg chg="mod">
          <ac:chgData name="Nawel Yessad" userId="310f08a026938203" providerId="LiveId" clId="{4402DF21-316D-4F4A-BECD-22B118D2205D}" dt="2023-11-12T07:27:15.178" v="1317"/>
          <ac:spMkLst>
            <pc:docMk/>
            <pc:sldMk cId="0" sldId="1084"/>
            <ac:spMk id="23" creationId="{8379E622-BF5E-A6F5-5B38-E93255B57683}"/>
          </ac:spMkLst>
        </pc:spChg>
        <pc:spChg chg="mod">
          <ac:chgData name="Nawel Yessad" userId="310f08a026938203" providerId="LiveId" clId="{4402DF21-316D-4F4A-BECD-22B118D2205D}" dt="2023-11-12T07:27:15.178" v="1317"/>
          <ac:spMkLst>
            <pc:docMk/>
            <pc:sldMk cId="0" sldId="1084"/>
            <ac:spMk id="25" creationId="{F93D361F-9534-1D52-6E00-BD44A6A90269}"/>
          </ac:spMkLst>
        </pc:spChg>
        <pc:spChg chg="mod">
          <ac:chgData name="Nawel Yessad" userId="310f08a026938203" providerId="LiveId" clId="{4402DF21-316D-4F4A-BECD-22B118D2205D}" dt="2023-11-12T07:27:15.178" v="1317"/>
          <ac:spMkLst>
            <pc:docMk/>
            <pc:sldMk cId="0" sldId="1084"/>
            <ac:spMk id="26" creationId="{389F9968-E9E4-FDF6-422D-B65245A36DB7}"/>
          </ac:spMkLst>
        </pc:spChg>
        <pc:spChg chg="mod">
          <ac:chgData name="Nawel Yessad" userId="310f08a026938203" providerId="LiveId" clId="{4402DF21-316D-4F4A-BECD-22B118D2205D}" dt="2023-11-12T07:27:15.178" v="1317"/>
          <ac:spMkLst>
            <pc:docMk/>
            <pc:sldMk cId="0" sldId="1084"/>
            <ac:spMk id="27" creationId="{9F8EFD31-85D6-0BBC-270D-3F83A6140545}"/>
          </ac:spMkLst>
        </pc:spChg>
        <pc:spChg chg="mod">
          <ac:chgData name="Nawel Yessad" userId="310f08a026938203" providerId="LiveId" clId="{4402DF21-316D-4F4A-BECD-22B118D2205D}" dt="2023-11-12T07:27:15.178" v="1317"/>
          <ac:spMkLst>
            <pc:docMk/>
            <pc:sldMk cId="0" sldId="1084"/>
            <ac:spMk id="29" creationId="{FFCAE065-5EBB-63A5-38B0-A7F03C6A6CF9}"/>
          </ac:spMkLst>
        </pc:spChg>
        <pc:spChg chg="mod">
          <ac:chgData name="Nawel Yessad" userId="310f08a026938203" providerId="LiveId" clId="{4402DF21-316D-4F4A-BECD-22B118D2205D}" dt="2023-11-12T07:27:30.386" v="1342" actId="20577"/>
          <ac:spMkLst>
            <pc:docMk/>
            <pc:sldMk cId="0" sldId="1084"/>
            <ac:spMk id="30" creationId="{571DFDD9-E535-FDBD-613A-A8ECB65A270C}"/>
          </ac:spMkLst>
        </pc:spChg>
        <pc:spChg chg="mod">
          <ac:chgData name="Nawel Yessad" userId="310f08a026938203" providerId="LiveId" clId="{4402DF21-316D-4F4A-BECD-22B118D2205D}" dt="2023-11-12T07:27:15.178" v="1317"/>
          <ac:spMkLst>
            <pc:docMk/>
            <pc:sldMk cId="0" sldId="1084"/>
            <ac:spMk id="31" creationId="{6F39A089-4C5B-AEA6-88AB-8A545124C92F}"/>
          </ac:spMkLst>
        </pc:spChg>
        <pc:spChg chg="add mod">
          <ac:chgData name="Nawel Yessad" userId="310f08a026938203" providerId="LiveId" clId="{4402DF21-316D-4F4A-BECD-22B118D2205D}" dt="2023-11-12T07:28:11.579" v="1371" actId="1076"/>
          <ac:spMkLst>
            <pc:docMk/>
            <pc:sldMk cId="0" sldId="1084"/>
            <ac:spMk id="32" creationId="{715DB515-8128-32A0-5FDB-917F1CADDA0C}"/>
          </ac:spMkLst>
        </pc:spChg>
        <pc:spChg chg="add mod">
          <ac:chgData name="Nawel Yessad" userId="310f08a026938203" providerId="LiveId" clId="{4402DF21-316D-4F4A-BECD-22B118D2205D}" dt="2023-11-12T07:28:34.639" v="1376" actId="1076"/>
          <ac:spMkLst>
            <pc:docMk/>
            <pc:sldMk cId="0" sldId="1084"/>
            <ac:spMk id="34" creationId="{5B580ACC-4C2B-700D-8A17-DFD2E472587F}"/>
          </ac:spMkLst>
        </pc:spChg>
        <pc:spChg chg="mod">
          <ac:chgData name="Nawel Yessad" userId="310f08a026938203" providerId="LiveId" clId="{4402DF21-316D-4F4A-BECD-22B118D2205D}" dt="2023-11-12T07:27:47.037" v="1362"/>
          <ac:spMkLst>
            <pc:docMk/>
            <pc:sldMk cId="0" sldId="1084"/>
            <ac:spMk id="36" creationId="{A99A5D37-092A-98EB-923A-077D0ED7F6E7}"/>
          </ac:spMkLst>
        </pc:spChg>
        <pc:spChg chg="mod">
          <ac:chgData name="Nawel Yessad" userId="310f08a026938203" providerId="LiveId" clId="{4402DF21-316D-4F4A-BECD-22B118D2205D}" dt="2023-11-12T07:27:53.077" v="1365" actId="20577"/>
          <ac:spMkLst>
            <pc:docMk/>
            <pc:sldMk cId="0" sldId="1084"/>
            <ac:spMk id="37" creationId="{6D38E41B-8258-6400-008B-03CEBA0104EB}"/>
          </ac:spMkLst>
        </pc:spChg>
        <pc:spChg chg="mod">
          <ac:chgData name="Nawel Yessad" userId="310f08a026938203" providerId="LiveId" clId="{4402DF21-316D-4F4A-BECD-22B118D2205D}" dt="2023-11-12T07:27:47.037" v="1362"/>
          <ac:spMkLst>
            <pc:docMk/>
            <pc:sldMk cId="0" sldId="1084"/>
            <ac:spMk id="38" creationId="{0CB9C2CF-1667-A88D-F8F5-1EDF3230E2FD}"/>
          </ac:spMkLst>
        </pc:spChg>
        <pc:spChg chg="add mod">
          <ac:chgData name="Nawel Yessad" userId="310f08a026938203" providerId="LiveId" clId="{4402DF21-316D-4F4A-BECD-22B118D2205D}" dt="2023-11-12T07:29:55.673" v="1412" actId="207"/>
          <ac:spMkLst>
            <pc:docMk/>
            <pc:sldMk cId="0" sldId="1084"/>
            <ac:spMk id="49" creationId="{CF35B3F2-4320-897C-0873-8D025F6D6C05}"/>
          </ac:spMkLst>
        </pc:spChg>
        <pc:spChg chg="add mod">
          <ac:chgData name="Nawel Yessad" userId="310f08a026938203" providerId="LiveId" clId="{4402DF21-316D-4F4A-BECD-22B118D2205D}" dt="2023-11-12T07:30:13.943" v="1431" actId="20577"/>
          <ac:spMkLst>
            <pc:docMk/>
            <pc:sldMk cId="0" sldId="1084"/>
            <ac:spMk id="50" creationId="{980CCA73-F742-1FE1-7F8E-36B76BB18F73}"/>
          </ac:spMkLst>
        </pc:spChg>
        <pc:spChg chg="add del mod">
          <ac:chgData name="Nawel Yessad" userId="310f08a026938203" providerId="LiveId" clId="{4402DF21-316D-4F4A-BECD-22B118D2205D}" dt="2023-11-12T07:30:26.240" v="1433" actId="478"/>
          <ac:spMkLst>
            <pc:docMk/>
            <pc:sldMk cId="0" sldId="1084"/>
            <ac:spMk id="52" creationId="{6A415F20-EAB5-E691-CF76-7BF1F6745956}"/>
          </ac:spMkLst>
        </pc:spChg>
        <pc:grpChg chg="add del mod">
          <ac:chgData name="Nawel Yessad" userId="310f08a026938203" providerId="LiveId" clId="{4402DF21-316D-4F4A-BECD-22B118D2205D}" dt="2023-11-12T07:27:14.141" v="1316"/>
          <ac:grpSpMkLst>
            <pc:docMk/>
            <pc:sldMk cId="0" sldId="1084"/>
            <ac:grpSpMk id="2" creationId="{07693344-8958-E185-3DC6-5A0A9B5D80D6}"/>
          </ac:grpSpMkLst>
        </pc:grpChg>
        <pc:grpChg chg="add del mod">
          <ac:chgData name="Nawel Yessad" userId="310f08a026938203" providerId="LiveId" clId="{4402DF21-316D-4F4A-BECD-22B118D2205D}" dt="2023-11-12T07:27:14.141" v="1316"/>
          <ac:grpSpMkLst>
            <pc:docMk/>
            <pc:sldMk cId="0" sldId="1084"/>
            <ac:grpSpMk id="8" creationId="{61E1A86E-9B6D-2CF5-1A8E-10AB12698058}"/>
          </ac:grpSpMkLst>
        </pc:grpChg>
        <pc:grpChg chg="add del mod">
          <ac:chgData name="Nawel Yessad" userId="310f08a026938203" providerId="LiveId" clId="{4402DF21-316D-4F4A-BECD-22B118D2205D}" dt="2023-11-12T07:27:14.141" v="1316"/>
          <ac:grpSpMkLst>
            <pc:docMk/>
            <pc:sldMk cId="0" sldId="1084"/>
            <ac:grpSpMk id="12" creationId="{C6ED94D2-6DF3-8D4C-48C4-B292B453D488}"/>
          </ac:grpSpMkLst>
        </pc:grpChg>
        <pc:grpChg chg="add mod">
          <ac:chgData name="Nawel Yessad" userId="310f08a026938203" providerId="LiveId" clId="{4402DF21-316D-4F4A-BECD-22B118D2205D}" dt="2023-11-12T07:27:34.850" v="1343" actId="1076"/>
          <ac:grpSpMkLst>
            <pc:docMk/>
            <pc:sldMk cId="0" sldId="1084"/>
            <ac:grpSpMk id="20" creationId="{1361D366-115E-6B50-CE59-8B5F0FE4A991}"/>
          </ac:grpSpMkLst>
        </pc:grpChg>
        <pc:grpChg chg="add del mod">
          <ac:chgData name="Nawel Yessad" userId="310f08a026938203" providerId="LiveId" clId="{4402DF21-316D-4F4A-BECD-22B118D2205D}" dt="2023-11-12T07:27:56.194" v="1366" actId="478"/>
          <ac:grpSpMkLst>
            <pc:docMk/>
            <pc:sldMk cId="0" sldId="1084"/>
            <ac:grpSpMk id="24" creationId="{BFD7CD92-8245-AFF1-84DA-C1C3DA6ADA38}"/>
          </ac:grpSpMkLst>
        </pc:grpChg>
        <pc:grpChg chg="add mod">
          <ac:chgData name="Nawel Yessad" userId="310f08a026938203" providerId="LiveId" clId="{4402DF21-316D-4F4A-BECD-22B118D2205D}" dt="2023-11-12T07:28:01.509" v="1367" actId="1076"/>
          <ac:grpSpMkLst>
            <pc:docMk/>
            <pc:sldMk cId="0" sldId="1084"/>
            <ac:grpSpMk id="28" creationId="{64351F5C-F486-0819-4968-75A3FB846E07}"/>
          </ac:grpSpMkLst>
        </pc:grpChg>
        <pc:grpChg chg="add mod">
          <ac:chgData name="Nawel Yessad" userId="310f08a026938203" providerId="LiveId" clId="{4402DF21-316D-4F4A-BECD-22B118D2205D}" dt="2023-11-12T07:27:49.814" v="1363" actId="1076"/>
          <ac:grpSpMkLst>
            <pc:docMk/>
            <pc:sldMk cId="0" sldId="1084"/>
            <ac:grpSpMk id="35" creationId="{1F1A0B0D-22BA-1372-7333-C4345ED03586}"/>
          </ac:grpSpMkLst>
        </pc:grpChg>
        <pc:picChg chg="del mod">
          <ac:chgData name="Nawel Yessad" userId="310f08a026938203" providerId="LiveId" clId="{4402DF21-316D-4F4A-BECD-22B118D2205D}" dt="2023-11-12T07:30:21.693" v="1432" actId="478"/>
          <ac:picMkLst>
            <pc:docMk/>
            <pc:sldMk cId="0" sldId="1084"/>
            <ac:picMk id="4" creationId="{00000000-0000-0000-0000-000000000000}"/>
          </ac:picMkLst>
        </pc:picChg>
        <pc:cxnChg chg="add del mod">
          <ac:chgData name="Nawel Yessad" userId="310f08a026938203" providerId="LiveId" clId="{4402DF21-316D-4F4A-BECD-22B118D2205D}" dt="2023-11-12T07:27:14.141" v="1316"/>
          <ac:cxnSpMkLst>
            <pc:docMk/>
            <pc:sldMk cId="0" sldId="1084"/>
            <ac:cxnSpMk id="18" creationId="{8E4C946B-FBFA-8202-9A27-8F83EACA46F5}"/>
          </ac:cxnSpMkLst>
        </pc:cxnChg>
        <pc:cxnChg chg="add mod">
          <ac:chgData name="Nawel Yessad" userId="310f08a026938203" providerId="LiveId" clId="{4402DF21-316D-4F4A-BECD-22B118D2205D}" dt="2023-11-12T07:28:21.105" v="1374" actId="14100"/>
          <ac:cxnSpMkLst>
            <pc:docMk/>
            <pc:sldMk cId="0" sldId="1084"/>
            <ac:cxnSpMk id="33" creationId="{725C0E1C-6E8B-E720-0411-02A2AE8D7B07}"/>
          </ac:cxnSpMkLst>
        </pc:cxnChg>
        <pc:cxnChg chg="add mod">
          <ac:chgData name="Nawel Yessad" userId="310f08a026938203" providerId="LiveId" clId="{4402DF21-316D-4F4A-BECD-22B118D2205D}" dt="2023-11-12T07:28:46.172" v="1380" actId="14100"/>
          <ac:cxnSpMkLst>
            <pc:docMk/>
            <pc:sldMk cId="0" sldId="1084"/>
            <ac:cxnSpMk id="41" creationId="{D0F43F05-869F-4AE4-CA81-C3B47CE3A146}"/>
          </ac:cxnSpMkLst>
        </pc:cxnChg>
        <pc:cxnChg chg="add mod">
          <ac:chgData name="Nawel Yessad" userId="310f08a026938203" providerId="LiveId" clId="{4402DF21-316D-4F4A-BECD-22B118D2205D}" dt="2023-11-12T07:29:40.459" v="1405" actId="1076"/>
          <ac:cxnSpMkLst>
            <pc:docMk/>
            <pc:sldMk cId="0" sldId="1084"/>
            <ac:cxnSpMk id="44" creationId="{B00CDB7D-57E5-A49F-94FD-A4C853FC10FA}"/>
          </ac:cxnSpMkLst>
        </pc:cxnChg>
        <pc:cxnChg chg="add mod">
          <ac:chgData name="Nawel Yessad" userId="310f08a026938203" providerId="LiveId" clId="{4402DF21-316D-4F4A-BECD-22B118D2205D}" dt="2023-11-12T07:30:04.463" v="1415" actId="1076"/>
          <ac:cxnSpMkLst>
            <pc:docMk/>
            <pc:sldMk cId="0" sldId="1084"/>
            <ac:cxnSpMk id="45" creationId="{538F1218-3785-9F1D-22A7-C9B28893E2F1}"/>
          </ac:cxnSpMkLst>
        </pc:cxnChg>
      </pc:sldChg>
      <pc:sldChg chg="modSp mod">
        <pc:chgData name="Nawel Yessad" userId="310f08a026938203" providerId="LiveId" clId="{4402DF21-316D-4F4A-BECD-22B118D2205D}" dt="2023-11-12T07:48:58.811" v="1940" actId="14100"/>
        <pc:sldMkLst>
          <pc:docMk/>
          <pc:sldMk cId="0" sldId="1096"/>
        </pc:sldMkLst>
        <pc:cxnChg chg="mod">
          <ac:chgData name="Nawel Yessad" userId="310f08a026938203" providerId="LiveId" clId="{4402DF21-316D-4F4A-BECD-22B118D2205D}" dt="2023-11-12T07:48:58.811" v="1940" actId="14100"/>
          <ac:cxnSpMkLst>
            <pc:docMk/>
            <pc:sldMk cId="0" sldId="1096"/>
            <ac:cxnSpMk id="27" creationId="{00000000-0000-0000-0000-000000000000}"/>
          </ac:cxnSpMkLst>
        </pc:cxnChg>
      </pc:sldChg>
      <pc:sldChg chg="addSp delSp modSp mod">
        <pc:chgData name="Nawel Yessad" userId="310f08a026938203" providerId="LiveId" clId="{4402DF21-316D-4F4A-BECD-22B118D2205D}" dt="2023-11-12T07:47:47.075" v="1912" actId="1076"/>
        <pc:sldMkLst>
          <pc:docMk/>
          <pc:sldMk cId="0" sldId="1098"/>
        </pc:sldMkLst>
        <pc:spChg chg="add del mod">
          <ac:chgData name="Nawel Yessad" userId="310f08a026938203" providerId="LiveId" clId="{4402DF21-316D-4F4A-BECD-22B118D2205D}" dt="2023-11-12T07:47:23.590" v="1893" actId="478"/>
          <ac:spMkLst>
            <pc:docMk/>
            <pc:sldMk cId="0" sldId="1098"/>
            <ac:spMk id="3" creationId="{5D99A057-010A-0311-58CB-C004168440A8}"/>
          </ac:spMkLst>
        </pc:spChg>
        <pc:spChg chg="add del mod">
          <ac:chgData name="Nawel Yessad" userId="310f08a026938203" providerId="LiveId" clId="{4402DF21-316D-4F4A-BECD-22B118D2205D}" dt="2023-11-12T07:47:22.525" v="1892" actId="478"/>
          <ac:spMkLst>
            <pc:docMk/>
            <pc:sldMk cId="0" sldId="1098"/>
            <ac:spMk id="4" creationId="{54D099FB-D3D8-D14A-B707-BF46E43C988C}"/>
          </ac:spMkLst>
        </pc:spChg>
        <pc:spChg chg="mod">
          <ac:chgData name="Nawel Yessad" userId="310f08a026938203" providerId="LiveId" clId="{4402DF21-316D-4F4A-BECD-22B118D2205D}" dt="2023-11-12T07:46:39.577" v="1862"/>
          <ac:spMkLst>
            <pc:docMk/>
            <pc:sldMk cId="0" sldId="1098"/>
            <ac:spMk id="6" creationId="{2216F503-5ECA-693D-06C7-88B93D050834}"/>
          </ac:spMkLst>
        </pc:spChg>
        <pc:spChg chg="mod">
          <ac:chgData name="Nawel Yessad" userId="310f08a026938203" providerId="LiveId" clId="{4402DF21-316D-4F4A-BECD-22B118D2205D}" dt="2023-11-12T07:46:49.175" v="1873" actId="20577"/>
          <ac:spMkLst>
            <pc:docMk/>
            <pc:sldMk cId="0" sldId="1098"/>
            <ac:spMk id="7" creationId="{55FFEC50-9E5B-157B-2185-22037DDC130C}"/>
          </ac:spMkLst>
        </pc:spChg>
        <pc:spChg chg="mod">
          <ac:chgData name="Nawel Yessad" userId="310f08a026938203" providerId="LiveId" clId="{4402DF21-316D-4F4A-BECD-22B118D2205D}" dt="2023-11-12T07:47:47.075" v="1912" actId="1076"/>
          <ac:spMkLst>
            <pc:docMk/>
            <pc:sldMk cId="0" sldId="1098"/>
            <ac:spMk id="8" creationId="{00000000-0000-0000-0000-000000000000}"/>
          </ac:spMkLst>
        </pc:spChg>
        <pc:spChg chg="mod">
          <ac:chgData name="Nawel Yessad" userId="310f08a026938203" providerId="LiveId" clId="{4402DF21-316D-4F4A-BECD-22B118D2205D}" dt="2023-11-12T07:46:39.577" v="1862"/>
          <ac:spMkLst>
            <pc:docMk/>
            <pc:sldMk cId="0" sldId="1098"/>
            <ac:spMk id="10" creationId="{D300F600-24C0-834B-F379-13C7D016F798}"/>
          </ac:spMkLst>
        </pc:spChg>
        <pc:spChg chg="mod">
          <ac:chgData name="Nawel Yessad" userId="310f08a026938203" providerId="LiveId" clId="{4402DF21-316D-4F4A-BECD-22B118D2205D}" dt="2023-11-12T07:46:39.577" v="1862"/>
          <ac:spMkLst>
            <pc:docMk/>
            <pc:sldMk cId="0" sldId="1098"/>
            <ac:spMk id="12" creationId="{3DF60BE6-21C3-20FD-737F-FDC12D61687D}"/>
          </ac:spMkLst>
        </pc:spChg>
        <pc:spChg chg="mod">
          <ac:chgData name="Nawel Yessad" userId="310f08a026938203" providerId="LiveId" clId="{4402DF21-316D-4F4A-BECD-22B118D2205D}" dt="2023-11-12T07:46:55.724" v="1883" actId="20577"/>
          <ac:spMkLst>
            <pc:docMk/>
            <pc:sldMk cId="0" sldId="1098"/>
            <ac:spMk id="14" creationId="{159ED785-6B8C-38E0-A31E-73A3E9F985BC}"/>
          </ac:spMkLst>
        </pc:spChg>
        <pc:spChg chg="mod">
          <ac:chgData name="Nawel Yessad" userId="310f08a026938203" providerId="LiveId" clId="{4402DF21-316D-4F4A-BECD-22B118D2205D}" dt="2023-11-12T07:46:39.577" v="1862"/>
          <ac:spMkLst>
            <pc:docMk/>
            <pc:sldMk cId="0" sldId="1098"/>
            <ac:spMk id="15" creationId="{81BDB56F-B148-16CA-CDFC-C43B50D1A793}"/>
          </ac:spMkLst>
        </pc:spChg>
        <pc:spChg chg="add mod">
          <ac:chgData name="Nawel Yessad" userId="310f08a026938203" providerId="LiveId" clId="{4402DF21-316D-4F4A-BECD-22B118D2205D}" dt="2023-11-12T07:47:32.014" v="1909" actId="1035"/>
          <ac:spMkLst>
            <pc:docMk/>
            <pc:sldMk cId="0" sldId="1098"/>
            <ac:spMk id="17" creationId="{160D6D0E-1900-7981-37D8-74AB86EE6323}"/>
          </ac:spMkLst>
        </pc:spChg>
        <pc:spChg chg="add del mod">
          <ac:chgData name="Nawel Yessad" userId="310f08a026938203" providerId="LiveId" clId="{4402DF21-316D-4F4A-BECD-22B118D2205D}" dt="2023-11-12T07:47:06.518" v="1885" actId="478"/>
          <ac:spMkLst>
            <pc:docMk/>
            <pc:sldMk cId="0" sldId="1098"/>
            <ac:spMk id="18" creationId="{F8AAB492-1B31-0A5C-660E-BB4B269FDF10}"/>
          </ac:spMkLst>
        </pc:spChg>
        <pc:spChg chg="add mod">
          <ac:chgData name="Nawel Yessad" userId="310f08a026938203" providerId="LiveId" clId="{4402DF21-316D-4F4A-BECD-22B118D2205D}" dt="2023-11-12T07:47:32.014" v="1909" actId="1035"/>
          <ac:spMkLst>
            <pc:docMk/>
            <pc:sldMk cId="0" sldId="1098"/>
            <ac:spMk id="19" creationId="{936D8F17-C619-6ACA-D2C4-D395F91C00C2}"/>
          </ac:spMkLst>
        </pc:spChg>
        <pc:spChg chg="add mod">
          <ac:chgData name="Nawel Yessad" userId="310f08a026938203" providerId="LiveId" clId="{4402DF21-316D-4F4A-BECD-22B118D2205D}" dt="2023-11-12T07:47:32.014" v="1909" actId="1035"/>
          <ac:spMkLst>
            <pc:docMk/>
            <pc:sldMk cId="0" sldId="1098"/>
            <ac:spMk id="20" creationId="{D8F6B9BB-40BC-A384-1DC9-8D7C080DF675}"/>
          </ac:spMkLst>
        </pc:spChg>
        <pc:spChg chg="add del mod">
          <ac:chgData name="Nawel Yessad" userId="310f08a026938203" providerId="LiveId" clId="{4402DF21-316D-4F4A-BECD-22B118D2205D}" dt="2023-11-12T07:47:28.311" v="1895" actId="478"/>
          <ac:spMkLst>
            <pc:docMk/>
            <pc:sldMk cId="0" sldId="1098"/>
            <ac:spMk id="22" creationId="{B7600072-73E2-83F2-BE5D-BA27F57FCD49}"/>
          </ac:spMkLst>
        </pc:spChg>
        <pc:grpChg chg="add mod">
          <ac:chgData name="Nawel Yessad" userId="310f08a026938203" providerId="LiveId" clId="{4402DF21-316D-4F4A-BECD-22B118D2205D}" dt="2023-11-12T07:47:32.014" v="1909" actId="1035"/>
          <ac:grpSpMkLst>
            <pc:docMk/>
            <pc:sldMk cId="0" sldId="1098"/>
            <ac:grpSpMk id="5" creationId="{73C93CF3-8524-9F2E-407D-78715CCCE769}"/>
          </ac:grpSpMkLst>
        </pc:grpChg>
        <pc:grpChg chg="add mod">
          <ac:chgData name="Nawel Yessad" userId="310f08a026938203" providerId="LiveId" clId="{4402DF21-316D-4F4A-BECD-22B118D2205D}" dt="2023-11-12T07:47:32.014" v="1909" actId="1035"/>
          <ac:grpSpMkLst>
            <pc:docMk/>
            <pc:sldMk cId="0" sldId="1098"/>
            <ac:grpSpMk id="11" creationId="{422D9B54-02DD-CCE1-0690-92760246C2ED}"/>
          </ac:grpSpMkLst>
        </pc:grpChg>
        <pc:picChg chg="del mod">
          <ac:chgData name="Nawel Yessad" userId="310f08a026938203" providerId="LiveId" clId="{4402DF21-316D-4F4A-BECD-22B118D2205D}" dt="2023-11-12T07:47:26.418" v="1894" actId="478"/>
          <ac:picMkLst>
            <pc:docMk/>
            <pc:sldMk cId="0" sldId="1098"/>
            <ac:picMk id="9" creationId="{00000000-0000-0000-0000-000000000000}"/>
          </ac:picMkLst>
        </pc:picChg>
        <pc:cxnChg chg="add mod">
          <ac:chgData name="Nawel Yessad" userId="310f08a026938203" providerId="LiveId" clId="{4402DF21-316D-4F4A-BECD-22B118D2205D}" dt="2023-11-12T07:47:32.014" v="1909" actId="1035"/>
          <ac:cxnSpMkLst>
            <pc:docMk/>
            <pc:sldMk cId="0" sldId="1098"/>
            <ac:cxnSpMk id="16" creationId="{50125038-79F2-C238-9D8F-79F493F45397}"/>
          </ac:cxnSpMkLst>
        </pc:cxnChg>
      </pc:sldChg>
      <pc:sldChg chg="addSp delSp modSp mod">
        <pc:chgData name="Nawel Yessad" userId="310f08a026938203" providerId="LiveId" clId="{4402DF21-316D-4F4A-BECD-22B118D2205D}" dt="2023-11-12T07:46:11.729" v="1860" actId="478"/>
        <pc:sldMkLst>
          <pc:docMk/>
          <pc:sldMk cId="0" sldId="1099"/>
        </pc:sldMkLst>
        <pc:spChg chg="mod">
          <ac:chgData name="Nawel Yessad" userId="310f08a026938203" providerId="LiveId" clId="{4402DF21-316D-4F4A-BECD-22B118D2205D}" dt="2023-11-12T07:43:56.144" v="1719"/>
          <ac:spMkLst>
            <pc:docMk/>
            <pc:sldMk cId="0" sldId="1099"/>
            <ac:spMk id="4" creationId="{9A38FAE4-EE70-FE15-FE0E-59EC7C203C92}"/>
          </ac:spMkLst>
        </pc:spChg>
        <pc:spChg chg="mod">
          <ac:chgData name="Nawel Yessad" userId="310f08a026938203" providerId="LiveId" clId="{4402DF21-316D-4F4A-BECD-22B118D2205D}" dt="2023-11-12T07:43:32.600" v="1717" actId="20577"/>
          <ac:spMkLst>
            <pc:docMk/>
            <pc:sldMk cId="0" sldId="1099"/>
            <ac:spMk id="6" creationId="{00000000-0000-0000-0000-000000000000}"/>
          </ac:spMkLst>
        </pc:spChg>
        <pc:spChg chg="mod">
          <ac:chgData name="Nawel Yessad" userId="310f08a026938203" providerId="LiveId" clId="{4402DF21-316D-4F4A-BECD-22B118D2205D}" dt="2023-11-12T07:44:17.950" v="1787" actId="20577"/>
          <ac:spMkLst>
            <pc:docMk/>
            <pc:sldMk cId="0" sldId="1099"/>
            <ac:spMk id="7" creationId="{98F24953-A2A2-5949-9F20-99AD20BADF33}"/>
          </ac:spMkLst>
        </pc:spChg>
        <pc:spChg chg="mod">
          <ac:chgData name="Nawel Yessad" userId="310f08a026938203" providerId="LiveId" clId="{4402DF21-316D-4F4A-BECD-22B118D2205D}" dt="2023-11-12T07:43:56.144" v="1719"/>
          <ac:spMkLst>
            <pc:docMk/>
            <pc:sldMk cId="0" sldId="1099"/>
            <ac:spMk id="8" creationId="{9D5D84EB-13DA-EB6C-2932-BDC19376396F}"/>
          </ac:spMkLst>
        </pc:spChg>
        <pc:spChg chg="mod">
          <ac:chgData name="Nawel Yessad" userId="310f08a026938203" providerId="LiveId" clId="{4402DF21-316D-4F4A-BECD-22B118D2205D}" dt="2023-11-12T07:43:56.144" v="1719"/>
          <ac:spMkLst>
            <pc:docMk/>
            <pc:sldMk cId="0" sldId="1099"/>
            <ac:spMk id="10" creationId="{2F14DE27-3AA1-12F0-8CE0-7F0768C83C6F}"/>
          </ac:spMkLst>
        </pc:spChg>
        <pc:spChg chg="mod">
          <ac:chgData name="Nawel Yessad" userId="310f08a026938203" providerId="LiveId" clId="{4402DF21-316D-4F4A-BECD-22B118D2205D}" dt="2023-11-12T07:44:10.174" v="1767" actId="20577"/>
          <ac:spMkLst>
            <pc:docMk/>
            <pc:sldMk cId="0" sldId="1099"/>
            <ac:spMk id="11" creationId="{33C5FA50-956D-CED3-D5E6-931C1338A300}"/>
          </ac:spMkLst>
        </pc:spChg>
        <pc:spChg chg="mod">
          <ac:chgData name="Nawel Yessad" userId="310f08a026938203" providerId="LiveId" clId="{4402DF21-316D-4F4A-BECD-22B118D2205D}" dt="2023-11-12T07:43:56.144" v="1719"/>
          <ac:spMkLst>
            <pc:docMk/>
            <pc:sldMk cId="0" sldId="1099"/>
            <ac:spMk id="12" creationId="{C8A4399C-2B55-8057-9B7D-155205D47541}"/>
          </ac:spMkLst>
        </pc:spChg>
        <pc:spChg chg="add mod">
          <ac:chgData name="Nawel Yessad" userId="310f08a026938203" providerId="LiveId" clId="{4402DF21-316D-4F4A-BECD-22B118D2205D}" dt="2023-11-12T07:44:25.853" v="1794" actId="1035"/>
          <ac:spMkLst>
            <pc:docMk/>
            <pc:sldMk cId="0" sldId="1099"/>
            <ac:spMk id="15" creationId="{2B9A7FD5-E69E-661F-D544-581ABCD1BBF7}"/>
          </ac:spMkLst>
        </pc:spChg>
        <pc:spChg chg="add mod">
          <ac:chgData name="Nawel Yessad" userId="310f08a026938203" providerId="LiveId" clId="{4402DF21-316D-4F4A-BECD-22B118D2205D}" dt="2023-11-12T07:45:47.365" v="1838" actId="1076"/>
          <ac:spMkLst>
            <pc:docMk/>
            <pc:sldMk cId="0" sldId="1099"/>
            <ac:spMk id="16" creationId="{07BF058A-8C20-01AF-4E6A-14AFD1AE1A65}"/>
          </ac:spMkLst>
        </pc:spChg>
        <pc:spChg chg="add mod">
          <ac:chgData name="Nawel Yessad" userId="310f08a026938203" providerId="LiveId" clId="{4402DF21-316D-4F4A-BECD-22B118D2205D}" dt="2023-11-12T07:46:02.838" v="1858" actId="20577"/>
          <ac:spMkLst>
            <pc:docMk/>
            <pc:sldMk cId="0" sldId="1099"/>
            <ac:spMk id="17" creationId="{5BA32D84-FB91-E5F5-8E44-BCAAD92110D2}"/>
          </ac:spMkLst>
        </pc:spChg>
        <pc:spChg chg="add del mod">
          <ac:chgData name="Nawel Yessad" userId="310f08a026938203" providerId="LiveId" clId="{4402DF21-316D-4F4A-BECD-22B118D2205D}" dt="2023-11-12T07:46:11.729" v="1860" actId="478"/>
          <ac:spMkLst>
            <pc:docMk/>
            <pc:sldMk cId="0" sldId="1099"/>
            <ac:spMk id="19" creationId="{EC079971-4A07-2BDF-1EB5-D1D2D12628E9}"/>
          </ac:spMkLst>
        </pc:spChg>
        <pc:grpChg chg="add mod">
          <ac:chgData name="Nawel Yessad" userId="310f08a026938203" providerId="LiveId" clId="{4402DF21-316D-4F4A-BECD-22B118D2205D}" dt="2023-11-12T07:44:25.853" v="1794" actId="1035"/>
          <ac:grpSpMkLst>
            <pc:docMk/>
            <pc:sldMk cId="0" sldId="1099"/>
            <ac:grpSpMk id="3" creationId="{08EB60F8-3337-5381-71D2-2109E20EC855}"/>
          </ac:grpSpMkLst>
        </pc:grpChg>
        <pc:grpChg chg="add mod">
          <ac:chgData name="Nawel Yessad" userId="310f08a026938203" providerId="LiveId" clId="{4402DF21-316D-4F4A-BECD-22B118D2205D}" dt="2023-11-12T07:44:25.853" v="1794" actId="1035"/>
          <ac:grpSpMkLst>
            <pc:docMk/>
            <pc:sldMk cId="0" sldId="1099"/>
            <ac:grpSpMk id="9" creationId="{BFDA3F56-2ECA-B95B-D562-5C6811B88027}"/>
          </ac:grpSpMkLst>
        </pc:grpChg>
        <pc:picChg chg="del mod">
          <ac:chgData name="Nawel Yessad" userId="310f08a026938203" providerId="LiveId" clId="{4402DF21-316D-4F4A-BECD-22B118D2205D}" dt="2023-11-12T07:46:06.881" v="1859" actId="478"/>
          <ac:picMkLst>
            <pc:docMk/>
            <pc:sldMk cId="0" sldId="1099"/>
            <ac:picMk id="5" creationId="{00000000-0000-0000-0000-000000000000}"/>
          </ac:picMkLst>
        </pc:picChg>
        <pc:cxnChg chg="add mod">
          <ac:chgData name="Nawel Yessad" userId="310f08a026938203" providerId="LiveId" clId="{4402DF21-316D-4F4A-BECD-22B118D2205D}" dt="2023-11-12T07:44:25.853" v="1794" actId="1035"/>
          <ac:cxnSpMkLst>
            <pc:docMk/>
            <pc:sldMk cId="0" sldId="1099"/>
            <ac:cxnSpMk id="14" creationId="{1AEAF635-3B9B-832C-F2CA-83ACF1956256}"/>
          </ac:cxnSpMkLst>
        </pc:cxnChg>
      </pc:sldChg>
      <pc:sldChg chg="modSp mod">
        <pc:chgData name="Nawel Yessad" userId="310f08a026938203" providerId="LiveId" clId="{4402DF21-316D-4F4A-BECD-22B118D2205D}" dt="2023-11-12T07:20:22.978" v="842" actId="1076"/>
        <pc:sldMkLst>
          <pc:docMk/>
          <pc:sldMk cId="0" sldId="1124"/>
        </pc:sldMkLst>
        <pc:spChg chg="mod">
          <ac:chgData name="Nawel Yessad" userId="310f08a026938203" providerId="LiveId" clId="{4402DF21-316D-4F4A-BECD-22B118D2205D}" dt="2023-11-12T07:20:22.978" v="842" actId="1076"/>
          <ac:spMkLst>
            <pc:docMk/>
            <pc:sldMk cId="0" sldId="1124"/>
            <ac:spMk id="5" creationId="{00000000-0000-0000-0000-000000000000}"/>
          </ac:spMkLst>
        </pc:spChg>
        <pc:spChg chg="mod">
          <ac:chgData name="Nawel Yessad" userId="310f08a026938203" providerId="LiveId" clId="{4402DF21-316D-4F4A-BECD-22B118D2205D}" dt="2023-11-12T07:10:16.254" v="318" actId="20577"/>
          <ac:spMkLst>
            <pc:docMk/>
            <pc:sldMk cId="0" sldId="1124"/>
            <ac:spMk id="46" creationId="{00000000-0000-0000-0000-000000000000}"/>
          </ac:spMkLst>
        </pc:spChg>
      </pc:sldChg>
      <pc:sldChg chg="modSp mod">
        <pc:chgData name="Nawel Yessad" userId="310f08a026938203" providerId="LiveId" clId="{4402DF21-316D-4F4A-BECD-22B118D2205D}" dt="2023-11-12T07:22:08.074" v="1171" actId="14100"/>
        <pc:sldMkLst>
          <pc:docMk/>
          <pc:sldMk cId="0" sldId="1126"/>
        </pc:sldMkLst>
        <pc:spChg chg="mod">
          <ac:chgData name="Nawel Yessad" userId="310f08a026938203" providerId="LiveId" clId="{4402DF21-316D-4F4A-BECD-22B118D2205D}" dt="2023-11-12T07:22:08.074" v="1171" actId="14100"/>
          <ac:spMkLst>
            <pc:docMk/>
            <pc:sldMk cId="0" sldId="1126"/>
            <ac:spMk id="4" creationId="{00000000-0000-0000-0000-000000000000}"/>
          </ac:spMkLst>
        </pc:spChg>
      </pc:sldChg>
      <pc:sldChg chg="addSp delSp modSp new del mod ord">
        <pc:chgData name="Nawel Yessad" userId="310f08a026938203" providerId="LiveId" clId="{4402DF21-316D-4F4A-BECD-22B118D2205D}" dt="2023-11-12T07:21:35.192" v="1165" actId="47"/>
        <pc:sldMkLst>
          <pc:docMk/>
          <pc:sldMk cId="3480136571" sldId="1127"/>
        </pc:sldMkLst>
        <pc:spChg chg="add del mod">
          <ac:chgData name="Nawel Yessad" userId="310f08a026938203" providerId="LiveId" clId="{4402DF21-316D-4F4A-BECD-22B118D2205D}" dt="2023-11-12T07:21:17.391" v="1164" actId="478"/>
          <ac:spMkLst>
            <pc:docMk/>
            <pc:sldMk cId="3480136571" sldId="1127"/>
            <ac:spMk id="4" creationId="{33F1700A-AEE1-FA2B-A8B9-C992534DE43E}"/>
          </ac:spMkLst>
        </pc:spChg>
        <pc:spChg chg="add mod">
          <ac:chgData name="Nawel Yessad" userId="310f08a026938203" providerId="LiveId" clId="{4402DF21-316D-4F4A-BECD-22B118D2205D}" dt="2023-11-12T07:06:34.867" v="303" actId="14100"/>
          <ac:spMkLst>
            <pc:docMk/>
            <pc:sldMk cId="3480136571" sldId="1127"/>
            <ac:spMk id="6" creationId="{73F9F691-CE04-BCC4-CFC1-D8F80495058A}"/>
          </ac:spMkLst>
        </pc:spChg>
      </pc:sldChg>
      <pc:sldChg chg="addSp delSp modSp new del mod ord">
        <pc:chgData name="Nawel Yessad" userId="310f08a026938203" providerId="LiveId" clId="{4402DF21-316D-4F4A-BECD-22B118D2205D}" dt="2023-11-12T07:16:48.403" v="743" actId="47"/>
        <pc:sldMkLst>
          <pc:docMk/>
          <pc:sldMk cId="2577311905" sldId="1128"/>
        </pc:sldMkLst>
        <pc:spChg chg="add mod">
          <ac:chgData name="Nawel Yessad" userId="310f08a026938203" providerId="LiveId" clId="{4402DF21-316D-4F4A-BECD-22B118D2205D}" dt="2023-11-12T07:09:02.594" v="306" actId="1076"/>
          <ac:spMkLst>
            <pc:docMk/>
            <pc:sldMk cId="2577311905" sldId="1128"/>
            <ac:spMk id="5" creationId="{43BCFEFA-B631-F16A-C5A3-9DEA2D887160}"/>
          </ac:spMkLst>
        </pc:spChg>
        <pc:spChg chg="add mod">
          <ac:chgData name="Nawel Yessad" userId="310f08a026938203" providerId="LiveId" clId="{4402DF21-316D-4F4A-BECD-22B118D2205D}" dt="2023-11-12T07:10:10.688" v="309" actId="1076"/>
          <ac:spMkLst>
            <pc:docMk/>
            <pc:sldMk cId="2577311905" sldId="1128"/>
            <ac:spMk id="7" creationId="{F49E18F4-AFBA-B713-3A06-0A1395F51FCD}"/>
          </ac:spMkLst>
        </pc:spChg>
        <pc:graphicFrameChg chg="add del mod">
          <ac:chgData name="Nawel Yessad" userId="310f08a026938203" providerId="LiveId" clId="{4402DF21-316D-4F4A-BECD-22B118D2205D}" dt="2023-11-12T07:14:45.040" v="666" actId="478"/>
          <ac:graphicFrameMkLst>
            <pc:docMk/>
            <pc:sldMk cId="2577311905" sldId="1128"/>
            <ac:graphicFrameMk id="4" creationId="{EA53EE1E-4671-8CC5-9843-B9699D558774}"/>
          </ac:graphicFrameMkLst>
        </pc:graphicFrameChg>
      </pc:sldChg>
      <pc:sldChg chg="addSp delSp modSp add mod">
        <pc:chgData name="Nawel Yessad" userId="310f08a026938203" providerId="LiveId" clId="{4402DF21-316D-4F4A-BECD-22B118D2205D}" dt="2023-11-12T07:18:00.696" v="772"/>
        <pc:sldMkLst>
          <pc:docMk/>
          <pc:sldMk cId="1476734672" sldId="1129"/>
        </pc:sldMkLst>
        <pc:spChg chg="add del">
          <ac:chgData name="Nawel Yessad" userId="310f08a026938203" providerId="LiveId" clId="{4402DF21-316D-4F4A-BECD-22B118D2205D}" dt="2023-11-12T07:16:29.061" v="722" actId="22"/>
          <ac:spMkLst>
            <pc:docMk/>
            <pc:sldMk cId="1476734672" sldId="1129"/>
            <ac:spMk id="3" creationId="{B5BCB294-64A5-FCD3-F50B-9386C305A3EB}"/>
          </ac:spMkLst>
        </pc:spChg>
        <pc:spChg chg="add mod">
          <ac:chgData name="Nawel Yessad" userId="310f08a026938203" providerId="LiveId" clId="{4402DF21-316D-4F4A-BECD-22B118D2205D}" dt="2023-11-12T07:18:00.696" v="772"/>
          <ac:spMkLst>
            <pc:docMk/>
            <pc:sldMk cId="1476734672" sldId="1129"/>
            <ac:spMk id="4" creationId="{E584B955-8594-EE6F-A015-F0EB96ACED11}"/>
          </ac:spMkLst>
        </pc:spChg>
        <pc:spChg chg="mod">
          <ac:chgData name="Nawel Yessad" userId="310f08a026938203" providerId="LiveId" clId="{4402DF21-316D-4F4A-BECD-22B118D2205D}" dt="2023-11-12T07:16:10.662" v="720" actId="5793"/>
          <ac:spMkLst>
            <pc:docMk/>
            <pc:sldMk cId="1476734672" sldId="1129"/>
            <ac:spMk id="5" creationId="{00000000-0000-0000-0000-000000000000}"/>
          </ac:spMkLst>
        </pc:spChg>
        <pc:spChg chg="mod">
          <ac:chgData name="Nawel Yessad" userId="310f08a026938203" providerId="LiveId" clId="{4402DF21-316D-4F4A-BECD-22B118D2205D}" dt="2023-11-12T07:14:39.509" v="665" actId="20577"/>
          <ac:spMkLst>
            <pc:docMk/>
            <pc:sldMk cId="1476734672" sldId="1129"/>
            <ac:spMk id="46" creationId="{00000000-0000-0000-0000-000000000000}"/>
          </ac:spMkLst>
        </pc:spChg>
      </pc:sldChg>
      <pc:sldChg chg="addSp delSp modSp add mod">
        <pc:chgData name="Nawel Yessad" userId="310f08a026938203" providerId="LiveId" clId="{4402DF21-316D-4F4A-BECD-22B118D2205D}" dt="2023-11-12T07:22:19.302" v="1172" actId="113"/>
        <pc:sldMkLst>
          <pc:docMk/>
          <pc:sldMk cId="3295257776" sldId="1130"/>
        </pc:sldMkLst>
        <pc:spChg chg="add del mod">
          <ac:chgData name="Nawel Yessad" userId="310f08a026938203" providerId="LiveId" clId="{4402DF21-316D-4F4A-BECD-22B118D2205D}" dt="2023-11-12T07:17:58.927" v="771" actId="21"/>
          <ac:spMkLst>
            <pc:docMk/>
            <pc:sldMk cId="3295257776" sldId="1130"/>
            <ac:spMk id="3" creationId="{9FE406A3-BB51-2B99-E637-8B2C4460BAD6}"/>
          </ac:spMkLst>
        </pc:spChg>
        <pc:spChg chg="mod">
          <ac:chgData name="Nawel Yessad" userId="310f08a026938203" providerId="LiveId" clId="{4402DF21-316D-4F4A-BECD-22B118D2205D}" dt="2023-11-12T07:22:19.302" v="1172" actId="113"/>
          <ac:spMkLst>
            <pc:docMk/>
            <pc:sldMk cId="3295257776" sldId="1130"/>
            <ac:spMk id="5" creationId="{00000000-0000-0000-0000-000000000000}"/>
          </ac:spMkLst>
        </pc:spChg>
        <pc:spChg chg="mod">
          <ac:chgData name="Nawel Yessad" userId="310f08a026938203" providerId="LiveId" clId="{4402DF21-316D-4F4A-BECD-22B118D2205D}" dt="2023-11-12T07:16:37.890" v="742" actId="20577"/>
          <ac:spMkLst>
            <pc:docMk/>
            <pc:sldMk cId="3295257776" sldId="1130"/>
            <ac:spMk id="46" creationId="{00000000-0000-0000-0000-000000000000}"/>
          </ac:spMkLst>
        </pc:spChg>
      </pc:sldChg>
      <pc:sldChg chg="new del">
        <pc:chgData name="Nawel Yessad" userId="310f08a026938203" providerId="LiveId" clId="{4402DF21-316D-4F4A-BECD-22B118D2205D}" dt="2023-11-12T07:42:33.513" v="1679" actId="47"/>
        <pc:sldMkLst>
          <pc:docMk/>
          <pc:sldMk cId="1445725159" sldId="1131"/>
        </pc:sldMkLst>
      </pc:sldChg>
      <pc:sldChg chg="delSp modSp add mod">
        <pc:chgData name="Nawel Yessad" userId="310f08a026938203" providerId="LiveId" clId="{4402DF21-316D-4F4A-BECD-22B118D2205D}" dt="2023-11-12T07:50:01.639" v="1948"/>
        <pc:sldMkLst>
          <pc:docMk/>
          <pc:sldMk cId="3590180595" sldId="1131"/>
        </pc:sldMkLst>
        <pc:spChg chg="del">
          <ac:chgData name="Nawel Yessad" userId="310f08a026938203" providerId="LiveId" clId="{4402DF21-316D-4F4A-BECD-22B118D2205D}" dt="2023-11-12T07:49:55.101" v="1945" actId="478"/>
          <ac:spMkLst>
            <pc:docMk/>
            <pc:sldMk cId="3590180595" sldId="1131"/>
            <ac:spMk id="3" creationId="{00000000-0000-0000-0000-000000000000}"/>
          </ac:spMkLst>
        </pc:spChg>
        <pc:spChg chg="del">
          <ac:chgData name="Nawel Yessad" userId="310f08a026938203" providerId="LiveId" clId="{4402DF21-316D-4F4A-BECD-22B118D2205D}" dt="2023-11-12T07:49:56.150" v="1946" actId="478"/>
          <ac:spMkLst>
            <pc:docMk/>
            <pc:sldMk cId="3590180595" sldId="1131"/>
            <ac:spMk id="8" creationId="{00000000-0000-0000-0000-000000000000}"/>
          </ac:spMkLst>
        </pc:spChg>
        <pc:graphicFrameChg chg="mod">
          <ac:chgData name="Nawel Yessad" userId="310f08a026938203" providerId="LiveId" clId="{4402DF21-316D-4F4A-BECD-22B118D2205D}" dt="2023-11-12T07:50:01.639" v="1948"/>
          <ac:graphicFrameMkLst>
            <pc:docMk/>
            <pc:sldMk cId="3590180595" sldId="1131"/>
            <ac:graphicFrameMk id="9" creationId="{00000000-0000-0000-0000-000000000000}"/>
          </ac:graphicFrameMkLst>
        </pc:graphicFrameChg>
      </pc:sldChg>
      <pc:sldChg chg="add del">
        <pc:chgData name="Nawel Yessad" userId="310f08a026938203" providerId="LiveId" clId="{4402DF21-316D-4F4A-BECD-22B118D2205D}" dt="2023-11-12T07:58:39.532" v="2016" actId="47"/>
        <pc:sldMkLst>
          <pc:docMk/>
          <pc:sldMk cId="3208651929" sldId="1132"/>
        </pc:sldMkLst>
      </pc:sldChg>
      <pc:sldChg chg="new del">
        <pc:chgData name="Nawel Yessad" userId="310f08a026938203" providerId="LiveId" clId="{4402DF21-316D-4F4A-BECD-22B118D2205D}" dt="2023-11-12T07:53:06.435" v="1952" actId="47"/>
        <pc:sldMkLst>
          <pc:docMk/>
          <pc:sldMk cId="852103760" sldId="1133"/>
        </pc:sldMkLst>
      </pc:sldChg>
      <pc:sldChg chg="addSp delSp modSp add mod">
        <pc:chgData name="Nawel Yessad" userId="310f08a026938203" providerId="LiveId" clId="{4402DF21-316D-4F4A-BECD-22B118D2205D}" dt="2023-11-12T08:21:54.273" v="2213" actId="113"/>
        <pc:sldMkLst>
          <pc:docMk/>
          <pc:sldMk cId="3019114721" sldId="1133"/>
        </pc:sldMkLst>
        <pc:spChg chg="mod">
          <ac:chgData name="Nawel Yessad" userId="310f08a026938203" providerId="LiveId" clId="{4402DF21-316D-4F4A-BECD-22B118D2205D}" dt="2023-11-12T08:21:34.321" v="2210" actId="2711"/>
          <ac:spMkLst>
            <pc:docMk/>
            <pc:sldMk cId="3019114721" sldId="1133"/>
            <ac:spMk id="2" creationId="{00000000-0000-0000-0000-000000000000}"/>
          </ac:spMkLst>
        </pc:spChg>
        <pc:spChg chg="add mod">
          <ac:chgData name="Nawel Yessad" userId="310f08a026938203" providerId="LiveId" clId="{4402DF21-316D-4F4A-BECD-22B118D2205D}" dt="2023-11-12T08:01:24.292" v="2028" actId="403"/>
          <ac:spMkLst>
            <pc:docMk/>
            <pc:sldMk cId="3019114721" sldId="1133"/>
            <ac:spMk id="3" creationId="{5CB2FA6A-5DBA-ADD9-E4AA-77EA070F234F}"/>
          </ac:spMkLst>
        </pc:spChg>
        <pc:spChg chg="add del mod">
          <ac:chgData name="Nawel Yessad" userId="310f08a026938203" providerId="LiveId" clId="{4402DF21-316D-4F4A-BECD-22B118D2205D}" dt="2023-11-12T08:01:19.773" v="2026" actId="478"/>
          <ac:spMkLst>
            <pc:docMk/>
            <pc:sldMk cId="3019114721" sldId="1133"/>
            <ac:spMk id="5" creationId="{D7C183FB-F92D-3D6C-E200-E6431A4A94C5}"/>
          </ac:spMkLst>
        </pc:spChg>
        <pc:spChg chg="add del mod">
          <ac:chgData name="Nawel Yessad" userId="310f08a026938203" providerId="LiveId" clId="{4402DF21-316D-4F4A-BECD-22B118D2205D}" dt="2023-11-12T08:18:58.355" v="2110" actId="478"/>
          <ac:spMkLst>
            <pc:docMk/>
            <pc:sldMk cId="3019114721" sldId="1133"/>
            <ac:spMk id="8" creationId="{D82F82DF-EA00-DF5D-0083-B59772C47D23}"/>
          </ac:spMkLst>
        </pc:spChg>
        <pc:spChg chg="add mod">
          <ac:chgData name="Nawel Yessad" userId="310f08a026938203" providerId="LiveId" clId="{4402DF21-316D-4F4A-BECD-22B118D2205D}" dt="2023-11-12T08:21:54.273" v="2213" actId="113"/>
          <ac:spMkLst>
            <pc:docMk/>
            <pc:sldMk cId="3019114721" sldId="1133"/>
            <ac:spMk id="9" creationId="{88B5D9ED-3BAA-BB24-46B7-6F1ADBAF99C9}"/>
          </ac:spMkLst>
        </pc:spChg>
        <pc:spChg chg="add mod">
          <ac:chgData name="Nawel Yessad" userId="310f08a026938203" providerId="LiveId" clId="{4402DF21-316D-4F4A-BECD-22B118D2205D}" dt="2023-11-12T08:19:33.587" v="2130" actId="115"/>
          <ac:spMkLst>
            <pc:docMk/>
            <pc:sldMk cId="3019114721" sldId="1133"/>
            <ac:spMk id="10" creationId="{36862799-1E12-83FF-D751-FEC2ECBFF610}"/>
          </ac:spMkLst>
        </pc:spChg>
        <pc:spChg chg="add del mod">
          <ac:chgData name="Nawel Yessad" userId="310f08a026938203" providerId="LiveId" clId="{4402DF21-316D-4F4A-BECD-22B118D2205D}" dt="2023-11-12T08:19:16.335" v="2113" actId="478"/>
          <ac:spMkLst>
            <pc:docMk/>
            <pc:sldMk cId="3019114721" sldId="1133"/>
            <ac:spMk id="11" creationId="{BAC971D0-2C51-CC67-4D8D-66BE6E9B701F}"/>
          </ac:spMkLst>
        </pc:spChg>
        <pc:picChg chg="add del mod">
          <ac:chgData name="Nawel Yessad" userId="310f08a026938203" providerId="LiveId" clId="{4402DF21-316D-4F4A-BECD-22B118D2205D}" dt="2023-11-12T08:18:40.978" v="2108" actId="478"/>
          <ac:picMkLst>
            <pc:docMk/>
            <pc:sldMk cId="3019114721" sldId="1133"/>
            <ac:picMk id="6" creationId="{8EE42935-F706-96DC-FBD7-5D2199FD0F0C}"/>
          </ac:picMkLst>
        </pc:picChg>
      </pc:sldChg>
      <pc:sldChg chg="addSp delSp modSp add mod">
        <pc:chgData name="Nawel Yessad" userId="310f08a026938203" providerId="LiveId" clId="{4402DF21-316D-4F4A-BECD-22B118D2205D}" dt="2023-11-12T08:14:25.550" v="2065" actId="1076"/>
        <pc:sldMkLst>
          <pc:docMk/>
          <pc:sldMk cId="2112848843" sldId="1134"/>
        </pc:sldMkLst>
        <pc:spChg chg="mod">
          <ac:chgData name="Nawel Yessad" userId="310f08a026938203" providerId="LiveId" clId="{4402DF21-316D-4F4A-BECD-22B118D2205D}" dt="2023-11-12T08:14:20.181" v="2062" actId="1076"/>
          <ac:spMkLst>
            <pc:docMk/>
            <pc:sldMk cId="2112848843" sldId="1134"/>
            <ac:spMk id="2" creationId="{00000000-0000-0000-0000-000000000000}"/>
          </ac:spMkLst>
        </pc:spChg>
        <pc:spChg chg="mod">
          <ac:chgData name="Nawel Yessad" userId="310f08a026938203" providerId="LiveId" clId="{4402DF21-316D-4F4A-BECD-22B118D2205D}" dt="2023-11-12T08:13:21.266" v="2054" actId="20577"/>
          <ac:spMkLst>
            <pc:docMk/>
            <pc:sldMk cId="2112848843" sldId="1134"/>
            <ac:spMk id="3" creationId="{5CB2FA6A-5DBA-ADD9-E4AA-77EA070F234F}"/>
          </ac:spMkLst>
        </pc:spChg>
        <pc:picChg chg="add mod">
          <ac:chgData name="Nawel Yessad" userId="310f08a026938203" providerId="LiveId" clId="{4402DF21-316D-4F4A-BECD-22B118D2205D}" dt="2023-11-12T08:14:25.550" v="2065" actId="1076"/>
          <ac:picMkLst>
            <pc:docMk/>
            <pc:sldMk cId="2112848843" sldId="1134"/>
            <ac:picMk id="4" creationId="{6645088E-BC1B-C8CA-5BA2-87B9A07C5BEA}"/>
          </ac:picMkLst>
        </pc:picChg>
        <pc:picChg chg="del">
          <ac:chgData name="Nawel Yessad" userId="310f08a026938203" providerId="LiveId" clId="{4402DF21-316D-4F4A-BECD-22B118D2205D}" dt="2023-11-12T08:13:08.413" v="2044" actId="478"/>
          <ac:picMkLst>
            <pc:docMk/>
            <pc:sldMk cId="2112848843" sldId="1134"/>
            <ac:picMk id="6" creationId="{8EE42935-F706-96DC-FBD7-5D2199FD0F0C}"/>
          </ac:picMkLst>
        </pc:picChg>
      </pc:sldChg>
      <pc:sldChg chg="addSp delSp modSp add mod delAnim modAnim">
        <pc:chgData name="Nawel Yessad" userId="310f08a026938203" providerId="LiveId" clId="{4402DF21-316D-4F4A-BECD-22B118D2205D}" dt="2023-11-12T08:29:30.002" v="2457" actId="478"/>
        <pc:sldMkLst>
          <pc:docMk/>
          <pc:sldMk cId="2974570244" sldId="1135"/>
        </pc:sldMkLst>
        <pc:spChg chg="mod">
          <ac:chgData name="Nawel Yessad" userId="310f08a026938203" providerId="LiveId" clId="{4402DF21-316D-4F4A-BECD-22B118D2205D}" dt="2023-11-12T08:15:10.196" v="2088" actId="2711"/>
          <ac:spMkLst>
            <pc:docMk/>
            <pc:sldMk cId="2974570244" sldId="1135"/>
            <ac:spMk id="2" creationId="{00000000-0000-0000-0000-000000000000}"/>
          </ac:spMkLst>
        </pc:spChg>
        <pc:spChg chg="mod">
          <ac:chgData name="Nawel Yessad" userId="310f08a026938203" providerId="LiveId" clId="{4402DF21-316D-4F4A-BECD-22B118D2205D}" dt="2023-11-12T08:14:42.129" v="2080" actId="20577"/>
          <ac:spMkLst>
            <pc:docMk/>
            <pc:sldMk cId="2974570244" sldId="1135"/>
            <ac:spMk id="3" creationId="{5CB2FA6A-5DBA-ADD9-E4AA-77EA070F234F}"/>
          </ac:spMkLst>
        </pc:spChg>
        <pc:spChg chg="add del mod">
          <ac:chgData name="Nawel Yessad" userId="310f08a026938203" providerId="LiveId" clId="{4402DF21-316D-4F4A-BECD-22B118D2205D}" dt="2023-11-12T08:29:30.002" v="2457" actId="478"/>
          <ac:spMkLst>
            <pc:docMk/>
            <pc:sldMk cId="2974570244" sldId="1135"/>
            <ac:spMk id="6" creationId="{B8686294-6458-BF0E-E4AA-2BC0DD61DD9E}"/>
          </ac:spMkLst>
        </pc:spChg>
        <pc:picChg chg="del">
          <ac:chgData name="Nawel Yessad" userId="310f08a026938203" providerId="LiveId" clId="{4402DF21-316D-4F4A-BECD-22B118D2205D}" dt="2023-11-12T08:15:11.904" v="2089" actId="478"/>
          <ac:picMkLst>
            <pc:docMk/>
            <pc:sldMk cId="2974570244" sldId="1135"/>
            <ac:picMk id="4" creationId="{6645088E-BC1B-C8CA-5BA2-87B9A07C5BEA}"/>
          </ac:picMkLst>
        </pc:picChg>
        <pc:picChg chg="add mod">
          <ac:chgData name="Nawel Yessad" userId="310f08a026938203" providerId="LiveId" clId="{4402DF21-316D-4F4A-BECD-22B118D2205D}" dt="2023-11-12T08:15:25.023" v="2094" actId="1076"/>
          <ac:picMkLst>
            <pc:docMk/>
            <pc:sldMk cId="2974570244" sldId="1135"/>
            <ac:picMk id="5" creationId="{C4789267-35C4-363F-D8AD-07ADFBB461C3}"/>
          </ac:picMkLst>
        </pc:picChg>
      </pc:sldChg>
      <pc:sldChg chg="addSp modSp add mod">
        <pc:chgData name="Nawel Yessad" userId="310f08a026938203" providerId="LiveId" clId="{4402DF21-316D-4F4A-BECD-22B118D2205D}" dt="2023-11-12T08:28:56.795" v="2456" actId="1037"/>
        <pc:sldMkLst>
          <pc:docMk/>
          <pc:sldMk cId="1900900704" sldId="1136"/>
        </pc:sldMkLst>
        <pc:spChg chg="mod">
          <ac:chgData name="Nawel Yessad" userId="310f08a026938203" providerId="LiveId" clId="{4402DF21-316D-4F4A-BECD-22B118D2205D}" dt="2023-11-12T08:23:59.143" v="2245" actId="21"/>
          <ac:spMkLst>
            <pc:docMk/>
            <pc:sldMk cId="1900900704" sldId="1136"/>
            <ac:spMk id="2" creationId="{00000000-0000-0000-0000-000000000000}"/>
          </ac:spMkLst>
        </pc:spChg>
        <pc:spChg chg="mod">
          <ac:chgData name="Nawel Yessad" userId="310f08a026938203" providerId="LiveId" clId="{4402DF21-316D-4F4A-BECD-22B118D2205D}" dt="2023-11-12T08:23:05.155" v="2226" actId="20577"/>
          <ac:spMkLst>
            <pc:docMk/>
            <pc:sldMk cId="1900900704" sldId="1136"/>
            <ac:spMk id="3" creationId="{5CB2FA6A-5DBA-ADD9-E4AA-77EA070F234F}"/>
          </ac:spMkLst>
        </pc:spChg>
        <pc:spChg chg="add mod">
          <ac:chgData name="Nawel Yessad" userId="310f08a026938203" providerId="LiveId" clId="{4402DF21-316D-4F4A-BECD-22B118D2205D}" dt="2023-11-12T08:27:16.317" v="2384" actId="1076"/>
          <ac:spMkLst>
            <pc:docMk/>
            <pc:sldMk cId="1900900704" sldId="1136"/>
            <ac:spMk id="5" creationId="{0C5F9CC1-E833-EE71-552C-6E8DC9A6E9F8}"/>
          </ac:spMkLst>
        </pc:spChg>
        <pc:spChg chg="add mod">
          <ac:chgData name="Nawel Yessad" userId="310f08a026938203" providerId="LiveId" clId="{4402DF21-316D-4F4A-BECD-22B118D2205D}" dt="2023-11-12T08:26:50.699" v="2375" actId="1038"/>
          <ac:spMkLst>
            <pc:docMk/>
            <pc:sldMk cId="1900900704" sldId="1136"/>
            <ac:spMk id="6" creationId="{C6DC50EA-8C96-8B17-B5CD-A68507256B70}"/>
          </ac:spMkLst>
        </pc:spChg>
        <pc:spChg chg="add mod">
          <ac:chgData name="Nawel Yessad" userId="310f08a026938203" providerId="LiveId" clId="{4402DF21-316D-4F4A-BECD-22B118D2205D}" dt="2023-11-12T08:26:50.699" v="2375" actId="1038"/>
          <ac:spMkLst>
            <pc:docMk/>
            <pc:sldMk cId="1900900704" sldId="1136"/>
            <ac:spMk id="7" creationId="{AAD40828-FC2F-6EF3-6C40-6136806A0D58}"/>
          </ac:spMkLst>
        </pc:spChg>
        <pc:spChg chg="add mod">
          <ac:chgData name="Nawel Yessad" userId="310f08a026938203" providerId="LiveId" clId="{4402DF21-316D-4F4A-BECD-22B118D2205D}" dt="2023-11-12T08:28:56.795" v="2456" actId="1037"/>
          <ac:spMkLst>
            <pc:docMk/>
            <pc:sldMk cId="1900900704" sldId="1136"/>
            <ac:spMk id="8" creationId="{81D8538F-D7EA-E1D9-654B-A227B96103FA}"/>
          </ac:spMkLst>
        </pc:spChg>
        <pc:spChg chg="mod">
          <ac:chgData name="Nawel Yessad" userId="310f08a026938203" providerId="LiveId" clId="{4402DF21-316D-4F4A-BECD-22B118D2205D}" dt="2023-11-12T08:26:50.699" v="2375" actId="1038"/>
          <ac:spMkLst>
            <pc:docMk/>
            <pc:sldMk cId="1900900704" sldId="1136"/>
            <ac:spMk id="9" creationId="{88B5D9ED-3BAA-BB24-46B7-6F1ADBAF99C9}"/>
          </ac:spMkLst>
        </pc:spChg>
        <pc:spChg chg="mod">
          <ac:chgData name="Nawel Yessad" userId="310f08a026938203" providerId="LiveId" clId="{4402DF21-316D-4F4A-BECD-22B118D2205D}" dt="2023-11-12T08:26:50.699" v="2375" actId="1038"/>
          <ac:spMkLst>
            <pc:docMk/>
            <pc:sldMk cId="1900900704" sldId="1136"/>
            <ac:spMk id="10" creationId="{36862799-1E12-83FF-D751-FEC2ECBFF610}"/>
          </ac:spMkLst>
        </pc:spChg>
        <pc:spChg chg="add mod">
          <ac:chgData name="Nawel Yessad" userId="310f08a026938203" providerId="LiveId" clId="{4402DF21-316D-4F4A-BECD-22B118D2205D}" dt="2023-11-12T08:28:56.795" v="2456" actId="1037"/>
          <ac:spMkLst>
            <pc:docMk/>
            <pc:sldMk cId="1900900704" sldId="1136"/>
            <ac:spMk id="11" creationId="{5BD4B4AB-09D1-C648-89EB-E3EFC070E0FC}"/>
          </ac:spMkLst>
        </pc:spChg>
        <pc:spChg chg="add mod">
          <ac:chgData name="Nawel Yessad" userId="310f08a026938203" providerId="LiveId" clId="{4402DF21-316D-4F4A-BECD-22B118D2205D}" dt="2023-11-12T08:27:47.710" v="2427" actId="20577"/>
          <ac:spMkLst>
            <pc:docMk/>
            <pc:sldMk cId="1900900704" sldId="1136"/>
            <ac:spMk id="12" creationId="{27A7D4C8-DB5C-CB7E-44B5-EFD087CBD7CC}"/>
          </ac:spMkLst>
        </pc:spChg>
        <pc:spChg chg="add mod">
          <ac:chgData name="Nawel Yessad" userId="310f08a026938203" providerId="LiveId" clId="{4402DF21-316D-4F4A-BECD-22B118D2205D}" dt="2023-11-12T08:27:24.331" v="2393" actId="1036"/>
          <ac:spMkLst>
            <pc:docMk/>
            <pc:sldMk cId="1900900704" sldId="1136"/>
            <ac:spMk id="14" creationId="{EF0CADA5-6785-058D-57F6-472180716650}"/>
          </ac:spMkLst>
        </pc:spChg>
        <pc:spChg chg="add mod">
          <ac:chgData name="Nawel Yessad" userId="310f08a026938203" providerId="LiveId" clId="{4402DF21-316D-4F4A-BECD-22B118D2205D}" dt="2023-11-12T08:27:31.282" v="2402" actId="20577"/>
          <ac:spMkLst>
            <pc:docMk/>
            <pc:sldMk cId="1900900704" sldId="1136"/>
            <ac:spMk id="15" creationId="{EF95BEDC-3CA2-4D97-C483-9AE5451C8C09}"/>
          </ac:spMkLst>
        </pc:spChg>
        <pc:spChg chg="add mod">
          <ac:chgData name="Nawel Yessad" userId="310f08a026938203" providerId="LiveId" clId="{4402DF21-316D-4F4A-BECD-22B118D2205D}" dt="2023-11-12T08:28:51.276" v="2454" actId="2711"/>
          <ac:spMkLst>
            <pc:docMk/>
            <pc:sldMk cId="1900900704" sldId="1136"/>
            <ac:spMk id="18" creationId="{40A30817-41A2-242F-9F81-5522C2936EFE}"/>
          </ac:spMkLst>
        </pc:spChg>
        <pc:spChg chg="add mod">
          <ac:chgData name="Nawel Yessad" userId="310f08a026938203" providerId="LiveId" clId="{4402DF21-316D-4F4A-BECD-22B118D2205D}" dt="2023-11-12T08:28:43.616" v="2453" actId="2711"/>
          <ac:spMkLst>
            <pc:docMk/>
            <pc:sldMk cId="1900900704" sldId="1136"/>
            <ac:spMk id="19" creationId="{91F4E3B5-F4AA-804B-735A-79AF3E927D4F}"/>
          </ac:spMkLst>
        </pc:spChg>
        <pc:cxnChg chg="add mod">
          <ac:chgData name="Nawel Yessad" userId="310f08a026938203" providerId="LiveId" clId="{4402DF21-316D-4F4A-BECD-22B118D2205D}" dt="2023-11-12T08:28:04.111" v="2429" actId="13822"/>
          <ac:cxnSpMkLst>
            <pc:docMk/>
            <pc:sldMk cId="1900900704" sldId="1136"/>
            <ac:cxnSpMk id="17" creationId="{23FB82C0-A68E-5A83-9E83-1FE3A3A73337}"/>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30109E65-0956-487A-96CA-AB20607263B0}" type="doc">
      <dgm:prSet loTypeId="urn:microsoft.com/office/officeart/2005/8/layout/vList3#5" loCatId="list" qsTypeId="urn:microsoft.com/office/officeart/2005/8/quickstyle/simple1#1" qsCatId="simple" csTypeId="urn:microsoft.com/office/officeart/2005/8/colors/accent1_2#1" csCatId="accent1" phldr="1"/>
      <dgm:spPr/>
      <dgm:t>
        <a:bodyPr/>
        <a:lstStyle/>
        <a:p>
          <a:endParaRPr lang="fr-FR"/>
        </a:p>
      </dgm:t>
    </dgm:pt>
    <dgm:pt modelId="{5B9086C3-E971-4B47-A75C-96E80A0387AE}">
      <dgm:prSet phldrT="[Texte]" phldr="0" custT="1"/>
      <dgm:spPr>
        <a:solidFill>
          <a:schemeClr val="accent1">
            <a:hueOff val="0"/>
            <a:satOff val="0"/>
            <a:lumOff val="0"/>
            <a:alpha val="30000"/>
          </a:schemeClr>
        </a:solidFill>
        <a:ln>
          <a:noFill/>
        </a:ln>
      </dgm:spPr>
      <dgm:t>
        <a:bodyPr vert="horz" wrap="square"/>
        <a:lstStyle/>
        <a:p>
          <a:pPr algn="just">
            <a:lnSpc>
              <a:spcPct val="100000"/>
            </a:lnSpc>
            <a:spcBef>
              <a:spcPct val="0"/>
            </a:spcBef>
            <a:spcAft>
              <a:spcPct val="35000"/>
            </a:spcAft>
          </a:pPr>
          <a:r>
            <a:rPr lang="fr-FR" sz="2800" dirty="0">
              <a:solidFill>
                <a:schemeClr val="tx1"/>
              </a:solidFill>
            </a:rPr>
            <a:t> Diagramme de classes </a:t>
          </a:r>
          <a:endParaRPr lang="fr-FR" sz="2800" b="0" dirty="0">
            <a:solidFill>
              <a:schemeClr val="tx1"/>
            </a:solidFill>
            <a:latin typeface="+mn-lt"/>
            <a:cs typeface="Arial" panose="020B0604020202020204" pitchFamily="34" charset="0"/>
          </a:endParaRPr>
        </a:p>
      </dgm:t>
    </dgm:pt>
    <dgm:pt modelId="{39C1D2D4-B3D9-48B1-8536-5C591A357D9D}" type="parTrans" cxnId="{46F7E894-76E2-4E65-B35C-D67F06897246}">
      <dgm:prSet/>
      <dgm:spPr/>
      <dgm:t>
        <a:bodyPr/>
        <a:lstStyle/>
        <a:p>
          <a:pPr algn="l"/>
          <a:endParaRPr lang="fr-FR" sz="2800" b="0">
            <a:solidFill>
              <a:schemeClr val="tx1"/>
            </a:solidFill>
            <a:latin typeface="+mn-lt"/>
            <a:cs typeface="Arial" panose="020B0604020202020204" pitchFamily="34" charset="0"/>
          </a:endParaRPr>
        </a:p>
      </dgm:t>
    </dgm:pt>
    <dgm:pt modelId="{576632A3-AD2A-43A0-8F08-F09DFCCD088A}" type="sibTrans" cxnId="{46F7E894-76E2-4E65-B35C-D67F06897246}">
      <dgm:prSet/>
      <dgm:spPr/>
      <dgm:t>
        <a:bodyPr/>
        <a:lstStyle/>
        <a:p>
          <a:pPr algn="l"/>
          <a:endParaRPr lang="fr-FR" sz="2800" b="0">
            <a:solidFill>
              <a:schemeClr val="tx1"/>
            </a:solidFill>
            <a:latin typeface="+mn-lt"/>
            <a:cs typeface="Arial" panose="020B0604020202020204" pitchFamily="34" charset="0"/>
          </a:endParaRPr>
        </a:p>
      </dgm:t>
    </dgm:pt>
    <dgm:pt modelId="{9692AF04-4635-473A-BC36-9F21848957EE}">
      <dgm:prSet phldrT="[Texte]" phldr="0" custT="1"/>
      <dgm:spPr>
        <a:solidFill>
          <a:schemeClr val="accent1">
            <a:hueOff val="0"/>
            <a:satOff val="0"/>
            <a:lumOff val="0"/>
            <a:alpha val="30000"/>
          </a:schemeClr>
        </a:solidFill>
        <a:ln>
          <a:noFill/>
        </a:ln>
      </dgm:spPr>
      <dgm:t>
        <a:bodyPr vert="horz" wrap="square"/>
        <a:lstStyle/>
        <a:p>
          <a:pPr algn="just">
            <a:lnSpc>
              <a:spcPct val="100000"/>
            </a:lnSpc>
            <a:spcBef>
              <a:spcPct val="0"/>
            </a:spcBef>
            <a:spcAft>
              <a:spcPct val="35000"/>
            </a:spcAft>
          </a:pPr>
          <a:r>
            <a:rPr lang="fr-FR" sz="2800" dirty="0">
              <a:solidFill>
                <a:schemeClr val="tx1"/>
              </a:solidFill>
            </a:rPr>
            <a:t> Diagramme d’objets </a:t>
          </a:r>
          <a:endParaRPr lang="fr-FR" sz="2800" b="0" dirty="0">
            <a:solidFill>
              <a:schemeClr val="tx1"/>
            </a:solidFill>
            <a:latin typeface="+mn-lt"/>
            <a:cs typeface="Arial" panose="020B0604020202020204" pitchFamily="34" charset="0"/>
          </a:endParaRPr>
        </a:p>
      </dgm:t>
    </dgm:pt>
    <dgm:pt modelId="{871B4FDA-FE04-4B62-889D-833BCEC095C7}" type="parTrans" cxnId="{1871DDE7-E377-4C9E-B988-F7CF20CF404A}">
      <dgm:prSet/>
      <dgm:spPr/>
      <dgm:t>
        <a:bodyPr/>
        <a:lstStyle/>
        <a:p>
          <a:pPr algn="l"/>
          <a:endParaRPr lang="fr-FR" sz="2800" b="0">
            <a:solidFill>
              <a:schemeClr val="tx1"/>
            </a:solidFill>
            <a:latin typeface="+mn-lt"/>
            <a:cs typeface="Arial" panose="020B0604020202020204" pitchFamily="34" charset="0"/>
          </a:endParaRPr>
        </a:p>
      </dgm:t>
    </dgm:pt>
    <dgm:pt modelId="{F11175A7-D84B-4887-9A52-30A49151267E}" type="sibTrans" cxnId="{1871DDE7-E377-4C9E-B988-F7CF20CF404A}">
      <dgm:prSet/>
      <dgm:spPr/>
      <dgm:t>
        <a:bodyPr/>
        <a:lstStyle/>
        <a:p>
          <a:pPr algn="l"/>
          <a:endParaRPr lang="fr-FR" sz="2800" b="0">
            <a:solidFill>
              <a:schemeClr val="tx1"/>
            </a:solidFill>
            <a:latin typeface="+mn-lt"/>
            <a:cs typeface="Arial" panose="020B0604020202020204" pitchFamily="34" charset="0"/>
          </a:endParaRPr>
        </a:p>
      </dgm:t>
    </dgm:pt>
    <dgm:pt modelId="{77BF991A-D64A-4C75-A3BF-CBF8AC2D16BE}" type="pres">
      <dgm:prSet presAssocID="{30109E65-0956-487A-96CA-AB20607263B0}" presName="linearFlow" presStyleCnt="0">
        <dgm:presLayoutVars>
          <dgm:dir/>
          <dgm:resizeHandles val="exact"/>
        </dgm:presLayoutVars>
      </dgm:prSet>
      <dgm:spPr/>
    </dgm:pt>
    <dgm:pt modelId="{2A0E384A-FD1F-4514-A2FF-584B6B636260}" type="pres">
      <dgm:prSet presAssocID="{5B9086C3-E971-4B47-A75C-96E80A0387AE}" presName="composite" presStyleCnt="0"/>
      <dgm:spPr/>
    </dgm:pt>
    <dgm:pt modelId="{13FCA3D0-87A5-44BD-85B8-EE200B697623}" type="pres">
      <dgm:prSet presAssocID="{5B9086C3-E971-4B47-A75C-96E80A0387AE}" presName="imgShp" presStyleLbl="fgImgPlace1" presStyleIdx="0" presStyleCnt="2"/>
      <dgm:spPr/>
    </dgm:pt>
    <dgm:pt modelId="{72031C3B-B8BF-4ED2-AB2C-6A775C893F59}" type="pres">
      <dgm:prSet presAssocID="{5B9086C3-E971-4B47-A75C-96E80A0387AE}" presName="txShp" presStyleLbl="node1" presStyleIdx="0" presStyleCnt="2" custScaleX="104742">
        <dgm:presLayoutVars>
          <dgm:bulletEnabled val="1"/>
        </dgm:presLayoutVars>
      </dgm:prSet>
      <dgm:spPr/>
    </dgm:pt>
    <dgm:pt modelId="{CF49AB01-B3E8-451E-B518-4C9CB0BCE0F2}" type="pres">
      <dgm:prSet presAssocID="{576632A3-AD2A-43A0-8F08-F09DFCCD088A}" presName="spacing" presStyleCnt="0"/>
      <dgm:spPr/>
    </dgm:pt>
    <dgm:pt modelId="{1E606B42-5477-4CF4-8866-9451A542A3C9}" type="pres">
      <dgm:prSet presAssocID="{9692AF04-4635-473A-BC36-9F21848957EE}" presName="composite" presStyleCnt="0"/>
      <dgm:spPr/>
    </dgm:pt>
    <dgm:pt modelId="{E39FD48C-F2C4-4ADB-8045-A408B9AA1E1A}" type="pres">
      <dgm:prSet presAssocID="{9692AF04-4635-473A-BC36-9F21848957EE}" presName="imgShp" presStyleLbl="fgImgPlace1" presStyleIdx="1" presStyleCnt="2"/>
      <dgm:spPr/>
    </dgm:pt>
    <dgm:pt modelId="{EFFB078D-CCD1-41DD-9D9C-FC3F3E5C10A9}" type="pres">
      <dgm:prSet presAssocID="{9692AF04-4635-473A-BC36-9F21848957EE}" presName="txShp" presStyleLbl="node1" presStyleIdx="1" presStyleCnt="2" custScaleX="103379" custLinFactNeighborX="-194" custLinFactNeighborY="1158">
        <dgm:presLayoutVars>
          <dgm:bulletEnabled val="1"/>
        </dgm:presLayoutVars>
      </dgm:prSet>
      <dgm:spPr/>
    </dgm:pt>
  </dgm:ptLst>
  <dgm:cxnLst>
    <dgm:cxn modelId="{323EB030-77D8-4962-BFEB-8BA4BB34EB4D}" type="presOf" srcId="{576632A3-AD2A-43A0-8F08-F09DFCCD088A}" destId="{CF49AB01-B3E8-451E-B518-4C9CB0BCE0F2}" srcOrd="0" destOrd="0" presId="urn:microsoft.com/office/officeart/2005/8/layout/vList3#5"/>
    <dgm:cxn modelId="{E5E0B57F-6322-4B3C-B20D-9A5AF3703FC8}" type="presOf" srcId="{30109E65-0956-487A-96CA-AB20607263B0}" destId="{77BF991A-D64A-4C75-A3BF-CBF8AC2D16BE}" srcOrd="0" destOrd="0" presId="urn:microsoft.com/office/officeart/2005/8/layout/vList3#5"/>
    <dgm:cxn modelId="{46F7E894-76E2-4E65-B35C-D67F06897246}" srcId="{30109E65-0956-487A-96CA-AB20607263B0}" destId="{5B9086C3-E971-4B47-A75C-96E80A0387AE}" srcOrd="0" destOrd="0" parTransId="{39C1D2D4-B3D9-48B1-8536-5C591A357D9D}" sibTransId="{576632A3-AD2A-43A0-8F08-F09DFCCD088A}"/>
    <dgm:cxn modelId="{3F3FE7C0-5203-469F-9AA5-7E7F3BE35029}" type="presOf" srcId="{5B9086C3-E971-4B47-A75C-96E80A0387AE}" destId="{72031C3B-B8BF-4ED2-AB2C-6A775C893F59}" srcOrd="0" destOrd="0" presId="urn:microsoft.com/office/officeart/2005/8/layout/vList3#5"/>
    <dgm:cxn modelId="{1871DDE7-E377-4C9E-B988-F7CF20CF404A}" srcId="{30109E65-0956-487A-96CA-AB20607263B0}" destId="{9692AF04-4635-473A-BC36-9F21848957EE}" srcOrd="1" destOrd="0" parTransId="{871B4FDA-FE04-4B62-889D-833BCEC095C7}" sibTransId="{F11175A7-D84B-4887-9A52-30A49151267E}"/>
    <dgm:cxn modelId="{5DAABDED-E5BE-4373-9E6D-63569FB55F24}" type="presOf" srcId="{9692AF04-4635-473A-BC36-9F21848957EE}" destId="{EFFB078D-CCD1-41DD-9D9C-FC3F3E5C10A9}" srcOrd="0" destOrd="0" presId="urn:microsoft.com/office/officeart/2005/8/layout/vList3#5"/>
    <dgm:cxn modelId="{86A7D24D-94AC-452A-BCFE-B88854A06646}" type="presParOf" srcId="{77BF991A-D64A-4C75-A3BF-CBF8AC2D16BE}" destId="{2A0E384A-FD1F-4514-A2FF-584B6B636260}" srcOrd="0" destOrd="0" presId="urn:microsoft.com/office/officeart/2005/8/layout/vList3#5"/>
    <dgm:cxn modelId="{827DA730-7102-47B2-8007-F85258860E40}" type="presParOf" srcId="{2A0E384A-FD1F-4514-A2FF-584B6B636260}" destId="{13FCA3D0-87A5-44BD-85B8-EE200B697623}" srcOrd="0" destOrd="0" presId="urn:microsoft.com/office/officeart/2005/8/layout/vList3#5"/>
    <dgm:cxn modelId="{929ABC5B-2739-4115-9A5A-A192037AAA52}" type="presParOf" srcId="{2A0E384A-FD1F-4514-A2FF-584B6B636260}" destId="{72031C3B-B8BF-4ED2-AB2C-6A775C893F59}" srcOrd="1" destOrd="0" presId="urn:microsoft.com/office/officeart/2005/8/layout/vList3#5"/>
    <dgm:cxn modelId="{1AE903B0-717B-4F7B-A543-64135788FADD}" type="presParOf" srcId="{77BF991A-D64A-4C75-A3BF-CBF8AC2D16BE}" destId="{CF49AB01-B3E8-451E-B518-4C9CB0BCE0F2}" srcOrd="1" destOrd="0" presId="urn:microsoft.com/office/officeart/2005/8/layout/vList3#5"/>
    <dgm:cxn modelId="{2D01460D-A8EB-4CA9-97B9-C212AF24E79F}" type="presParOf" srcId="{77BF991A-D64A-4C75-A3BF-CBF8AC2D16BE}" destId="{1E606B42-5477-4CF4-8866-9451A542A3C9}" srcOrd="2" destOrd="0" presId="urn:microsoft.com/office/officeart/2005/8/layout/vList3#5"/>
    <dgm:cxn modelId="{DA9D71C8-1CA6-4596-9BDC-D424255FEC47}" type="presParOf" srcId="{1E606B42-5477-4CF4-8866-9451A542A3C9}" destId="{E39FD48C-F2C4-4ADB-8045-A408B9AA1E1A}" srcOrd="0" destOrd="0" presId="urn:microsoft.com/office/officeart/2005/8/layout/vList3#5"/>
    <dgm:cxn modelId="{9DDE74FB-356F-4F47-964F-204240AE3F59}" type="presParOf" srcId="{1E606B42-5477-4CF4-8866-9451A542A3C9}" destId="{EFFB078D-CCD1-41DD-9D9C-FC3F3E5C10A9}" srcOrd="1" destOrd="0" presId="urn:microsoft.com/office/officeart/2005/8/layout/vList3#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109E65-0956-487A-96CA-AB20607263B0}" type="doc">
      <dgm:prSet loTypeId="urn:microsoft.com/office/officeart/2005/8/layout/vList3#5" loCatId="list" qsTypeId="urn:microsoft.com/office/officeart/2005/8/quickstyle/simple1#1" qsCatId="simple" csTypeId="urn:microsoft.com/office/officeart/2005/8/colors/accent1_2#1" csCatId="accent1" phldr="1"/>
      <dgm:spPr/>
      <dgm:t>
        <a:bodyPr/>
        <a:lstStyle/>
        <a:p>
          <a:endParaRPr lang="fr-FR"/>
        </a:p>
      </dgm:t>
    </dgm:pt>
    <dgm:pt modelId="{9692AF04-4635-473A-BC36-9F21848957EE}">
      <dgm:prSet phldrT="[Texte]" phldr="0" custT="1"/>
      <dgm:spPr>
        <a:solidFill>
          <a:schemeClr val="accent1">
            <a:hueOff val="0"/>
            <a:satOff val="0"/>
            <a:lumOff val="0"/>
            <a:alpha val="30000"/>
          </a:schemeClr>
        </a:solidFill>
        <a:ln>
          <a:noFill/>
        </a:ln>
      </dgm:spPr>
      <dgm:t>
        <a:bodyPr vert="horz" wrap="square"/>
        <a:lstStyle/>
        <a:p>
          <a:pPr algn="just">
            <a:lnSpc>
              <a:spcPct val="100000"/>
            </a:lnSpc>
            <a:spcBef>
              <a:spcPct val="0"/>
            </a:spcBef>
            <a:spcAft>
              <a:spcPct val="35000"/>
            </a:spcAft>
          </a:pPr>
          <a:r>
            <a:rPr lang="fr-FR" sz="2800" dirty="0">
              <a:solidFill>
                <a:schemeClr val="tx1"/>
              </a:solidFill>
            </a:rPr>
            <a:t> Diagramme d’objets </a:t>
          </a:r>
          <a:endParaRPr lang="fr-FR" sz="2800" b="0" dirty="0">
            <a:solidFill>
              <a:schemeClr val="tx1"/>
            </a:solidFill>
            <a:latin typeface="+mn-lt"/>
            <a:cs typeface="Arial" panose="020B0604020202020204" pitchFamily="34" charset="0"/>
          </a:endParaRPr>
        </a:p>
      </dgm:t>
    </dgm:pt>
    <dgm:pt modelId="{871B4FDA-FE04-4B62-889D-833BCEC095C7}" type="parTrans" cxnId="{1871DDE7-E377-4C9E-B988-F7CF20CF404A}">
      <dgm:prSet/>
      <dgm:spPr/>
      <dgm:t>
        <a:bodyPr/>
        <a:lstStyle/>
        <a:p>
          <a:pPr algn="l"/>
          <a:endParaRPr lang="fr-FR" sz="2800" b="0">
            <a:solidFill>
              <a:schemeClr val="tx1"/>
            </a:solidFill>
            <a:latin typeface="+mn-lt"/>
            <a:cs typeface="Arial" panose="020B0604020202020204" pitchFamily="34" charset="0"/>
          </a:endParaRPr>
        </a:p>
      </dgm:t>
    </dgm:pt>
    <dgm:pt modelId="{F11175A7-D84B-4887-9A52-30A49151267E}" type="sibTrans" cxnId="{1871DDE7-E377-4C9E-B988-F7CF20CF404A}">
      <dgm:prSet/>
      <dgm:spPr/>
      <dgm:t>
        <a:bodyPr/>
        <a:lstStyle/>
        <a:p>
          <a:pPr algn="l"/>
          <a:endParaRPr lang="fr-FR" sz="2800" b="0">
            <a:solidFill>
              <a:schemeClr val="tx1"/>
            </a:solidFill>
            <a:latin typeface="+mn-lt"/>
            <a:cs typeface="Arial" panose="020B0604020202020204" pitchFamily="34" charset="0"/>
          </a:endParaRPr>
        </a:p>
      </dgm:t>
    </dgm:pt>
    <dgm:pt modelId="{77BF991A-D64A-4C75-A3BF-CBF8AC2D16BE}" type="pres">
      <dgm:prSet presAssocID="{30109E65-0956-487A-96CA-AB20607263B0}" presName="linearFlow" presStyleCnt="0">
        <dgm:presLayoutVars>
          <dgm:dir/>
          <dgm:resizeHandles val="exact"/>
        </dgm:presLayoutVars>
      </dgm:prSet>
      <dgm:spPr/>
    </dgm:pt>
    <dgm:pt modelId="{1E606B42-5477-4CF4-8866-9451A542A3C9}" type="pres">
      <dgm:prSet presAssocID="{9692AF04-4635-473A-BC36-9F21848957EE}" presName="composite" presStyleCnt="0"/>
      <dgm:spPr/>
    </dgm:pt>
    <dgm:pt modelId="{E39FD48C-F2C4-4ADB-8045-A408B9AA1E1A}" type="pres">
      <dgm:prSet presAssocID="{9692AF04-4635-473A-BC36-9F21848957EE}" presName="imgShp" presStyleLbl="fgImgPlace1" presStyleIdx="0" presStyleCnt="1"/>
      <dgm:spPr/>
    </dgm:pt>
    <dgm:pt modelId="{EFFB078D-CCD1-41DD-9D9C-FC3F3E5C10A9}" type="pres">
      <dgm:prSet presAssocID="{9692AF04-4635-473A-BC36-9F21848957EE}" presName="txShp" presStyleLbl="node1" presStyleIdx="0" presStyleCnt="1" custScaleX="103379" custLinFactNeighborX="-194" custLinFactNeighborY="1158">
        <dgm:presLayoutVars>
          <dgm:bulletEnabled val="1"/>
        </dgm:presLayoutVars>
      </dgm:prSet>
      <dgm:spPr/>
    </dgm:pt>
  </dgm:ptLst>
  <dgm:cxnLst>
    <dgm:cxn modelId="{E5E0B57F-6322-4B3C-B20D-9A5AF3703FC8}" type="presOf" srcId="{30109E65-0956-487A-96CA-AB20607263B0}" destId="{77BF991A-D64A-4C75-A3BF-CBF8AC2D16BE}" srcOrd="0" destOrd="0" presId="urn:microsoft.com/office/officeart/2005/8/layout/vList3#5"/>
    <dgm:cxn modelId="{1871DDE7-E377-4C9E-B988-F7CF20CF404A}" srcId="{30109E65-0956-487A-96CA-AB20607263B0}" destId="{9692AF04-4635-473A-BC36-9F21848957EE}" srcOrd="0" destOrd="0" parTransId="{871B4FDA-FE04-4B62-889D-833BCEC095C7}" sibTransId="{F11175A7-D84B-4887-9A52-30A49151267E}"/>
    <dgm:cxn modelId="{5DAABDED-E5BE-4373-9E6D-63569FB55F24}" type="presOf" srcId="{9692AF04-4635-473A-BC36-9F21848957EE}" destId="{EFFB078D-CCD1-41DD-9D9C-FC3F3E5C10A9}" srcOrd="0" destOrd="0" presId="urn:microsoft.com/office/officeart/2005/8/layout/vList3#5"/>
    <dgm:cxn modelId="{2D01460D-A8EB-4CA9-97B9-C212AF24E79F}" type="presParOf" srcId="{77BF991A-D64A-4C75-A3BF-CBF8AC2D16BE}" destId="{1E606B42-5477-4CF4-8866-9451A542A3C9}" srcOrd="0" destOrd="0" presId="urn:microsoft.com/office/officeart/2005/8/layout/vList3#5"/>
    <dgm:cxn modelId="{DA9D71C8-1CA6-4596-9BDC-D424255FEC47}" type="presParOf" srcId="{1E606B42-5477-4CF4-8866-9451A542A3C9}" destId="{E39FD48C-F2C4-4ADB-8045-A408B9AA1E1A}" srcOrd="0" destOrd="0" presId="urn:microsoft.com/office/officeart/2005/8/layout/vList3#5"/>
    <dgm:cxn modelId="{9DDE74FB-356F-4F47-964F-204240AE3F59}" type="presParOf" srcId="{1E606B42-5477-4CF4-8866-9451A542A3C9}" destId="{EFFB078D-CCD1-41DD-9D9C-FC3F3E5C10A9}" srcOrd="1" destOrd="0" presId="urn:microsoft.com/office/officeart/2005/8/layout/vList3#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31C3B-B8BF-4ED2-AB2C-6A775C893F59}">
      <dsp:nvSpPr>
        <dsp:cNvPr id="0" name=""/>
        <dsp:cNvSpPr/>
      </dsp:nvSpPr>
      <dsp:spPr>
        <a:xfrm rot="10800000">
          <a:off x="1367302" y="1022"/>
          <a:ext cx="5109883" cy="1248006"/>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0336" tIns="106680" rIns="199136" bIns="106680" numCol="1" spcCol="1270" anchor="ctr" anchorCtr="0">
          <a:noAutofit/>
        </a:bodyPr>
        <a:lstStyle/>
        <a:p>
          <a:pPr marL="0" lvl="0" indent="0" algn="just" defTabSz="1244600">
            <a:lnSpc>
              <a:spcPct val="100000"/>
            </a:lnSpc>
            <a:spcBef>
              <a:spcPct val="0"/>
            </a:spcBef>
            <a:spcAft>
              <a:spcPct val="35000"/>
            </a:spcAft>
            <a:buNone/>
          </a:pPr>
          <a:r>
            <a:rPr lang="fr-FR" sz="2800" kern="1200" dirty="0">
              <a:solidFill>
                <a:schemeClr val="tx1"/>
              </a:solidFill>
            </a:rPr>
            <a:t> Diagramme de classes </a:t>
          </a:r>
          <a:endParaRPr lang="fr-FR" sz="2800" b="0" kern="1200" dirty="0">
            <a:solidFill>
              <a:schemeClr val="tx1"/>
            </a:solidFill>
            <a:latin typeface="+mn-lt"/>
            <a:cs typeface="Arial" panose="020B0604020202020204" pitchFamily="34" charset="0"/>
          </a:endParaRPr>
        </a:p>
      </dsp:txBody>
      <dsp:txXfrm rot="10800000">
        <a:off x="1679303" y="1022"/>
        <a:ext cx="4797882" cy="1248006"/>
      </dsp:txXfrm>
    </dsp:sp>
    <dsp:sp modelId="{13FCA3D0-87A5-44BD-85B8-EE200B697623}">
      <dsp:nvSpPr>
        <dsp:cNvPr id="0" name=""/>
        <dsp:cNvSpPr/>
      </dsp:nvSpPr>
      <dsp:spPr>
        <a:xfrm>
          <a:off x="858969" y="1022"/>
          <a:ext cx="1248006" cy="1248006"/>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FB078D-CCD1-41DD-9D9C-FC3F3E5C10A9}">
      <dsp:nvSpPr>
        <dsp:cNvPr id="0" name=""/>
        <dsp:cNvSpPr/>
      </dsp:nvSpPr>
      <dsp:spPr>
        <a:xfrm rot="10800000">
          <a:off x="1407708" y="1613303"/>
          <a:ext cx="5043389" cy="1248006"/>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0336" tIns="106680" rIns="199136" bIns="106680" numCol="1" spcCol="1270" anchor="ctr" anchorCtr="0">
          <a:noAutofit/>
        </a:bodyPr>
        <a:lstStyle/>
        <a:p>
          <a:pPr marL="0" lvl="0" indent="0" algn="just" defTabSz="1244600">
            <a:lnSpc>
              <a:spcPct val="100000"/>
            </a:lnSpc>
            <a:spcBef>
              <a:spcPct val="0"/>
            </a:spcBef>
            <a:spcAft>
              <a:spcPct val="35000"/>
            </a:spcAft>
            <a:buNone/>
          </a:pPr>
          <a:r>
            <a:rPr lang="fr-FR" sz="2800" kern="1200" dirty="0">
              <a:solidFill>
                <a:schemeClr val="tx1"/>
              </a:solidFill>
            </a:rPr>
            <a:t> Diagramme d’objets </a:t>
          </a:r>
          <a:endParaRPr lang="fr-FR" sz="2800" b="0" kern="1200" dirty="0">
            <a:solidFill>
              <a:schemeClr val="tx1"/>
            </a:solidFill>
            <a:latin typeface="+mn-lt"/>
            <a:cs typeface="Arial" panose="020B0604020202020204" pitchFamily="34" charset="0"/>
          </a:endParaRPr>
        </a:p>
      </dsp:txBody>
      <dsp:txXfrm rot="10800000">
        <a:off x="1719709" y="1613303"/>
        <a:ext cx="4731388" cy="1248006"/>
      </dsp:txXfrm>
    </dsp:sp>
    <dsp:sp modelId="{E39FD48C-F2C4-4ADB-8045-A408B9AA1E1A}">
      <dsp:nvSpPr>
        <dsp:cNvPr id="0" name=""/>
        <dsp:cNvSpPr/>
      </dsp:nvSpPr>
      <dsp:spPr>
        <a:xfrm>
          <a:off x="875592" y="1612281"/>
          <a:ext cx="1248006" cy="1248006"/>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FB078D-CCD1-41DD-9D9C-FC3F3E5C10A9}">
      <dsp:nvSpPr>
        <dsp:cNvPr id="0" name=""/>
        <dsp:cNvSpPr/>
      </dsp:nvSpPr>
      <dsp:spPr>
        <a:xfrm rot="10800000">
          <a:off x="1710110" y="230308"/>
          <a:ext cx="5043389" cy="2457611"/>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83739" tIns="106680" rIns="199136" bIns="106680" numCol="1" spcCol="1270" anchor="ctr" anchorCtr="0">
          <a:noAutofit/>
        </a:bodyPr>
        <a:lstStyle/>
        <a:p>
          <a:pPr marL="0" lvl="0" indent="0" algn="just" defTabSz="1244600">
            <a:lnSpc>
              <a:spcPct val="100000"/>
            </a:lnSpc>
            <a:spcBef>
              <a:spcPct val="0"/>
            </a:spcBef>
            <a:spcAft>
              <a:spcPct val="35000"/>
            </a:spcAft>
            <a:buNone/>
          </a:pPr>
          <a:r>
            <a:rPr lang="fr-FR" sz="2800" kern="1200" dirty="0">
              <a:solidFill>
                <a:schemeClr val="tx1"/>
              </a:solidFill>
            </a:rPr>
            <a:t> Diagramme d’objets </a:t>
          </a:r>
          <a:endParaRPr lang="fr-FR" sz="2800" b="0" kern="1200" dirty="0">
            <a:solidFill>
              <a:schemeClr val="tx1"/>
            </a:solidFill>
            <a:latin typeface="+mn-lt"/>
            <a:cs typeface="Arial" panose="020B0604020202020204" pitchFamily="34" charset="0"/>
          </a:endParaRPr>
        </a:p>
      </dsp:txBody>
      <dsp:txXfrm rot="10800000">
        <a:off x="2324513" y="230308"/>
        <a:ext cx="4428986" cy="2457611"/>
      </dsp:txXfrm>
    </dsp:sp>
    <dsp:sp modelId="{E39FD48C-F2C4-4ADB-8045-A408B9AA1E1A}">
      <dsp:nvSpPr>
        <dsp:cNvPr id="0" name=""/>
        <dsp:cNvSpPr/>
      </dsp:nvSpPr>
      <dsp:spPr>
        <a:xfrm>
          <a:off x="573191" y="201849"/>
          <a:ext cx="2457611" cy="2457611"/>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1175"/>
          </a:xfrm>
          <a:prstGeom prst="rect">
            <a:avLst/>
          </a:prstGeom>
        </p:spPr>
        <p:txBody>
          <a:bodyPr vert="horz" lIns="91428" tIns="45714" rIns="91428" bIns="45714" rtlCol="0"/>
          <a:lstStyle>
            <a:lvl1pPr algn="l">
              <a:defRPr sz="1200">
                <a:latin typeface="Arial" panose="020B0604020202020204" pitchFamily="34" charset="0"/>
                <a:cs typeface="+mn-cs"/>
              </a:defRPr>
            </a:lvl1pPr>
          </a:lstStyle>
          <a:p>
            <a:pPr>
              <a:defRPr/>
            </a:pPr>
            <a:endParaRPr lang="fr-FR"/>
          </a:p>
        </p:txBody>
      </p:sp>
      <p:sp>
        <p:nvSpPr>
          <p:cNvPr id="3" name="Date Placeholder 2"/>
          <p:cNvSpPr>
            <a:spLocks noGrp="1"/>
          </p:cNvSpPr>
          <p:nvPr>
            <p:ph type="dt" sz="quarter" idx="1"/>
          </p:nvPr>
        </p:nvSpPr>
        <p:spPr>
          <a:xfrm>
            <a:off x="4021138" y="0"/>
            <a:ext cx="3076575" cy="511175"/>
          </a:xfrm>
          <a:prstGeom prst="rect">
            <a:avLst/>
          </a:prstGeom>
        </p:spPr>
        <p:txBody>
          <a:bodyPr vert="horz" lIns="91428" tIns="45714" rIns="91428" bIns="45714" rtlCol="0"/>
          <a:lstStyle>
            <a:lvl1pPr algn="r">
              <a:defRPr sz="1200">
                <a:latin typeface="Arial" panose="020B0604020202020204" pitchFamily="34" charset="0"/>
                <a:cs typeface="+mn-cs"/>
              </a:defRPr>
            </a:lvl1pPr>
          </a:lstStyle>
          <a:p>
            <a:pPr>
              <a:defRPr/>
            </a:pPr>
            <a:fld id="{1996D598-A7AB-432E-9A60-FD49D65DD27B}" type="datetimeFigureOut">
              <a:rPr lang="fr-FR"/>
              <a:t>30/10/2025</a:t>
            </a:fld>
            <a:endParaRPr lang="fr-FR"/>
          </a:p>
        </p:txBody>
      </p:sp>
      <p:sp>
        <p:nvSpPr>
          <p:cNvPr id="4" name="Footer Placeholder 3"/>
          <p:cNvSpPr>
            <a:spLocks noGrp="1"/>
          </p:cNvSpPr>
          <p:nvPr>
            <p:ph type="ftr" sz="quarter" idx="2"/>
          </p:nvPr>
        </p:nvSpPr>
        <p:spPr>
          <a:xfrm>
            <a:off x="0" y="9721850"/>
            <a:ext cx="3076575" cy="511175"/>
          </a:xfrm>
          <a:prstGeom prst="rect">
            <a:avLst/>
          </a:prstGeom>
        </p:spPr>
        <p:txBody>
          <a:bodyPr vert="horz" lIns="91428" tIns="45714" rIns="91428" bIns="45714" rtlCol="0" anchor="b"/>
          <a:lstStyle>
            <a:lvl1pPr algn="l">
              <a:defRPr sz="1200">
                <a:latin typeface="Arial" panose="020B0604020202020204" pitchFamily="34" charset="0"/>
                <a:cs typeface="+mn-cs"/>
              </a:defRPr>
            </a:lvl1pPr>
          </a:lstStyle>
          <a:p>
            <a:pPr>
              <a:defRPr/>
            </a:pPr>
            <a:r>
              <a:rPr lang="fr-FR" dirty="0"/>
              <a:t>KHANOUCHE</a:t>
            </a:r>
          </a:p>
        </p:txBody>
      </p:sp>
      <p:sp>
        <p:nvSpPr>
          <p:cNvPr id="5" name="Slide Number Placeholder 4"/>
          <p:cNvSpPr>
            <a:spLocks noGrp="1"/>
          </p:cNvSpPr>
          <p:nvPr>
            <p:ph type="sldNum" sz="quarter" idx="3"/>
          </p:nvPr>
        </p:nvSpPr>
        <p:spPr>
          <a:xfrm>
            <a:off x="4021138" y="9721850"/>
            <a:ext cx="3076575" cy="511175"/>
          </a:xfrm>
          <a:prstGeom prst="rect">
            <a:avLst/>
          </a:prstGeom>
        </p:spPr>
        <p:txBody>
          <a:bodyPr vert="horz" lIns="91428" tIns="45714" rIns="91428" bIns="45714" rtlCol="0" anchor="b"/>
          <a:lstStyle>
            <a:lvl1pPr algn="r">
              <a:defRPr sz="1200">
                <a:latin typeface="Arial" panose="020B0604020202020204" pitchFamily="34" charset="0"/>
                <a:cs typeface="+mn-cs"/>
              </a:defRPr>
            </a:lvl1pPr>
          </a:lstStyle>
          <a:p>
            <a:pPr>
              <a:defRPr/>
            </a:pPr>
            <a:fld id="{1C634DAD-05A7-4C57-ADCA-30280A1C2E9F}" type="slidenum">
              <a:rPr lang="fr-FR"/>
              <a:t>‹N°›</a:t>
            </a:fld>
            <a:endParaRPr lang="fr-FR"/>
          </a:p>
        </p:txBody>
      </p:sp>
    </p:spTree>
    <p:extLst>
      <p:ext uri="{BB962C8B-B14F-4D97-AF65-F5344CB8AC3E}">
        <p14:creationId xmlns:p14="http://schemas.microsoft.com/office/powerpoint/2010/main" val="173124508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76575" cy="511175"/>
          </a:xfrm>
          <a:prstGeom prst="rect">
            <a:avLst/>
          </a:prstGeom>
          <a:noFill/>
          <a:ln w="9525">
            <a:noFill/>
            <a:miter lim="800000"/>
          </a:ln>
          <a:effectLst/>
        </p:spPr>
        <p:txBody>
          <a:bodyPr vert="horz" wrap="square" lIns="99035" tIns="49518" rIns="99035" bIns="49518" numCol="1" anchor="t" anchorCtr="0" compatLnSpc="1"/>
          <a:lstStyle>
            <a:lvl1pPr>
              <a:defRPr sz="1300">
                <a:latin typeface="Arial" panose="020B0604020202020204" pitchFamily="34" charset="0"/>
                <a:cs typeface="+mn-cs"/>
              </a:defRPr>
            </a:lvl1pPr>
          </a:lstStyle>
          <a:p>
            <a:pPr>
              <a:defRPr/>
            </a:pPr>
            <a:endParaRPr lang="fr-FR"/>
          </a:p>
        </p:txBody>
      </p:sp>
      <p:sp>
        <p:nvSpPr>
          <p:cNvPr id="19459" name="Rectangle 3"/>
          <p:cNvSpPr>
            <a:spLocks noGrp="1" noChangeArrowheads="1"/>
          </p:cNvSpPr>
          <p:nvPr>
            <p:ph type="dt" idx="1"/>
          </p:nvPr>
        </p:nvSpPr>
        <p:spPr bwMode="auto">
          <a:xfrm>
            <a:off x="4021138" y="0"/>
            <a:ext cx="3076575" cy="511175"/>
          </a:xfrm>
          <a:prstGeom prst="rect">
            <a:avLst/>
          </a:prstGeom>
          <a:noFill/>
          <a:ln w="9525">
            <a:noFill/>
            <a:miter lim="800000"/>
          </a:ln>
          <a:effectLst/>
        </p:spPr>
        <p:txBody>
          <a:bodyPr vert="horz" wrap="square" lIns="99035" tIns="49518" rIns="99035" bIns="49518" numCol="1" anchor="t" anchorCtr="0" compatLnSpc="1"/>
          <a:lstStyle>
            <a:lvl1pPr algn="r">
              <a:defRPr sz="1300">
                <a:latin typeface="Arial" panose="020B0604020202020204" pitchFamily="34" charset="0"/>
                <a:cs typeface="+mn-cs"/>
              </a:defRPr>
            </a:lvl1pPr>
          </a:lstStyle>
          <a:p>
            <a:pPr>
              <a:defRPr/>
            </a:pPr>
            <a:endParaRPr lang="fr-FR"/>
          </a:p>
        </p:txBody>
      </p:sp>
      <p:sp>
        <p:nvSpPr>
          <p:cNvPr id="41988" name="Rectangle 4"/>
          <p:cNvSpPr>
            <a:spLocks noGrp="1" noRot="1" noChangeAspect="1" noChangeArrowheads="1" noTextEdit="1"/>
          </p:cNvSpPr>
          <p:nvPr>
            <p:ph type="sldImg" idx="2"/>
          </p:nvPr>
        </p:nvSpPr>
        <p:spPr bwMode="auto">
          <a:xfrm>
            <a:off x="993775" y="768350"/>
            <a:ext cx="5111750" cy="3835400"/>
          </a:xfrm>
          <a:prstGeom prst="rect">
            <a:avLst/>
          </a:prstGeom>
          <a:noFill/>
          <a:ln w="9525">
            <a:solidFill>
              <a:srgbClr val="000000"/>
            </a:solidFill>
            <a:miter lim="800000"/>
          </a:ln>
        </p:spPr>
      </p:sp>
      <p:sp>
        <p:nvSpPr>
          <p:cNvPr id="19461" name="Rectangle 5"/>
          <p:cNvSpPr>
            <a:spLocks noGrp="1" noChangeArrowheads="1"/>
          </p:cNvSpPr>
          <p:nvPr>
            <p:ph type="body" sz="quarter" idx="3"/>
          </p:nvPr>
        </p:nvSpPr>
        <p:spPr bwMode="auto">
          <a:xfrm>
            <a:off x="709613" y="4860925"/>
            <a:ext cx="5680075" cy="4605338"/>
          </a:xfrm>
          <a:prstGeom prst="rect">
            <a:avLst/>
          </a:prstGeom>
          <a:noFill/>
          <a:ln w="9525">
            <a:noFill/>
            <a:miter lim="800000"/>
          </a:ln>
          <a:effectLst/>
        </p:spPr>
        <p:txBody>
          <a:bodyPr vert="horz" wrap="square" lIns="99035" tIns="49518" rIns="99035" bIns="49518" numCol="1" anchor="t" anchorCtr="0" compatLnSpc="1"/>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19462" name="Rectangle 6"/>
          <p:cNvSpPr>
            <a:spLocks noGrp="1" noChangeArrowheads="1"/>
          </p:cNvSpPr>
          <p:nvPr>
            <p:ph type="ftr" sz="quarter" idx="4"/>
          </p:nvPr>
        </p:nvSpPr>
        <p:spPr bwMode="auto">
          <a:xfrm>
            <a:off x="0" y="9721850"/>
            <a:ext cx="3076575" cy="511175"/>
          </a:xfrm>
          <a:prstGeom prst="rect">
            <a:avLst/>
          </a:prstGeom>
          <a:noFill/>
          <a:ln w="9525">
            <a:noFill/>
            <a:miter lim="800000"/>
          </a:ln>
          <a:effectLst/>
        </p:spPr>
        <p:txBody>
          <a:bodyPr vert="horz" wrap="square" lIns="99035" tIns="49518" rIns="99035" bIns="49518" numCol="1" anchor="b" anchorCtr="0" compatLnSpc="1"/>
          <a:lstStyle>
            <a:lvl1pPr>
              <a:defRPr sz="1300">
                <a:latin typeface="Arial" panose="020B0604020202020204" pitchFamily="34" charset="0"/>
                <a:cs typeface="+mn-cs"/>
              </a:defRPr>
            </a:lvl1pPr>
          </a:lstStyle>
          <a:p>
            <a:pPr>
              <a:defRPr/>
            </a:pPr>
            <a:r>
              <a:rPr lang="fr-FR" dirty="0"/>
              <a:t>KHANOUCHE</a:t>
            </a:r>
          </a:p>
        </p:txBody>
      </p:sp>
      <p:sp>
        <p:nvSpPr>
          <p:cNvPr id="19463" name="Rectangle 7"/>
          <p:cNvSpPr>
            <a:spLocks noGrp="1" noChangeArrowheads="1"/>
          </p:cNvSpPr>
          <p:nvPr>
            <p:ph type="sldNum" sz="quarter" idx="5"/>
          </p:nvPr>
        </p:nvSpPr>
        <p:spPr bwMode="auto">
          <a:xfrm>
            <a:off x="4021138" y="9721850"/>
            <a:ext cx="3076575" cy="511175"/>
          </a:xfrm>
          <a:prstGeom prst="rect">
            <a:avLst/>
          </a:prstGeom>
          <a:noFill/>
          <a:ln w="9525">
            <a:noFill/>
            <a:miter lim="800000"/>
          </a:ln>
          <a:effectLst/>
        </p:spPr>
        <p:txBody>
          <a:bodyPr vert="horz" wrap="square" lIns="99035" tIns="49518" rIns="99035" bIns="49518" numCol="1" anchor="b" anchorCtr="0" compatLnSpc="1"/>
          <a:lstStyle>
            <a:lvl1pPr algn="r">
              <a:defRPr sz="1300">
                <a:latin typeface="Arial" panose="020B0604020202020204" pitchFamily="34" charset="0"/>
                <a:cs typeface="+mn-cs"/>
              </a:defRPr>
            </a:lvl1pPr>
          </a:lstStyle>
          <a:p>
            <a:pPr>
              <a:defRPr/>
            </a:pPr>
            <a:fld id="{FE29D40F-16D6-49F8-B650-6B06AE22A99F}" type="slidenum">
              <a:rPr lang="fr-FR"/>
              <a:t>‹N°›</a:t>
            </a:fld>
            <a:endParaRPr lang="fr-FR" dirty="0"/>
          </a:p>
        </p:txBody>
      </p:sp>
    </p:spTree>
    <p:extLst>
      <p:ext uri="{BB962C8B-B14F-4D97-AF65-F5344CB8AC3E}">
        <p14:creationId xmlns:p14="http://schemas.microsoft.com/office/powerpoint/2010/main" val="376098647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p:sp>
      <p:sp>
        <p:nvSpPr>
          <p:cNvPr id="43011" name="Espace réservé des commentaires 2"/>
          <p:cNvSpPr>
            <a:spLocks noGrp="1"/>
          </p:cNvSpPr>
          <p:nvPr>
            <p:ph type="body" idx="1"/>
          </p:nvPr>
        </p:nvSpPr>
        <p:spPr>
          <a:noFill/>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t>1</a:t>
            </a:fld>
            <a:endParaRPr lang="fr-FR" dirty="0"/>
          </a:p>
        </p:txBody>
      </p:sp>
    </p:spTree>
    <p:extLst>
      <p:ext uri="{BB962C8B-B14F-4D97-AF65-F5344CB8AC3E}">
        <p14:creationId xmlns:p14="http://schemas.microsoft.com/office/powerpoint/2010/main" val="146960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p:sp>
      <p:sp>
        <p:nvSpPr>
          <p:cNvPr id="43011" name="Espace réservé des commentaires 2"/>
          <p:cNvSpPr>
            <a:spLocks noGrp="1"/>
          </p:cNvSpPr>
          <p:nvPr>
            <p:ph type="body" idx="1"/>
          </p:nvPr>
        </p:nvSpPr>
        <p:spPr>
          <a:noFill/>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t>2</a:t>
            </a:fld>
            <a:endParaRPr lang="fr-FR" dirty="0"/>
          </a:p>
        </p:txBody>
      </p:sp>
    </p:spTree>
    <p:extLst>
      <p:ext uri="{BB962C8B-B14F-4D97-AF65-F5344CB8AC3E}">
        <p14:creationId xmlns:p14="http://schemas.microsoft.com/office/powerpoint/2010/main" val="3903006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a:t>
            </a:fld>
            <a:endParaRPr lang="fr-FR" dirty="0"/>
          </a:p>
        </p:txBody>
      </p:sp>
    </p:spTree>
    <p:extLst>
      <p:ext uri="{BB962C8B-B14F-4D97-AF65-F5344CB8AC3E}">
        <p14:creationId xmlns:p14="http://schemas.microsoft.com/office/powerpoint/2010/main" val="27857824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4</a:t>
            </a:fld>
            <a:endParaRPr lang="fr-FR" dirty="0"/>
          </a:p>
        </p:txBody>
      </p:sp>
    </p:spTree>
    <p:extLst>
      <p:ext uri="{BB962C8B-B14F-4D97-AF65-F5344CB8AC3E}">
        <p14:creationId xmlns:p14="http://schemas.microsoft.com/office/powerpoint/2010/main" val="1490885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5</a:t>
            </a:fld>
            <a:endParaRPr lang="fr-FR" dirty="0"/>
          </a:p>
        </p:txBody>
      </p:sp>
    </p:spTree>
    <p:extLst>
      <p:ext uri="{BB962C8B-B14F-4D97-AF65-F5344CB8AC3E}">
        <p14:creationId xmlns:p14="http://schemas.microsoft.com/office/powerpoint/2010/main" val="6326769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6</a:t>
            </a:fld>
            <a:endParaRPr lang="fr-FR" dirty="0"/>
          </a:p>
        </p:txBody>
      </p:sp>
    </p:spTree>
    <p:extLst>
      <p:ext uri="{BB962C8B-B14F-4D97-AF65-F5344CB8AC3E}">
        <p14:creationId xmlns:p14="http://schemas.microsoft.com/office/powerpoint/2010/main" val="38063213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7</a:t>
            </a:fld>
            <a:endParaRPr lang="fr-FR" dirty="0"/>
          </a:p>
        </p:txBody>
      </p:sp>
    </p:spTree>
    <p:extLst>
      <p:ext uri="{BB962C8B-B14F-4D97-AF65-F5344CB8AC3E}">
        <p14:creationId xmlns:p14="http://schemas.microsoft.com/office/powerpoint/2010/main" val="3465423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8</a:t>
            </a:fld>
            <a:endParaRPr lang="fr-FR" dirty="0"/>
          </a:p>
        </p:txBody>
      </p:sp>
    </p:spTree>
    <p:extLst>
      <p:ext uri="{BB962C8B-B14F-4D97-AF65-F5344CB8AC3E}">
        <p14:creationId xmlns:p14="http://schemas.microsoft.com/office/powerpoint/2010/main" val="21428451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9</a:t>
            </a:fld>
            <a:endParaRPr lang="fr-FR" dirty="0"/>
          </a:p>
        </p:txBody>
      </p:sp>
    </p:spTree>
    <p:extLst>
      <p:ext uri="{BB962C8B-B14F-4D97-AF65-F5344CB8AC3E}">
        <p14:creationId xmlns:p14="http://schemas.microsoft.com/office/powerpoint/2010/main" val="37238442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10</a:t>
            </a:fld>
            <a:endParaRPr lang="fr-FR" dirty="0"/>
          </a:p>
        </p:txBody>
      </p:sp>
    </p:spTree>
    <p:extLst>
      <p:ext uri="{BB962C8B-B14F-4D97-AF65-F5344CB8AC3E}">
        <p14:creationId xmlns:p14="http://schemas.microsoft.com/office/powerpoint/2010/main" val="9424000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11</a:t>
            </a:fld>
            <a:endParaRPr lang="fr-FR" dirty="0"/>
          </a:p>
        </p:txBody>
      </p:sp>
    </p:spTree>
    <p:extLst>
      <p:ext uri="{BB962C8B-B14F-4D97-AF65-F5344CB8AC3E}">
        <p14:creationId xmlns:p14="http://schemas.microsoft.com/office/powerpoint/2010/main" val="3772309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12</a:t>
            </a:fld>
            <a:endParaRPr lang="fr-FR" dirty="0"/>
          </a:p>
        </p:txBody>
      </p:sp>
    </p:spTree>
    <p:extLst>
      <p:ext uri="{BB962C8B-B14F-4D97-AF65-F5344CB8AC3E}">
        <p14:creationId xmlns:p14="http://schemas.microsoft.com/office/powerpoint/2010/main" val="51090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13</a:t>
            </a:fld>
            <a:endParaRPr lang="fr-FR" dirty="0"/>
          </a:p>
        </p:txBody>
      </p:sp>
    </p:spTree>
    <p:extLst>
      <p:ext uri="{BB962C8B-B14F-4D97-AF65-F5344CB8AC3E}">
        <p14:creationId xmlns:p14="http://schemas.microsoft.com/office/powerpoint/2010/main" val="2286443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14</a:t>
            </a:fld>
            <a:endParaRPr lang="fr-FR" dirty="0"/>
          </a:p>
        </p:txBody>
      </p:sp>
    </p:spTree>
    <p:extLst>
      <p:ext uri="{BB962C8B-B14F-4D97-AF65-F5344CB8AC3E}">
        <p14:creationId xmlns:p14="http://schemas.microsoft.com/office/powerpoint/2010/main" val="20328899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15</a:t>
            </a:fld>
            <a:endParaRPr lang="fr-FR" dirty="0"/>
          </a:p>
        </p:txBody>
      </p:sp>
    </p:spTree>
    <p:extLst>
      <p:ext uri="{BB962C8B-B14F-4D97-AF65-F5344CB8AC3E}">
        <p14:creationId xmlns:p14="http://schemas.microsoft.com/office/powerpoint/2010/main" val="4222275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16</a:t>
            </a:fld>
            <a:endParaRPr lang="fr-FR" dirty="0"/>
          </a:p>
        </p:txBody>
      </p:sp>
    </p:spTree>
    <p:extLst>
      <p:ext uri="{BB962C8B-B14F-4D97-AF65-F5344CB8AC3E}">
        <p14:creationId xmlns:p14="http://schemas.microsoft.com/office/powerpoint/2010/main" val="34643917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17</a:t>
            </a:fld>
            <a:endParaRPr lang="fr-FR" dirty="0"/>
          </a:p>
        </p:txBody>
      </p:sp>
    </p:spTree>
    <p:extLst>
      <p:ext uri="{BB962C8B-B14F-4D97-AF65-F5344CB8AC3E}">
        <p14:creationId xmlns:p14="http://schemas.microsoft.com/office/powerpoint/2010/main" val="5158293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18</a:t>
            </a:fld>
            <a:endParaRPr lang="fr-FR" dirty="0"/>
          </a:p>
        </p:txBody>
      </p:sp>
    </p:spTree>
    <p:extLst>
      <p:ext uri="{BB962C8B-B14F-4D97-AF65-F5344CB8AC3E}">
        <p14:creationId xmlns:p14="http://schemas.microsoft.com/office/powerpoint/2010/main" val="40972331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19</a:t>
            </a:fld>
            <a:endParaRPr lang="fr-FR" dirty="0"/>
          </a:p>
        </p:txBody>
      </p:sp>
    </p:spTree>
    <p:extLst>
      <p:ext uri="{BB962C8B-B14F-4D97-AF65-F5344CB8AC3E}">
        <p14:creationId xmlns:p14="http://schemas.microsoft.com/office/powerpoint/2010/main" val="19301243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20</a:t>
            </a:fld>
            <a:endParaRPr lang="fr-FR" dirty="0"/>
          </a:p>
        </p:txBody>
      </p:sp>
    </p:spTree>
    <p:extLst>
      <p:ext uri="{BB962C8B-B14F-4D97-AF65-F5344CB8AC3E}">
        <p14:creationId xmlns:p14="http://schemas.microsoft.com/office/powerpoint/2010/main" val="3023973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21</a:t>
            </a:fld>
            <a:endParaRPr lang="fr-FR" dirty="0"/>
          </a:p>
        </p:txBody>
      </p:sp>
    </p:spTree>
    <p:extLst>
      <p:ext uri="{BB962C8B-B14F-4D97-AF65-F5344CB8AC3E}">
        <p14:creationId xmlns:p14="http://schemas.microsoft.com/office/powerpoint/2010/main" val="4849450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22</a:t>
            </a:fld>
            <a:endParaRPr lang="fr-FR" dirty="0"/>
          </a:p>
        </p:txBody>
      </p:sp>
    </p:spTree>
    <p:extLst>
      <p:ext uri="{BB962C8B-B14F-4D97-AF65-F5344CB8AC3E}">
        <p14:creationId xmlns:p14="http://schemas.microsoft.com/office/powerpoint/2010/main" val="34696167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23</a:t>
            </a:fld>
            <a:endParaRPr lang="fr-FR" dirty="0"/>
          </a:p>
        </p:txBody>
      </p:sp>
    </p:spTree>
    <p:extLst>
      <p:ext uri="{BB962C8B-B14F-4D97-AF65-F5344CB8AC3E}">
        <p14:creationId xmlns:p14="http://schemas.microsoft.com/office/powerpoint/2010/main" val="278573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24</a:t>
            </a:fld>
            <a:endParaRPr lang="fr-FR" dirty="0"/>
          </a:p>
        </p:txBody>
      </p:sp>
    </p:spTree>
    <p:extLst>
      <p:ext uri="{BB962C8B-B14F-4D97-AF65-F5344CB8AC3E}">
        <p14:creationId xmlns:p14="http://schemas.microsoft.com/office/powerpoint/2010/main" val="941972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25</a:t>
            </a:fld>
            <a:endParaRPr lang="fr-FR" dirty="0"/>
          </a:p>
        </p:txBody>
      </p:sp>
    </p:spTree>
    <p:extLst>
      <p:ext uri="{BB962C8B-B14F-4D97-AF65-F5344CB8AC3E}">
        <p14:creationId xmlns:p14="http://schemas.microsoft.com/office/powerpoint/2010/main" val="37534338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26</a:t>
            </a:fld>
            <a:endParaRPr lang="fr-FR" dirty="0"/>
          </a:p>
        </p:txBody>
      </p:sp>
    </p:spTree>
    <p:extLst>
      <p:ext uri="{BB962C8B-B14F-4D97-AF65-F5344CB8AC3E}">
        <p14:creationId xmlns:p14="http://schemas.microsoft.com/office/powerpoint/2010/main" val="4599623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27</a:t>
            </a:fld>
            <a:endParaRPr lang="fr-FR" dirty="0"/>
          </a:p>
        </p:txBody>
      </p:sp>
    </p:spTree>
    <p:extLst>
      <p:ext uri="{BB962C8B-B14F-4D97-AF65-F5344CB8AC3E}">
        <p14:creationId xmlns:p14="http://schemas.microsoft.com/office/powerpoint/2010/main" val="2799322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28</a:t>
            </a:fld>
            <a:endParaRPr lang="fr-FR" dirty="0"/>
          </a:p>
        </p:txBody>
      </p:sp>
    </p:spTree>
    <p:extLst>
      <p:ext uri="{BB962C8B-B14F-4D97-AF65-F5344CB8AC3E}">
        <p14:creationId xmlns:p14="http://schemas.microsoft.com/office/powerpoint/2010/main" val="5501331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29</a:t>
            </a:fld>
            <a:endParaRPr lang="fr-FR" dirty="0"/>
          </a:p>
        </p:txBody>
      </p:sp>
    </p:spTree>
    <p:extLst>
      <p:ext uri="{BB962C8B-B14F-4D97-AF65-F5344CB8AC3E}">
        <p14:creationId xmlns:p14="http://schemas.microsoft.com/office/powerpoint/2010/main" val="9612615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30</a:t>
            </a:fld>
            <a:endParaRPr lang="fr-FR" dirty="0"/>
          </a:p>
        </p:txBody>
      </p:sp>
    </p:spTree>
    <p:extLst>
      <p:ext uri="{BB962C8B-B14F-4D97-AF65-F5344CB8AC3E}">
        <p14:creationId xmlns:p14="http://schemas.microsoft.com/office/powerpoint/2010/main" val="841022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31</a:t>
            </a:fld>
            <a:endParaRPr lang="fr-FR" dirty="0"/>
          </a:p>
        </p:txBody>
      </p:sp>
    </p:spTree>
    <p:extLst>
      <p:ext uri="{BB962C8B-B14F-4D97-AF65-F5344CB8AC3E}">
        <p14:creationId xmlns:p14="http://schemas.microsoft.com/office/powerpoint/2010/main" val="24926539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32</a:t>
            </a:fld>
            <a:endParaRPr lang="fr-FR" dirty="0"/>
          </a:p>
        </p:txBody>
      </p:sp>
    </p:spTree>
    <p:extLst>
      <p:ext uri="{BB962C8B-B14F-4D97-AF65-F5344CB8AC3E}">
        <p14:creationId xmlns:p14="http://schemas.microsoft.com/office/powerpoint/2010/main" val="3194400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33</a:t>
            </a:fld>
            <a:endParaRPr lang="fr-FR" dirty="0"/>
          </a:p>
        </p:txBody>
      </p:sp>
    </p:spTree>
    <p:extLst>
      <p:ext uri="{BB962C8B-B14F-4D97-AF65-F5344CB8AC3E}">
        <p14:creationId xmlns:p14="http://schemas.microsoft.com/office/powerpoint/2010/main" val="16326927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34</a:t>
            </a:fld>
            <a:endParaRPr lang="fr-FR" dirty="0"/>
          </a:p>
        </p:txBody>
      </p:sp>
    </p:spTree>
    <p:extLst>
      <p:ext uri="{BB962C8B-B14F-4D97-AF65-F5344CB8AC3E}">
        <p14:creationId xmlns:p14="http://schemas.microsoft.com/office/powerpoint/2010/main" val="12810681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35</a:t>
            </a:fld>
            <a:endParaRPr lang="fr-FR" dirty="0"/>
          </a:p>
        </p:txBody>
      </p:sp>
    </p:spTree>
    <p:extLst>
      <p:ext uri="{BB962C8B-B14F-4D97-AF65-F5344CB8AC3E}">
        <p14:creationId xmlns:p14="http://schemas.microsoft.com/office/powerpoint/2010/main" val="3503534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36</a:t>
            </a:fld>
            <a:endParaRPr lang="fr-FR" dirty="0"/>
          </a:p>
        </p:txBody>
      </p:sp>
    </p:spTree>
    <p:extLst>
      <p:ext uri="{BB962C8B-B14F-4D97-AF65-F5344CB8AC3E}">
        <p14:creationId xmlns:p14="http://schemas.microsoft.com/office/powerpoint/2010/main" val="33074038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37</a:t>
            </a:fld>
            <a:endParaRPr lang="fr-FR" dirty="0"/>
          </a:p>
        </p:txBody>
      </p:sp>
    </p:spTree>
    <p:extLst>
      <p:ext uri="{BB962C8B-B14F-4D97-AF65-F5344CB8AC3E}">
        <p14:creationId xmlns:p14="http://schemas.microsoft.com/office/powerpoint/2010/main" val="31065230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38</a:t>
            </a:fld>
            <a:endParaRPr lang="fr-FR" dirty="0"/>
          </a:p>
        </p:txBody>
      </p:sp>
    </p:spTree>
    <p:extLst>
      <p:ext uri="{BB962C8B-B14F-4D97-AF65-F5344CB8AC3E}">
        <p14:creationId xmlns:p14="http://schemas.microsoft.com/office/powerpoint/2010/main" val="13212233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p:sp>
      <p:sp>
        <p:nvSpPr>
          <p:cNvPr id="43011" name="Espace réservé des commentaires 2"/>
          <p:cNvSpPr>
            <a:spLocks noGrp="1"/>
          </p:cNvSpPr>
          <p:nvPr>
            <p:ph type="body" idx="1"/>
          </p:nvPr>
        </p:nvSpPr>
        <p:spPr>
          <a:noFill/>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t>39</a:t>
            </a:fld>
            <a:endParaRPr lang="fr-FR" dirty="0"/>
          </a:p>
        </p:txBody>
      </p:sp>
    </p:spTree>
    <p:extLst>
      <p:ext uri="{BB962C8B-B14F-4D97-AF65-F5344CB8AC3E}">
        <p14:creationId xmlns:p14="http://schemas.microsoft.com/office/powerpoint/2010/main" val="261007921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40</a:t>
            </a:fld>
            <a:endParaRPr lang="fr-FR" dirty="0"/>
          </a:p>
        </p:txBody>
      </p:sp>
    </p:spTree>
    <p:extLst>
      <p:ext uri="{BB962C8B-B14F-4D97-AF65-F5344CB8AC3E}">
        <p14:creationId xmlns:p14="http://schemas.microsoft.com/office/powerpoint/2010/main" val="20276032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41</a:t>
            </a:fld>
            <a:endParaRPr lang="fr-FR" dirty="0"/>
          </a:p>
        </p:txBody>
      </p:sp>
    </p:spTree>
    <p:extLst>
      <p:ext uri="{BB962C8B-B14F-4D97-AF65-F5344CB8AC3E}">
        <p14:creationId xmlns:p14="http://schemas.microsoft.com/office/powerpoint/2010/main" val="40577588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42</a:t>
            </a:fld>
            <a:endParaRPr lang="fr-FR" dirty="0"/>
          </a:p>
        </p:txBody>
      </p:sp>
    </p:spTree>
    <p:extLst>
      <p:ext uri="{BB962C8B-B14F-4D97-AF65-F5344CB8AC3E}">
        <p14:creationId xmlns:p14="http://schemas.microsoft.com/office/powerpoint/2010/main" val="12928401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43</a:t>
            </a:fld>
            <a:endParaRPr lang="fr-FR" dirty="0"/>
          </a:p>
        </p:txBody>
      </p:sp>
    </p:spTree>
    <p:extLst>
      <p:ext uri="{BB962C8B-B14F-4D97-AF65-F5344CB8AC3E}">
        <p14:creationId xmlns:p14="http://schemas.microsoft.com/office/powerpoint/2010/main" val="370776190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44</a:t>
            </a:fld>
            <a:endParaRPr lang="fr-FR" dirty="0"/>
          </a:p>
        </p:txBody>
      </p:sp>
    </p:spTree>
    <p:extLst>
      <p:ext uri="{BB962C8B-B14F-4D97-AF65-F5344CB8AC3E}">
        <p14:creationId xmlns:p14="http://schemas.microsoft.com/office/powerpoint/2010/main" val="31154903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p:sp>
      <p:sp>
        <p:nvSpPr>
          <p:cNvPr id="44035" name="Notes Placeholder 2"/>
          <p:cNvSpPr>
            <a:spLocks noGrp="1"/>
          </p:cNvSpPr>
          <p:nvPr>
            <p:ph type="body" idx="1"/>
          </p:nvPr>
        </p:nvSpPr>
        <p:spPr>
          <a:noFill/>
        </p:spPr>
        <p:txBody>
          <a:bodyPr/>
          <a:lstStyle/>
          <a:p>
            <a:pPr marL="0" marR="0" indent="0" algn="just" defTabSz="914400" rtl="0" eaLnBrk="0" fontAlgn="base" latinLnBrk="0" hangingPunct="0">
              <a:lnSpc>
                <a:spcPct val="100000"/>
              </a:lnSpc>
              <a:spcBef>
                <a:spcPct val="30000"/>
              </a:spcBef>
              <a:spcAft>
                <a:spcPct val="0"/>
              </a:spcAft>
              <a:buClrTx/>
              <a:buSzTx/>
              <a:buFont typeface="Wingdings" panose="05000000000000000000" pitchFamily="2" charset="2"/>
              <a:buChar char="§"/>
              <a:defRPr/>
            </a:pPr>
            <a:endParaRPr lang="fr-FR" sz="900" i="0"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t>45</a:t>
            </a:fld>
            <a:endParaRPr lang="fr-FR" dirty="0"/>
          </a:p>
        </p:txBody>
      </p:sp>
    </p:spTree>
    <p:extLst>
      <p:ext uri="{BB962C8B-B14F-4D97-AF65-F5344CB8AC3E}">
        <p14:creationId xmlns:p14="http://schemas.microsoft.com/office/powerpoint/2010/main" val="2361911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hasCustomPrompt="1"/>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hasCustomPrompt="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A2EF3B2D-0DD9-48C6-B964-024054A94558}" type="datetime1">
              <a:rPr lang="fr-FR" smtClean="0"/>
              <a:t>30/10/2025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C9E18CC-C2E1-43B2-A90D-5FAFFD3C4EF7}" type="slidenum">
              <a:rPr lang="fr-F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p>
            <a:r>
              <a:rPr lang="fr-FR"/>
              <a:t>Cliquez pour modifier le style du titre</a:t>
            </a:r>
          </a:p>
        </p:txBody>
      </p:sp>
      <p:sp>
        <p:nvSpPr>
          <p:cNvPr id="3" name="Espace réservé du contenu 2"/>
          <p:cNvSpPr>
            <a:spLocks noGrp="1"/>
          </p:cNvSpPr>
          <p:nvPr>
            <p:ph idx="1" hasCustomPrompt="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5E7F895B-091A-414F-8700-435429AF8881}" type="datetime1">
              <a:rPr lang="fr-FR" smtClean="0"/>
              <a:t>30/10/2025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4B89D3B-4BC8-4AC7-9E0F-58C36FE3D1D8}" type="slidenum">
              <a:rPr lang="fr-F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hasCustomPrompt="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50C601A-FC41-4D25-986F-8655A902117F}" type="datetime1">
              <a:rPr lang="fr-FR" smtClean="0"/>
              <a:t>30/10/2025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D9D356F-A5DF-4CED-863B-DCC9CE3AA66D}" type="slidenum">
              <a:rPr lang="fr-F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p>
            <a:r>
              <a:rPr lang="fr-FR"/>
              <a:t>Cliquez pour modifier le style du titre</a:t>
            </a:r>
          </a:p>
        </p:txBody>
      </p:sp>
      <p:sp>
        <p:nvSpPr>
          <p:cNvPr id="3" name="Espace réservé du contenu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p:cNvSpPr>
            <a:spLocks noGrp="1"/>
          </p:cNvSpPr>
          <p:nvPr>
            <p:ph type="dt" sz="half" idx="10"/>
          </p:nvPr>
        </p:nvSpPr>
        <p:spPr/>
        <p:txBody>
          <a:bodyPr/>
          <a:lstStyle>
            <a:lvl1pPr>
              <a:defRPr/>
            </a:lvl1pPr>
          </a:lstStyle>
          <a:p>
            <a:pPr>
              <a:defRPr/>
            </a:pPr>
            <a:fld id="{05BEEEC0-6C04-48A2-9924-C75CB01C1F5F}" type="datetime1">
              <a:rPr lang="fr-FR" smtClean="0"/>
              <a:t>30/10/2025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A54BF3E-224B-409D-B60C-BB9433181DAC}" type="slidenum">
              <a:rPr lang="fr-F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a:lvl1pPr>
          </a:lstStyle>
          <a:p>
            <a:r>
              <a:rPr lang="fr-FR"/>
              <a:t>Cliquez pour modifier le style du titre</a:t>
            </a:r>
          </a:p>
        </p:txBody>
      </p:sp>
      <p:sp>
        <p:nvSpPr>
          <p:cNvPr id="3" name="Espace réservé du texte 2"/>
          <p:cNvSpPr>
            <a:spLocks noGrp="1"/>
          </p:cNvSpPr>
          <p:nvPr>
            <p:ph type="body" idx="1" hasCustomPrompt="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hasCustomPrompt="1"/>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hasCustomPrompt="1"/>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hasCustomPrompt="1"/>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p:cNvSpPr>
            <a:spLocks noGrp="1"/>
          </p:cNvSpPr>
          <p:nvPr>
            <p:ph type="dt" sz="half" idx="10"/>
          </p:nvPr>
        </p:nvSpPr>
        <p:spPr/>
        <p:txBody>
          <a:bodyPr/>
          <a:lstStyle>
            <a:lvl1pPr>
              <a:defRPr/>
            </a:lvl1pPr>
          </a:lstStyle>
          <a:p>
            <a:pPr>
              <a:defRPr/>
            </a:pPr>
            <a:fld id="{2DD1FFB3-49B3-4800-9467-03E2F0AC57B9}" type="datetime1">
              <a:rPr lang="fr-FR" smtClean="0"/>
              <a:t>30/10/2025</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59E67532-3941-4A67-8053-5185A87A32E4}" type="slidenum">
              <a:rPr lang="fr-F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p>
            <a:r>
              <a:rPr lang="fr-FR"/>
              <a:t>Cliquez pour modifier le style du titre</a:t>
            </a:r>
          </a:p>
        </p:txBody>
      </p:sp>
      <p:sp>
        <p:nvSpPr>
          <p:cNvPr id="3" name="Espace réservé de la date 3"/>
          <p:cNvSpPr>
            <a:spLocks noGrp="1"/>
          </p:cNvSpPr>
          <p:nvPr>
            <p:ph type="dt" sz="half" idx="10"/>
          </p:nvPr>
        </p:nvSpPr>
        <p:spPr/>
        <p:txBody>
          <a:bodyPr/>
          <a:lstStyle>
            <a:lvl1pPr>
              <a:defRPr/>
            </a:lvl1pPr>
          </a:lstStyle>
          <a:p>
            <a:pPr>
              <a:defRPr/>
            </a:pPr>
            <a:fld id="{FC42D76A-5C84-4818-9C9C-0FF11133C9CF}" type="datetime1">
              <a:rPr lang="fr-FR" smtClean="0"/>
              <a:t>30/10/2025</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DA2BBD6-7447-472B-8D47-15AB77802119}" type="slidenum">
              <a:rPr lang="fr-F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FA98D693-2BD4-4F94-AA2E-AABB1B5C72A4}" type="datetime1">
              <a:rPr lang="fr-FR" smtClean="0"/>
              <a:t>30/10/2025</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2132049E-20A5-42FB-A04C-ED173148570E}" type="slidenum">
              <a:rPr lang="fr-F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hasCustomPrompt="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hasCustomPrompt="1"/>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ABD79C3E-1DC2-44B6-AAAE-F91A3E76D0AC}" type="datetime1">
              <a:rPr lang="fr-FR" smtClean="0"/>
              <a:t>30/10/2025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D3ED845-F0B0-4D1C-91CD-5A0815E05EB7}" type="slidenum">
              <a:rPr lang="fr-F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hasCustomPrompt="1"/>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04EB9F44-7621-48E0-8CEB-ABE86D1F73F8}" type="datetime1">
              <a:rPr lang="fr-FR" smtClean="0"/>
              <a:t>30/10/2025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91B3A88-4A47-4D51-8371-9CF423141194}" type="slidenum">
              <a:rPr lang="fr-F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p>
            <a:r>
              <a:rPr lang="fr-FR"/>
              <a:t>Cliquez pour modifier le style du titre</a:t>
            </a:r>
          </a:p>
        </p:txBody>
      </p:sp>
      <p:sp>
        <p:nvSpPr>
          <p:cNvPr id="3" name="Espace réservé du texte vertical 2"/>
          <p:cNvSpPr>
            <a:spLocks noGrp="1"/>
          </p:cNvSpPr>
          <p:nvPr>
            <p:ph type="body" orient="vert" idx="1" hasCustomPrompt="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93DFAB9-F121-496E-8940-7FFE62A3F47B}" type="datetime1">
              <a:rPr lang="fr-FR" smtClean="0"/>
              <a:t>30/10/2025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B4C6403-F7CE-4C1E-BAFE-4CE9C2E37F01}" type="slidenum">
              <a:rPr lang="fr-F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hasCustomPrompt="1"/>
          </p:nvPr>
        </p:nvSpPr>
        <p:spPr>
          <a:xfrm>
            <a:off x="6629400" y="274638"/>
            <a:ext cx="2057400" cy="5851525"/>
          </a:xfrm>
        </p:spPr>
        <p:txBody>
          <a:bodyPr vert="eaVert"/>
          <a:lstStyle/>
          <a:p>
            <a:r>
              <a:rPr lang="fr-FR"/>
              <a:t>Cliquez pour modifier le style du titre</a:t>
            </a:r>
          </a:p>
        </p:txBody>
      </p:sp>
      <p:sp>
        <p:nvSpPr>
          <p:cNvPr id="3" name="Espace réservé du texte vertical 2"/>
          <p:cNvSpPr>
            <a:spLocks noGrp="1"/>
          </p:cNvSpPr>
          <p:nvPr>
            <p:ph type="body" orient="vert" idx="1" hasCustomPrompt="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975D412-149F-4B63-896B-5DD01ABC0C15}" type="datetime1">
              <a:rPr lang="fr-FR" smtClean="0"/>
              <a:t>30/10/2025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6014F5D-1D39-4653-A8A3-8EBB920CC086}" type="slidenum">
              <a:rPr lang="fr-F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fr-FR"/>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mn-cs"/>
              </a:defRPr>
            </a:lvl1pPr>
          </a:lstStyle>
          <a:p>
            <a:pPr>
              <a:defRPr/>
            </a:pPr>
            <a:fld id="{1E588B7D-7FF7-4508-8EA4-0E3B8E5B0E99}" type="datetime1">
              <a:rPr lang="fr-FR" smtClean="0"/>
              <a:t>30/10/2025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mn-cs"/>
              </a:defRPr>
            </a:lvl1pPr>
          </a:lstStyle>
          <a:p>
            <a:pPr>
              <a:defRPr/>
            </a:pPr>
            <a:fld id="{EE8813D4-011B-412C-9E84-8C19DA16CFF3}" type="slidenum">
              <a:rPr lang="fr-F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Entrée manuelle 2"/>
          <p:cNvSpPr/>
          <p:nvPr/>
        </p:nvSpPr>
        <p:spPr>
          <a:xfrm rot="16200000">
            <a:off x="3886200" y="-1524000"/>
            <a:ext cx="3733800" cy="6781800"/>
          </a:xfrm>
          <a:prstGeom prst="flowChartManualInpu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4" name="Corde 3"/>
          <p:cNvSpPr/>
          <p:nvPr/>
        </p:nvSpPr>
        <p:spPr>
          <a:xfrm rot="2050349">
            <a:off x="-118254" y="5651338"/>
            <a:ext cx="3031551" cy="2473823"/>
          </a:xfrm>
          <a:prstGeom prst="chord">
            <a:avLst>
              <a:gd name="adj1" fmla="val 8952290"/>
              <a:gd name="adj2" fmla="val 19321006"/>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2053" name="TextBox 3"/>
          <p:cNvSpPr txBox="1">
            <a:spLocks noChangeArrowheads="1"/>
          </p:cNvSpPr>
          <p:nvPr/>
        </p:nvSpPr>
        <p:spPr bwMode="auto">
          <a:xfrm>
            <a:off x="265200" y="5715000"/>
            <a:ext cx="3240000" cy="923330"/>
          </a:xfrm>
          <a:prstGeom prst="rect">
            <a:avLst/>
          </a:prstGeom>
          <a:noFill/>
          <a:ln w="9525">
            <a:noFill/>
            <a:miter lim="800000"/>
          </a:ln>
        </p:spPr>
        <p:txBody>
          <a:bodyPr wrap="square">
            <a:spAutoFit/>
          </a:bodyPr>
          <a:lstStyle/>
          <a:p>
            <a:r>
              <a:rPr lang="fr-FR" b="1" dirty="0">
                <a:latin typeface="+mn-lt"/>
              </a:rPr>
              <a:t>Chargés de cours : </a:t>
            </a:r>
          </a:p>
          <a:p>
            <a:r>
              <a:rPr lang="fr-FR" b="1" dirty="0">
                <a:latin typeface="+mn-lt"/>
              </a:rPr>
              <a:t>     Dr M. MOHAMMEDI</a:t>
            </a:r>
          </a:p>
          <a:p>
            <a:r>
              <a:rPr lang="fr-FR" b="1" dirty="0">
                <a:latin typeface="+mn-lt"/>
              </a:rPr>
              <a:t>&amp;  Dr N. YESSAD</a:t>
            </a:r>
          </a:p>
        </p:txBody>
      </p:sp>
      <p:sp>
        <p:nvSpPr>
          <p:cNvPr id="2054" name="Rectangle 6"/>
          <p:cNvSpPr>
            <a:spLocks noChangeArrowheads="1"/>
          </p:cNvSpPr>
          <p:nvPr/>
        </p:nvSpPr>
        <p:spPr bwMode="auto">
          <a:xfrm>
            <a:off x="3534000" y="6477000"/>
            <a:ext cx="3171600" cy="369332"/>
          </a:xfrm>
          <a:prstGeom prst="rect">
            <a:avLst/>
          </a:prstGeom>
          <a:noFill/>
          <a:ln w="9525">
            <a:noFill/>
            <a:miter lim="800000"/>
          </a:ln>
        </p:spPr>
        <p:txBody>
          <a:bodyPr wrap="square">
            <a:spAutoFit/>
          </a:bodyPr>
          <a:lstStyle/>
          <a:p>
            <a:pPr algn="ctr"/>
            <a:r>
              <a:rPr lang="fr-FR" b="1" dirty="0">
                <a:latin typeface="+mn-lt"/>
              </a:rPr>
              <a:t>Année </a:t>
            </a:r>
            <a:r>
              <a:rPr lang="fr-FR" b="1">
                <a:latin typeface="+mn-lt"/>
              </a:rPr>
              <a:t>universitaire 2025/2026</a:t>
            </a:r>
            <a:endParaRPr lang="fr-FR" dirty="0">
              <a:latin typeface="+mn-lt"/>
            </a:endParaRPr>
          </a:p>
        </p:txBody>
      </p:sp>
      <p:sp>
        <p:nvSpPr>
          <p:cNvPr id="2056" name="Rectangle 3"/>
          <p:cNvSpPr txBox="1">
            <a:spLocks noChangeArrowheads="1"/>
          </p:cNvSpPr>
          <p:nvPr/>
        </p:nvSpPr>
        <p:spPr bwMode="auto">
          <a:xfrm>
            <a:off x="152400" y="357188"/>
            <a:ext cx="8748000" cy="1078614"/>
          </a:xfrm>
          <a:prstGeom prst="rect">
            <a:avLst/>
          </a:prstGeom>
          <a:noFill/>
          <a:ln w="9525">
            <a:noFill/>
            <a:miter lim="800000"/>
          </a:ln>
        </p:spPr>
        <p:txBody>
          <a:bodyPr/>
          <a:lstStyle/>
          <a:p>
            <a:pPr algn="ctr"/>
            <a:r>
              <a:rPr lang="fr-FR" sz="2000" dirty="0">
                <a:latin typeface="+mn-lt"/>
              </a:rPr>
              <a:t>Université Abderrahmane Mira de Bejaïa</a:t>
            </a:r>
          </a:p>
          <a:p>
            <a:pPr algn="ctr"/>
            <a:r>
              <a:rPr lang="fr-FR" sz="2000" dirty="0">
                <a:latin typeface="+mn-lt"/>
              </a:rPr>
              <a:t>Faculté des sciences exactes</a:t>
            </a:r>
          </a:p>
          <a:p>
            <a:pPr algn="ctr"/>
            <a:r>
              <a:rPr lang="fr-FR" sz="2000" dirty="0">
                <a:latin typeface="+mn-lt"/>
              </a:rPr>
              <a:t>DEPARTEMENT D’INFORMATIQUE</a:t>
            </a:r>
          </a:p>
          <a:p>
            <a:pPr algn="ctr"/>
            <a:endParaRPr lang="fr-FR" sz="2000" dirty="0">
              <a:latin typeface="+mn-lt"/>
            </a:endParaRPr>
          </a:p>
          <a:p>
            <a:pPr algn="ctr"/>
            <a:endParaRPr lang="fr-FR" sz="2000" dirty="0">
              <a:latin typeface="+mn-lt"/>
            </a:endParaRPr>
          </a:p>
        </p:txBody>
      </p:sp>
      <p:pic>
        <p:nvPicPr>
          <p:cNvPr id="11" name="Image 10" descr="logo ub taille papetrie (1)"/>
          <p:cNvPicPr/>
          <p:nvPr/>
        </p:nvPicPr>
        <p:blipFill>
          <a:blip r:embed="rId3" cstate="print"/>
          <a:srcRect/>
          <a:stretch>
            <a:fillRect/>
          </a:stretch>
        </p:blipFill>
        <p:spPr bwMode="auto">
          <a:xfrm>
            <a:off x="13800" y="423000"/>
            <a:ext cx="2196000" cy="720000"/>
          </a:xfrm>
          <a:prstGeom prst="rect">
            <a:avLst/>
          </a:prstGeom>
          <a:noFill/>
          <a:ln w="9525">
            <a:noFill/>
            <a:miter lim="800000"/>
            <a:headEnd/>
            <a:tailEnd/>
          </a:ln>
        </p:spPr>
      </p:pic>
      <p:sp>
        <p:nvSpPr>
          <p:cNvPr id="12" name="TextBox 3"/>
          <p:cNvSpPr txBox="1">
            <a:spLocks noChangeArrowheads="1"/>
          </p:cNvSpPr>
          <p:nvPr/>
        </p:nvSpPr>
        <p:spPr bwMode="auto">
          <a:xfrm>
            <a:off x="676429" y="2302781"/>
            <a:ext cx="8676000" cy="784830"/>
          </a:xfrm>
          <a:prstGeom prst="rect">
            <a:avLst/>
          </a:prstGeom>
          <a:noFill/>
          <a:ln w="9525">
            <a:noFill/>
            <a:miter lim="800000"/>
          </a:ln>
        </p:spPr>
        <p:txBody>
          <a:bodyPr wrap="square">
            <a:spAutoFit/>
          </a:bodyPr>
          <a:lstStyle/>
          <a:p>
            <a:pPr algn="ctr"/>
            <a:r>
              <a:rPr lang="fr-FR" sz="4500" b="1" i="1" dirty="0">
                <a:effectLst>
                  <a:outerShdw blurRad="38100" dist="38100" dir="2700000" algn="tl">
                    <a:srgbClr val="000000">
                      <a:alpha val="43137"/>
                    </a:srgbClr>
                  </a:outerShdw>
                </a:effectLst>
                <a:latin typeface="+mn-lt"/>
              </a:rPr>
              <a:t>Génie Logiciel</a:t>
            </a:r>
            <a:endParaRPr lang="fr-FR" sz="4500" b="1" dirty="0">
              <a:effectLst>
                <a:outerShdw blurRad="38100" dist="38100" dir="2700000" algn="tl">
                  <a:srgbClr val="000000">
                    <a:alpha val="43137"/>
                  </a:srgbClr>
                </a:outerShdw>
              </a:effectLst>
              <a:latin typeface="+mn-lt"/>
            </a:endParaRPr>
          </a:p>
        </p:txBody>
      </p:sp>
      <p:cxnSp>
        <p:nvCxnSpPr>
          <p:cNvPr id="17" name="Connecteur droit 16"/>
          <p:cNvCxnSpPr/>
          <p:nvPr/>
        </p:nvCxnSpPr>
        <p:spPr>
          <a:xfrm>
            <a:off x="1752600" y="1371600"/>
            <a:ext cx="5486400" cy="1588"/>
          </a:xfrm>
          <a:prstGeom prst="line">
            <a:avLst/>
          </a:prstGeom>
          <a:ln w="12700"/>
        </p:spPr>
        <p:style>
          <a:lnRef idx="1">
            <a:schemeClr val="dk1"/>
          </a:lnRef>
          <a:fillRef idx="0">
            <a:schemeClr val="dk1"/>
          </a:fillRef>
          <a:effectRef idx="0">
            <a:schemeClr val="dk1"/>
          </a:effectRef>
          <a:fontRef idx="minor">
            <a:schemeClr val="tx1"/>
          </a:fontRef>
        </p:style>
      </p:cxnSp>
      <p:sp>
        <p:nvSpPr>
          <p:cNvPr id="2" name="Rectangle 1"/>
          <p:cNvSpPr/>
          <p:nvPr/>
        </p:nvSpPr>
        <p:spPr>
          <a:xfrm>
            <a:off x="838200" y="4059394"/>
            <a:ext cx="7532734" cy="1383665"/>
          </a:xfrm>
          <a:prstGeom prst="rect">
            <a:avLst/>
          </a:prstGeom>
          <a:solidFill>
            <a:schemeClr val="accent1">
              <a:lumMod val="20000"/>
              <a:lumOff val="80000"/>
            </a:schemeClr>
          </a:solidFill>
        </p:spPr>
        <p:txBody>
          <a:bodyPr wrap="square">
            <a:spAutoFit/>
          </a:bodyPr>
          <a:lstStyle/>
          <a:p>
            <a:pPr algn="ctr"/>
            <a:r>
              <a:rPr lang="fr-FR" sz="2800" b="1" dirty="0"/>
              <a:t>Chapitre 4 : Diagramme de classes et d’objets (Vue statique)</a:t>
            </a:r>
          </a:p>
          <a:p>
            <a:pPr algn="ctr"/>
            <a:endParaRPr lang="fr-FR" sz="2800" b="1" dirty="0"/>
          </a:p>
        </p:txBody>
      </p:sp>
      <mc:AlternateContent xmlns:mc="http://schemas.openxmlformats.org/markup-compatibility/2006" xmlns:a14="http://schemas.microsoft.com/office/drawing/2010/main">
        <mc:Choice Requires="a14">
          <p:sp>
            <p:nvSpPr>
              <p:cNvPr id="7" name="Rectangle 6"/>
              <p:cNvSpPr/>
              <p:nvPr/>
            </p:nvSpPr>
            <p:spPr>
              <a:xfrm>
                <a:off x="3467099" y="3276600"/>
                <a:ext cx="4572000" cy="429990"/>
              </a:xfrm>
              <a:prstGeom prst="rect">
                <a:avLst/>
              </a:prstGeom>
            </p:spPr>
            <p:txBody>
              <a:bodyPr>
                <a:spAutoFit/>
              </a:bodyPr>
              <a:lstStyle/>
              <a:p>
                <a:pPr algn="ctr"/>
                <a:r>
                  <a:rPr lang="fr-FR" b="1" dirty="0">
                    <a:cs typeface="Arial" panose="020B0604020202020204" pitchFamily="34" charset="0"/>
                  </a:rPr>
                  <a:t>Niveau : </a:t>
                </a:r>
                <a14:m>
                  <m:oMath xmlns:m="http://schemas.openxmlformats.org/officeDocument/2006/math">
                    <m:sSup>
                      <m:sSupPr>
                        <m:ctrlPr>
                          <a:rPr lang="fr-FR" b="1" i="1" smtClean="0">
                            <a:latin typeface="Cambria Math" panose="02040503050406030204" pitchFamily="18" charset="0"/>
                            <a:cs typeface="Arial" panose="020B0604020202020204" pitchFamily="34" charset="0"/>
                          </a:rPr>
                        </m:ctrlPr>
                      </m:sSupPr>
                      <m:e>
                        <m:r>
                          <a:rPr lang="fr-FR" b="1" i="1" smtClean="0">
                            <a:latin typeface="Cambria Math" panose="02040503050406030204" pitchFamily="18" charset="0"/>
                            <a:cs typeface="Arial" panose="020B0604020202020204" pitchFamily="34" charset="0"/>
                          </a:rPr>
                          <m:t>𝟑</m:t>
                        </m:r>
                      </m:e>
                      <m:sup>
                        <m:r>
                          <m:rPr>
                            <m:nor/>
                          </m:rPr>
                          <a:rPr lang="fr-FR" b="1" dirty="0">
                            <a:latin typeface="Arial" panose="020B0604020202020204" pitchFamily="34" charset="0"/>
                            <a:cs typeface="Arial" panose="020B0604020202020204" pitchFamily="34" charset="0"/>
                          </a:rPr>
                          <m:t>è</m:t>
                        </m:r>
                        <m:r>
                          <m:rPr>
                            <m:nor/>
                          </m:rPr>
                          <a:rPr lang="fr-FR" b="1" dirty="0">
                            <a:latin typeface="Arial" panose="020B0604020202020204" pitchFamily="34" charset="0"/>
                            <a:cs typeface="Arial" panose="020B0604020202020204" pitchFamily="34" charset="0"/>
                          </a:rPr>
                          <m:t>me</m:t>
                        </m:r>
                      </m:sup>
                    </m:sSup>
                  </m:oMath>
                </a14:m>
                <a:r>
                  <a:rPr lang="fr-FR" b="1" dirty="0">
                    <a:cs typeface="Arial" panose="020B0604020202020204" pitchFamily="34" charset="0"/>
                  </a:rPr>
                  <a:t> année licence (MI)</a:t>
                </a:r>
              </a:p>
            </p:txBody>
          </p:sp>
        </mc:Choice>
        <mc:Fallback xmlns="">
          <p:sp>
            <p:nvSpPr>
              <p:cNvPr id="7" name="Rectangle 6"/>
              <p:cNvSpPr>
                <a:spLocks noRot="1" noChangeAspect="1" noMove="1" noResize="1" noEditPoints="1" noAdjustHandles="1" noChangeArrowheads="1" noChangeShapeType="1" noTextEdit="1"/>
              </p:cNvSpPr>
              <p:nvPr/>
            </p:nvSpPr>
            <p:spPr>
              <a:xfrm>
                <a:off x="3467099" y="3276600"/>
                <a:ext cx="4572000" cy="429990"/>
              </a:xfrm>
              <a:prstGeom prst="rect">
                <a:avLst/>
              </a:prstGeom>
              <a:blipFill rotWithShape="1">
                <a:blip r:embed="rId4"/>
                <a:stretch>
                  <a:fillRect l="-14" r="14" b="22"/>
                </a:stretch>
              </a:blipFill>
            </p:spPr>
            <p:txBody>
              <a:bodyPr/>
              <a:lstStyle/>
              <a:p>
                <a:r>
                  <a:rPr lang="en-US" altLang="en-US">
                    <a:noFill/>
                  </a:rPr>
                  <a:t> </a:t>
                </a:r>
              </a:p>
            </p:txBody>
          </p:sp>
        </mc:Fallback>
      </mc:AlternateContent>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Entrée manuelle 2"/>
          <p:cNvSpPr/>
          <p:nvPr/>
        </p:nvSpPr>
        <p:spPr>
          <a:xfrm rot="16200000">
            <a:off x="3886200" y="-1524000"/>
            <a:ext cx="3733800" cy="6781800"/>
          </a:xfrm>
          <a:prstGeom prst="flowChartManualInpu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4" name="Corde 3"/>
          <p:cNvSpPr/>
          <p:nvPr/>
        </p:nvSpPr>
        <p:spPr>
          <a:xfrm rot="2050349">
            <a:off x="-62909" y="5672931"/>
            <a:ext cx="3009901" cy="2370138"/>
          </a:xfrm>
          <a:prstGeom prst="chord">
            <a:avLst>
              <a:gd name="adj1" fmla="val 8952290"/>
              <a:gd name="adj2" fmla="val 1932100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8" name="Rectangle à coins arrondis 7"/>
          <p:cNvSpPr/>
          <p:nvPr/>
        </p:nvSpPr>
        <p:spPr>
          <a:xfrm>
            <a:off x="838200" y="457200"/>
            <a:ext cx="6705600" cy="914400"/>
          </a:xfrm>
          <a:prstGeom prst="round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spcBef>
                <a:spcPts val="600"/>
              </a:spcBef>
              <a:spcAft>
                <a:spcPts val="600"/>
              </a:spcAft>
            </a:pPr>
            <a:r>
              <a:rPr lang="fr-FR" sz="4400" dirty="0">
                <a:solidFill>
                  <a:prstClr val="black"/>
                </a:solidFill>
                <a:cs typeface="Arial" panose="020B0604020202020204" pitchFamily="34" charset="0"/>
              </a:rPr>
              <a:t>Plan du chapitre 4 </a:t>
            </a:r>
          </a:p>
        </p:txBody>
      </p:sp>
      <p:graphicFrame>
        <p:nvGraphicFramePr>
          <p:cNvPr id="9" name="Diagramme 8"/>
          <p:cNvGraphicFramePr/>
          <p:nvPr/>
        </p:nvGraphicFramePr>
        <p:xfrm>
          <a:off x="762000" y="1905000"/>
          <a:ext cx="7336155" cy="2861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Espace réservé du numéro de diapositive 9"/>
          <p:cNvSpPr>
            <a:spLocks noGrp="1"/>
          </p:cNvSpPr>
          <p:nvPr>
            <p:ph type="sldNum" sz="quarter" idx="12"/>
          </p:nvPr>
        </p:nvSpPr>
        <p:spPr>
          <a:xfrm>
            <a:off x="7010400" y="6492875"/>
            <a:ext cx="2133600" cy="365125"/>
          </a:xfrm>
        </p:spPr>
        <p:txBody>
          <a:bodyPr/>
          <a:lstStyle/>
          <a:p>
            <a:pPr>
              <a:defRPr/>
            </a:pPr>
            <a:fld id="{2132049E-20A5-42FB-A04C-ED173148570E}" type="slidenum">
              <a:rPr lang="fr-FR" sz="1400" b="1" smtClean="0">
                <a:solidFill>
                  <a:schemeClr val="tx1"/>
                </a:solidFill>
              </a:rPr>
              <a:t>2</a:t>
            </a:fld>
            <a:endParaRPr lang="fr-FR" sz="1400" b="1"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mn-lt"/>
                <a:cs typeface="Arial" panose="020B0604020202020204" pitchFamily="34" charset="0"/>
              </a:rPr>
              <a:t>Introduction</a:t>
            </a:r>
          </a:p>
        </p:txBody>
      </p:sp>
      <p:sp>
        <p:nvSpPr>
          <p:cNvPr id="11" name="ZoneTexte 10"/>
          <p:cNvSpPr txBox="1"/>
          <p:nvPr/>
        </p:nvSpPr>
        <p:spPr>
          <a:xfrm>
            <a:off x="38100" y="1676400"/>
            <a:ext cx="9067800" cy="4900295"/>
          </a:xfrm>
          <a:prstGeom prst="rect">
            <a:avLst/>
          </a:prstGeom>
          <a:noFill/>
        </p:spPr>
        <p:txBody>
          <a:bodyPr wrap="square" rtlCol="0">
            <a:spAutoFit/>
          </a:bodyPr>
          <a:lstStyle/>
          <a:p>
            <a:endParaRPr lang="fr-FR" sz="5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Un diagramme de classes constitue l'un des</a:t>
            </a:r>
            <a:r>
              <a:rPr lang="fr-FR" sz="2100" b="1" dirty="0">
                <a:latin typeface="+mj-lt"/>
              </a:rPr>
              <a:t> pivots essentiels</a:t>
            </a:r>
            <a:r>
              <a:rPr lang="fr-FR" sz="2100" dirty="0">
                <a:latin typeface="+mj-lt"/>
              </a:rPr>
              <a:t> de la modélisation avec UML. </a:t>
            </a:r>
          </a:p>
          <a:p>
            <a:pPr marL="0" indent="0" algn="just">
              <a:lnSpc>
                <a:spcPct val="150000"/>
              </a:lnSpc>
              <a:buClr>
                <a:schemeClr val="accent5">
                  <a:lumMod val="60000"/>
                  <a:lumOff val="40000"/>
                </a:schemeClr>
              </a:buClr>
              <a:buFont typeface="Wingdings" panose="05000000000000000000" pitchFamily="2" charset="2"/>
              <a:buNone/>
            </a:pPr>
            <a:endParaRPr lang="fr-FR" sz="21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Ce diagramme permet de donner la </a:t>
            </a:r>
            <a:r>
              <a:rPr lang="fr-FR" sz="2100" b="1" dirty="0">
                <a:latin typeface="+mj-lt"/>
              </a:rPr>
              <a:t>représentation statique du système</a:t>
            </a:r>
            <a:r>
              <a:rPr lang="fr-FR" sz="2100" dirty="0">
                <a:latin typeface="+mj-lt"/>
              </a:rPr>
              <a:t> à développer en intégrant dans chaque classe la partie dédiée aux données et celle consacrée aux traitement. </a:t>
            </a:r>
          </a:p>
          <a:p>
            <a:pPr marL="0" indent="0" algn="just">
              <a:lnSpc>
                <a:spcPct val="150000"/>
              </a:lnSpc>
              <a:buClr>
                <a:schemeClr val="accent5">
                  <a:lumMod val="60000"/>
                  <a:lumOff val="40000"/>
                </a:schemeClr>
              </a:buClr>
              <a:buFont typeface="Wingdings" panose="05000000000000000000" pitchFamily="2" charset="2"/>
              <a:buNone/>
            </a:pPr>
            <a:endParaRPr lang="fr-FR" sz="21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Cette représentation est centrée sur les concepts de </a:t>
            </a:r>
            <a:r>
              <a:rPr lang="fr-FR" sz="2100" b="1" dirty="0">
                <a:latin typeface="+mj-lt"/>
              </a:rPr>
              <a:t>classes et leurs relations.</a:t>
            </a:r>
            <a:endParaRPr lang="fr-FR" sz="2100" dirty="0">
              <a:latin typeface="+mj-lt"/>
            </a:endParaRPr>
          </a:p>
          <a:p>
            <a:pPr algn="just">
              <a:lnSpc>
                <a:spcPct val="150000"/>
              </a:lnSpc>
              <a:buClr>
                <a:schemeClr val="accent5">
                  <a:lumMod val="60000"/>
                  <a:lumOff val="40000"/>
                </a:schemeClr>
              </a:buClr>
            </a:pPr>
            <a:endParaRPr lang="fr-FR" sz="800" dirty="0">
              <a:latin typeface="+mj-lt"/>
            </a:endParaRPr>
          </a:p>
          <a:p>
            <a:pPr marL="0" indent="0" algn="just">
              <a:lnSpc>
                <a:spcPct val="150000"/>
              </a:lnSpc>
              <a:buClr>
                <a:schemeClr val="accent5">
                  <a:lumMod val="60000"/>
                  <a:lumOff val="40000"/>
                </a:schemeClr>
              </a:buClr>
              <a:buFont typeface="Wingdings" panose="05000000000000000000" pitchFamily="2" charset="2"/>
              <a:buNone/>
            </a:pPr>
            <a:endParaRPr lang="fr-FR" sz="8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endParaRPr lang="fr-FR" sz="21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mj-lt"/>
                <a:cs typeface="+mj-lt"/>
              </a:rPr>
              <a:t>Diagramme de classes: Concepts de base</a:t>
            </a:r>
          </a:p>
        </p:txBody>
      </p:sp>
      <p:sp>
        <p:nvSpPr>
          <p:cNvPr id="2" name="Rectangle 1"/>
          <p:cNvSpPr/>
          <p:nvPr/>
        </p:nvSpPr>
        <p:spPr>
          <a:xfrm>
            <a:off x="228600" y="2133600"/>
            <a:ext cx="8839200" cy="3969385"/>
          </a:xfrm>
          <a:prstGeom prst="rect">
            <a:avLst/>
          </a:prstGeom>
        </p:spPr>
        <p:txBody>
          <a:bodyPr wrap="square">
            <a:spAutoFit/>
          </a:bodyPr>
          <a:lstStyle/>
          <a:p>
            <a:pPr marL="342900" indent="-342900" algn="just">
              <a:lnSpc>
                <a:spcPct val="150000"/>
              </a:lnSpc>
              <a:buFont typeface="Wingdings" panose="05000000000000000000" charset="0"/>
              <a:buChar char="q"/>
            </a:pPr>
            <a:r>
              <a:rPr lang="fr-FR" sz="2100" dirty="0">
                <a:latin typeface="+mj-lt"/>
              </a:rPr>
              <a:t>Une classe est un concept </a:t>
            </a:r>
            <a:r>
              <a:rPr lang="fr-FR" sz="2100" b="1" dirty="0">
                <a:latin typeface="+mj-lt"/>
              </a:rPr>
              <a:t>abstrait</a:t>
            </a:r>
            <a:r>
              <a:rPr lang="fr-FR" sz="2100" dirty="0">
                <a:latin typeface="+mj-lt"/>
              </a:rPr>
              <a:t> qui décrit un </a:t>
            </a:r>
            <a:r>
              <a:rPr lang="fr-FR" sz="2100" b="1" dirty="0">
                <a:latin typeface="+mj-lt"/>
              </a:rPr>
              <a:t>ensemble d'objets</a:t>
            </a:r>
            <a:r>
              <a:rPr lang="fr-FR" sz="2100" dirty="0">
                <a:latin typeface="+mj-lt"/>
              </a:rPr>
              <a:t> ayant les </a:t>
            </a:r>
            <a:r>
              <a:rPr lang="fr-FR" sz="2100" b="1" dirty="0">
                <a:latin typeface="+mj-lt"/>
              </a:rPr>
              <a:t>mêmes propriétés</a:t>
            </a:r>
            <a:r>
              <a:rPr lang="fr-FR" sz="2100" dirty="0">
                <a:latin typeface="+mj-lt"/>
              </a:rPr>
              <a:t> (attributs) et </a:t>
            </a:r>
            <a:r>
              <a:rPr lang="fr-FR" sz="2100" b="1" dirty="0">
                <a:latin typeface="+mj-lt"/>
              </a:rPr>
              <a:t>un même comportement</a:t>
            </a:r>
            <a:r>
              <a:rPr lang="fr-FR" sz="2100" dirty="0">
                <a:latin typeface="+mj-lt"/>
              </a:rPr>
              <a:t> (opérations). </a:t>
            </a:r>
          </a:p>
          <a:p>
            <a:pPr marL="342900" indent="-342900" algn="just">
              <a:lnSpc>
                <a:spcPct val="150000"/>
              </a:lnSpc>
              <a:buFont typeface="Wingdings" panose="05000000000000000000" charset="0"/>
              <a:buChar char="q"/>
            </a:pPr>
            <a:endParaRPr lang="fr-FR" sz="2100" dirty="0">
              <a:latin typeface="+mj-lt"/>
            </a:endParaRPr>
          </a:p>
          <a:p>
            <a:pPr marL="342900" indent="-342900" algn="just">
              <a:lnSpc>
                <a:spcPct val="150000"/>
              </a:lnSpc>
              <a:buFont typeface="Wingdings" panose="05000000000000000000" charset="0"/>
              <a:buChar char="q"/>
            </a:pPr>
            <a:r>
              <a:rPr lang="fr-FR" sz="2100" dirty="0">
                <a:latin typeface="+mj-lt"/>
              </a:rPr>
              <a:t>Une classe peut représenter des éléments </a:t>
            </a:r>
            <a:r>
              <a:rPr lang="fr-FR" sz="2100" b="1" dirty="0">
                <a:latin typeface="+mj-lt"/>
              </a:rPr>
              <a:t>variés</a:t>
            </a:r>
            <a:r>
              <a:rPr lang="fr-FR" sz="2100" dirty="0">
                <a:latin typeface="+mj-lt"/>
              </a:rPr>
              <a:t> comme :</a:t>
            </a:r>
          </a:p>
          <a:p>
            <a:pPr marL="1257300" lvl="2" indent="-342900" algn="just">
              <a:lnSpc>
                <a:spcPct val="150000"/>
              </a:lnSpc>
              <a:buFont typeface="Arial" panose="020B0604020202020204" pitchFamily="34" charset="0"/>
              <a:buChar char="•"/>
            </a:pPr>
            <a:r>
              <a:rPr lang="fr-FR" sz="2100" dirty="0">
                <a:latin typeface="+mj-lt"/>
              </a:rPr>
              <a:t>des éléments concrets (ex. :des avions) ;</a:t>
            </a:r>
          </a:p>
          <a:p>
            <a:pPr marL="1257300" lvl="2" indent="-342900" algn="just">
              <a:lnSpc>
                <a:spcPct val="150000"/>
              </a:lnSpc>
              <a:buFont typeface="Arial" panose="020B0604020202020204" pitchFamily="34" charset="0"/>
              <a:buChar char="•"/>
            </a:pPr>
            <a:r>
              <a:rPr lang="fr-FR" sz="2100" dirty="0">
                <a:latin typeface="+mj-lt"/>
              </a:rPr>
              <a:t>des éléments abstraits (ex. : service ) ;</a:t>
            </a:r>
          </a:p>
          <a:p>
            <a:pPr marL="1257300" lvl="2" indent="-342900" algn="just">
              <a:lnSpc>
                <a:spcPct val="150000"/>
              </a:lnSpc>
              <a:buFont typeface="Arial" panose="020B0604020202020204" pitchFamily="34" charset="0"/>
              <a:buChar char="•"/>
            </a:pPr>
            <a:r>
              <a:rPr lang="fr-FR" sz="2100" dirty="0">
                <a:latin typeface="+mj-lt"/>
              </a:rPr>
              <a:t>des éléments d'une application (ex. : boites de dialogues) ;</a:t>
            </a:r>
          </a:p>
          <a:p>
            <a:pPr marL="1257300" lvl="2" indent="-342900" algn="just">
              <a:lnSpc>
                <a:spcPct val="150000"/>
              </a:lnSpc>
              <a:buFont typeface="Arial" panose="020B0604020202020204" pitchFamily="34" charset="0"/>
              <a:buChar char="•"/>
            </a:pPr>
            <a:r>
              <a:rPr lang="fr-FR" sz="2100" dirty="0">
                <a:latin typeface="+mj-lt"/>
              </a:rPr>
              <a:t>des éléments comportementaux (ex. : des tâches), etc.</a:t>
            </a:r>
          </a:p>
        </p:txBody>
      </p:sp>
      <p:sp>
        <p:nvSpPr>
          <p:cNvPr id="4" name="Text Box 3"/>
          <p:cNvSpPr txBox="1"/>
          <p:nvPr/>
        </p:nvSpPr>
        <p:spPr>
          <a:xfrm>
            <a:off x="228600" y="1143000"/>
            <a:ext cx="2195830" cy="829945"/>
          </a:xfrm>
          <a:prstGeom prst="rect">
            <a:avLst/>
          </a:prstGeom>
          <a:noFill/>
        </p:spPr>
        <p:txBody>
          <a:bodyPr wrap="square" rtlCol="0" anchor="t">
            <a:spAutoFit/>
          </a:bodyPr>
          <a:lstStyle/>
          <a:p>
            <a:pPr algn="just">
              <a:lnSpc>
                <a:spcPct val="150000"/>
              </a:lnSpc>
            </a:pPr>
            <a:r>
              <a:rPr lang="fr-FR" sz="3200" b="1" dirty="0">
                <a:latin typeface="Andalus" panose="02020603050405020304" charset="0"/>
                <a:cs typeface="Andalus" panose="02020603050405020304" charset="0"/>
                <a:sym typeface="+mn-ea"/>
              </a:rPr>
              <a:t>Classe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Concepts de base</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Rectangle 1"/>
          <p:cNvSpPr/>
          <p:nvPr/>
        </p:nvSpPr>
        <p:spPr>
          <a:xfrm>
            <a:off x="177800" y="1905000"/>
            <a:ext cx="8792845" cy="3646170"/>
          </a:xfrm>
          <a:prstGeom prst="rect">
            <a:avLst/>
          </a:prstGeom>
        </p:spPr>
        <p:txBody>
          <a:bodyPr wrap="square">
            <a:spAutoFit/>
          </a:bodyPr>
          <a:lstStyle/>
          <a:p>
            <a:pPr marL="342900" indent="-342900" algn="just">
              <a:buClr>
                <a:srgbClr val="558ED5"/>
              </a:buClr>
              <a:buFont typeface="Wingdings" panose="05000000000000000000" charset="0"/>
              <a:buChar char="q"/>
            </a:pPr>
            <a:r>
              <a:rPr lang="fr-FR" sz="2100" dirty="0">
                <a:latin typeface="+mn-lt"/>
                <a:cs typeface="+mn-lt"/>
              </a:rPr>
              <a:t>Une classe se représente à l'aide d'un</a:t>
            </a:r>
            <a:r>
              <a:rPr lang="fr-FR" sz="2100" b="1" dirty="0">
                <a:latin typeface="+mn-lt"/>
                <a:cs typeface="+mn-lt"/>
              </a:rPr>
              <a:t> rectangle </a:t>
            </a:r>
            <a:r>
              <a:rPr lang="fr-FR" sz="2100" dirty="0">
                <a:latin typeface="+mn-lt"/>
                <a:cs typeface="+mn-lt"/>
              </a:rPr>
              <a:t>comportant </a:t>
            </a:r>
            <a:r>
              <a:rPr lang="fr-FR" sz="2100" b="1" dirty="0">
                <a:latin typeface="+mn-lt"/>
                <a:cs typeface="+mn-lt"/>
              </a:rPr>
              <a:t>plusieurs compartiments</a:t>
            </a:r>
            <a:r>
              <a:rPr lang="fr-FR" sz="2100" dirty="0">
                <a:latin typeface="+mn-lt"/>
                <a:cs typeface="+mn-lt"/>
              </a:rPr>
              <a:t>. </a:t>
            </a:r>
            <a:r>
              <a:rPr lang="fr-FR" sz="2100" b="1" dirty="0">
                <a:latin typeface="+mn-lt"/>
                <a:cs typeface="+mn-lt"/>
              </a:rPr>
              <a:t>Les trois</a:t>
            </a:r>
            <a:r>
              <a:rPr lang="fr-FR" sz="2100" dirty="0">
                <a:latin typeface="+mn-lt"/>
                <a:cs typeface="+mn-lt"/>
              </a:rPr>
              <a:t> compartiments de base sont :</a:t>
            </a:r>
          </a:p>
          <a:p>
            <a:pPr marL="1257300" lvl="2" indent="-342900" algn="just">
              <a:buClr>
                <a:srgbClr val="C6D9F1"/>
              </a:buClr>
              <a:buFont typeface="Arial" panose="020B0604020202020204" pitchFamily="34" charset="0"/>
              <a:buChar char="•"/>
            </a:pPr>
            <a:r>
              <a:rPr lang="fr-FR" sz="2100" dirty="0">
                <a:latin typeface="+mn-lt"/>
                <a:cs typeface="+mn-lt"/>
              </a:rPr>
              <a:t>la désignation de la classe</a:t>
            </a:r>
          </a:p>
          <a:p>
            <a:pPr marL="1257300" lvl="2" indent="-342900" algn="just">
              <a:buClr>
                <a:srgbClr val="C6D9F1"/>
              </a:buClr>
              <a:buFont typeface="Arial" panose="020B0604020202020204" pitchFamily="34" charset="0"/>
              <a:buChar char="•"/>
            </a:pPr>
            <a:r>
              <a:rPr lang="fr-FR" sz="2100" dirty="0">
                <a:latin typeface="+mn-lt"/>
                <a:cs typeface="+mn-lt"/>
              </a:rPr>
              <a:t>la description des attributs</a:t>
            </a:r>
          </a:p>
          <a:p>
            <a:pPr marL="1257300" lvl="2" indent="-342900" algn="just">
              <a:buClr>
                <a:srgbClr val="C6D9F1"/>
              </a:buClr>
              <a:buFont typeface="Arial" panose="020B0604020202020204" pitchFamily="34" charset="0"/>
              <a:buChar char="•"/>
            </a:pPr>
            <a:r>
              <a:rPr lang="fr-FR" sz="2100" dirty="0">
                <a:latin typeface="+mn-lt"/>
                <a:cs typeface="+mn-lt"/>
              </a:rPr>
              <a:t>la description des opérations</a:t>
            </a:r>
          </a:p>
          <a:p>
            <a:pPr marL="1257300" lvl="2" indent="-342900" algn="just">
              <a:buClr>
                <a:srgbClr val="C6D9F1"/>
              </a:buClr>
              <a:buFont typeface="Wingdings" panose="05000000000000000000" charset="0"/>
              <a:buChar char="q"/>
            </a:pPr>
            <a:endParaRPr lang="fr-FR" sz="2100" dirty="0">
              <a:latin typeface="+mj-ea"/>
              <a:cs typeface="+mj-ea"/>
            </a:endParaRPr>
          </a:p>
          <a:p>
            <a:pPr marL="342900" indent="-342900" algn="just">
              <a:buClr>
                <a:srgbClr val="558ED5"/>
              </a:buClr>
              <a:buFont typeface="Wingdings" panose="05000000000000000000" charset="0"/>
              <a:buChar char="q"/>
            </a:pPr>
            <a:r>
              <a:rPr lang="fr-FR" sz="2100" b="1" dirty="0">
                <a:latin typeface="+mn-lt"/>
                <a:cs typeface="+mn-lt"/>
              </a:rPr>
              <a:t>Deux</a:t>
            </a:r>
            <a:r>
              <a:rPr lang="fr-FR" sz="2100" dirty="0">
                <a:latin typeface="+mn-lt"/>
                <a:cs typeface="+mn-lt"/>
              </a:rPr>
              <a:t> autres compartiments peuvent être aussi indiqués:</a:t>
            </a:r>
          </a:p>
          <a:p>
            <a:pPr marL="1257300" lvl="2" indent="-342900" algn="just">
              <a:buClr>
                <a:srgbClr val="8EB4E3"/>
              </a:buClr>
              <a:buFont typeface="Arial" panose="020B0604020202020204" pitchFamily="34" charset="0"/>
              <a:buChar char="•"/>
            </a:pPr>
            <a:r>
              <a:rPr lang="fr-FR" sz="2100" dirty="0">
                <a:latin typeface="+mn-lt"/>
                <a:cs typeface="+mn-lt"/>
              </a:rPr>
              <a:t>la description des responsabilités qui énumère l'ensemble des tâches devant être assurées par la classe.</a:t>
            </a:r>
          </a:p>
          <a:p>
            <a:pPr marL="1257300" lvl="2" indent="-342900" algn="just">
              <a:buClr>
                <a:srgbClr val="8EB4E3"/>
              </a:buClr>
              <a:buFont typeface="Arial" panose="020B0604020202020204" pitchFamily="34" charset="0"/>
              <a:buChar char="•"/>
            </a:pPr>
            <a:r>
              <a:rPr lang="fr-FR" sz="2100" dirty="0">
                <a:latin typeface="+mn-lt"/>
                <a:cs typeface="+mn-lt"/>
              </a:rPr>
              <a:t>la description des exceptions qui énumère les situations exceptionnelles devant être traitées et gérées par la classe.</a:t>
            </a:r>
          </a:p>
        </p:txBody>
      </p:sp>
      <p:sp>
        <p:nvSpPr>
          <p:cNvPr id="3" name="Text Box 2"/>
          <p:cNvSpPr txBox="1"/>
          <p:nvPr/>
        </p:nvSpPr>
        <p:spPr>
          <a:xfrm>
            <a:off x="228600" y="1219200"/>
            <a:ext cx="7391400" cy="583565"/>
          </a:xfrm>
          <a:prstGeom prst="rect">
            <a:avLst/>
          </a:prstGeom>
          <a:noFill/>
        </p:spPr>
        <p:txBody>
          <a:bodyPr wrap="square" rtlCol="0" anchor="t">
            <a:spAutoFit/>
          </a:bodyPr>
          <a:lstStyle/>
          <a:p>
            <a:pPr algn="just"/>
            <a:r>
              <a:rPr lang="fr-FR" sz="3200" b="1" dirty="0">
                <a:latin typeface="Andalus" panose="02020603050405020304" charset="0"/>
                <a:cs typeface="Andalus" panose="02020603050405020304" charset="0"/>
                <a:sym typeface="+mn-ea"/>
              </a:rPr>
              <a:t>Représentation UML d'une classe</a:t>
            </a:r>
          </a:p>
        </p:txBody>
      </p:sp>
      <p:sp>
        <p:nvSpPr>
          <p:cNvPr id="4" name="Text Box 3"/>
          <p:cNvSpPr txBox="1"/>
          <p:nvPr/>
        </p:nvSpPr>
        <p:spPr>
          <a:xfrm>
            <a:off x="291465" y="5791200"/>
            <a:ext cx="8560435" cy="737235"/>
          </a:xfrm>
          <a:prstGeom prst="rect">
            <a:avLst/>
          </a:prstGeom>
          <a:solidFill>
            <a:schemeClr val="tx2">
              <a:lumMod val="20000"/>
              <a:lumOff val="80000"/>
            </a:schemeClr>
          </a:solidFill>
        </p:spPr>
        <p:txBody>
          <a:bodyPr wrap="square" rtlCol="0" anchor="t">
            <a:spAutoFit/>
          </a:bodyPr>
          <a:lstStyle/>
          <a:p>
            <a:pPr algn="just"/>
            <a:r>
              <a:rPr lang="fr-FR" sz="2100" b="1" dirty="0">
                <a:latin typeface="+mn-lt"/>
                <a:cs typeface="+mn-lt"/>
                <a:sym typeface="+mn-ea"/>
              </a:rPr>
              <a:t>Remarque</a:t>
            </a:r>
            <a:r>
              <a:rPr lang="fr-FR" sz="2100" dirty="0">
                <a:latin typeface="+mn-lt"/>
                <a:cs typeface="+mn-lt"/>
                <a:sym typeface="+mn-ea"/>
              </a:rPr>
              <a:t>: Il est à noter qu'une description d'une classe peut être restreinte à un  nombre réduit de compartiments selon les objectifs de la modélisation</a:t>
            </a:r>
            <a:endParaRPr lang="en-US" sz="2100">
              <a:latin typeface="+mn-lt"/>
              <a:cs typeface="+mn-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Concepts de base</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3" name="Text Box 2"/>
          <p:cNvSpPr txBox="1"/>
          <p:nvPr/>
        </p:nvSpPr>
        <p:spPr>
          <a:xfrm>
            <a:off x="228600" y="1371600"/>
            <a:ext cx="5645785" cy="583565"/>
          </a:xfrm>
          <a:prstGeom prst="rect">
            <a:avLst/>
          </a:prstGeom>
          <a:noFill/>
        </p:spPr>
        <p:txBody>
          <a:bodyPr wrap="none" rtlCol="0" anchor="t">
            <a:spAutoFit/>
          </a:bodyPr>
          <a:lstStyle/>
          <a:p>
            <a:pPr algn="just"/>
            <a:r>
              <a:rPr lang="fr-FR" sz="3200" b="1" dirty="0">
                <a:latin typeface="Andalus" panose="02020603050405020304" charset="0"/>
                <a:cs typeface="Andalus" panose="02020603050405020304" charset="0"/>
                <a:sym typeface="+mn-ea"/>
              </a:rPr>
              <a:t>Représentation UML d'une classe</a:t>
            </a:r>
          </a:p>
        </p:txBody>
      </p:sp>
      <p:pic>
        <p:nvPicPr>
          <p:cNvPr id="5" name="Content Placeholder 4"/>
          <p:cNvPicPr>
            <a:picLocks noGrp="1" noChangeAspect="1"/>
          </p:cNvPicPr>
          <p:nvPr>
            <p:ph idx="1"/>
          </p:nvPr>
        </p:nvPicPr>
        <p:blipFill>
          <a:blip r:embed="rId3">
            <a:clrChange>
              <a:clrFrom>
                <a:srgbClr val="FFFFFF">
                  <a:alpha val="100000"/>
                </a:srgbClr>
              </a:clrFrom>
              <a:clrTo>
                <a:srgbClr val="FFFFFF">
                  <a:alpha val="100000"/>
                  <a:alpha val="0"/>
                </a:srgbClr>
              </a:clrTo>
            </a:clrChange>
            <a:grayscl/>
          </a:blip>
          <a:stretch>
            <a:fillRect/>
          </a:stretch>
        </p:blipFill>
        <p:spPr>
          <a:xfrm>
            <a:off x="152400" y="2362200"/>
            <a:ext cx="8973820" cy="33299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Concepts de base</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304800" y="1914525"/>
            <a:ext cx="8669655" cy="4615815"/>
          </a:xfrm>
          <a:prstGeom prst="rect">
            <a:avLst/>
          </a:prstGeom>
          <a:noFill/>
        </p:spPr>
        <p:txBody>
          <a:bodyPr wrap="square" rtlCol="0">
            <a:spAutoFit/>
          </a:bodyPr>
          <a:lstStyle/>
          <a:p>
            <a:pPr marL="342900" indent="-342900" algn="just">
              <a:buClr>
                <a:srgbClr val="558ED5"/>
              </a:buClr>
              <a:buFont typeface="Wingdings" panose="05000000000000000000" charset="0"/>
              <a:buChar char="q"/>
            </a:pPr>
            <a:r>
              <a:rPr lang="fr-FR" sz="2100" dirty="0">
                <a:latin typeface="+mj-lt"/>
                <a:cs typeface="+mj-lt"/>
              </a:rPr>
              <a:t>Un attribut est une </a:t>
            </a:r>
            <a:r>
              <a:rPr lang="fr-FR" sz="2100" b="1" dirty="0">
                <a:latin typeface="+mj-lt"/>
                <a:cs typeface="+mj-lt"/>
              </a:rPr>
              <a:t>propriétés élémentaires</a:t>
            </a:r>
            <a:r>
              <a:rPr lang="fr-FR" sz="2100" dirty="0">
                <a:latin typeface="+mj-lt"/>
                <a:cs typeface="+mj-lt"/>
              </a:rPr>
              <a:t> d'une classe. </a:t>
            </a:r>
          </a:p>
          <a:p>
            <a:pPr marL="342900" indent="-342900" algn="just">
              <a:buClr>
                <a:srgbClr val="558ED5"/>
              </a:buClr>
              <a:buFont typeface="Wingdings" panose="05000000000000000000" charset="0"/>
              <a:buChar char="q"/>
            </a:pPr>
            <a:r>
              <a:rPr lang="fr-FR" sz="2100" dirty="0">
                <a:latin typeface="+mj-lt"/>
                <a:cs typeface="+mj-lt"/>
              </a:rPr>
              <a:t>Représente les données encapsulées dans les objets de cette classe. </a:t>
            </a:r>
          </a:p>
          <a:p>
            <a:pPr marL="342900" indent="-342900" algn="just">
              <a:buClr>
                <a:srgbClr val="558ED5"/>
              </a:buClr>
              <a:buFont typeface="Wingdings" panose="05000000000000000000" charset="0"/>
              <a:buChar char="q"/>
            </a:pPr>
            <a:r>
              <a:rPr lang="fr-FR" sz="2100" dirty="0">
                <a:latin typeface="+mj-lt"/>
                <a:cs typeface="+mj-lt"/>
              </a:rPr>
              <a:t>Un attribut est définie par </a:t>
            </a:r>
            <a:r>
              <a:rPr lang="fr-FR" sz="2100" b="1" dirty="0">
                <a:latin typeface="+mj-lt"/>
                <a:cs typeface="+mj-lt"/>
              </a:rPr>
              <a:t>un nom</a:t>
            </a:r>
            <a:r>
              <a:rPr lang="fr-FR" sz="2100" dirty="0">
                <a:latin typeface="+mj-lt"/>
                <a:cs typeface="+mj-lt"/>
              </a:rPr>
              <a:t>, </a:t>
            </a:r>
            <a:r>
              <a:rPr lang="fr-FR" sz="2100" b="1" dirty="0">
                <a:latin typeface="+mj-lt"/>
                <a:cs typeface="+mj-lt"/>
              </a:rPr>
              <a:t>un type de données</a:t>
            </a:r>
            <a:r>
              <a:rPr lang="fr-FR" sz="2100" dirty="0">
                <a:latin typeface="+mj-lt"/>
                <a:cs typeface="+mj-lt"/>
              </a:rPr>
              <a:t>, </a:t>
            </a:r>
            <a:r>
              <a:rPr lang="fr-FR" sz="2100" b="1" dirty="0">
                <a:latin typeface="+mj-lt"/>
                <a:cs typeface="+mj-lt"/>
              </a:rPr>
              <a:t>une visibilité </a:t>
            </a:r>
            <a:r>
              <a:rPr lang="fr-FR" sz="2100" dirty="0">
                <a:latin typeface="+mj-lt"/>
                <a:cs typeface="+mj-lt"/>
              </a:rPr>
              <a:t>et peut être initialisé.</a:t>
            </a:r>
          </a:p>
          <a:p>
            <a:pPr marL="342900" indent="-342900" algn="just">
              <a:buClr>
                <a:srgbClr val="558ED5"/>
              </a:buClr>
              <a:buFont typeface="Wingdings" panose="05000000000000000000" charset="0"/>
              <a:buChar char="q"/>
            </a:pPr>
            <a:r>
              <a:rPr lang="fr-FR" sz="2100" dirty="0">
                <a:latin typeface="+mj-lt"/>
                <a:cs typeface="+mj-lt"/>
              </a:rPr>
              <a:t> La syntaxe complète de déclaration d'un attribut est la suivante :</a:t>
            </a:r>
          </a:p>
          <a:p>
            <a:pPr marL="0" indent="0" algn="just">
              <a:buClr>
                <a:srgbClr val="558ED5"/>
              </a:buClr>
              <a:buFont typeface="Wingdings" panose="05000000000000000000" charset="0"/>
              <a:buNone/>
            </a:pPr>
            <a:endParaRPr lang="fr-FR" sz="2100" dirty="0">
              <a:latin typeface="+mj-lt"/>
              <a:cs typeface="+mj-lt"/>
            </a:endParaRPr>
          </a:p>
          <a:p>
            <a:pPr algn="just">
              <a:buClrTx/>
              <a:buSzTx/>
              <a:buFontTx/>
            </a:pPr>
            <a:r>
              <a:rPr lang="fr-FR" sz="2100" b="1" dirty="0">
                <a:latin typeface="+mj-lt"/>
                <a:cs typeface="+mj-lt"/>
              </a:rPr>
              <a:t>           Visibilité / Nom attribut : type [=valeur initiale {propriétés}]</a:t>
            </a:r>
          </a:p>
          <a:p>
            <a:pPr algn="just"/>
            <a:endParaRPr lang="fr-FR" sz="2100" b="1" dirty="0">
              <a:latin typeface="+mj-lt"/>
              <a:cs typeface="+mj-lt"/>
            </a:endParaRPr>
          </a:p>
          <a:p>
            <a:pPr marL="342900" indent="-342900" algn="just">
              <a:buClr>
                <a:srgbClr val="8EB4E3"/>
              </a:buClr>
              <a:buFont typeface="Arial" panose="020B0604020202020204" pitchFamily="34" charset="0"/>
              <a:buChar char="•"/>
            </a:pPr>
            <a:r>
              <a:rPr lang="fr-FR" sz="2100" dirty="0">
                <a:latin typeface="+mj-lt"/>
                <a:cs typeface="+mj-lt"/>
              </a:rPr>
              <a:t>Le nom de l'attribut doit </a:t>
            </a:r>
            <a:r>
              <a:rPr lang="fr-FR" sz="2100" b="1" dirty="0">
                <a:latin typeface="+mj-lt"/>
                <a:cs typeface="+mj-lt"/>
              </a:rPr>
              <a:t>être unique </a:t>
            </a:r>
            <a:r>
              <a:rPr lang="fr-FR" sz="2100" dirty="0">
                <a:latin typeface="+mj-lt"/>
                <a:cs typeface="+mj-lt"/>
              </a:rPr>
              <a:t>dans la classe et son type peut être de </a:t>
            </a:r>
            <a:r>
              <a:rPr lang="fr-FR" sz="2100" b="1" dirty="0">
                <a:latin typeface="+mj-lt"/>
                <a:cs typeface="+mj-lt"/>
              </a:rPr>
              <a:t>type primitif</a:t>
            </a:r>
            <a:r>
              <a:rPr lang="fr-FR" sz="2100" dirty="0">
                <a:latin typeface="+mj-lt"/>
                <a:cs typeface="+mj-lt"/>
              </a:rPr>
              <a:t> (entier, chaîne de caractère,etc). </a:t>
            </a:r>
          </a:p>
          <a:p>
            <a:pPr marL="342900" indent="-342900" algn="just">
              <a:buClr>
                <a:srgbClr val="8EB4E3"/>
              </a:buClr>
              <a:buFont typeface="Arial" panose="020B0604020202020204" pitchFamily="34" charset="0"/>
              <a:buChar char="•"/>
            </a:pPr>
            <a:r>
              <a:rPr lang="fr-FR" sz="2100" dirty="0">
                <a:latin typeface="+mj-lt"/>
                <a:cs typeface="+mj-lt"/>
              </a:rPr>
              <a:t>La valeur initiale est une valeur facultative donnée à l'initialisation d’un attribut de la classe.</a:t>
            </a:r>
          </a:p>
          <a:p>
            <a:pPr marL="342900" indent="-342900" algn="just">
              <a:buClr>
                <a:srgbClr val="8EB4E3"/>
              </a:buClr>
              <a:buFont typeface="Arial" panose="020B0604020202020204" pitchFamily="34" charset="0"/>
              <a:buChar char="•"/>
            </a:pPr>
            <a:r>
              <a:rPr lang="fr-FR" sz="2100" dirty="0">
                <a:latin typeface="+mj-lt"/>
                <a:cs typeface="+mj-lt"/>
              </a:rPr>
              <a:t>Le champ {propriétés} représente aussi des valeurs marquées facultatives (ex. "interdit" pour mise à jour interdite).</a:t>
            </a:r>
          </a:p>
        </p:txBody>
      </p:sp>
      <p:sp>
        <p:nvSpPr>
          <p:cNvPr id="4" name="Text Box 3"/>
          <p:cNvSpPr txBox="1"/>
          <p:nvPr/>
        </p:nvSpPr>
        <p:spPr>
          <a:xfrm>
            <a:off x="381000" y="1026160"/>
            <a:ext cx="2195830" cy="829945"/>
          </a:xfrm>
          <a:prstGeom prst="rect">
            <a:avLst/>
          </a:prstGeom>
          <a:noFill/>
        </p:spPr>
        <p:txBody>
          <a:bodyPr wrap="square" rtlCol="0" anchor="t">
            <a:spAutoFit/>
          </a:bodyPr>
          <a:lstStyle/>
          <a:p>
            <a:pPr algn="just">
              <a:lnSpc>
                <a:spcPct val="150000"/>
              </a:lnSpc>
            </a:pPr>
            <a:r>
              <a:rPr lang="fr-FR" sz="3200" b="1" dirty="0">
                <a:latin typeface="Andalus" panose="02020603050405020304" charset="0"/>
                <a:cs typeface="Andalus" panose="02020603050405020304" charset="0"/>
                <a:sym typeface="+mn-ea"/>
              </a:rPr>
              <a:t>Attributs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Concepts de base</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304800" y="1981200"/>
            <a:ext cx="8669655" cy="1383665"/>
          </a:xfrm>
          <a:prstGeom prst="rect">
            <a:avLst/>
          </a:prstGeom>
          <a:noFill/>
        </p:spPr>
        <p:txBody>
          <a:bodyPr wrap="square" rtlCol="0">
            <a:spAutoFit/>
          </a:bodyPr>
          <a:lstStyle/>
          <a:p>
            <a:pPr marL="342900" indent="-342900" algn="just">
              <a:buFont typeface="Wingdings" panose="05000000000000000000" charset="0"/>
              <a:buChar char="q"/>
            </a:pPr>
            <a:r>
              <a:rPr lang="fr-FR" sz="2100" b="1" dirty="0">
                <a:latin typeface="+mj-lt"/>
                <a:cs typeface="+mj-lt"/>
              </a:rPr>
              <a:t>Les attributs dérivés</a:t>
            </a:r>
            <a:r>
              <a:rPr lang="fr-FR" sz="2100" dirty="0">
                <a:latin typeface="+mj-lt"/>
                <a:cs typeface="+mj-lt"/>
              </a:rPr>
              <a:t> sont des attributs dont leurs valeur peut être </a:t>
            </a:r>
            <a:r>
              <a:rPr lang="fr-FR" sz="2100" b="1" dirty="0">
                <a:latin typeface="+mj-lt"/>
                <a:cs typeface="+mj-lt"/>
              </a:rPr>
              <a:t>calculée</a:t>
            </a:r>
            <a:r>
              <a:rPr lang="fr-FR" sz="2100" dirty="0">
                <a:latin typeface="+mj-lt"/>
                <a:cs typeface="+mj-lt"/>
              </a:rPr>
              <a:t> à partir d'autres attributs de la classe.</a:t>
            </a:r>
          </a:p>
          <a:p>
            <a:pPr marL="0" indent="0" algn="just">
              <a:buFont typeface="Wingdings" panose="05000000000000000000" charset="0"/>
              <a:buNone/>
            </a:pPr>
            <a:endParaRPr lang="fr-FR" sz="2100" dirty="0">
              <a:latin typeface="+mj-lt"/>
              <a:cs typeface="+mj-lt"/>
            </a:endParaRPr>
          </a:p>
          <a:p>
            <a:pPr marL="342900" indent="-342900" algn="just">
              <a:buFont typeface="Wingdings" panose="05000000000000000000" charset="0"/>
              <a:buChar char="q"/>
            </a:pPr>
            <a:r>
              <a:rPr lang="fr-FR" sz="2100" dirty="0">
                <a:latin typeface="+mj-lt"/>
                <a:cs typeface="+mj-lt"/>
              </a:rPr>
              <a:t>Les attributs dérivés sont notés par </a:t>
            </a:r>
            <a:r>
              <a:rPr lang="fr-FR" sz="2100" b="1" dirty="0">
                <a:latin typeface="+mj-lt"/>
                <a:cs typeface="+mj-lt"/>
              </a:rPr>
              <a:t>"/nom de l'attribut dérivé"</a:t>
            </a:r>
          </a:p>
        </p:txBody>
      </p:sp>
      <p:sp>
        <p:nvSpPr>
          <p:cNvPr id="4" name="Text Box 3"/>
          <p:cNvSpPr txBox="1"/>
          <p:nvPr/>
        </p:nvSpPr>
        <p:spPr>
          <a:xfrm>
            <a:off x="228600" y="990600"/>
            <a:ext cx="4278630" cy="829945"/>
          </a:xfrm>
          <a:prstGeom prst="rect">
            <a:avLst/>
          </a:prstGeom>
          <a:noFill/>
        </p:spPr>
        <p:txBody>
          <a:bodyPr wrap="square" rtlCol="0" anchor="t">
            <a:spAutoFit/>
          </a:bodyPr>
          <a:lstStyle/>
          <a:p>
            <a:pPr algn="just">
              <a:lnSpc>
                <a:spcPct val="150000"/>
              </a:lnSpc>
            </a:pPr>
            <a:r>
              <a:rPr lang="fr-FR" sz="3200" b="1" dirty="0">
                <a:latin typeface="Andalus" panose="02020603050405020304" charset="0"/>
                <a:cs typeface="Andalus" panose="02020603050405020304" charset="0"/>
                <a:sym typeface="+mn-ea"/>
              </a:rPr>
              <a:t>Attributs (suite)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Concepts de base</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304800" y="2038985"/>
            <a:ext cx="8664575" cy="4616648"/>
          </a:xfrm>
          <a:prstGeom prst="rect">
            <a:avLst/>
          </a:prstGeom>
          <a:noFill/>
        </p:spPr>
        <p:txBody>
          <a:bodyPr wrap="square" rtlCol="0">
            <a:spAutoFit/>
          </a:bodyPr>
          <a:lstStyle/>
          <a:p>
            <a:pPr marL="342900" indent="-342900" algn="just">
              <a:lnSpc>
                <a:spcPct val="150000"/>
              </a:lnSpc>
              <a:buClr>
                <a:srgbClr val="558ED5"/>
              </a:buClr>
              <a:buFont typeface="Wingdings" panose="05000000000000000000" charset="0"/>
              <a:buChar char="q"/>
            </a:pPr>
            <a:r>
              <a:rPr lang="fr-FR" sz="2100" dirty="0">
                <a:latin typeface="+mj-lt"/>
              </a:rPr>
              <a:t>Une opération est une </a:t>
            </a:r>
            <a:r>
              <a:rPr lang="fr-FR" sz="2100" b="1" dirty="0">
                <a:latin typeface="+mj-lt"/>
              </a:rPr>
              <a:t>fonction applicable</a:t>
            </a:r>
            <a:r>
              <a:rPr lang="fr-FR" sz="2100" dirty="0">
                <a:latin typeface="+mj-lt"/>
              </a:rPr>
              <a:t> aux objets d'une classe qui permet de décrire leurs comportements. </a:t>
            </a:r>
          </a:p>
          <a:p>
            <a:pPr marL="342900" indent="-342900" algn="just">
              <a:lnSpc>
                <a:spcPct val="150000"/>
              </a:lnSpc>
              <a:buClr>
                <a:srgbClr val="558ED5"/>
              </a:buClr>
              <a:buFont typeface="Wingdings" panose="05000000000000000000" charset="0"/>
              <a:buChar char="q"/>
            </a:pPr>
            <a:r>
              <a:rPr lang="fr-FR" sz="2100" dirty="0">
                <a:latin typeface="+mj-lt"/>
              </a:rPr>
              <a:t>Il est à noter qu'une méthode est l'implémentation d'une opération.</a:t>
            </a:r>
          </a:p>
          <a:p>
            <a:pPr marL="342900" indent="-342900" algn="just">
              <a:lnSpc>
                <a:spcPct val="150000"/>
              </a:lnSpc>
              <a:buClr>
                <a:srgbClr val="558ED5"/>
              </a:buClr>
              <a:buFont typeface="Wingdings" panose="05000000000000000000" charset="0"/>
              <a:buChar char="q"/>
            </a:pPr>
            <a:r>
              <a:rPr lang="fr-FR" sz="2100" dirty="0">
                <a:latin typeface="+mj-lt"/>
              </a:rPr>
              <a:t>Chaque opération est désigné  soit par: </a:t>
            </a:r>
          </a:p>
          <a:p>
            <a:pPr marL="2171700" lvl="4" indent="-342900" algn="just">
              <a:buClr>
                <a:srgbClr val="558ED5"/>
              </a:buClr>
              <a:buFont typeface="Arial" panose="020B0604020202020204" pitchFamily="34" charset="0"/>
              <a:buChar char="•"/>
            </a:pPr>
            <a:r>
              <a:rPr lang="fr-FR" sz="2100" dirty="0">
                <a:latin typeface="+mj-lt"/>
              </a:rPr>
              <a:t>  </a:t>
            </a:r>
            <a:r>
              <a:rPr lang="fr-FR" sz="2100" b="1" dirty="0">
                <a:latin typeface="+mj-lt"/>
              </a:rPr>
              <a:t>son nom</a:t>
            </a:r>
            <a:r>
              <a:rPr lang="fr-FR" sz="2100" dirty="0">
                <a:latin typeface="+mj-lt"/>
              </a:rPr>
              <a:t> , ou </a:t>
            </a:r>
          </a:p>
          <a:p>
            <a:pPr marL="2171700" lvl="4" indent="-342900" algn="just">
              <a:buClr>
                <a:srgbClr val="558ED5"/>
              </a:buClr>
              <a:buFont typeface="Arial" panose="020B0604020202020204" pitchFamily="34" charset="0"/>
              <a:buChar char="•"/>
            </a:pPr>
            <a:r>
              <a:rPr lang="fr-FR" sz="2100" dirty="0">
                <a:latin typeface="+mj-lt"/>
              </a:rPr>
              <a:t>  </a:t>
            </a:r>
            <a:r>
              <a:rPr lang="fr-FR" sz="2100" b="1" dirty="0">
                <a:latin typeface="+mj-lt"/>
              </a:rPr>
              <a:t>son nom</a:t>
            </a:r>
            <a:r>
              <a:rPr lang="fr-FR" sz="2100" dirty="0">
                <a:latin typeface="+mj-lt"/>
              </a:rPr>
              <a:t>, sa </a:t>
            </a:r>
            <a:r>
              <a:rPr lang="fr-FR" sz="2100" b="1" dirty="0">
                <a:latin typeface="+mj-lt"/>
              </a:rPr>
              <a:t>liste de paramètres</a:t>
            </a:r>
            <a:r>
              <a:rPr lang="fr-FR" sz="2100" dirty="0">
                <a:latin typeface="+mj-lt"/>
              </a:rPr>
              <a:t> et </a:t>
            </a:r>
            <a:r>
              <a:rPr lang="fr-FR" sz="2100" b="1" dirty="0">
                <a:latin typeface="+mj-lt"/>
              </a:rPr>
              <a:t>son type de résultat</a:t>
            </a:r>
            <a:r>
              <a:rPr lang="fr-FR" sz="2100" dirty="0">
                <a:latin typeface="+mj-lt"/>
              </a:rPr>
              <a:t>. </a:t>
            </a:r>
          </a:p>
          <a:p>
            <a:pPr marL="342900" indent="-342900" algn="just">
              <a:lnSpc>
                <a:spcPct val="150000"/>
              </a:lnSpc>
              <a:buClr>
                <a:srgbClr val="558ED5"/>
              </a:buClr>
              <a:buFont typeface="Wingdings" panose="05000000000000000000" charset="0"/>
              <a:buChar char="q"/>
            </a:pPr>
            <a:r>
              <a:rPr lang="fr-FR" sz="2100" dirty="0">
                <a:latin typeface="+mj-lt"/>
              </a:rPr>
              <a:t>la description complète des opérations est la suivante :</a:t>
            </a:r>
          </a:p>
          <a:p>
            <a:pPr marL="0" indent="0" algn="just">
              <a:lnSpc>
                <a:spcPct val="150000"/>
              </a:lnSpc>
              <a:buClr>
                <a:srgbClr val="558ED5"/>
              </a:buClr>
              <a:buFont typeface="Wingdings" panose="05000000000000000000" charset="0"/>
              <a:buNone/>
            </a:pPr>
            <a:r>
              <a:rPr lang="fr-FR" sz="2100" b="1" dirty="0">
                <a:latin typeface="+mj-lt"/>
              </a:rPr>
              <a:t>      Visibilité / Nom opération (paramètres) [ :[type résultat] {propriétés} ]</a:t>
            </a:r>
          </a:p>
          <a:p>
            <a:pPr marL="342900" indent="-342900" algn="just">
              <a:lnSpc>
                <a:spcPct val="150000"/>
              </a:lnSpc>
              <a:buClr>
                <a:srgbClr val="558ED5"/>
              </a:buClr>
              <a:buFont typeface="Wingdings" panose="05000000000000000000" charset="0"/>
              <a:buChar char="q"/>
            </a:pPr>
            <a:r>
              <a:rPr lang="fr-FR" sz="2100" dirty="0">
                <a:latin typeface="+mj-lt"/>
              </a:rPr>
              <a:t>Chaque paramètre peut être décrit en plus de son nom, par son type et sa valeur par défaut. L'absence de paramètres est indiquée par ( ).</a:t>
            </a:r>
          </a:p>
        </p:txBody>
      </p:sp>
      <p:sp>
        <p:nvSpPr>
          <p:cNvPr id="4" name="Text Box 3"/>
          <p:cNvSpPr txBox="1"/>
          <p:nvPr/>
        </p:nvSpPr>
        <p:spPr>
          <a:xfrm>
            <a:off x="228600" y="967105"/>
            <a:ext cx="4278630" cy="829945"/>
          </a:xfrm>
          <a:prstGeom prst="rect">
            <a:avLst/>
          </a:prstGeom>
          <a:noFill/>
        </p:spPr>
        <p:txBody>
          <a:bodyPr wrap="square" rtlCol="0" anchor="t">
            <a:spAutoFit/>
          </a:bodyPr>
          <a:lstStyle/>
          <a:p>
            <a:pPr algn="just">
              <a:lnSpc>
                <a:spcPct val="150000"/>
              </a:lnSpc>
            </a:pPr>
            <a:r>
              <a:rPr lang="fr-FR" sz="3200" b="1" dirty="0">
                <a:latin typeface="Andalus" panose="02020603050405020304" charset="0"/>
                <a:cs typeface="Andalus" panose="02020603050405020304" charset="0"/>
                <a:sym typeface="+mn-ea"/>
              </a:rPr>
              <a:t>Opérations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10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Concepts de base</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228600" y="1905000"/>
            <a:ext cx="9144000" cy="3969385"/>
          </a:xfrm>
          <a:prstGeom prst="rect">
            <a:avLst/>
          </a:prstGeom>
          <a:noFill/>
        </p:spPr>
        <p:txBody>
          <a:bodyPr wrap="square" rtlCol="0">
            <a:spAutoFit/>
          </a:bodyPr>
          <a:lstStyle/>
          <a:p>
            <a:pPr marL="342900" indent="-342900" algn="just">
              <a:lnSpc>
                <a:spcPct val="150000"/>
              </a:lnSpc>
              <a:buClr>
                <a:srgbClr val="558ED5"/>
              </a:buClr>
              <a:buFont typeface="Wingdings" panose="05000000000000000000" charset="0"/>
              <a:buChar char="q"/>
            </a:pPr>
            <a:r>
              <a:rPr lang="fr-FR" sz="2100" dirty="0">
                <a:latin typeface="+mj-lt"/>
              </a:rPr>
              <a:t>Chaque attribut ou opération d'une classe peut être de type :</a:t>
            </a:r>
          </a:p>
          <a:p>
            <a:pPr algn="just">
              <a:lnSpc>
                <a:spcPct val="150000"/>
              </a:lnSpc>
            </a:pPr>
            <a:r>
              <a:rPr lang="fr-FR" sz="2100" dirty="0">
                <a:latin typeface="+mj-lt"/>
              </a:rPr>
              <a:t>	</a:t>
            </a:r>
            <a:r>
              <a:rPr lang="fr-FR" sz="2100" b="1" dirty="0">
                <a:latin typeface="+mj-lt"/>
              </a:rPr>
              <a:t>Public (+)</a:t>
            </a:r>
            <a:r>
              <a:rPr lang="fr-FR" sz="2100" dirty="0">
                <a:latin typeface="+mj-lt"/>
              </a:rPr>
              <a:t> : Attribut/ opération visible par tous ;</a:t>
            </a:r>
          </a:p>
          <a:p>
            <a:pPr algn="just">
              <a:lnSpc>
                <a:spcPct val="150000"/>
              </a:lnSpc>
            </a:pPr>
            <a:r>
              <a:rPr lang="fr-FR" sz="2100" dirty="0">
                <a:latin typeface="+mj-lt"/>
              </a:rPr>
              <a:t>	</a:t>
            </a:r>
            <a:r>
              <a:rPr lang="fr-FR" sz="2100" b="1" dirty="0">
                <a:latin typeface="+mj-lt"/>
              </a:rPr>
              <a:t>Protégé (#)</a:t>
            </a:r>
            <a:r>
              <a:rPr lang="fr-FR" sz="2100" dirty="0">
                <a:latin typeface="+mj-lt"/>
              </a:rPr>
              <a:t> : Attribut/ opération visible seulement à l'intérieur de la classe et pour toutes les sous-classes de la classe ;</a:t>
            </a:r>
          </a:p>
          <a:p>
            <a:pPr algn="just">
              <a:lnSpc>
                <a:spcPct val="150000"/>
              </a:lnSpc>
            </a:pPr>
            <a:r>
              <a:rPr lang="fr-FR" sz="2100" dirty="0">
                <a:latin typeface="+mj-lt"/>
              </a:rPr>
              <a:t>	</a:t>
            </a:r>
            <a:r>
              <a:rPr lang="fr-FR" sz="2100" b="1" dirty="0">
                <a:latin typeface="+mj-lt"/>
              </a:rPr>
              <a:t>Privé (-)</a:t>
            </a:r>
            <a:r>
              <a:rPr lang="fr-FR" sz="2100" dirty="0">
                <a:latin typeface="+mj-lt"/>
              </a:rPr>
              <a:t> : Attribut/ opération seulement visible à l'intérieur de la classe ;</a:t>
            </a:r>
          </a:p>
          <a:p>
            <a:pPr algn="just">
              <a:lnSpc>
                <a:spcPct val="150000"/>
              </a:lnSpc>
            </a:pPr>
            <a:r>
              <a:rPr lang="fr-FR" sz="2100" dirty="0">
                <a:latin typeface="+mj-lt"/>
              </a:rPr>
              <a:t>	</a:t>
            </a:r>
            <a:r>
              <a:rPr lang="fr-FR" sz="2100" b="1" dirty="0">
                <a:latin typeface="+mj-lt"/>
              </a:rPr>
              <a:t>Paquetage (~)</a:t>
            </a:r>
            <a:r>
              <a:rPr lang="fr-FR" sz="2100" dirty="0">
                <a:latin typeface="+mj-lt"/>
              </a:rPr>
              <a:t> : Attribut/ opération ou classe visible seulement à l'intérieur du paquetage où se trouve la classe.</a:t>
            </a:r>
          </a:p>
          <a:p>
            <a:pPr algn="just">
              <a:lnSpc>
                <a:spcPct val="150000"/>
              </a:lnSpc>
            </a:pPr>
            <a:endParaRPr lang="fr-FR" sz="2100" dirty="0">
              <a:latin typeface="+mj-lt"/>
            </a:endParaRPr>
          </a:p>
        </p:txBody>
      </p:sp>
      <p:sp>
        <p:nvSpPr>
          <p:cNvPr id="2" name="Text Box 1"/>
          <p:cNvSpPr txBox="1"/>
          <p:nvPr/>
        </p:nvSpPr>
        <p:spPr>
          <a:xfrm>
            <a:off x="152083" y="1143000"/>
            <a:ext cx="5843905" cy="829945"/>
          </a:xfrm>
          <a:prstGeom prst="rect">
            <a:avLst/>
          </a:prstGeom>
          <a:noFill/>
        </p:spPr>
        <p:txBody>
          <a:bodyPr wrap="none" rtlCol="0" anchor="t">
            <a:spAutoFit/>
          </a:bodyPr>
          <a:lstStyle/>
          <a:p>
            <a:pPr algn="just">
              <a:lnSpc>
                <a:spcPct val="150000"/>
              </a:lnSpc>
            </a:pPr>
            <a:r>
              <a:rPr lang="fr-FR" sz="3200" b="1" dirty="0">
                <a:latin typeface="Andalus" panose="02020603050405020304" charset="0"/>
                <a:cs typeface="Andalus" panose="02020603050405020304" charset="0"/>
                <a:sym typeface="+mn-ea"/>
              </a:rPr>
              <a:t>Visibilité des attributs / opérations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35654"/>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Association entre classes </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228600" y="1524000"/>
            <a:ext cx="8681085" cy="2515235"/>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100" dirty="0">
                <a:latin typeface="+mj-lt"/>
              </a:rPr>
              <a:t>Une association est une </a:t>
            </a:r>
            <a:r>
              <a:rPr lang="fr-FR" sz="2100" b="1" dirty="0">
                <a:latin typeface="+mj-lt"/>
              </a:rPr>
              <a:t>relation sémantique</a:t>
            </a:r>
            <a:r>
              <a:rPr lang="fr-FR" sz="2100" dirty="0">
                <a:latin typeface="+mj-lt"/>
              </a:rPr>
              <a:t> entre classes, qui décrit les connexions structurelles entre leurs instance. </a:t>
            </a:r>
          </a:p>
          <a:p>
            <a:pPr marL="342900" indent="-342900" algn="just">
              <a:lnSpc>
                <a:spcPct val="150000"/>
              </a:lnSpc>
              <a:buFont typeface="Wingdings" panose="05000000000000000000" charset="0"/>
              <a:buChar char="q"/>
            </a:pPr>
            <a:r>
              <a:rPr lang="fr-FR" sz="2100" dirty="0">
                <a:latin typeface="+mj-lt"/>
              </a:rPr>
              <a:t>Une association est représenté par </a:t>
            </a:r>
            <a:r>
              <a:rPr lang="fr-FR" sz="2100" b="1" dirty="0">
                <a:latin typeface="+mj-lt"/>
              </a:rPr>
              <a:t>un lien reliant deux classes </a:t>
            </a:r>
            <a:r>
              <a:rPr lang="fr-FR" sz="2100" dirty="0">
                <a:latin typeface="+mj-lt"/>
              </a:rPr>
              <a:t>identifiée par un nom (forme verbale) et </a:t>
            </a:r>
            <a:r>
              <a:rPr lang="fr-FR" sz="2100" b="1" dirty="0">
                <a:latin typeface="+mj-lt"/>
              </a:rPr>
              <a:t>des multiplicités</a:t>
            </a:r>
            <a:r>
              <a:rPr lang="fr-FR" sz="2100" dirty="0">
                <a:latin typeface="+mj-lt"/>
              </a:rPr>
              <a:t> sur les extimités.</a:t>
            </a:r>
          </a:p>
          <a:p>
            <a:pPr marL="342900" indent="-342900" algn="just">
              <a:lnSpc>
                <a:spcPct val="150000"/>
              </a:lnSpc>
              <a:buFont typeface="Wingdings" panose="05000000000000000000" charset="0"/>
              <a:buChar char="q"/>
            </a:pPr>
            <a:r>
              <a:rPr lang="fr-FR" sz="2100" dirty="0">
                <a:latin typeface="+mj-lt"/>
              </a:rPr>
              <a:t> Il est possible d'exprimer ainsi </a:t>
            </a:r>
            <a:r>
              <a:rPr lang="fr-FR" sz="2100" b="1" dirty="0">
                <a:latin typeface="+mj-lt"/>
              </a:rPr>
              <a:t>des rôles</a:t>
            </a:r>
            <a:r>
              <a:rPr lang="fr-FR" sz="2100" dirty="0">
                <a:latin typeface="+mj-lt"/>
              </a:rPr>
              <a:t> sur le lien d'association.</a:t>
            </a:r>
          </a:p>
        </p:txBody>
      </p:sp>
      <p:pic>
        <p:nvPicPr>
          <p:cNvPr id="2" name="Content Placeholder 1"/>
          <p:cNvPicPr>
            <a:picLocks noGrp="1" noChangeAspect="1"/>
          </p:cNvPicPr>
          <p:nvPr>
            <p:ph idx="1"/>
          </p:nvPr>
        </p:nvPicPr>
        <p:blipFill>
          <a:blip r:embed="rId3">
            <a:clrChange>
              <a:clrFrom>
                <a:srgbClr val="FFFFFF">
                  <a:alpha val="100000"/>
                </a:srgbClr>
              </a:clrFrom>
              <a:clrTo>
                <a:srgbClr val="FFFFFF">
                  <a:alpha val="100000"/>
                  <a:alpha val="0"/>
                </a:srgbClr>
              </a:clrTo>
            </a:clrChange>
          </a:blip>
          <a:srcRect b="16690"/>
          <a:stretch>
            <a:fillRect/>
          </a:stretch>
        </p:blipFill>
        <p:spPr>
          <a:xfrm>
            <a:off x="1287780" y="4560570"/>
            <a:ext cx="6562090" cy="149606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Association entre classes  </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5" name="Text Box 4"/>
          <p:cNvSpPr txBox="1"/>
          <p:nvPr/>
        </p:nvSpPr>
        <p:spPr>
          <a:xfrm>
            <a:off x="205740" y="1828800"/>
            <a:ext cx="8731885" cy="1706880"/>
          </a:xfrm>
          <a:prstGeom prst="rect">
            <a:avLst/>
          </a:prstGeom>
          <a:noFill/>
        </p:spPr>
        <p:txBody>
          <a:bodyPr wrap="square" rtlCol="0" anchor="t">
            <a:spAutoFit/>
          </a:bodyPr>
          <a:lstStyle/>
          <a:p>
            <a:pPr marL="285750" indent="-285750">
              <a:buClr>
                <a:srgbClr val="558ED5"/>
              </a:buClr>
              <a:buFont typeface="Wingdings" panose="05000000000000000000" charset="0"/>
              <a:buChar char="q"/>
            </a:pPr>
            <a:r>
              <a:rPr lang="en-US" dirty="0">
                <a:latin typeface="+mn-lt"/>
                <a:cs typeface="+mn-lt"/>
              </a:rPr>
              <a:t>L</a:t>
            </a:r>
            <a:r>
              <a:rPr lang="en-US" sz="2100" dirty="0">
                <a:latin typeface="+mn-lt"/>
                <a:cs typeface="+mn-lt"/>
              </a:rPr>
              <a:t>a </a:t>
            </a:r>
            <a:r>
              <a:rPr lang="en-US" sz="2100" dirty="0" err="1">
                <a:latin typeface="+mn-lt"/>
                <a:cs typeface="+mn-lt"/>
              </a:rPr>
              <a:t>multiplicité</a:t>
            </a:r>
            <a:r>
              <a:rPr lang="en-US" sz="2100" dirty="0">
                <a:latin typeface="+mn-lt"/>
                <a:cs typeface="+mn-lt"/>
              </a:rPr>
              <a:t> </a:t>
            </a:r>
            <a:r>
              <a:rPr lang="en-US" sz="2100" dirty="0" err="1">
                <a:latin typeface="+mn-lt"/>
                <a:cs typeface="+mn-lt"/>
              </a:rPr>
              <a:t>spécifie</a:t>
            </a:r>
            <a:r>
              <a:rPr lang="en-US" sz="2100" b="1" dirty="0">
                <a:latin typeface="+mn-lt"/>
                <a:cs typeface="+mn-lt"/>
              </a:rPr>
              <a:t> le </a:t>
            </a:r>
            <a:r>
              <a:rPr lang="en-US" sz="2100" b="1" dirty="0" err="1">
                <a:latin typeface="+mn-lt"/>
                <a:cs typeface="+mn-lt"/>
              </a:rPr>
              <a:t>nombre</a:t>
            </a:r>
            <a:r>
              <a:rPr lang="en-US" sz="2100" b="1" dirty="0">
                <a:latin typeface="+mn-lt"/>
                <a:cs typeface="+mn-lt"/>
              </a:rPr>
              <a:t> </a:t>
            </a:r>
            <a:r>
              <a:rPr lang="en-US" sz="2100" b="1" dirty="0" err="1">
                <a:latin typeface="+mn-lt"/>
                <a:cs typeface="+mn-lt"/>
              </a:rPr>
              <a:t>d'instances</a:t>
            </a:r>
            <a:r>
              <a:rPr lang="en-US" sz="2100" dirty="0">
                <a:latin typeface="+mn-lt"/>
                <a:cs typeface="+mn-lt"/>
              </a:rPr>
              <a:t> </a:t>
            </a:r>
            <a:r>
              <a:rPr lang="en-US" sz="2100" dirty="0" err="1">
                <a:latin typeface="+mn-lt"/>
                <a:cs typeface="+mn-lt"/>
              </a:rPr>
              <a:t>d'une</a:t>
            </a:r>
            <a:r>
              <a:rPr lang="en-US" sz="2100" dirty="0">
                <a:latin typeface="+mn-lt"/>
                <a:cs typeface="+mn-lt"/>
              </a:rPr>
              <a:t> </a:t>
            </a:r>
            <a:r>
              <a:rPr lang="en-US" sz="2100" dirty="0" err="1">
                <a:latin typeface="+mn-lt"/>
                <a:cs typeface="+mn-lt"/>
              </a:rPr>
              <a:t>classe</a:t>
            </a:r>
            <a:r>
              <a:rPr lang="en-US" sz="2100" dirty="0">
                <a:latin typeface="+mn-lt"/>
                <a:cs typeface="+mn-lt"/>
              </a:rPr>
              <a:t> </a:t>
            </a:r>
            <a:r>
              <a:rPr lang="en-US" sz="2100" dirty="0" err="1">
                <a:latin typeface="+mn-lt"/>
                <a:cs typeface="+mn-lt"/>
              </a:rPr>
              <a:t>pouvant</a:t>
            </a:r>
            <a:r>
              <a:rPr lang="en-US" sz="2100" dirty="0">
                <a:latin typeface="+mn-lt"/>
                <a:cs typeface="+mn-lt"/>
              </a:rPr>
              <a:t> </a:t>
            </a:r>
            <a:r>
              <a:rPr lang="en-US" sz="2100" dirty="0" err="1">
                <a:latin typeface="+mn-lt"/>
                <a:cs typeface="+mn-lt"/>
              </a:rPr>
              <a:t>être</a:t>
            </a:r>
            <a:r>
              <a:rPr lang="en-US" sz="2100" dirty="0">
                <a:latin typeface="+mn-lt"/>
                <a:cs typeface="+mn-lt"/>
              </a:rPr>
              <a:t> </a:t>
            </a:r>
            <a:r>
              <a:rPr lang="en-US" sz="2100" dirty="0" err="1">
                <a:latin typeface="+mn-lt"/>
                <a:cs typeface="+mn-lt"/>
              </a:rPr>
              <a:t>liées</a:t>
            </a:r>
            <a:r>
              <a:rPr lang="en-US" sz="2100" dirty="0">
                <a:latin typeface="+mn-lt"/>
                <a:cs typeface="+mn-lt"/>
              </a:rPr>
              <a:t> à </a:t>
            </a:r>
            <a:r>
              <a:rPr lang="en-US" sz="2100" b="1" dirty="0" err="1">
                <a:latin typeface="+mn-lt"/>
                <a:cs typeface="+mn-lt"/>
              </a:rPr>
              <a:t>une</a:t>
            </a:r>
            <a:r>
              <a:rPr lang="en-US" sz="2100" b="1" dirty="0">
                <a:latin typeface="+mn-lt"/>
                <a:cs typeface="+mn-lt"/>
              </a:rPr>
              <a:t> </a:t>
            </a:r>
            <a:r>
              <a:rPr lang="en-US" sz="2100" b="1" dirty="0" err="1">
                <a:latin typeface="+mn-lt"/>
                <a:cs typeface="+mn-lt"/>
              </a:rPr>
              <a:t>seule</a:t>
            </a:r>
            <a:r>
              <a:rPr lang="en-US" sz="2100" b="1" dirty="0">
                <a:latin typeface="+mn-lt"/>
                <a:cs typeface="+mn-lt"/>
              </a:rPr>
              <a:t> instance </a:t>
            </a:r>
            <a:r>
              <a:rPr lang="en-US" sz="2100" b="1" dirty="0" err="1">
                <a:latin typeface="+mn-lt"/>
                <a:cs typeface="+mn-lt"/>
              </a:rPr>
              <a:t>d'une</a:t>
            </a:r>
            <a:r>
              <a:rPr lang="en-US" sz="2100" b="1" dirty="0">
                <a:latin typeface="+mn-lt"/>
                <a:cs typeface="+mn-lt"/>
              </a:rPr>
              <a:t> </a:t>
            </a:r>
            <a:r>
              <a:rPr lang="en-US" sz="2100" b="1" dirty="0" err="1">
                <a:latin typeface="+mn-lt"/>
                <a:cs typeface="+mn-lt"/>
              </a:rPr>
              <a:t>classe</a:t>
            </a:r>
            <a:r>
              <a:rPr lang="fr-FR" altLang="en-US" sz="2100" b="1" dirty="0">
                <a:latin typeface="+mn-lt"/>
                <a:cs typeface="+mn-lt"/>
              </a:rPr>
              <a:t> </a:t>
            </a:r>
            <a:r>
              <a:rPr lang="en-US" sz="2100" b="1" dirty="0" err="1">
                <a:latin typeface="+mn-lt"/>
                <a:cs typeface="+mn-lt"/>
              </a:rPr>
              <a:t>associée</a:t>
            </a:r>
            <a:r>
              <a:rPr lang="en-US" sz="2100" dirty="0">
                <a:latin typeface="+mn-lt"/>
                <a:cs typeface="+mn-lt"/>
              </a:rPr>
              <a:t>.</a:t>
            </a:r>
          </a:p>
          <a:p>
            <a:pPr marL="285750" indent="-285750">
              <a:buClr>
                <a:srgbClr val="558ED5"/>
              </a:buClr>
              <a:buFont typeface="Wingdings" panose="05000000000000000000" charset="0"/>
              <a:buChar char="q"/>
            </a:pPr>
            <a:r>
              <a:rPr lang="en-US" sz="2100" dirty="0">
                <a:latin typeface="+mn-lt"/>
                <a:cs typeface="+mn-lt"/>
              </a:rPr>
              <a:t> Le </a:t>
            </a:r>
            <a:r>
              <a:rPr lang="en-US" sz="2100" dirty="0" err="1">
                <a:latin typeface="+mn-lt"/>
                <a:cs typeface="+mn-lt"/>
              </a:rPr>
              <a:t>domaine</a:t>
            </a:r>
            <a:r>
              <a:rPr lang="en-US" sz="2100" dirty="0">
                <a:latin typeface="+mn-lt"/>
                <a:cs typeface="+mn-lt"/>
              </a:rPr>
              <a:t> de </a:t>
            </a:r>
            <a:r>
              <a:rPr lang="en-US" sz="2100" dirty="0" err="1">
                <a:latin typeface="+mn-lt"/>
                <a:cs typeface="+mn-lt"/>
              </a:rPr>
              <a:t>valeurs</a:t>
            </a:r>
            <a:r>
              <a:rPr lang="en-US" sz="2100" dirty="0">
                <a:latin typeface="+mn-lt"/>
                <a:cs typeface="+mn-lt"/>
              </a:rPr>
              <a:t> </a:t>
            </a:r>
            <a:r>
              <a:rPr lang="en-US" sz="2100" dirty="0" err="1">
                <a:latin typeface="+mn-lt"/>
                <a:cs typeface="+mn-lt"/>
              </a:rPr>
              <a:t>peut</a:t>
            </a:r>
            <a:r>
              <a:rPr lang="en-US" sz="2100" dirty="0">
                <a:latin typeface="+mn-lt"/>
                <a:cs typeface="+mn-lt"/>
              </a:rPr>
              <a:t> </a:t>
            </a:r>
            <a:r>
              <a:rPr lang="en-US" sz="2100" dirty="0" err="1">
                <a:latin typeface="+mn-lt"/>
                <a:cs typeface="+mn-lt"/>
              </a:rPr>
              <a:t>être</a:t>
            </a:r>
            <a:r>
              <a:rPr lang="en-US" sz="2100" dirty="0">
                <a:latin typeface="+mn-lt"/>
                <a:cs typeface="+mn-lt"/>
              </a:rPr>
              <a:t> </a:t>
            </a:r>
            <a:r>
              <a:rPr lang="en-US" sz="2100" dirty="0" err="1">
                <a:latin typeface="+mn-lt"/>
                <a:cs typeface="+mn-lt"/>
              </a:rPr>
              <a:t>décrit</a:t>
            </a:r>
            <a:r>
              <a:rPr lang="en-US" sz="2100" dirty="0">
                <a:latin typeface="+mn-lt"/>
                <a:cs typeface="+mn-lt"/>
              </a:rPr>
              <a:t> sous </a:t>
            </a:r>
            <a:r>
              <a:rPr lang="en-US" sz="2100" dirty="0" err="1">
                <a:latin typeface="+mn-lt"/>
                <a:cs typeface="+mn-lt"/>
              </a:rPr>
              <a:t>plusieurs</a:t>
            </a:r>
            <a:r>
              <a:rPr lang="en-US" sz="2100" dirty="0">
                <a:latin typeface="+mn-lt"/>
                <a:cs typeface="+mn-lt"/>
              </a:rPr>
              <a:t> </a:t>
            </a:r>
            <a:r>
              <a:rPr lang="en-US" sz="2100" dirty="0" err="1">
                <a:latin typeface="+mn-lt"/>
                <a:cs typeface="+mn-lt"/>
              </a:rPr>
              <a:t>formes</a:t>
            </a:r>
            <a:r>
              <a:rPr lang="en-US" sz="2100" dirty="0">
                <a:latin typeface="+mn-lt"/>
                <a:cs typeface="+mn-lt"/>
              </a:rPr>
              <a:t> : </a:t>
            </a:r>
            <a:r>
              <a:rPr lang="en-US" sz="2100" b="1" dirty="0" err="1">
                <a:latin typeface="+mn-lt"/>
                <a:cs typeface="+mn-lt"/>
              </a:rPr>
              <a:t>intervalle</a:t>
            </a:r>
            <a:r>
              <a:rPr lang="en-US" sz="2100" b="1" dirty="0">
                <a:latin typeface="+mn-lt"/>
                <a:cs typeface="+mn-lt"/>
              </a:rPr>
              <a:t> </a:t>
            </a:r>
            <a:r>
              <a:rPr lang="en-US" sz="2100" b="1" dirty="0" err="1">
                <a:latin typeface="+mn-lt"/>
                <a:cs typeface="+mn-lt"/>
              </a:rPr>
              <a:t>fermé</a:t>
            </a:r>
            <a:r>
              <a:rPr lang="en-US" sz="2100" b="1" dirty="0">
                <a:latin typeface="+mn-lt"/>
                <a:cs typeface="+mn-lt"/>
              </a:rPr>
              <a:t>, </a:t>
            </a:r>
            <a:r>
              <a:rPr lang="en-US" sz="2100" b="1" dirty="0" err="1">
                <a:latin typeface="+mn-lt"/>
                <a:cs typeface="+mn-lt"/>
              </a:rPr>
              <a:t>valeurs</a:t>
            </a:r>
            <a:r>
              <a:rPr lang="en-US" sz="2100" b="1" dirty="0">
                <a:latin typeface="+mn-lt"/>
                <a:cs typeface="+mn-lt"/>
              </a:rPr>
              <a:t> </a:t>
            </a:r>
            <a:r>
              <a:rPr lang="en-US" sz="2100" b="1" dirty="0" err="1">
                <a:latin typeface="+mn-lt"/>
                <a:cs typeface="+mn-lt"/>
              </a:rPr>
              <a:t>exactes</a:t>
            </a:r>
            <a:r>
              <a:rPr lang="en-US" sz="2100" b="1" dirty="0">
                <a:latin typeface="+mn-lt"/>
                <a:cs typeface="+mn-lt"/>
              </a:rPr>
              <a:t>, </a:t>
            </a:r>
            <a:r>
              <a:rPr lang="en-US" sz="2100" b="1" dirty="0" err="1">
                <a:latin typeface="+mn-lt"/>
                <a:cs typeface="+mn-lt"/>
              </a:rPr>
              <a:t>valeurs</a:t>
            </a:r>
            <a:r>
              <a:rPr lang="fr-FR" altLang="en-US" sz="2100" b="1" dirty="0">
                <a:latin typeface="+mn-lt"/>
                <a:cs typeface="+mn-lt"/>
              </a:rPr>
              <a:t> </a:t>
            </a:r>
            <a:r>
              <a:rPr lang="en-US" sz="2100" b="1" dirty="0" err="1">
                <a:latin typeface="+mn-lt"/>
                <a:cs typeface="+mn-lt"/>
              </a:rPr>
              <a:t>indéterminées</a:t>
            </a:r>
            <a:r>
              <a:rPr lang="en-US" sz="2100" dirty="0">
                <a:latin typeface="+mn-lt"/>
                <a:cs typeface="+mn-lt"/>
              </a:rPr>
              <a:t>. </a:t>
            </a:r>
          </a:p>
          <a:p>
            <a:pPr marL="285750" indent="-285750">
              <a:buClr>
                <a:srgbClr val="558ED5"/>
              </a:buClr>
              <a:buFont typeface="Wingdings" panose="05000000000000000000" charset="0"/>
              <a:buChar char="q"/>
            </a:pPr>
            <a:r>
              <a:rPr lang="en-US" sz="2100" dirty="0">
                <a:latin typeface="+mn-lt"/>
                <a:cs typeface="+mn-lt"/>
              </a:rPr>
              <a:t>Ce </a:t>
            </a:r>
            <a:r>
              <a:rPr lang="en-US" sz="2100" dirty="0" err="1">
                <a:latin typeface="+mn-lt"/>
                <a:cs typeface="+mn-lt"/>
              </a:rPr>
              <a:t>présent</a:t>
            </a:r>
            <a:r>
              <a:rPr lang="en-US" sz="2100" dirty="0">
                <a:latin typeface="+mn-lt"/>
                <a:cs typeface="+mn-lt"/>
              </a:rPr>
              <a:t> tableau </a:t>
            </a:r>
            <a:r>
              <a:rPr lang="en-US" sz="2100" dirty="0" err="1">
                <a:latin typeface="+mn-lt"/>
                <a:cs typeface="+mn-lt"/>
              </a:rPr>
              <a:t>illustre</a:t>
            </a:r>
            <a:r>
              <a:rPr lang="en-US" sz="2100" dirty="0">
                <a:latin typeface="+mn-lt"/>
                <a:cs typeface="+mn-lt"/>
              </a:rPr>
              <a:t> les </a:t>
            </a:r>
            <a:r>
              <a:rPr lang="en-US" sz="2100" dirty="0" err="1">
                <a:latin typeface="+mn-lt"/>
                <a:cs typeface="+mn-lt"/>
              </a:rPr>
              <a:t>principales</a:t>
            </a:r>
            <a:r>
              <a:rPr lang="en-US" sz="2100" dirty="0">
                <a:latin typeface="+mn-lt"/>
                <a:cs typeface="+mn-lt"/>
              </a:rPr>
              <a:t> </a:t>
            </a:r>
            <a:r>
              <a:rPr lang="en-US" sz="2100" dirty="0" err="1">
                <a:latin typeface="+mn-lt"/>
                <a:cs typeface="+mn-lt"/>
              </a:rPr>
              <a:t>multiplicités</a:t>
            </a:r>
            <a:r>
              <a:rPr lang="en-US" sz="2100" dirty="0">
                <a:latin typeface="+mn-lt"/>
                <a:cs typeface="+mn-lt"/>
              </a:rPr>
              <a:t> :</a:t>
            </a:r>
          </a:p>
        </p:txBody>
      </p:sp>
      <p:pic>
        <p:nvPicPr>
          <p:cNvPr id="7" name="Content Placeholder 6"/>
          <p:cNvPicPr>
            <a:picLocks noGrp="1" noChangeAspect="1"/>
          </p:cNvPicPr>
          <p:nvPr>
            <p:ph sz="half" idx="1"/>
          </p:nvPr>
        </p:nvPicPr>
        <p:blipFill>
          <a:blip r:embed="rId3"/>
          <a:stretch>
            <a:fillRect/>
          </a:stretch>
        </p:blipFill>
        <p:spPr>
          <a:xfrm>
            <a:off x="3914140" y="3733800"/>
            <a:ext cx="4970145" cy="2908935"/>
          </a:xfrm>
          <a:prstGeom prst="rect">
            <a:avLst/>
          </a:prstGeom>
        </p:spPr>
      </p:pic>
      <p:sp>
        <p:nvSpPr>
          <p:cNvPr id="2" name="Text Box 1"/>
          <p:cNvSpPr txBox="1"/>
          <p:nvPr/>
        </p:nvSpPr>
        <p:spPr>
          <a:xfrm>
            <a:off x="76200" y="998855"/>
            <a:ext cx="4339590" cy="829945"/>
          </a:xfrm>
          <a:prstGeom prst="rect">
            <a:avLst/>
          </a:prstGeom>
          <a:noFill/>
        </p:spPr>
        <p:txBody>
          <a:bodyPr wrap="none" rtlCol="0" anchor="t">
            <a:spAutoFit/>
          </a:bodyPr>
          <a:lstStyle/>
          <a:p>
            <a:pPr algn="just">
              <a:lnSpc>
                <a:spcPct val="150000"/>
              </a:lnSpc>
            </a:pPr>
            <a:r>
              <a:rPr lang="en-US" sz="3200" b="1">
                <a:latin typeface="Andalus" panose="02020603050405020304" charset="0"/>
                <a:cs typeface="Andalus" panose="02020603050405020304" charset="0"/>
                <a:sym typeface="+mn-ea"/>
              </a:rPr>
              <a:t>Multiplicité d'association</a:t>
            </a:r>
            <a:endParaRPr lang="en-US" sz="3200" b="1" dirty="0">
              <a:latin typeface="Andalus" panose="02020603050405020304" charset="0"/>
              <a:cs typeface="Andalus" panose="02020603050405020304" charset="0"/>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Association entre classes  </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140970" y="2209800"/>
            <a:ext cx="8866505" cy="1545590"/>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100" dirty="0">
                <a:latin typeface="+mj-lt"/>
                <a:cs typeface="+mj-lt"/>
              </a:rPr>
              <a:t>L’interprétation des multiplicités dans cet exemple est la suivante: à une instance de la classe A correspond 1 à nombre indéterminé d’instances de B et à une instance de la classe B correspond 2 à 10 instances de A.</a:t>
            </a: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en-US" sz="2400" b="1">
                <a:latin typeface="Andalus" panose="02020603050405020304" charset="0"/>
                <a:cs typeface="Andalus" panose="02020603050405020304" charset="0"/>
                <a:sym typeface="+mn-ea"/>
              </a:rPr>
              <a:t>Multiplicité d'association</a:t>
            </a:r>
            <a:r>
              <a:rPr lang="fr-FR" altLang="en-US" sz="2400" b="1">
                <a:latin typeface="Andalus" panose="02020603050405020304" charset="0"/>
                <a:cs typeface="Andalus" panose="02020603050405020304" charset="0"/>
                <a:sym typeface="+mn-ea"/>
              </a:rPr>
              <a:t> (Suite) </a:t>
            </a:r>
            <a:endParaRPr lang="fr-FR" altLang="en-US" sz="2400" b="1" dirty="0">
              <a:latin typeface="Andalus" panose="02020603050405020304" charset="0"/>
              <a:cs typeface="Andalus" panose="02020603050405020304" charset="0"/>
              <a:sym typeface="+mn-ea"/>
            </a:endParaRPr>
          </a:p>
        </p:txBody>
      </p:sp>
      <p:grpSp>
        <p:nvGrpSpPr>
          <p:cNvPr id="27" name="Group 26"/>
          <p:cNvGrpSpPr/>
          <p:nvPr/>
        </p:nvGrpSpPr>
        <p:grpSpPr>
          <a:xfrm>
            <a:off x="1905000" y="4572000"/>
            <a:ext cx="5315585" cy="1109980"/>
            <a:chOff x="1800" y="7800"/>
            <a:chExt cx="8371" cy="1748"/>
          </a:xfrm>
        </p:grpSpPr>
        <p:grpSp>
          <p:nvGrpSpPr>
            <p:cNvPr id="10" name="Group 9"/>
            <p:cNvGrpSpPr/>
            <p:nvPr/>
          </p:nvGrpSpPr>
          <p:grpSpPr>
            <a:xfrm>
              <a:off x="1800" y="7800"/>
              <a:ext cx="1779" cy="1628"/>
              <a:chOff x="1800" y="7800"/>
              <a:chExt cx="1779" cy="1628"/>
            </a:xfrm>
          </p:grpSpPr>
          <p:sp>
            <p:nvSpPr>
              <p:cNvPr id="4" name="Rectangles 3"/>
              <p:cNvSpPr/>
              <p:nvPr/>
            </p:nvSpPr>
            <p:spPr>
              <a:xfrm>
                <a:off x="1800" y="7800"/>
                <a:ext cx="1778" cy="65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a:t>Classe A </a:t>
                </a:r>
              </a:p>
            </p:txBody>
          </p:sp>
          <p:sp>
            <p:nvSpPr>
              <p:cNvPr id="8" name="Rectangles 7"/>
              <p:cNvSpPr/>
              <p:nvPr/>
            </p:nvSpPr>
            <p:spPr>
              <a:xfrm>
                <a:off x="1807" y="8458"/>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9" name="Rectangles 8"/>
              <p:cNvSpPr/>
              <p:nvPr/>
            </p:nvSpPr>
            <p:spPr>
              <a:xfrm>
                <a:off x="1800" y="8880"/>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grpSp>
          <p:nvGrpSpPr>
            <p:cNvPr id="19" name="Group 18"/>
            <p:cNvGrpSpPr/>
            <p:nvPr/>
          </p:nvGrpSpPr>
          <p:grpSpPr>
            <a:xfrm>
              <a:off x="8393" y="7862"/>
              <a:ext cx="1779" cy="1686"/>
              <a:chOff x="1800" y="7800"/>
              <a:chExt cx="1779" cy="1686"/>
            </a:xfrm>
          </p:grpSpPr>
          <p:sp>
            <p:nvSpPr>
              <p:cNvPr id="20" name="Rectangles 19"/>
              <p:cNvSpPr/>
              <p:nvPr/>
            </p:nvSpPr>
            <p:spPr>
              <a:xfrm>
                <a:off x="1800" y="7800"/>
                <a:ext cx="1778" cy="65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a:t>Classe B </a:t>
                </a:r>
              </a:p>
            </p:txBody>
          </p:sp>
          <p:sp>
            <p:nvSpPr>
              <p:cNvPr id="21" name="Rectangles 20"/>
              <p:cNvSpPr/>
              <p:nvPr/>
            </p:nvSpPr>
            <p:spPr>
              <a:xfrm>
                <a:off x="1807" y="8458"/>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22" name="Rectangles 21"/>
              <p:cNvSpPr/>
              <p:nvPr/>
            </p:nvSpPr>
            <p:spPr>
              <a:xfrm>
                <a:off x="1807" y="8938"/>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cxnSp>
          <p:nvCxnSpPr>
            <p:cNvPr id="23" name="Straight Connector 22"/>
            <p:cNvCxnSpPr>
              <a:stCxn id="8" idx="3"/>
            </p:cNvCxnSpPr>
            <p:nvPr/>
          </p:nvCxnSpPr>
          <p:spPr>
            <a:xfrm>
              <a:off x="3579" y="8732"/>
              <a:ext cx="4821" cy="28"/>
            </a:xfrm>
            <a:prstGeom prst="line">
              <a:avLst/>
            </a:prstGeom>
          </p:spPr>
          <p:style>
            <a:lnRef idx="1">
              <a:schemeClr val="dk1"/>
            </a:lnRef>
            <a:fillRef idx="0">
              <a:schemeClr val="dk1"/>
            </a:fillRef>
            <a:effectRef idx="0">
              <a:schemeClr val="dk1"/>
            </a:effectRef>
            <a:fontRef idx="minor">
              <a:schemeClr val="tx1"/>
            </a:fontRef>
          </p:style>
        </p:cxnSp>
        <p:sp>
          <p:nvSpPr>
            <p:cNvPr id="24" name="Text Box 23"/>
            <p:cNvSpPr txBox="1"/>
            <p:nvPr/>
          </p:nvSpPr>
          <p:spPr>
            <a:xfrm>
              <a:off x="3720" y="8160"/>
              <a:ext cx="1001" cy="483"/>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2 .. 10 </a:t>
              </a:r>
            </a:p>
          </p:txBody>
        </p:sp>
        <p:sp>
          <p:nvSpPr>
            <p:cNvPr id="25" name="Text Box 24"/>
            <p:cNvSpPr txBox="1"/>
            <p:nvPr/>
          </p:nvSpPr>
          <p:spPr>
            <a:xfrm>
              <a:off x="7200" y="8160"/>
              <a:ext cx="1001" cy="483"/>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1 ..  * </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Association entre classes  </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304800" y="1816735"/>
            <a:ext cx="8699500" cy="1060450"/>
          </a:xfrm>
          <a:prstGeom prst="rect">
            <a:avLst/>
          </a:prstGeom>
          <a:noFill/>
        </p:spPr>
        <p:txBody>
          <a:bodyPr wrap="square" rtlCol="0">
            <a:spAutoFit/>
          </a:bodyPr>
          <a:lstStyle/>
          <a:p>
            <a:pPr algn="just">
              <a:lnSpc>
                <a:spcPct val="150000"/>
              </a:lnSpc>
            </a:pPr>
            <a:r>
              <a:rPr lang="fr-FR" sz="2100" dirty="0">
                <a:latin typeface="+mj-lt"/>
                <a:cs typeface="+mj-lt"/>
              </a:rPr>
              <a:t>Le rôle est une forme nominale, décrit </a:t>
            </a:r>
            <a:r>
              <a:rPr lang="fr-FR" sz="2100" b="1" dirty="0">
                <a:latin typeface="+mj-lt"/>
                <a:cs typeface="+mj-lt"/>
              </a:rPr>
              <a:t>la fonction d'une classe</a:t>
            </a:r>
            <a:r>
              <a:rPr lang="fr-FR" sz="2100" dirty="0">
                <a:latin typeface="+mj-lt"/>
                <a:cs typeface="+mj-lt"/>
              </a:rPr>
              <a:t> pour une association donnée. il est placé </a:t>
            </a:r>
            <a:r>
              <a:rPr lang="fr-FR" sz="2100" b="1" dirty="0">
                <a:latin typeface="+mj-lt"/>
                <a:cs typeface="+mj-lt"/>
              </a:rPr>
              <a:t>à une extrémité de l'association</a:t>
            </a:r>
            <a:r>
              <a:rPr lang="fr-FR" sz="2100" dirty="0">
                <a:latin typeface="+mj-lt"/>
                <a:cs typeface="+mj-lt"/>
              </a:rPr>
              <a:t>.</a:t>
            </a:r>
          </a:p>
        </p:txBody>
      </p:sp>
      <p:pic>
        <p:nvPicPr>
          <p:cNvPr id="4" name="Content Placeholder 3"/>
          <p:cNvPicPr>
            <a:picLocks noGrp="1" noChangeAspect="1"/>
          </p:cNvPicPr>
          <p:nvPr>
            <p:ph sz="half" idx="2"/>
          </p:nvPr>
        </p:nvPicPr>
        <p:blipFill>
          <a:blip r:embed="rId3"/>
          <a:srcRect t="19199"/>
          <a:stretch>
            <a:fillRect/>
          </a:stretch>
        </p:blipFill>
        <p:spPr>
          <a:xfrm>
            <a:off x="4445" y="3084195"/>
            <a:ext cx="8865235" cy="2052320"/>
          </a:xfrm>
          <a:prstGeom prst="rect">
            <a:avLst/>
          </a:prstGeom>
        </p:spPr>
      </p:pic>
      <p:sp>
        <p:nvSpPr>
          <p:cNvPr id="3" name="Text Box 2"/>
          <p:cNvSpPr txBox="1"/>
          <p:nvPr/>
        </p:nvSpPr>
        <p:spPr>
          <a:xfrm>
            <a:off x="228283" y="1219200"/>
            <a:ext cx="2470785" cy="645160"/>
          </a:xfrm>
          <a:prstGeom prst="rect">
            <a:avLst/>
          </a:prstGeom>
          <a:noFill/>
        </p:spPr>
        <p:txBody>
          <a:bodyPr wrap="none" rtlCol="0" anchor="t">
            <a:spAutoFit/>
          </a:bodyPr>
          <a:lstStyle/>
          <a:p>
            <a:pPr algn="just">
              <a:lnSpc>
                <a:spcPct val="150000"/>
              </a:lnSpc>
            </a:pPr>
            <a:r>
              <a:rPr lang="fr-FR" sz="2400" b="1" dirty="0">
                <a:latin typeface="Andalus" panose="02020603050405020304" charset="0"/>
                <a:cs typeface="Andalus" panose="02020603050405020304" charset="0"/>
                <a:sym typeface="+mn-ea"/>
              </a:rPr>
              <a:t>Rôle d’association </a:t>
            </a:r>
          </a:p>
        </p:txBody>
      </p:sp>
      <p:sp>
        <p:nvSpPr>
          <p:cNvPr id="8" name="Rectangle 5"/>
          <p:cNvSpPr>
            <a:spLocks noChangeArrowheads="1"/>
          </p:cNvSpPr>
          <p:nvPr/>
        </p:nvSpPr>
        <p:spPr bwMode="auto">
          <a:xfrm>
            <a:off x="762000" y="5410200"/>
            <a:ext cx="8093075"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kumimoji="1" sz="3600">
                <a:solidFill>
                  <a:schemeClr val="accent2"/>
                </a:solidFill>
                <a:latin typeface="Arial" panose="020B0604020202020204" pitchFamily="34" charset="0"/>
              </a:defRPr>
            </a:lvl1pPr>
            <a:lvl2pPr marL="742950" indent="-285750">
              <a:defRPr kumimoji="1" sz="3600">
                <a:solidFill>
                  <a:schemeClr val="accent2"/>
                </a:solidFill>
                <a:latin typeface="Arial" panose="020B0604020202020204" pitchFamily="34" charset="0"/>
              </a:defRPr>
            </a:lvl2pPr>
            <a:lvl3pPr marL="1143000" indent="-228600">
              <a:defRPr kumimoji="1" sz="3600">
                <a:solidFill>
                  <a:schemeClr val="accent2"/>
                </a:solidFill>
                <a:latin typeface="Arial" panose="020B0604020202020204" pitchFamily="34" charset="0"/>
              </a:defRPr>
            </a:lvl3pPr>
            <a:lvl4pPr marL="1600200" indent="-228600">
              <a:defRPr kumimoji="1" sz="3600">
                <a:solidFill>
                  <a:schemeClr val="accent2"/>
                </a:solidFill>
                <a:latin typeface="Arial" panose="020B0604020202020204" pitchFamily="34" charset="0"/>
              </a:defRPr>
            </a:lvl4pPr>
            <a:lvl5pPr marL="2057400" indent="-228600">
              <a:defRPr kumimoji="1" sz="3600">
                <a:solidFill>
                  <a:schemeClr val="accent2"/>
                </a:solidFill>
                <a:latin typeface="Arial" panose="020B0604020202020204" pitchFamily="34" charset="0"/>
              </a:defRPr>
            </a:lvl5pPr>
            <a:lvl6pPr marL="2514600" indent="-228600" eaLnBrk="0" fontAlgn="base" hangingPunct="0">
              <a:spcBef>
                <a:spcPct val="0"/>
              </a:spcBef>
              <a:spcAft>
                <a:spcPct val="0"/>
              </a:spcAft>
              <a:defRPr kumimoji="1" sz="3600">
                <a:solidFill>
                  <a:schemeClr val="accent2"/>
                </a:solidFill>
                <a:latin typeface="Arial" panose="020B0604020202020204" pitchFamily="34" charset="0"/>
              </a:defRPr>
            </a:lvl6pPr>
            <a:lvl7pPr marL="2971800" indent="-228600" eaLnBrk="0" fontAlgn="base" hangingPunct="0">
              <a:spcBef>
                <a:spcPct val="0"/>
              </a:spcBef>
              <a:spcAft>
                <a:spcPct val="0"/>
              </a:spcAft>
              <a:defRPr kumimoji="1" sz="3600">
                <a:solidFill>
                  <a:schemeClr val="accent2"/>
                </a:solidFill>
                <a:latin typeface="Arial" panose="020B0604020202020204" pitchFamily="34" charset="0"/>
              </a:defRPr>
            </a:lvl7pPr>
            <a:lvl8pPr marL="3429000" indent="-228600" eaLnBrk="0" fontAlgn="base" hangingPunct="0">
              <a:spcBef>
                <a:spcPct val="0"/>
              </a:spcBef>
              <a:spcAft>
                <a:spcPct val="0"/>
              </a:spcAft>
              <a:defRPr kumimoji="1" sz="3600">
                <a:solidFill>
                  <a:schemeClr val="accent2"/>
                </a:solidFill>
                <a:latin typeface="Arial" panose="020B0604020202020204" pitchFamily="34" charset="0"/>
              </a:defRPr>
            </a:lvl8pPr>
            <a:lvl9pPr marL="3886200" indent="-228600" eaLnBrk="0" fontAlgn="base" hangingPunct="0">
              <a:spcBef>
                <a:spcPct val="0"/>
              </a:spcBef>
              <a:spcAft>
                <a:spcPct val="0"/>
              </a:spcAft>
              <a:defRPr kumimoji="1" sz="3600">
                <a:solidFill>
                  <a:schemeClr val="accent2"/>
                </a:solidFill>
                <a:latin typeface="Arial" panose="020B0604020202020204" pitchFamily="34" charset="0"/>
              </a:defRPr>
            </a:lvl9pPr>
          </a:lstStyle>
          <a:p>
            <a:pPr>
              <a:buFont typeface="Wingdings" panose="05000000000000000000" pitchFamily="2" charset="2"/>
              <a:buChar char="Ø"/>
            </a:pPr>
            <a:r>
              <a:rPr lang="fr-FR" sz="1800" dirty="0">
                <a:solidFill>
                  <a:srgbClr val="000000"/>
                </a:solidFill>
                <a:latin typeface="Calibri" panose="020F0502020204030204" pitchFamily="34" charset="0"/>
                <a:cs typeface="Calibri" panose="020F0502020204030204" pitchFamily="34" charset="0"/>
              </a:rPr>
              <a:t>Dans cet exemple, une </a:t>
            </a:r>
            <a:r>
              <a:rPr lang="fr-FR" sz="1800" dirty="0">
                <a:solidFill>
                  <a:srgbClr val="221F1F"/>
                </a:solidFill>
                <a:latin typeface="Calibri" panose="020F0502020204030204" pitchFamily="34" charset="0"/>
                <a:cs typeface="Calibri" panose="020F0502020204030204" pitchFamily="34" charset="0"/>
              </a:rPr>
              <a:t>personne travaille pour une et une seule entreprise.</a:t>
            </a:r>
          </a:p>
          <a:p>
            <a:pPr>
              <a:buFont typeface="Wingdings" panose="05000000000000000000" pitchFamily="2" charset="2"/>
              <a:buChar char="Ø"/>
            </a:pPr>
            <a:r>
              <a:rPr lang="fr-FR" sz="1800" dirty="0">
                <a:solidFill>
                  <a:srgbClr val="221F1F"/>
                </a:solidFill>
                <a:latin typeface="Calibri" panose="020F0502020204030204" pitchFamily="34" charset="0"/>
                <a:cs typeface="Calibri" panose="020F0502020204030204" pitchFamily="34" charset="0"/>
              </a:rPr>
              <a:t>L’entreprise peut accueillir plusieurs personnes à la fois. </a:t>
            </a:r>
          </a:p>
          <a:p>
            <a:pPr>
              <a:buFont typeface="Wingdings" panose="05000000000000000000" pitchFamily="2" charset="2"/>
              <a:buChar char="Ø"/>
            </a:pPr>
            <a:r>
              <a:rPr lang="fr-FR" sz="1800" dirty="0">
                <a:solidFill>
                  <a:srgbClr val="221F1F"/>
                </a:solidFill>
                <a:latin typeface="Calibri" panose="020F0502020204030204" pitchFamily="34" charset="0"/>
                <a:cs typeface="Calibri" panose="020F0502020204030204" pitchFamily="34" charset="0"/>
              </a:rPr>
              <a:t>L’entreprise est l’employeur des personnes qui travaillent pour elle et une personne a un statut d’employé dans l’entreprise.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Association entre classes  </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3" name="Rectangle 2"/>
          <p:cNvSpPr/>
          <p:nvPr/>
        </p:nvSpPr>
        <p:spPr>
          <a:xfrm>
            <a:off x="212090" y="1981200"/>
            <a:ext cx="8821420" cy="1947545"/>
          </a:xfrm>
          <a:prstGeom prst="rect">
            <a:avLst/>
          </a:prstGeom>
        </p:spPr>
        <p:txBody>
          <a:bodyPr wrap="square">
            <a:spAutoFit/>
          </a:bodyPr>
          <a:lstStyle/>
          <a:p>
            <a:pPr marL="342900" indent="-342900" algn="just">
              <a:lnSpc>
                <a:spcPct val="115000"/>
              </a:lnSpc>
              <a:spcAft>
                <a:spcPts val="0"/>
              </a:spcAft>
              <a:buFont typeface="Wingdings" panose="05000000000000000000" charset="0"/>
              <a:buChar char="q"/>
              <a:tabLst>
                <a:tab pos="270510" algn="l"/>
              </a:tabLst>
            </a:pPr>
            <a:r>
              <a:rPr lang="fr-FR" sz="2100" dirty="0">
                <a:solidFill>
                  <a:srgbClr val="000000"/>
                </a:solidFill>
                <a:latin typeface="+mn-lt"/>
                <a:ea typeface="Times New Roman" panose="02020603050405020304" pitchFamily="18" charset="0"/>
                <a:cs typeface="+mn-lt"/>
              </a:rPr>
              <a:t>La navigabilité indique si l'association fonctionne de manière unidirectionnelle ou bidirectionnelle, </a:t>
            </a:r>
          </a:p>
          <a:p>
            <a:pPr marL="342900" indent="-342900" algn="just">
              <a:lnSpc>
                <a:spcPct val="115000"/>
              </a:lnSpc>
              <a:spcAft>
                <a:spcPts val="0"/>
              </a:spcAft>
              <a:buFont typeface="Wingdings" panose="05000000000000000000" charset="0"/>
              <a:buChar char="q"/>
              <a:tabLst>
                <a:tab pos="270510" algn="l"/>
              </a:tabLst>
            </a:pPr>
            <a:r>
              <a:rPr lang="fr-FR" sz="2100" dirty="0">
                <a:solidFill>
                  <a:srgbClr val="000000"/>
                </a:solidFill>
                <a:latin typeface="+mn-lt"/>
                <a:ea typeface="Times New Roman" panose="02020603050405020304" pitchFamily="18" charset="0"/>
                <a:cs typeface="+mn-lt"/>
              </a:rPr>
              <a:t>Elle est représentée par une ou deux extrémités fléchées. </a:t>
            </a:r>
          </a:p>
          <a:p>
            <a:pPr marL="342900" indent="-342900" algn="just">
              <a:lnSpc>
                <a:spcPct val="115000"/>
              </a:lnSpc>
              <a:spcAft>
                <a:spcPts val="0"/>
              </a:spcAft>
              <a:buFont typeface="Wingdings" panose="05000000000000000000" charset="0"/>
              <a:buChar char="q"/>
              <a:tabLst>
                <a:tab pos="270510" algn="l"/>
              </a:tabLst>
            </a:pPr>
            <a:r>
              <a:rPr lang="fr-FR" sz="2100" dirty="0">
                <a:solidFill>
                  <a:srgbClr val="000000"/>
                </a:solidFill>
                <a:latin typeface="+mn-lt"/>
                <a:ea typeface="Times New Roman" panose="02020603050405020304" pitchFamily="18" charset="0"/>
                <a:cs typeface="+mn-lt"/>
              </a:rPr>
              <a:t>La non-navigabilité se représente par un " X".</a:t>
            </a:r>
          </a:p>
          <a:p>
            <a:pPr algn="just">
              <a:lnSpc>
                <a:spcPct val="115000"/>
              </a:lnSpc>
              <a:spcAft>
                <a:spcPts val="0"/>
              </a:spcAft>
              <a:tabLst>
                <a:tab pos="270510" algn="l"/>
              </a:tabLst>
            </a:pPr>
            <a:r>
              <a:rPr lang="fr-FR" sz="2100" dirty="0">
                <a:solidFill>
                  <a:srgbClr val="000000"/>
                </a:solidFill>
                <a:latin typeface="+mn-lt"/>
                <a:ea typeface="Times New Roman" panose="02020603050405020304" pitchFamily="18" charset="0"/>
                <a:cs typeface="+mn-lt"/>
              </a:rPr>
              <a:t>Les situations possibles de navigabilité sont représentées comme suit :</a:t>
            </a:r>
          </a:p>
        </p:txBody>
      </p:sp>
      <p:sp>
        <p:nvSpPr>
          <p:cNvPr id="5" name="Text Box 4"/>
          <p:cNvSpPr txBox="1"/>
          <p:nvPr/>
        </p:nvSpPr>
        <p:spPr>
          <a:xfrm>
            <a:off x="228600" y="1153160"/>
            <a:ext cx="5419725" cy="829945"/>
          </a:xfrm>
          <a:prstGeom prst="rect">
            <a:avLst/>
          </a:prstGeom>
          <a:noFill/>
        </p:spPr>
        <p:txBody>
          <a:bodyPr wrap="square" rtlCol="0" anchor="t">
            <a:spAutoFit/>
          </a:bodyPr>
          <a:lstStyle/>
          <a:p>
            <a:pPr algn="just">
              <a:lnSpc>
                <a:spcPct val="150000"/>
              </a:lnSpc>
            </a:pPr>
            <a:r>
              <a:rPr lang="fr-FR" altLang="en-US" sz="3200" b="1" dirty="0">
                <a:latin typeface="Andalus" panose="02020603050405020304" charset="0"/>
                <a:cs typeface="Andalus" panose="02020603050405020304" charset="0"/>
                <a:sym typeface="+mn-ea"/>
              </a:rPr>
              <a:t>Navigabilité  </a:t>
            </a:r>
          </a:p>
        </p:txBody>
      </p:sp>
      <p:grpSp>
        <p:nvGrpSpPr>
          <p:cNvPr id="27" name="Group 26"/>
          <p:cNvGrpSpPr/>
          <p:nvPr/>
        </p:nvGrpSpPr>
        <p:grpSpPr>
          <a:xfrm>
            <a:off x="685800" y="4267200"/>
            <a:ext cx="4171315" cy="723900"/>
            <a:chOff x="1800" y="7800"/>
            <a:chExt cx="8372" cy="1748"/>
          </a:xfrm>
        </p:grpSpPr>
        <p:grpSp>
          <p:nvGrpSpPr>
            <p:cNvPr id="10" name="Group 9"/>
            <p:cNvGrpSpPr/>
            <p:nvPr/>
          </p:nvGrpSpPr>
          <p:grpSpPr>
            <a:xfrm>
              <a:off x="1800" y="7800"/>
              <a:ext cx="1779" cy="1628"/>
              <a:chOff x="1800" y="7800"/>
              <a:chExt cx="1779" cy="1628"/>
            </a:xfrm>
          </p:grpSpPr>
          <p:sp>
            <p:nvSpPr>
              <p:cNvPr id="6" name="Rectangles 5"/>
              <p:cNvSpPr/>
              <p:nvPr/>
            </p:nvSpPr>
            <p:spPr>
              <a:xfrm>
                <a:off x="1800" y="7800"/>
                <a:ext cx="1778" cy="65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Classe A </a:t>
                </a:r>
              </a:p>
            </p:txBody>
          </p:sp>
          <p:sp>
            <p:nvSpPr>
              <p:cNvPr id="8" name="Rectangles 7"/>
              <p:cNvSpPr/>
              <p:nvPr/>
            </p:nvSpPr>
            <p:spPr>
              <a:xfrm>
                <a:off x="1807" y="8458"/>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9" name="Rectangles 8"/>
              <p:cNvSpPr/>
              <p:nvPr/>
            </p:nvSpPr>
            <p:spPr>
              <a:xfrm>
                <a:off x="1800" y="8880"/>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grpSp>
          <p:nvGrpSpPr>
            <p:cNvPr id="19" name="Group 18"/>
            <p:cNvGrpSpPr/>
            <p:nvPr/>
          </p:nvGrpSpPr>
          <p:grpSpPr>
            <a:xfrm>
              <a:off x="8393" y="7862"/>
              <a:ext cx="1779" cy="1686"/>
              <a:chOff x="1800" y="7800"/>
              <a:chExt cx="1779" cy="1686"/>
            </a:xfrm>
          </p:grpSpPr>
          <p:sp>
            <p:nvSpPr>
              <p:cNvPr id="20" name="Rectangles 19"/>
              <p:cNvSpPr/>
              <p:nvPr/>
            </p:nvSpPr>
            <p:spPr>
              <a:xfrm>
                <a:off x="1800" y="7800"/>
                <a:ext cx="1778" cy="65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600"/>
                  <a:t>Classe B </a:t>
                </a:r>
              </a:p>
            </p:txBody>
          </p:sp>
          <p:sp>
            <p:nvSpPr>
              <p:cNvPr id="21" name="Rectangles 20"/>
              <p:cNvSpPr/>
              <p:nvPr/>
            </p:nvSpPr>
            <p:spPr>
              <a:xfrm>
                <a:off x="1807" y="8458"/>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22" name="Rectangles 21"/>
              <p:cNvSpPr/>
              <p:nvPr/>
            </p:nvSpPr>
            <p:spPr>
              <a:xfrm>
                <a:off x="1807" y="8938"/>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cxnSp>
          <p:nvCxnSpPr>
            <p:cNvPr id="23" name="Straight Connector 22"/>
            <p:cNvCxnSpPr>
              <a:stCxn id="8" idx="3"/>
            </p:cNvCxnSpPr>
            <p:nvPr/>
          </p:nvCxnSpPr>
          <p:spPr>
            <a:xfrm>
              <a:off x="3579" y="8732"/>
              <a:ext cx="4821" cy="28"/>
            </a:xfrm>
            <a:prstGeom prst="line">
              <a:avLst/>
            </a:prstGeom>
            <a:ln>
              <a:tailEnd type="triangle" w="lg" len="lg"/>
            </a:ln>
          </p:spPr>
          <p:style>
            <a:lnRef idx="1">
              <a:schemeClr val="dk1"/>
            </a:lnRef>
            <a:fillRef idx="0">
              <a:schemeClr val="dk1"/>
            </a:fillRef>
            <a:effectRef idx="0">
              <a:schemeClr val="dk1"/>
            </a:effectRef>
            <a:fontRef idx="minor">
              <a:schemeClr val="tx1"/>
            </a:fontRef>
          </p:style>
        </p:cxnSp>
      </p:grpSp>
      <p:cxnSp>
        <p:nvCxnSpPr>
          <p:cNvPr id="7" name="Straight Connector 6"/>
          <p:cNvCxnSpPr/>
          <p:nvPr/>
        </p:nvCxnSpPr>
        <p:spPr>
          <a:xfrm>
            <a:off x="1572260" y="4578350"/>
            <a:ext cx="180340" cy="146050"/>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1600200" y="4572000"/>
            <a:ext cx="152400" cy="152400"/>
          </a:xfrm>
          <a:prstGeom prst="line">
            <a:avLst/>
          </a:prstGeom>
        </p:spPr>
        <p:style>
          <a:lnRef idx="1">
            <a:schemeClr val="dk1"/>
          </a:lnRef>
          <a:fillRef idx="0">
            <a:schemeClr val="dk1"/>
          </a:fillRef>
          <a:effectRef idx="0">
            <a:schemeClr val="dk1"/>
          </a:effectRef>
          <a:fontRef idx="minor">
            <a:schemeClr val="tx1"/>
          </a:fontRef>
        </p:style>
      </p:cxnSp>
      <p:grpSp>
        <p:nvGrpSpPr>
          <p:cNvPr id="12" name="Group 11"/>
          <p:cNvGrpSpPr/>
          <p:nvPr/>
        </p:nvGrpSpPr>
        <p:grpSpPr>
          <a:xfrm>
            <a:off x="717550" y="5039360"/>
            <a:ext cx="4171315" cy="723900"/>
            <a:chOff x="1800" y="7800"/>
            <a:chExt cx="8372" cy="1748"/>
          </a:xfrm>
        </p:grpSpPr>
        <p:grpSp>
          <p:nvGrpSpPr>
            <p:cNvPr id="14" name="Group 13"/>
            <p:cNvGrpSpPr/>
            <p:nvPr/>
          </p:nvGrpSpPr>
          <p:grpSpPr>
            <a:xfrm>
              <a:off x="1800" y="7800"/>
              <a:ext cx="1779" cy="1628"/>
              <a:chOff x="1800" y="7800"/>
              <a:chExt cx="1779" cy="1628"/>
            </a:xfrm>
          </p:grpSpPr>
          <p:sp>
            <p:nvSpPr>
              <p:cNvPr id="15" name="Rectangles 14"/>
              <p:cNvSpPr/>
              <p:nvPr/>
            </p:nvSpPr>
            <p:spPr>
              <a:xfrm>
                <a:off x="1800" y="7800"/>
                <a:ext cx="1778" cy="658"/>
              </a:xfrm>
              <a:prstGeom prst="rect">
                <a:avLst/>
              </a:prstGeom>
              <a:solidFill>
                <a:schemeClr val="bg1"/>
              </a:solidFill>
              <a:ln w="6350">
                <a:solidFill>
                  <a:schemeClr val="tx1"/>
                </a:solidFill>
                <a:headEnd type="triangle" w="lg" len="med"/>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Classe A </a:t>
                </a:r>
              </a:p>
            </p:txBody>
          </p:sp>
          <p:sp>
            <p:nvSpPr>
              <p:cNvPr id="16" name="Rectangles 15"/>
              <p:cNvSpPr/>
              <p:nvPr/>
            </p:nvSpPr>
            <p:spPr>
              <a:xfrm>
                <a:off x="1807" y="8458"/>
                <a:ext cx="1772" cy="548"/>
              </a:xfrm>
              <a:prstGeom prst="rect">
                <a:avLst/>
              </a:prstGeom>
              <a:solidFill>
                <a:schemeClr val="bg1"/>
              </a:solidFill>
              <a:ln w="6350">
                <a:solidFill>
                  <a:schemeClr val="tx1"/>
                </a:solidFill>
                <a:headEnd type="triangle" w="lg" len="med"/>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17" name="Rectangles 16"/>
              <p:cNvSpPr/>
              <p:nvPr/>
            </p:nvSpPr>
            <p:spPr>
              <a:xfrm>
                <a:off x="1800" y="8880"/>
                <a:ext cx="1772" cy="548"/>
              </a:xfrm>
              <a:prstGeom prst="rect">
                <a:avLst/>
              </a:prstGeom>
              <a:solidFill>
                <a:schemeClr val="bg1"/>
              </a:solidFill>
              <a:ln w="6350">
                <a:solidFill>
                  <a:schemeClr val="tx1"/>
                </a:solidFill>
                <a:headEnd type="triangle" w="lg" len="med"/>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grpSp>
          <p:nvGrpSpPr>
            <p:cNvPr id="18" name="Group 17"/>
            <p:cNvGrpSpPr/>
            <p:nvPr/>
          </p:nvGrpSpPr>
          <p:grpSpPr>
            <a:xfrm>
              <a:off x="8393" y="7862"/>
              <a:ext cx="1779" cy="1686"/>
              <a:chOff x="1800" y="7800"/>
              <a:chExt cx="1779" cy="1686"/>
            </a:xfrm>
          </p:grpSpPr>
          <p:sp>
            <p:nvSpPr>
              <p:cNvPr id="26" name="Rectangles 25"/>
              <p:cNvSpPr/>
              <p:nvPr/>
            </p:nvSpPr>
            <p:spPr>
              <a:xfrm>
                <a:off x="1800" y="7800"/>
                <a:ext cx="1778" cy="658"/>
              </a:xfrm>
              <a:prstGeom prst="rect">
                <a:avLst/>
              </a:prstGeom>
              <a:solidFill>
                <a:schemeClr val="bg1"/>
              </a:solidFill>
              <a:ln w="6350">
                <a:solidFill>
                  <a:schemeClr val="tx1"/>
                </a:solidFill>
                <a:headEnd type="triangle" w="lg" len="med"/>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600"/>
                  <a:t>Classe B </a:t>
                </a:r>
              </a:p>
            </p:txBody>
          </p:sp>
          <p:sp>
            <p:nvSpPr>
              <p:cNvPr id="28" name="Rectangles 27"/>
              <p:cNvSpPr/>
              <p:nvPr/>
            </p:nvSpPr>
            <p:spPr>
              <a:xfrm>
                <a:off x="1807" y="8458"/>
                <a:ext cx="1772" cy="548"/>
              </a:xfrm>
              <a:prstGeom prst="rect">
                <a:avLst/>
              </a:prstGeom>
              <a:solidFill>
                <a:schemeClr val="bg1"/>
              </a:solidFill>
              <a:ln w="6350">
                <a:solidFill>
                  <a:schemeClr val="tx1"/>
                </a:solidFill>
                <a:headEnd type="triangle" w="lg" len="med"/>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29" name="Rectangles 28"/>
              <p:cNvSpPr/>
              <p:nvPr/>
            </p:nvSpPr>
            <p:spPr>
              <a:xfrm>
                <a:off x="1807" y="8938"/>
                <a:ext cx="1772" cy="548"/>
              </a:xfrm>
              <a:prstGeom prst="rect">
                <a:avLst/>
              </a:prstGeom>
              <a:solidFill>
                <a:schemeClr val="bg1"/>
              </a:solidFill>
              <a:ln w="6350">
                <a:solidFill>
                  <a:schemeClr val="tx1"/>
                </a:solidFill>
                <a:headEnd type="triangle" w="lg" len="med"/>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cxnSp>
          <p:nvCxnSpPr>
            <p:cNvPr id="30" name="Straight Connector 29"/>
            <p:cNvCxnSpPr>
              <a:stCxn id="16" idx="3"/>
            </p:cNvCxnSpPr>
            <p:nvPr/>
          </p:nvCxnSpPr>
          <p:spPr>
            <a:xfrm>
              <a:off x="3579" y="8732"/>
              <a:ext cx="4821" cy="28"/>
            </a:xfrm>
            <a:prstGeom prst="line">
              <a:avLst/>
            </a:prstGeom>
            <a:ln>
              <a:headEnd type="triangle" w="lg" len="lg"/>
              <a:tailEnd type="none" w="lg" len="lg"/>
            </a:ln>
          </p:spPr>
          <p:style>
            <a:lnRef idx="1">
              <a:schemeClr val="dk1"/>
            </a:lnRef>
            <a:fillRef idx="0">
              <a:schemeClr val="dk1"/>
            </a:fillRef>
            <a:effectRef idx="0">
              <a:schemeClr val="dk1"/>
            </a:effectRef>
            <a:fontRef idx="minor">
              <a:schemeClr val="tx1"/>
            </a:fontRef>
          </p:style>
        </p:cxnSp>
      </p:grpSp>
      <p:grpSp>
        <p:nvGrpSpPr>
          <p:cNvPr id="31" name="Group 30"/>
          <p:cNvGrpSpPr/>
          <p:nvPr/>
        </p:nvGrpSpPr>
        <p:grpSpPr>
          <a:xfrm>
            <a:off x="718185" y="5913755"/>
            <a:ext cx="4171315" cy="723900"/>
            <a:chOff x="1800" y="7800"/>
            <a:chExt cx="8372" cy="1748"/>
          </a:xfrm>
        </p:grpSpPr>
        <p:grpSp>
          <p:nvGrpSpPr>
            <p:cNvPr id="32" name="Group 31"/>
            <p:cNvGrpSpPr/>
            <p:nvPr/>
          </p:nvGrpSpPr>
          <p:grpSpPr>
            <a:xfrm>
              <a:off x="1800" y="7800"/>
              <a:ext cx="1779" cy="1628"/>
              <a:chOff x="1800" y="7800"/>
              <a:chExt cx="1779" cy="1628"/>
            </a:xfrm>
          </p:grpSpPr>
          <p:sp>
            <p:nvSpPr>
              <p:cNvPr id="33" name="Rectangles 32"/>
              <p:cNvSpPr/>
              <p:nvPr/>
            </p:nvSpPr>
            <p:spPr>
              <a:xfrm>
                <a:off x="1800" y="7800"/>
                <a:ext cx="1778" cy="658"/>
              </a:xfrm>
              <a:prstGeom prst="rect">
                <a:avLst/>
              </a:prstGeom>
              <a:solidFill>
                <a:schemeClr val="bg1"/>
              </a:solidFill>
              <a:ln w="6350">
                <a:solidFill>
                  <a:schemeClr val="tx1"/>
                </a:solidFill>
                <a:headEnd type="triangle" w="lg" len="lg"/>
                <a:tailEnd type="triangle" w="lg" len="lg"/>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Classe A </a:t>
                </a:r>
              </a:p>
            </p:txBody>
          </p:sp>
          <p:sp>
            <p:nvSpPr>
              <p:cNvPr id="34" name="Rectangles 33"/>
              <p:cNvSpPr/>
              <p:nvPr/>
            </p:nvSpPr>
            <p:spPr>
              <a:xfrm>
                <a:off x="1807" y="8458"/>
                <a:ext cx="1772" cy="548"/>
              </a:xfrm>
              <a:prstGeom prst="rect">
                <a:avLst/>
              </a:prstGeom>
              <a:solidFill>
                <a:schemeClr val="bg1"/>
              </a:solidFill>
              <a:ln w="6350">
                <a:solidFill>
                  <a:schemeClr val="tx1"/>
                </a:solidFill>
                <a:headEnd type="triangle" w="lg" len="lg"/>
                <a:tailEnd type="triangle" w="lg" len="lg"/>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35" name="Rectangles 34"/>
              <p:cNvSpPr/>
              <p:nvPr/>
            </p:nvSpPr>
            <p:spPr>
              <a:xfrm>
                <a:off x="1800" y="8880"/>
                <a:ext cx="1772" cy="548"/>
              </a:xfrm>
              <a:prstGeom prst="rect">
                <a:avLst/>
              </a:prstGeom>
              <a:solidFill>
                <a:schemeClr val="bg1"/>
              </a:solidFill>
              <a:ln w="6350">
                <a:solidFill>
                  <a:schemeClr val="tx1"/>
                </a:solidFill>
                <a:headEnd type="triangle" w="lg" len="lg"/>
                <a:tailEnd type="triangle" w="lg" len="lg"/>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grpSp>
          <p:nvGrpSpPr>
            <p:cNvPr id="36" name="Group 35"/>
            <p:cNvGrpSpPr/>
            <p:nvPr/>
          </p:nvGrpSpPr>
          <p:grpSpPr>
            <a:xfrm>
              <a:off x="8393" y="7862"/>
              <a:ext cx="1779" cy="1686"/>
              <a:chOff x="1800" y="7800"/>
              <a:chExt cx="1779" cy="1686"/>
            </a:xfrm>
          </p:grpSpPr>
          <p:sp>
            <p:nvSpPr>
              <p:cNvPr id="37" name="Rectangles 36"/>
              <p:cNvSpPr/>
              <p:nvPr/>
            </p:nvSpPr>
            <p:spPr>
              <a:xfrm>
                <a:off x="1800" y="7800"/>
                <a:ext cx="1778" cy="658"/>
              </a:xfrm>
              <a:prstGeom prst="rect">
                <a:avLst/>
              </a:prstGeom>
              <a:solidFill>
                <a:schemeClr val="bg1"/>
              </a:solidFill>
              <a:ln w="6350">
                <a:solidFill>
                  <a:schemeClr val="tx1"/>
                </a:solidFill>
                <a:headEnd type="triangle" w="lg" len="lg"/>
                <a:tailEnd type="triangle" w="lg" len="lg"/>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600"/>
                  <a:t>Classe B </a:t>
                </a:r>
              </a:p>
            </p:txBody>
          </p:sp>
          <p:sp>
            <p:nvSpPr>
              <p:cNvPr id="38" name="Rectangles 37"/>
              <p:cNvSpPr/>
              <p:nvPr/>
            </p:nvSpPr>
            <p:spPr>
              <a:xfrm>
                <a:off x="1807" y="8458"/>
                <a:ext cx="1772" cy="548"/>
              </a:xfrm>
              <a:prstGeom prst="rect">
                <a:avLst/>
              </a:prstGeom>
              <a:solidFill>
                <a:schemeClr val="bg1"/>
              </a:solidFill>
              <a:ln w="6350">
                <a:solidFill>
                  <a:schemeClr val="tx1"/>
                </a:solidFill>
                <a:headEnd type="triangle" w="lg" len="lg"/>
                <a:tailEnd type="triangle" w="lg" len="lg"/>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39" name="Rectangles 38"/>
              <p:cNvSpPr/>
              <p:nvPr/>
            </p:nvSpPr>
            <p:spPr>
              <a:xfrm>
                <a:off x="1807" y="8938"/>
                <a:ext cx="1772" cy="548"/>
              </a:xfrm>
              <a:prstGeom prst="rect">
                <a:avLst/>
              </a:prstGeom>
              <a:solidFill>
                <a:schemeClr val="bg1"/>
              </a:solidFill>
              <a:ln w="6350">
                <a:solidFill>
                  <a:schemeClr val="tx1"/>
                </a:solidFill>
                <a:headEnd type="triangle" w="lg" len="lg"/>
                <a:tailEnd type="triangle" w="lg" len="lg"/>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cxnSp>
          <p:nvCxnSpPr>
            <p:cNvPr id="40" name="Straight Connector 39"/>
            <p:cNvCxnSpPr>
              <a:stCxn id="34" idx="3"/>
            </p:cNvCxnSpPr>
            <p:nvPr/>
          </p:nvCxnSpPr>
          <p:spPr>
            <a:xfrm>
              <a:off x="3579" y="8732"/>
              <a:ext cx="4821" cy="28"/>
            </a:xfrm>
            <a:prstGeom prst="line">
              <a:avLst/>
            </a:prstGeom>
            <a:ln>
              <a:headEnd type="triangle" w="lg" len="lg"/>
              <a:tailEnd type="triangle" w="lg" len="lg"/>
            </a:ln>
          </p:spPr>
          <p:style>
            <a:lnRef idx="1">
              <a:schemeClr val="dk1"/>
            </a:lnRef>
            <a:fillRef idx="0">
              <a:schemeClr val="dk1"/>
            </a:fillRef>
            <a:effectRef idx="0">
              <a:schemeClr val="dk1"/>
            </a:effectRef>
            <a:fontRef idx="minor">
              <a:schemeClr val="tx1"/>
            </a:fontRef>
          </p:style>
        </p:cxnSp>
      </p:grpSp>
      <p:sp>
        <p:nvSpPr>
          <p:cNvPr id="41" name="Text Box 40"/>
          <p:cNvSpPr txBox="1"/>
          <p:nvPr/>
        </p:nvSpPr>
        <p:spPr>
          <a:xfrm>
            <a:off x="5034915" y="4154170"/>
            <a:ext cx="3906520" cy="829945"/>
          </a:xfrm>
          <a:prstGeom prst="rect">
            <a:avLst/>
          </a:prstGeom>
          <a:noFill/>
        </p:spPr>
        <p:txBody>
          <a:bodyPr wrap="square" rtlCol="0">
            <a:spAutoFit/>
          </a:bodyPr>
          <a:lstStyle/>
          <a:p>
            <a:r>
              <a:rPr lang="fr-FR" altLang="en-US" sz="1600">
                <a:latin typeface="+mn-lt"/>
                <a:cs typeface="+mn-lt"/>
              </a:rPr>
              <a:t>Navigabilité unidirctionnelle de A vers B </a:t>
            </a:r>
          </a:p>
          <a:p>
            <a:r>
              <a:rPr lang="fr-FR" altLang="en-US" sz="1600">
                <a:latin typeface="+mn-lt"/>
                <a:cs typeface="+mn-lt"/>
              </a:rPr>
              <a:t>Pas de navigabilité de B vers A </a:t>
            </a:r>
          </a:p>
          <a:p>
            <a:r>
              <a:rPr lang="fr-FR" altLang="en-US" sz="1600">
                <a:latin typeface="+mn-lt"/>
                <a:cs typeface="+mn-lt"/>
              </a:rPr>
              <a:t>non définie explicitement </a:t>
            </a:r>
          </a:p>
        </p:txBody>
      </p:sp>
      <p:sp>
        <p:nvSpPr>
          <p:cNvPr id="43" name="Text Box 42"/>
          <p:cNvSpPr txBox="1"/>
          <p:nvPr/>
        </p:nvSpPr>
        <p:spPr>
          <a:xfrm>
            <a:off x="5105400" y="5010150"/>
            <a:ext cx="4019550" cy="829945"/>
          </a:xfrm>
          <a:prstGeom prst="rect">
            <a:avLst/>
          </a:prstGeom>
          <a:noFill/>
        </p:spPr>
        <p:txBody>
          <a:bodyPr wrap="square" rtlCol="0">
            <a:spAutoFit/>
          </a:bodyPr>
          <a:lstStyle/>
          <a:p>
            <a:r>
              <a:rPr lang="fr-FR" altLang="en-US" sz="1600" dirty="0">
                <a:latin typeface="+mn-lt"/>
                <a:cs typeface="+mn-lt"/>
              </a:rPr>
              <a:t>Navigabilité unidirectionnelle de B vers A </a:t>
            </a:r>
          </a:p>
          <a:p>
            <a:r>
              <a:rPr lang="fr-FR" altLang="en-US" sz="1600" dirty="0">
                <a:latin typeface="+mn-lt"/>
                <a:cs typeface="+mn-lt"/>
              </a:rPr>
              <a:t>Pas de navigabilité de A vers B</a:t>
            </a:r>
          </a:p>
          <a:p>
            <a:r>
              <a:rPr lang="fr-FR" altLang="en-US" sz="1600" dirty="0">
                <a:latin typeface="+mn-lt"/>
                <a:cs typeface="+mn-lt"/>
              </a:rPr>
              <a:t>non définie explicitement </a:t>
            </a:r>
          </a:p>
        </p:txBody>
      </p:sp>
      <p:sp>
        <p:nvSpPr>
          <p:cNvPr id="44" name="Text Box 43"/>
          <p:cNvSpPr txBox="1"/>
          <p:nvPr/>
        </p:nvSpPr>
        <p:spPr>
          <a:xfrm>
            <a:off x="5124450" y="5908040"/>
            <a:ext cx="4019550" cy="829945"/>
          </a:xfrm>
          <a:prstGeom prst="rect">
            <a:avLst/>
          </a:prstGeom>
          <a:noFill/>
        </p:spPr>
        <p:txBody>
          <a:bodyPr wrap="square" rtlCol="0">
            <a:spAutoFit/>
          </a:bodyPr>
          <a:lstStyle/>
          <a:p>
            <a:r>
              <a:rPr lang="fr-FR" altLang="en-US" sz="1600" dirty="0">
                <a:latin typeface="+mn-lt"/>
                <a:cs typeface="+mn-lt"/>
              </a:rPr>
              <a:t>Navigabilité bidirectionnelle entre A et B </a:t>
            </a:r>
          </a:p>
          <a:p>
            <a:r>
              <a:rPr lang="fr-FR" altLang="en-US" sz="1600" dirty="0">
                <a:latin typeface="+mn-lt"/>
                <a:cs typeface="+mn-lt"/>
              </a:rPr>
              <a:t>Habituellement  représenté sans flèches sur les extrémités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a:t>
            </a: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Formes d'association</a:t>
            </a:r>
          </a:p>
        </p:txBody>
      </p:sp>
      <p:sp>
        <p:nvSpPr>
          <p:cNvPr id="6" name="ZoneTexte 5"/>
          <p:cNvSpPr txBox="1"/>
          <p:nvPr/>
        </p:nvSpPr>
        <p:spPr>
          <a:xfrm>
            <a:off x="304800" y="1828800"/>
            <a:ext cx="8610600" cy="1060450"/>
          </a:xfrm>
          <a:prstGeom prst="rect">
            <a:avLst/>
          </a:prstGeom>
          <a:noFill/>
        </p:spPr>
        <p:txBody>
          <a:bodyPr wrap="square" rtlCol="0">
            <a:spAutoFit/>
          </a:bodyPr>
          <a:lstStyle/>
          <a:p>
            <a:pPr algn="just">
              <a:lnSpc>
                <a:spcPct val="150000"/>
              </a:lnSpc>
            </a:pPr>
            <a:r>
              <a:rPr lang="fr-FR" sz="2100" dirty="0">
                <a:latin typeface="+mj-lt"/>
                <a:cs typeface="+mj-lt"/>
              </a:rPr>
              <a:t>Une association binaire est matérialisée par un lien entre deux classes associées.</a:t>
            </a:r>
          </a:p>
        </p:txBody>
      </p:sp>
      <p:pic>
        <p:nvPicPr>
          <p:cNvPr id="3" name="Content Placeholder 2"/>
          <p:cNvPicPr>
            <a:picLocks noGrp="1" noChangeAspect="1"/>
          </p:cNvPicPr>
          <p:nvPr>
            <p:ph idx="1"/>
          </p:nvPr>
        </p:nvPicPr>
        <p:blipFill>
          <a:blip r:embed="rId3"/>
          <a:srcRect b="16037"/>
          <a:stretch>
            <a:fillRect/>
          </a:stretch>
        </p:blipFill>
        <p:spPr>
          <a:xfrm>
            <a:off x="3810000" y="2819400"/>
            <a:ext cx="5010150" cy="1539240"/>
          </a:xfrm>
          <a:prstGeom prst="rect">
            <a:avLst/>
          </a:prstGeom>
        </p:spPr>
      </p:pic>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a) Association binaire</a:t>
            </a:r>
            <a:endParaRPr lang="fr-FR" altLang="en-US" sz="2400" b="1" dirty="0">
              <a:latin typeface="Andalus" panose="02020603050405020304" charset="0"/>
              <a:cs typeface="Andalus" panose="02020603050405020304" charset="0"/>
              <a:sym typeface="+mn-ea"/>
            </a:endParaRPr>
          </a:p>
        </p:txBody>
      </p:sp>
      <p:sp>
        <p:nvSpPr>
          <p:cNvPr id="8" name="Rectangle 7"/>
          <p:cNvSpPr>
            <a:spLocks noChangeArrowheads="1"/>
          </p:cNvSpPr>
          <p:nvPr/>
        </p:nvSpPr>
        <p:spPr bwMode="auto">
          <a:xfrm>
            <a:off x="457200" y="4800680"/>
            <a:ext cx="7286625" cy="368300"/>
          </a:xfrm>
          <a:prstGeom prst="rect">
            <a:avLst/>
          </a:prstGeom>
          <a:solidFill>
            <a:schemeClr val="tx2">
              <a:lumMod val="40000"/>
              <a:lumOff val="6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3600">
                <a:solidFill>
                  <a:schemeClr val="accent2"/>
                </a:solidFill>
                <a:latin typeface="Arial" panose="020B0604020202020204" pitchFamily="34" charset="0"/>
              </a:defRPr>
            </a:lvl1pPr>
            <a:lvl2pPr marL="742950" indent="-285750">
              <a:defRPr kumimoji="1" sz="3600">
                <a:solidFill>
                  <a:schemeClr val="accent2"/>
                </a:solidFill>
                <a:latin typeface="Arial" panose="020B0604020202020204" pitchFamily="34" charset="0"/>
              </a:defRPr>
            </a:lvl2pPr>
            <a:lvl3pPr marL="1143000" indent="-228600">
              <a:defRPr kumimoji="1" sz="3600">
                <a:solidFill>
                  <a:schemeClr val="accent2"/>
                </a:solidFill>
                <a:latin typeface="Arial" panose="020B0604020202020204" pitchFamily="34" charset="0"/>
              </a:defRPr>
            </a:lvl3pPr>
            <a:lvl4pPr marL="1600200" indent="-228600">
              <a:defRPr kumimoji="1" sz="3600">
                <a:solidFill>
                  <a:schemeClr val="accent2"/>
                </a:solidFill>
                <a:latin typeface="Arial" panose="020B0604020202020204" pitchFamily="34" charset="0"/>
              </a:defRPr>
            </a:lvl4pPr>
            <a:lvl5pPr marL="2057400" indent="-228600">
              <a:defRPr kumimoji="1" sz="3600">
                <a:solidFill>
                  <a:schemeClr val="accent2"/>
                </a:solidFill>
                <a:latin typeface="Arial" panose="020B0604020202020204" pitchFamily="34" charset="0"/>
              </a:defRPr>
            </a:lvl5pPr>
            <a:lvl6pPr marL="2514600" indent="-228600" eaLnBrk="0" fontAlgn="base" hangingPunct="0">
              <a:spcBef>
                <a:spcPct val="0"/>
              </a:spcBef>
              <a:spcAft>
                <a:spcPct val="0"/>
              </a:spcAft>
              <a:defRPr kumimoji="1" sz="3600">
                <a:solidFill>
                  <a:schemeClr val="accent2"/>
                </a:solidFill>
                <a:latin typeface="Arial" panose="020B0604020202020204" pitchFamily="34" charset="0"/>
              </a:defRPr>
            </a:lvl6pPr>
            <a:lvl7pPr marL="2971800" indent="-228600" eaLnBrk="0" fontAlgn="base" hangingPunct="0">
              <a:spcBef>
                <a:spcPct val="0"/>
              </a:spcBef>
              <a:spcAft>
                <a:spcPct val="0"/>
              </a:spcAft>
              <a:defRPr kumimoji="1" sz="3600">
                <a:solidFill>
                  <a:schemeClr val="accent2"/>
                </a:solidFill>
                <a:latin typeface="Arial" panose="020B0604020202020204" pitchFamily="34" charset="0"/>
              </a:defRPr>
            </a:lvl7pPr>
            <a:lvl8pPr marL="3429000" indent="-228600" eaLnBrk="0" fontAlgn="base" hangingPunct="0">
              <a:spcBef>
                <a:spcPct val="0"/>
              </a:spcBef>
              <a:spcAft>
                <a:spcPct val="0"/>
              </a:spcAft>
              <a:defRPr kumimoji="1" sz="3600">
                <a:solidFill>
                  <a:schemeClr val="accent2"/>
                </a:solidFill>
                <a:latin typeface="Arial" panose="020B0604020202020204" pitchFamily="34" charset="0"/>
              </a:defRPr>
            </a:lvl8pPr>
            <a:lvl9pPr marL="3886200" indent="-228600" eaLnBrk="0" fontAlgn="base" hangingPunct="0">
              <a:spcBef>
                <a:spcPct val="0"/>
              </a:spcBef>
              <a:spcAft>
                <a:spcPct val="0"/>
              </a:spcAft>
              <a:defRPr kumimoji="1" sz="3600">
                <a:solidFill>
                  <a:schemeClr val="accent2"/>
                </a:solidFill>
                <a:latin typeface="Arial" panose="020B0604020202020204" pitchFamily="34" charset="0"/>
              </a:defRPr>
            </a:lvl9pPr>
          </a:lstStyle>
          <a:p>
            <a:r>
              <a:rPr lang="fr-FR" sz="1800">
                <a:solidFill>
                  <a:schemeClr val="tx1"/>
                </a:solidFill>
                <a:latin typeface="+mn-lt"/>
                <a:cs typeface="+mn-lt"/>
              </a:rPr>
              <a:t>Remarque:Il est possible d’avoir plusieurs associations entre deux classes.</a:t>
            </a:r>
          </a:p>
        </p:txBody>
      </p:sp>
      <p:pic>
        <p:nvPicPr>
          <p:cNvPr id="9" name="Image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23883" y="5181839"/>
            <a:ext cx="5524500" cy="1588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Formes d'association</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304800" y="1752600"/>
            <a:ext cx="8709025" cy="2999740"/>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100" dirty="0">
                <a:latin typeface="+mj-lt"/>
                <a:cs typeface="+mj-lt"/>
              </a:rPr>
              <a:t>Une association n-aire relie </a:t>
            </a:r>
            <a:r>
              <a:rPr lang="fr-FR" sz="2100" b="1" dirty="0">
                <a:latin typeface="+mj-lt"/>
                <a:cs typeface="+mj-lt"/>
              </a:rPr>
              <a:t>plus de deux</a:t>
            </a:r>
            <a:r>
              <a:rPr lang="fr-FR" sz="2100" dirty="0">
                <a:latin typeface="+mj-lt"/>
                <a:cs typeface="+mj-lt"/>
              </a:rPr>
              <a:t> classes. </a:t>
            </a:r>
          </a:p>
          <a:p>
            <a:pPr marL="342900" indent="-342900" algn="just">
              <a:lnSpc>
                <a:spcPct val="150000"/>
              </a:lnSpc>
              <a:buFont typeface="Wingdings" panose="05000000000000000000" charset="0"/>
              <a:buChar char="q"/>
            </a:pPr>
            <a:r>
              <a:rPr lang="fr-FR" sz="2100" dirty="0">
                <a:latin typeface="+mj-lt"/>
                <a:cs typeface="+mj-lt"/>
              </a:rPr>
              <a:t>Elle est représenté en utilisant </a:t>
            </a:r>
            <a:r>
              <a:rPr lang="fr-FR" sz="2100" b="1" dirty="0">
                <a:latin typeface="+mj-lt"/>
                <a:cs typeface="+mj-lt"/>
              </a:rPr>
              <a:t>un losange</a:t>
            </a:r>
            <a:r>
              <a:rPr lang="fr-FR" sz="2100" dirty="0">
                <a:latin typeface="+mj-lt"/>
                <a:cs typeface="+mj-lt"/>
              </a:rPr>
              <a:t> reliant </a:t>
            </a:r>
            <a:r>
              <a:rPr lang="fr-FR" sz="2100" b="1" dirty="0">
                <a:latin typeface="+mj-lt"/>
                <a:cs typeface="+mj-lt"/>
              </a:rPr>
              <a:t>toutes les classes</a:t>
            </a:r>
            <a:r>
              <a:rPr lang="fr-FR" sz="2100" dirty="0">
                <a:latin typeface="+mj-lt"/>
                <a:cs typeface="+mj-lt"/>
              </a:rPr>
              <a:t> en question. </a:t>
            </a:r>
            <a:r>
              <a:rPr lang="fr-FR" sz="2100" b="1" dirty="0">
                <a:latin typeface="+mj-lt"/>
                <a:cs typeface="+mj-lt"/>
              </a:rPr>
              <a:t>Le nom de l'association</a:t>
            </a:r>
            <a:r>
              <a:rPr lang="fr-FR" sz="2100" dirty="0">
                <a:latin typeface="+mj-lt"/>
                <a:cs typeface="+mj-lt"/>
              </a:rPr>
              <a:t>, le cas échéant, apparaît </a:t>
            </a:r>
            <a:r>
              <a:rPr lang="fr-FR" sz="2100" b="1" dirty="0">
                <a:latin typeface="+mj-lt"/>
                <a:cs typeface="+mj-lt"/>
              </a:rPr>
              <a:t>à proximité du losange</a:t>
            </a:r>
            <a:r>
              <a:rPr lang="fr-FR" sz="2100" dirty="0">
                <a:latin typeface="+mj-lt"/>
                <a:cs typeface="+mj-lt"/>
              </a:rPr>
              <a:t>.</a:t>
            </a:r>
          </a:p>
          <a:p>
            <a:pPr marL="342900" indent="-342900" algn="just">
              <a:lnSpc>
                <a:spcPct val="100000"/>
              </a:lnSpc>
              <a:buFont typeface="Wingdings" panose="05000000000000000000" charset="0"/>
              <a:buChar char="q"/>
            </a:pPr>
            <a:r>
              <a:rPr lang="fr-FR" sz="2100" dirty="0">
                <a:latin typeface="+mj-lt"/>
                <a:cs typeface="+mj-lt"/>
              </a:rPr>
              <a:t>Dans une association n-aire, la multiplicité apparaissant sur le lien de chaque classe s'applique sur </a:t>
            </a:r>
            <a:r>
              <a:rPr lang="fr-FR" sz="2100" b="1" dirty="0">
                <a:latin typeface="+mj-lt"/>
                <a:cs typeface="+mj-lt"/>
              </a:rPr>
              <a:t>une instance de chacune des classes à l'exception de la classe considérée</a:t>
            </a:r>
            <a:r>
              <a:rPr lang="fr-FR" sz="2100" dirty="0">
                <a:latin typeface="+mj-lt"/>
                <a:cs typeface="+mj-lt"/>
              </a:rPr>
              <a:t>.</a:t>
            </a: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b) Association n-aire </a:t>
            </a:r>
            <a:endParaRPr lang="fr-FR" altLang="en-US" sz="2400" b="1" dirty="0">
              <a:latin typeface="Andalus" panose="02020603050405020304" charset="0"/>
              <a:cs typeface="Andalus" panose="02020603050405020304" charset="0"/>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Formes d'association</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4" name="Text Box 3"/>
          <p:cNvSpPr txBox="1"/>
          <p:nvPr/>
        </p:nvSpPr>
        <p:spPr>
          <a:xfrm>
            <a:off x="228600" y="4953000"/>
            <a:ext cx="8909050" cy="1060450"/>
          </a:xfrm>
          <a:prstGeom prst="rect">
            <a:avLst/>
          </a:prstGeom>
          <a:noFill/>
        </p:spPr>
        <p:txBody>
          <a:bodyPr wrap="square" rtlCol="0" anchor="t">
            <a:spAutoFit/>
          </a:bodyPr>
          <a:lstStyle/>
          <a:p>
            <a:pPr>
              <a:defRPr/>
            </a:pPr>
            <a:r>
              <a:rPr lang="fr-FR" sz="2100" dirty="0">
                <a:solidFill>
                  <a:srgbClr val="000000"/>
                </a:solidFill>
                <a:latin typeface="Calibri" panose="020F0502020204030204" pitchFamily="34" charset="0"/>
                <a:cs typeface="Calibri" panose="020F0502020204030204" pitchFamily="34" charset="0"/>
                <a:sym typeface="+mn-ea"/>
              </a:rPr>
              <a:t>Pour une association ternaire, les cardinalités se lisent de la façon suivante : </a:t>
            </a:r>
            <a:endParaRPr lang="fr-FR" sz="2100" dirty="0">
              <a:solidFill>
                <a:srgbClr val="000000"/>
              </a:solidFill>
              <a:latin typeface="Calibri" panose="020F0502020204030204" pitchFamily="34" charset="0"/>
              <a:cs typeface="Calibri" panose="020F0502020204030204" pitchFamily="34" charset="0"/>
            </a:endParaRPr>
          </a:p>
          <a:p>
            <a:pPr marL="342900" indent="-342900">
              <a:buFont typeface="Wingdings" panose="05000000000000000000" pitchFamily="2" charset="2"/>
              <a:buChar char="Ø"/>
              <a:defRPr/>
            </a:pPr>
            <a:r>
              <a:rPr lang="fr-FR" sz="2100" dirty="0">
                <a:solidFill>
                  <a:srgbClr val="000000"/>
                </a:solidFill>
                <a:latin typeface="Calibri" panose="020F0502020204030204" pitchFamily="34" charset="0"/>
                <a:cs typeface="Calibri" panose="020F0502020204030204" pitchFamily="34" charset="0"/>
                <a:sym typeface="+mn-ea"/>
              </a:rPr>
              <a:t>Pour un couple  d'instances de la classe 1 et de la classe 2, il y a au minimum n1 instances de la classe 3 et au maximum n2.</a:t>
            </a:r>
            <a:endParaRPr lang="en-US" sz="2100">
              <a:latin typeface="Calibri" panose="020F0502020204030204" pitchFamily="34" charset="0"/>
              <a:cs typeface="Calibri" panose="020F0502020204030204" pitchFamily="34" charset="0"/>
            </a:endParaRP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b) Association n-aire (suite)  </a:t>
            </a:r>
            <a:endParaRPr lang="fr-FR" altLang="en-US" sz="2400" b="1" dirty="0">
              <a:latin typeface="Andalus" panose="02020603050405020304" charset="0"/>
              <a:cs typeface="Andalus" panose="02020603050405020304" charset="0"/>
              <a:sym typeface="+mn-ea"/>
            </a:endParaRPr>
          </a:p>
        </p:txBody>
      </p:sp>
      <p:pic>
        <p:nvPicPr>
          <p:cNvPr id="5" name="Image 2"/>
          <p:cNvPicPr>
            <a:picLocks noGrp="1" noChangeAspect="1"/>
          </p:cNvPicPr>
          <p:nvPr>
            <p:ph sz="half" idx="2"/>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43000" y="2167890"/>
            <a:ext cx="6688455" cy="2117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19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Formes d'association</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235585" y="1798320"/>
            <a:ext cx="8592820" cy="2030095"/>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100" dirty="0">
                <a:latin typeface="+mn-lt"/>
                <a:cs typeface="+mn-lt"/>
              </a:rPr>
              <a:t>Une association est dite réflexive lorsque l</a:t>
            </a:r>
            <a:r>
              <a:rPr lang="fr-FR" sz="2100" b="1" dirty="0">
                <a:latin typeface="+mn-lt"/>
                <a:cs typeface="+mn-lt"/>
              </a:rPr>
              <a:t>e lien existe entre des objets de la même classe</a:t>
            </a:r>
            <a:r>
              <a:rPr lang="fr-FR" sz="2100" dirty="0">
                <a:latin typeface="+mn-lt"/>
                <a:cs typeface="+mn-lt"/>
              </a:rPr>
              <a:t>.</a:t>
            </a:r>
          </a:p>
          <a:p>
            <a:pPr marL="342900" indent="-342900" algn="just">
              <a:lnSpc>
                <a:spcPct val="150000"/>
              </a:lnSpc>
              <a:buFont typeface="Wingdings" panose="05000000000000000000" charset="0"/>
              <a:buChar char="q"/>
            </a:pPr>
            <a:r>
              <a:rPr lang="fr-FR" sz="2100" dirty="0">
                <a:latin typeface="+mn-lt"/>
                <a:cs typeface="+mn-lt"/>
              </a:rPr>
              <a:t>Deux personnes peuvent être amies (on considère que l'amitié est réciproque). </a:t>
            </a: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c) Association réflexive</a:t>
            </a:r>
            <a:endParaRPr lang="fr-FR" altLang="en-US" sz="2400" b="1" dirty="0">
              <a:latin typeface="Andalus" panose="02020603050405020304" charset="0"/>
              <a:cs typeface="Andalus" panose="02020603050405020304" charset="0"/>
              <a:sym typeface="+mn-ea"/>
            </a:endParaRPr>
          </a:p>
        </p:txBody>
      </p:sp>
      <p:grpSp>
        <p:nvGrpSpPr>
          <p:cNvPr id="10" name="Group 9"/>
          <p:cNvGrpSpPr/>
          <p:nvPr/>
        </p:nvGrpSpPr>
        <p:grpSpPr>
          <a:xfrm>
            <a:off x="4038600" y="4572000"/>
            <a:ext cx="1129665" cy="1033780"/>
            <a:chOff x="1800" y="7800"/>
            <a:chExt cx="1779" cy="1628"/>
          </a:xfrm>
        </p:grpSpPr>
        <p:sp>
          <p:nvSpPr>
            <p:cNvPr id="5" name="Rectangles 4"/>
            <p:cNvSpPr/>
            <p:nvPr/>
          </p:nvSpPr>
          <p:spPr>
            <a:xfrm>
              <a:off x="1800" y="7800"/>
              <a:ext cx="1778" cy="65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a:t>Personne  </a:t>
              </a:r>
            </a:p>
          </p:txBody>
        </p:sp>
        <p:sp>
          <p:nvSpPr>
            <p:cNvPr id="8" name="Rectangles 7"/>
            <p:cNvSpPr/>
            <p:nvPr/>
          </p:nvSpPr>
          <p:spPr>
            <a:xfrm>
              <a:off x="1807" y="8458"/>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9" name="Rectangles 8"/>
            <p:cNvSpPr/>
            <p:nvPr/>
          </p:nvSpPr>
          <p:spPr>
            <a:xfrm>
              <a:off x="1800" y="8880"/>
              <a:ext cx="1772" cy="548"/>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sp>
        <p:nvSpPr>
          <p:cNvPr id="24" name="Text Box 23"/>
          <p:cNvSpPr txBox="1"/>
          <p:nvPr/>
        </p:nvSpPr>
        <p:spPr>
          <a:xfrm>
            <a:off x="4648200" y="4114800"/>
            <a:ext cx="635635" cy="306705"/>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 </a:t>
            </a:r>
          </a:p>
        </p:txBody>
      </p:sp>
      <p:cxnSp>
        <p:nvCxnSpPr>
          <p:cNvPr id="7" name="Elbow Connector 6"/>
          <p:cNvCxnSpPr>
            <a:stCxn id="5" idx="0"/>
            <a:endCxn id="9" idx="2"/>
          </p:cNvCxnSpPr>
          <p:nvPr/>
        </p:nvCxnSpPr>
        <p:spPr>
          <a:xfrm rot="16200000" flipH="1" flipV="1">
            <a:off x="4084955" y="5088255"/>
            <a:ext cx="1033780" cy="3175"/>
          </a:xfrm>
          <a:prstGeom prst="bentConnector5">
            <a:avLst>
              <a:gd name="adj1" fmla="val -23065"/>
              <a:gd name="adj2" fmla="val 42150000"/>
              <a:gd name="adj3" fmla="val 123004"/>
            </a:avLst>
          </a:prstGeom>
        </p:spPr>
        <p:style>
          <a:lnRef idx="1">
            <a:schemeClr val="dk1"/>
          </a:lnRef>
          <a:fillRef idx="0">
            <a:schemeClr val="dk1"/>
          </a:fillRef>
          <a:effectRef idx="0">
            <a:schemeClr val="dk1"/>
          </a:effectRef>
          <a:fontRef idx="minor">
            <a:schemeClr val="tx1"/>
          </a:fontRef>
        </p:style>
      </p:cxnSp>
      <p:sp>
        <p:nvSpPr>
          <p:cNvPr id="11" name="Text Box 10"/>
          <p:cNvSpPr txBox="1"/>
          <p:nvPr/>
        </p:nvSpPr>
        <p:spPr>
          <a:xfrm>
            <a:off x="4724400" y="5733415"/>
            <a:ext cx="635635" cy="306705"/>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 </a:t>
            </a:r>
          </a:p>
        </p:txBody>
      </p:sp>
      <p:sp>
        <p:nvSpPr>
          <p:cNvPr id="12" name="Text Box 11"/>
          <p:cNvSpPr txBox="1"/>
          <p:nvPr/>
        </p:nvSpPr>
        <p:spPr>
          <a:xfrm>
            <a:off x="2428240" y="4936490"/>
            <a:ext cx="1021080" cy="306705"/>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Amie de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Formes d'association</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304800" y="1940560"/>
            <a:ext cx="8668385" cy="2515235"/>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100" dirty="0">
                <a:latin typeface="+mj-lt"/>
                <a:cs typeface="+mj-lt"/>
              </a:rPr>
              <a:t>Une classe-association est u</a:t>
            </a:r>
            <a:r>
              <a:rPr lang="fr-FR" sz="2100" b="1" dirty="0">
                <a:latin typeface="+mj-lt"/>
                <a:cs typeface="+mj-lt"/>
              </a:rPr>
              <a:t>ne association qui est aussi une classe</a:t>
            </a:r>
            <a:r>
              <a:rPr lang="fr-FR" sz="2100" dirty="0">
                <a:latin typeface="+mj-lt"/>
                <a:cs typeface="+mj-lt"/>
              </a:rPr>
              <a:t>. </a:t>
            </a:r>
          </a:p>
          <a:p>
            <a:pPr marL="342900" indent="-342900" algn="just">
              <a:lnSpc>
                <a:spcPct val="150000"/>
              </a:lnSpc>
              <a:buFont typeface="Wingdings" panose="05000000000000000000" charset="0"/>
              <a:buChar char="q"/>
            </a:pPr>
            <a:r>
              <a:rPr lang="fr-FR" sz="2100" dirty="0">
                <a:latin typeface="+mj-lt"/>
                <a:cs typeface="+mj-lt"/>
              </a:rPr>
              <a:t>Elle permets de décrire soit </a:t>
            </a:r>
            <a:r>
              <a:rPr lang="fr-FR" sz="2100" b="1" dirty="0">
                <a:latin typeface="+mj-lt"/>
                <a:cs typeface="+mj-lt"/>
              </a:rPr>
              <a:t>des attributs</a:t>
            </a:r>
            <a:r>
              <a:rPr lang="fr-FR" sz="2100" dirty="0">
                <a:latin typeface="+mj-lt"/>
                <a:cs typeface="+mj-lt"/>
              </a:rPr>
              <a:t> soit </a:t>
            </a:r>
            <a:r>
              <a:rPr lang="fr-FR" sz="2100" b="1" dirty="0">
                <a:latin typeface="+mj-lt"/>
                <a:cs typeface="+mj-lt"/>
              </a:rPr>
              <a:t>des opérations</a:t>
            </a:r>
            <a:r>
              <a:rPr lang="fr-FR" sz="2100" dirty="0">
                <a:latin typeface="+mj-lt"/>
                <a:cs typeface="+mj-lt"/>
              </a:rPr>
              <a:t> </a:t>
            </a:r>
            <a:r>
              <a:rPr lang="fr-FR" sz="2100" b="1" dirty="0">
                <a:latin typeface="+mj-lt"/>
                <a:cs typeface="+mj-lt"/>
              </a:rPr>
              <a:t>propres à l'association</a:t>
            </a:r>
            <a:r>
              <a:rPr lang="fr-FR" sz="2100" dirty="0">
                <a:latin typeface="+mj-lt"/>
                <a:cs typeface="+mj-lt"/>
              </a:rPr>
              <a:t>.</a:t>
            </a:r>
          </a:p>
          <a:p>
            <a:pPr marL="342900" indent="-342900" algn="just">
              <a:lnSpc>
                <a:spcPct val="150000"/>
              </a:lnSpc>
              <a:buFont typeface="Wingdings" panose="05000000000000000000" charset="0"/>
              <a:buChar char="q"/>
            </a:pPr>
            <a:r>
              <a:rPr lang="fr-FR" sz="2100" dirty="0">
                <a:latin typeface="+mj-lt"/>
                <a:cs typeface="+mj-lt"/>
              </a:rPr>
              <a:t> Une classe-association est représenté par </a:t>
            </a:r>
            <a:r>
              <a:rPr lang="fr-FR" sz="2100" b="1" dirty="0">
                <a:latin typeface="+mj-lt"/>
                <a:cs typeface="+mj-lt"/>
              </a:rPr>
              <a:t>un trait en pointillé</a:t>
            </a:r>
            <a:r>
              <a:rPr lang="fr-FR" sz="2100" dirty="0">
                <a:latin typeface="+mj-lt"/>
                <a:cs typeface="+mj-lt"/>
              </a:rPr>
              <a:t> entre la</a:t>
            </a:r>
          </a:p>
          <a:p>
            <a:pPr algn="just">
              <a:lnSpc>
                <a:spcPct val="150000"/>
              </a:lnSpc>
            </a:pPr>
            <a:r>
              <a:rPr lang="fr-FR" sz="2100" dirty="0">
                <a:latin typeface="+mj-lt"/>
                <a:cs typeface="+mj-lt"/>
              </a:rPr>
              <a:t>classe et l'association qu'elle représente</a:t>
            </a:r>
          </a:p>
        </p:txBody>
      </p:sp>
      <p:sp>
        <p:nvSpPr>
          <p:cNvPr id="2" name="Text Box 1"/>
          <p:cNvSpPr txBox="1"/>
          <p:nvPr/>
        </p:nvSpPr>
        <p:spPr>
          <a:xfrm>
            <a:off x="304800" y="129540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d) Classe d’association </a:t>
            </a:r>
            <a:endParaRPr lang="fr-FR" altLang="en-US" sz="2400" b="1" dirty="0">
              <a:latin typeface="Andalus" panose="02020603050405020304" charset="0"/>
              <a:cs typeface="Andalus" panose="02020603050405020304" charset="0"/>
              <a:sym typeface="+mn-ea"/>
            </a:endParaRPr>
          </a:p>
        </p:txBody>
      </p:sp>
      <p:pic>
        <p:nvPicPr>
          <p:cNvPr id="76805" name="Image 6"/>
          <p:cNvPicPr>
            <a:picLocks noGrp="1" noChangeAspect="1"/>
          </p:cNvPicPr>
          <p:nvPr>
            <p:ph idx="1"/>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00600" y="4038600"/>
            <a:ext cx="4211320" cy="3001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Formes d'association</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4" name="Text Box 3"/>
          <p:cNvSpPr txBox="1"/>
          <p:nvPr/>
        </p:nvSpPr>
        <p:spPr>
          <a:xfrm>
            <a:off x="381000" y="1984375"/>
            <a:ext cx="8597900" cy="1476375"/>
          </a:xfrm>
          <a:prstGeom prst="rect">
            <a:avLst/>
          </a:prstGeom>
          <a:noFill/>
        </p:spPr>
        <p:txBody>
          <a:bodyPr wrap="square" rtlCol="0" anchor="t">
            <a:spAutoFit/>
          </a:bodyPr>
          <a:lstStyle/>
          <a:p>
            <a:pPr marL="285750" indent="-285750">
              <a:buFont typeface="Wingdings" panose="05000000000000000000" charset="0"/>
              <a:buChar char="q"/>
            </a:pPr>
            <a:r>
              <a:rPr lang="en-US" dirty="0" err="1">
                <a:latin typeface="Calibri" panose="020F0502020204030204" pitchFamily="34" charset="0"/>
                <a:cs typeface="Calibri" panose="020F0502020204030204" pitchFamily="34" charset="0"/>
              </a:rPr>
              <a:t>L'association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emplo</a:t>
            </a:r>
            <a:r>
              <a:rPr lang="fr-FR" altLang="en-US" dirty="0" err="1">
                <a:latin typeface="Calibri" panose="020F0502020204030204" pitchFamily="34" charset="0"/>
                <a:cs typeface="Calibri" panose="020F0502020204030204" pitchFamily="34" charset="0"/>
              </a:rPr>
              <a:t>yer</a:t>
            </a:r>
            <a:r>
              <a:rPr lang="en-US" dirty="0">
                <a:latin typeface="Calibri" panose="020F0502020204030204" pitchFamily="34" charset="0"/>
                <a:cs typeface="Calibri" panose="020F0502020204030204" pitchFamily="34" charset="0"/>
              </a:rPr>
              <a:t>" entre </a:t>
            </a:r>
            <a:r>
              <a:rPr lang="en-US" dirty="0" err="1">
                <a:latin typeface="Calibri" panose="020F0502020204030204" pitchFamily="34" charset="0"/>
                <a:cs typeface="Calibri" panose="020F0502020204030204" pitchFamily="34" charset="0"/>
              </a:rPr>
              <a:t>une</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société</a:t>
            </a:r>
            <a:r>
              <a:rPr lang="en-US" dirty="0">
                <a:latin typeface="Calibri" panose="020F0502020204030204" pitchFamily="34" charset="0"/>
                <a:cs typeface="Calibri" panose="020F0502020204030204" pitchFamily="34" charset="0"/>
              </a:rPr>
              <a:t> et </a:t>
            </a:r>
            <a:r>
              <a:rPr lang="en-US" dirty="0" err="1">
                <a:latin typeface="Calibri" panose="020F0502020204030204" pitchFamily="34" charset="0"/>
                <a:cs typeface="Calibri" panose="020F0502020204030204" pitchFamily="34" charset="0"/>
              </a:rPr>
              <a:t>personne</a:t>
            </a:r>
            <a:r>
              <a:rPr lang="fr-FR" alt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possède</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comme</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propriétés</a:t>
            </a:r>
            <a:r>
              <a:rPr lang="en-US" dirty="0">
                <a:latin typeface="Calibri" panose="020F0502020204030204" pitchFamily="34" charset="0"/>
                <a:cs typeface="Calibri" panose="020F0502020204030204" pitchFamily="34" charset="0"/>
              </a:rPr>
              <a:t> le </a:t>
            </a:r>
            <a:r>
              <a:rPr lang="en-US" dirty="0" err="1">
                <a:latin typeface="Calibri" panose="020F0502020204030204" pitchFamily="34" charset="0"/>
                <a:cs typeface="Calibri" panose="020F0502020204030204" pitchFamily="34" charset="0"/>
              </a:rPr>
              <a:t>salaire</a:t>
            </a:r>
            <a:r>
              <a:rPr lang="en-US" dirty="0">
                <a:latin typeface="Calibri" panose="020F0502020204030204" pitchFamily="34" charset="0"/>
                <a:cs typeface="Calibri" panose="020F0502020204030204" pitchFamily="34" charset="0"/>
              </a:rPr>
              <a:t> et la date </a:t>
            </a:r>
            <a:r>
              <a:rPr lang="en-US" dirty="0" err="1">
                <a:latin typeface="Calibri" panose="020F0502020204030204" pitchFamily="34" charset="0"/>
                <a:cs typeface="Calibri" panose="020F0502020204030204" pitchFamily="34" charset="0"/>
              </a:rPr>
              <a:t>d'embauche</a:t>
            </a:r>
            <a:r>
              <a:rPr lang="en-US" dirty="0">
                <a:latin typeface="Calibri" panose="020F0502020204030204" pitchFamily="34" charset="0"/>
                <a:cs typeface="Calibri" panose="020F0502020204030204" pitchFamily="34" charset="0"/>
              </a:rPr>
              <a:t>.</a:t>
            </a:r>
          </a:p>
          <a:p>
            <a:pPr marL="285750" indent="-285750">
              <a:buFont typeface="Wingdings" panose="05000000000000000000" charset="0"/>
              <a:buChar char="q"/>
            </a:pPr>
            <a:endParaRPr lang="en-US" dirty="0">
              <a:latin typeface="Calibri" panose="020F0502020204030204" pitchFamily="34" charset="0"/>
              <a:cs typeface="Calibri" panose="020F0502020204030204" pitchFamily="34" charset="0"/>
            </a:endParaRPr>
          </a:p>
          <a:p>
            <a:pPr marL="285750" indent="-285750">
              <a:buFont typeface="Wingdings" panose="05000000000000000000" charset="0"/>
              <a:buChar char="q"/>
            </a:pPr>
            <a:r>
              <a:rPr lang="en-US" dirty="0" err="1">
                <a:latin typeface="Calibri" panose="020F0502020204030204" pitchFamily="34" charset="0"/>
                <a:cs typeface="Calibri" panose="020F0502020204030204" pitchFamily="34" charset="0"/>
              </a:rPr>
              <a:t>En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effet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ces</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deux</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propriétés</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n'appartiennent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ni</a:t>
            </a:r>
            <a:r>
              <a:rPr lang="en-US" dirty="0">
                <a:latin typeface="Calibri" panose="020F0502020204030204" pitchFamily="34" charset="0"/>
                <a:cs typeface="Calibri" panose="020F0502020204030204" pitchFamily="34" charset="0"/>
              </a:rPr>
              <a:t> à la </a:t>
            </a:r>
            <a:r>
              <a:rPr lang="en-US" dirty="0" err="1">
                <a:latin typeface="Calibri" panose="020F0502020204030204" pitchFamily="34" charset="0"/>
                <a:cs typeface="Calibri" panose="020F0502020204030204" pitchFamily="34" charset="0"/>
              </a:rPr>
              <a:t>société</a:t>
            </a:r>
            <a:r>
              <a:rPr lang="en-US" dirty="0">
                <a:latin typeface="Calibri" panose="020F0502020204030204" pitchFamily="34" charset="0"/>
                <a:cs typeface="Calibri" panose="020F0502020204030204" pitchFamily="34" charset="0"/>
              </a:rPr>
              <a:t>,</a:t>
            </a:r>
            <a:r>
              <a:rPr lang="fr-FR" altLang="en-US"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qui </a:t>
            </a:r>
            <a:r>
              <a:rPr lang="en-US" dirty="0" err="1">
                <a:latin typeface="Calibri" panose="020F0502020204030204" pitchFamily="34" charset="0"/>
                <a:cs typeface="Calibri" panose="020F0502020204030204" pitchFamily="34" charset="0"/>
              </a:rPr>
              <a:t>peut</a:t>
            </a:r>
            <a:r>
              <a:rPr lang="en-US" dirty="0">
                <a:latin typeface="Calibri" panose="020F0502020204030204" pitchFamily="34" charset="0"/>
                <a:cs typeface="Calibri" panose="020F0502020204030204" pitchFamily="34" charset="0"/>
              </a:rPr>
              <a:t> employer </a:t>
            </a:r>
            <a:r>
              <a:rPr lang="en-US" dirty="0" err="1">
                <a:latin typeface="Calibri" panose="020F0502020204030204" pitchFamily="34" charset="0"/>
                <a:cs typeface="Calibri" panose="020F0502020204030204" pitchFamily="34" charset="0"/>
              </a:rPr>
              <a:t>plusieurs</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personnes</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ni</a:t>
            </a:r>
            <a:r>
              <a:rPr lang="en-US" dirty="0">
                <a:latin typeface="Calibri" panose="020F0502020204030204" pitchFamily="34" charset="0"/>
                <a:cs typeface="Calibri" panose="020F0502020204030204" pitchFamily="34" charset="0"/>
              </a:rPr>
              <a:t> aux </a:t>
            </a:r>
            <a:r>
              <a:rPr lang="en-US" dirty="0" err="1">
                <a:latin typeface="Calibri" panose="020F0502020204030204" pitchFamily="34" charset="0"/>
                <a:cs typeface="Calibri" panose="020F0502020204030204" pitchFamily="34" charset="0"/>
              </a:rPr>
              <a:t>personnes</a:t>
            </a:r>
            <a:r>
              <a:rPr lang="fr-FR" altLang="en-US"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qui </a:t>
            </a:r>
            <a:r>
              <a:rPr lang="en-US" dirty="0" err="1">
                <a:latin typeface="Calibri" panose="020F0502020204030204" pitchFamily="34" charset="0"/>
                <a:cs typeface="Calibri" panose="020F0502020204030204" pitchFamily="34" charset="0"/>
              </a:rPr>
              <a:t>peuvent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avoir</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plusieurs</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emplois</a:t>
            </a:r>
            <a:r>
              <a:rPr lang="en-US" dirty="0">
                <a:latin typeface="Calibri" panose="020F0502020204030204" pitchFamily="34" charset="0"/>
                <a:cs typeface="Calibri" panose="020F0502020204030204" pitchFamily="34" charset="0"/>
              </a:rPr>
              <a:t>.</a:t>
            </a: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d) Classe d’association (suite) </a:t>
            </a:r>
            <a:endParaRPr lang="fr-FR" altLang="en-US" sz="2400" b="1" dirty="0">
              <a:latin typeface="Andalus" panose="02020603050405020304" charset="0"/>
              <a:cs typeface="Andalus" panose="02020603050405020304" charset="0"/>
              <a:sym typeface="+mn-ea"/>
            </a:endParaRPr>
          </a:p>
        </p:txBody>
      </p:sp>
      <p:grpSp>
        <p:nvGrpSpPr>
          <p:cNvPr id="14" name="Group 13"/>
          <p:cNvGrpSpPr/>
          <p:nvPr/>
        </p:nvGrpSpPr>
        <p:grpSpPr>
          <a:xfrm>
            <a:off x="5638800" y="5448300"/>
            <a:ext cx="987425" cy="831215"/>
            <a:chOff x="6360" y="7234"/>
            <a:chExt cx="1555" cy="1309"/>
          </a:xfrm>
        </p:grpSpPr>
        <p:sp>
          <p:nvSpPr>
            <p:cNvPr id="9" name="Rectangles 8"/>
            <p:cNvSpPr/>
            <p:nvPr/>
          </p:nvSpPr>
          <p:spPr>
            <a:xfrm>
              <a:off x="6360" y="7234"/>
              <a:ext cx="1554" cy="491"/>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Personne  </a:t>
              </a:r>
            </a:p>
          </p:txBody>
        </p:sp>
        <p:sp>
          <p:nvSpPr>
            <p:cNvPr id="11" name="Rectangles 10"/>
            <p:cNvSpPr/>
            <p:nvPr/>
          </p:nvSpPr>
          <p:spPr>
            <a:xfrm>
              <a:off x="6360" y="7725"/>
              <a:ext cx="1555"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12" name="Rectangles 11"/>
            <p:cNvSpPr/>
            <p:nvPr/>
          </p:nvSpPr>
          <p:spPr>
            <a:xfrm>
              <a:off x="6360" y="8134"/>
              <a:ext cx="1555"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grpSp>
        <p:nvGrpSpPr>
          <p:cNvPr id="15" name="Group 14"/>
          <p:cNvGrpSpPr/>
          <p:nvPr/>
        </p:nvGrpSpPr>
        <p:grpSpPr>
          <a:xfrm>
            <a:off x="2743200" y="5448300"/>
            <a:ext cx="986790" cy="830580"/>
            <a:chOff x="6360" y="7234"/>
            <a:chExt cx="1554" cy="1308"/>
          </a:xfrm>
        </p:grpSpPr>
        <p:sp>
          <p:nvSpPr>
            <p:cNvPr id="16" name="Rectangles 15"/>
            <p:cNvSpPr/>
            <p:nvPr/>
          </p:nvSpPr>
          <p:spPr>
            <a:xfrm>
              <a:off x="6360" y="7234"/>
              <a:ext cx="1554" cy="491"/>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Socièté   </a:t>
              </a:r>
            </a:p>
          </p:txBody>
        </p:sp>
        <p:sp>
          <p:nvSpPr>
            <p:cNvPr id="17" name="Rectangles 16"/>
            <p:cNvSpPr/>
            <p:nvPr/>
          </p:nvSpPr>
          <p:spPr>
            <a:xfrm>
              <a:off x="6366" y="7725"/>
              <a:ext cx="1549"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18" name="Rectangles 17"/>
            <p:cNvSpPr/>
            <p:nvPr/>
          </p:nvSpPr>
          <p:spPr>
            <a:xfrm>
              <a:off x="6360" y="8134"/>
              <a:ext cx="1555"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cxnSp>
        <p:nvCxnSpPr>
          <p:cNvPr id="19" name="Straight Connector 18"/>
          <p:cNvCxnSpPr/>
          <p:nvPr/>
        </p:nvCxnSpPr>
        <p:spPr>
          <a:xfrm>
            <a:off x="3730625" y="5890260"/>
            <a:ext cx="1908175" cy="0"/>
          </a:xfrm>
          <a:prstGeom prst="line">
            <a:avLst/>
          </a:prstGeom>
        </p:spPr>
        <p:style>
          <a:lnRef idx="1">
            <a:schemeClr val="dk1"/>
          </a:lnRef>
          <a:fillRef idx="0">
            <a:schemeClr val="dk1"/>
          </a:fillRef>
          <a:effectRef idx="0">
            <a:schemeClr val="dk1"/>
          </a:effectRef>
          <a:fontRef idx="minor">
            <a:schemeClr val="tx1"/>
          </a:fontRef>
        </p:style>
      </p:cxnSp>
      <p:sp>
        <p:nvSpPr>
          <p:cNvPr id="20" name="Text Box 19"/>
          <p:cNvSpPr txBox="1"/>
          <p:nvPr/>
        </p:nvSpPr>
        <p:spPr>
          <a:xfrm rot="16200000">
            <a:off x="5410200" y="5456555"/>
            <a:ext cx="271780" cy="368300"/>
          </a:xfrm>
          <a:prstGeom prst="rect">
            <a:avLst/>
          </a:prstGeom>
          <a:noFill/>
        </p:spPr>
        <p:txBody>
          <a:bodyPr wrap="none" rtlCol="0">
            <a:spAutoFit/>
          </a:bodyPr>
          <a:lstStyle/>
          <a:p>
            <a:r>
              <a:rPr lang="fr-FR" altLang="en-US"/>
              <a:t>*</a:t>
            </a:r>
          </a:p>
        </p:txBody>
      </p:sp>
      <p:sp>
        <p:nvSpPr>
          <p:cNvPr id="21" name="Text Box 20"/>
          <p:cNvSpPr txBox="1"/>
          <p:nvPr/>
        </p:nvSpPr>
        <p:spPr>
          <a:xfrm rot="16200000">
            <a:off x="3778885" y="5499735"/>
            <a:ext cx="271780" cy="368300"/>
          </a:xfrm>
          <a:prstGeom prst="rect">
            <a:avLst/>
          </a:prstGeom>
          <a:noFill/>
        </p:spPr>
        <p:txBody>
          <a:bodyPr wrap="none" rtlCol="0">
            <a:spAutoFit/>
          </a:bodyPr>
          <a:lstStyle/>
          <a:p>
            <a:r>
              <a:rPr lang="fr-FR" altLang="en-US"/>
              <a:t>*</a:t>
            </a:r>
          </a:p>
        </p:txBody>
      </p:sp>
      <p:sp>
        <p:nvSpPr>
          <p:cNvPr id="23" name="Rectangles 22"/>
          <p:cNvSpPr/>
          <p:nvPr/>
        </p:nvSpPr>
        <p:spPr>
          <a:xfrm>
            <a:off x="4267200" y="3810000"/>
            <a:ext cx="986790" cy="311785"/>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Employer  </a:t>
            </a:r>
          </a:p>
        </p:txBody>
      </p:sp>
      <p:sp>
        <p:nvSpPr>
          <p:cNvPr id="24" name="Rectangles 23"/>
          <p:cNvSpPr/>
          <p:nvPr/>
        </p:nvSpPr>
        <p:spPr>
          <a:xfrm>
            <a:off x="4267200" y="4121785"/>
            <a:ext cx="987425" cy="259715"/>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900"/>
              <a:t>Date-emb: date </a:t>
            </a:r>
          </a:p>
          <a:p>
            <a:pPr algn="ctr"/>
            <a:r>
              <a:rPr lang="fr-FR" altLang="en-US" sz="900"/>
              <a:t>Salaire: double </a:t>
            </a:r>
          </a:p>
        </p:txBody>
      </p:sp>
      <p:sp>
        <p:nvSpPr>
          <p:cNvPr id="25" name="Rectangles 24"/>
          <p:cNvSpPr/>
          <p:nvPr/>
        </p:nvSpPr>
        <p:spPr>
          <a:xfrm>
            <a:off x="4267200" y="4381500"/>
            <a:ext cx="987425" cy="259715"/>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sz="1200"/>
          </a:p>
        </p:txBody>
      </p:sp>
      <p:cxnSp>
        <p:nvCxnSpPr>
          <p:cNvPr id="27" name="Straight Connector 26"/>
          <p:cNvCxnSpPr>
            <a:cxnSpLocks/>
            <a:stCxn id="25" idx="2"/>
          </p:cNvCxnSpPr>
          <p:nvPr/>
        </p:nvCxnSpPr>
        <p:spPr>
          <a:xfrm>
            <a:off x="4760913" y="4641215"/>
            <a:ext cx="317" cy="1249045"/>
          </a:xfrm>
          <a:prstGeom prst="line">
            <a:avLst/>
          </a:prstGeom>
          <a:ln>
            <a:prstDash val="dash"/>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Formes d'association</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304800" y="2057400"/>
            <a:ext cx="8696325" cy="3322955"/>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000" dirty="0">
                <a:latin typeface="+mn-lt"/>
                <a:cs typeface="+mn-lt"/>
              </a:rPr>
              <a:t>Une association qualifiée permet </a:t>
            </a:r>
            <a:r>
              <a:rPr lang="fr-FR" sz="2000" b="1" dirty="0">
                <a:latin typeface="+mn-lt"/>
                <a:cs typeface="+mn-lt"/>
              </a:rPr>
              <a:t>de restreindre la cardinalité d'une association </a:t>
            </a:r>
            <a:r>
              <a:rPr lang="fr-FR" sz="2000" dirty="0">
                <a:latin typeface="+mn-lt"/>
                <a:cs typeface="+mn-lt"/>
              </a:rPr>
              <a:t>en ajoutant </a:t>
            </a:r>
            <a:r>
              <a:rPr lang="fr-FR" sz="2000" b="1" dirty="0">
                <a:latin typeface="+mn-lt"/>
                <a:cs typeface="+mn-lt"/>
              </a:rPr>
              <a:t>un qualificateur (aussi appelé clé ou index)</a:t>
            </a:r>
            <a:r>
              <a:rPr lang="fr-FR" sz="2000" dirty="0">
                <a:latin typeface="+mn-lt"/>
                <a:cs typeface="+mn-lt"/>
              </a:rPr>
              <a:t>. </a:t>
            </a:r>
          </a:p>
          <a:p>
            <a:pPr marL="342900" indent="-342900" algn="just">
              <a:lnSpc>
                <a:spcPct val="150000"/>
              </a:lnSpc>
              <a:buFont typeface="Wingdings" panose="05000000000000000000" charset="0"/>
              <a:buChar char="q"/>
            </a:pPr>
            <a:r>
              <a:rPr lang="fr-FR" sz="2000" dirty="0">
                <a:latin typeface="+mn-lt"/>
                <a:cs typeface="+mn-lt"/>
              </a:rPr>
              <a:t>Ce qualificateur e</a:t>
            </a:r>
            <a:r>
              <a:rPr lang="fr-FR" sz="2000" b="1" dirty="0">
                <a:latin typeface="+mn-lt"/>
                <a:cs typeface="+mn-lt"/>
              </a:rPr>
              <a:t>st constitué d’un ou plusieurs attributs</a:t>
            </a:r>
            <a:r>
              <a:rPr lang="fr-FR" sz="2000" dirty="0">
                <a:latin typeface="+mn-lt"/>
                <a:cs typeface="+mn-lt"/>
              </a:rPr>
              <a:t> qui permettent de </a:t>
            </a:r>
            <a:r>
              <a:rPr lang="fr-FR" sz="2000" b="1" dirty="0">
                <a:latin typeface="+mn-lt"/>
                <a:cs typeface="+mn-lt"/>
              </a:rPr>
              <a:t>cibler un ou plusieurs objets</a:t>
            </a:r>
            <a:r>
              <a:rPr lang="fr-FR" sz="2000" dirty="0">
                <a:latin typeface="+mn-lt"/>
                <a:cs typeface="+mn-lt"/>
              </a:rPr>
              <a:t> en particulier. </a:t>
            </a:r>
          </a:p>
          <a:p>
            <a:pPr marL="342900" indent="-342900" algn="just">
              <a:lnSpc>
                <a:spcPct val="150000"/>
              </a:lnSpc>
              <a:buFont typeface="Wingdings" panose="05000000000000000000" charset="0"/>
              <a:buChar char="q"/>
            </a:pPr>
            <a:r>
              <a:rPr lang="fr-FR" sz="2000" dirty="0">
                <a:latin typeface="+mn-lt"/>
                <a:cs typeface="+mn-lt"/>
              </a:rPr>
              <a:t>Le qualificateur est placé dans </a:t>
            </a:r>
            <a:r>
              <a:rPr lang="fr-FR" sz="2000" b="1" dirty="0">
                <a:latin typeface="+mn-lt"/>
                <a:cs typeface="+mn-lt"/>
              </a:rPr>
              <a:t>un rectangle à l'extrémité de l'association</a:t>
            </a:r>
          </a:p>
          <a:p>
            <a:pPr algn="just">
              <a:lnSpc>
                <a:spcPct val="150000"/>
              </a:lnSpc>
            </a:pPr>
            <a:r>
              <a:rPr lang="fr-FR" sz="2000" dirty="0">
                <a:latin typeface="+mn-lt"/>
                <a:cs typeface="+mn-lt"/>
              </a:rPr>
              <a:t>(extrémité opposée à la classe dont nous limitons la cardinalité).</a:t>
            </a:r>
          </a:p>
          <a:p>
            <a:pPr algn="just">
              <a:lnSpc>
                <a:spcPct val="150000"/>
              </a:lnSpc>
            </a:pPr>
            <a:endParaRPr lang="fr-FR" sz="2000" dirty="0">
              <a:latin typeface="+mn-lt"/>
              <a:cs typeface="+mn-lt"/>
            </a:endParaRP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e) Association qualifiée</a:t>
            </a:r>
            <a:endParaRPr lang="fr-FR" altLang="en-US" sz="2400" b="1" dirty="0">
              <a:latin typeface="Andalus" panose="02020603050405020304" charset="0"/>
              <a:cs typeface="Andalus" panose="02020603050405020304" charset="0"/>
              <a:sym typeface="+mn-ea"/>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sym typeface="+mn-ea"/>
              </a:rPr>
              <a:t>Diagramme de classes: Formes d'association</a:t>
            </a:r>
            <a:endPar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ZoneTexte 5"/>
          <p:cNvSpPr txBox="1"/>
          <p:nvPr/>
        </p:nvSpPr>
        <p:spPr>
          <a:xfrm>
            <a:off x="381000" y="1800860"/>
            <a:ext cx="8696325" cy="1938020"/>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000" dirty="0">
                <a:latin typeface="+mn-lt"/>
                <a:cs typeface="+mn-lt"/>
              </a:rPr>
              <a:t>Un objet de la classe Catalogue est relié à un nombre indéterminé d'objet de la classe Description produit.</a:t>
            </a:r>
          </a:p>
          <a:p>
            <a:pPr marL="342900" indent="-342900" algn="just">
              <a:lnSpc>
                <a:spcPct val="150000"/>
              </a:lnSpc>
              <a:buFont typeface="Wingdings" panose="05000000000000000000" charset="0"/>
              <a:buChar char="q"/>
            </a:pPr>
            <a:r>
              <a:rPr lang="fr-FR" sz="2000" dirty="0">
                <a:latin typeface="+mn-lt"/>
                <a:cs typeface="+mn-lt"/>
              </a:rPr>
              <a:t>Par contre, la classe Catalogue associée au qualificateur «Idproduit» n'est reliée qu'a un seul objet de la classe Description produit</a:t>
            </a: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e) Association qualifiée (suite) </a:t>
            </a:r>
            <a:endParaRPr lang="fr-FR" altLang="en-US" sz="2400" b="1" dirty="0">
              <a:latin typeface="Andalus" panose="02020603050405020304" charset="0"/>
              <a:cs typeface="Andalus" panose="02020603050405020304" charset="0"/>
              <a:sym typeface="+mn-ea"/>
            </a:endParaRPr>
          </a:p>
        </p:txBody>
      </p:sp>
      <p:grpSp>
        <p:nvGrpSpPr>
          <p:cNvPr id="34" name="Group 33"/>
          <p:cNvGrpSpPr/>
          <p:nvPr/>
        </p:nvGrpSpPr>
        <p:grpSpPr>
          <a:xfrm>
            <a:off x="1358265" y="4127500"/>
            <a:ext cx="6444615" cy="2741930"/>
            <a:chOff x="1659" y="6124"/>
            <a:chExt cx="10149" cy="4318"/>
          </a:xfrm>
        </p:grpSpPr>
        <p:grpSp>
          <p:nvGrpSpPr>
            <p:cNvPr id="15" name="Group 14"/>
            <p:cNvGrpSpPr/>
            <p:nvPr/>
          </p:nvGrpSpPr>
          <p:grpSpPr>
            <a:xfrm>
              <a:off x="1659" y="6124"/>
              <a:ext cx="2328" cy="1560"/>
              <a:chOff x="6360" y="7234"/>
              <a:chExt cx="1555" cy="1319"/>
            </a:xfrm>
          </p:grpSpPr>
          <p:sp>
            <p:nvSpPr>
              <p:cNvPr id="16" name="Rectangles 15"/>
              <p:cNvSpPr/>
              <p:nvPr/>
            </p:nvSpPr>
            <p:spPr>
              <a:xfrm>
                <a:off x="6360" y="7234"/>
                <a:ext cx="1554" cy="491"/>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Catalogue   </a:t>
                </a:r>
              </a:p>
            </p:txBody>
          </p:sp>
          <p:sp>
            <p:nvSpPr>
              <p:cNvPr id="17" name="Rectangles 16"/>
              <p:cNvSpPr/>
              <p:nvPr/>
            </p:nvSpPr>
            <p:spPr>
              <a:xfrm>
                <a:off x="6360" y="7724"/>
                <a:ext cx="1549"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18" name="Rectangles 17"/>
              <p:cNvSpPr/>
              <p:nvPr/>
            </p:nvSpPr>
            <p:spPr>
              <a:xfrm>
                <a:off x="6360" y="8144"/>
                <a:ext cx="1555"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grpSp>
          <p:nvGrpSpPr>
            <p:cNvPr id="4" name="Group 3"/>
            <p:cNvGrpSpPr/>
            <p:nvPr/>
          </p:nvGrpSpPr>
          <p:grpSpPr>
            <a:xfrm>
              <a:off x="1660" y="8520"/>
              <a:ext cx="2328" cy="1560"/>
              <a:chOff x="6360" y="7234"/>
              <a:chExt cx="1555" cy="1319"/>
            </a:xfrm>
          </p:grpSpPr>
          <p:sp>
            <p:nvSpPr>
              <p:cNvPr id="5" name="Rectangles 4"/>
              <p:cNvSpPr/>
              <p:nvPr/>
            </p:nvSpPr>
            <p:spPr>
              <a:xfrm>
                <a:off x="6360" y="7234"/>
                <a:ext cx="1554" cy="491"/>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Catalogue   </a:t>
                </a:r>
              </a:p>
            </p:txBody>
          </p:sp>
          <p:sp>
            <p:nvSpPr>
              <p:cNvPr id="7" name="Rectangles 6"/>
              <p:cNvSpPr/>
              <p:nvPr/>
            </p:nvSpPr>
            <p:spPr>
              <a:xfrm>
                <a:off x="6360" y="7724"/>
                <a:ext cx="1549"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8" name="Rectangles 7"/>
              <p:cNvSpPr/>
              <p:nvPr/>
            </p:nvSpPr>
            <p:spPr>
              <a:xfrm>
                <a:off x="6360" y="8144"/>
                <a:ext cx="1555"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grpSp>
          <p:nvGrpSpPr>
            <p:cNvPr id="9" name="Group 8"/>
            <p:cNvGrpSpPr/>
            <p:nvPr/>
          </p:nvGrpSpPr>
          <p:grpSpPr>
            <a:xfrm>
              <a:off x="9480" y="6244"/>
              <a:ext cx="2328" cy="1560"/>
              <a:chOff x="6360" y="7234"/>
              <a:chExt cx="1555" cy="1319"/>
            </a:xfrm>
          </p:grpSpPr>
          <p:sp>
            <p:nvSpPr>
              <p:cNvPr id="10" name="Rectangles 9"/>
              <p:cNvSpPr/>
              <p:nvPr/>
            </p:nvSpPr>
            <p:spPr>
              <a:xfrm>
                <a:off x="6360" y="7234"/>
                <a:ext cx="1554" cy="491"/>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Description produit    </a:t>
                </a:r>
              </a:p>
            </p:txBody>
          </p:sp>
          <p:sp>
            <p:nvSpPr>
              <p:cNvPr id="11" name="Rectangles 10"/>
              <p:cNvSpPr/>
              <p:nvPr/>
            </p:nvSpPr>
            <p:spPr>
              <a:xfrm>
                <a:off x="6360" y="7724"/>
                <a:ext cx="1549"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12" name="Rectangles 11"/>
              <p:cNvSpPr/>
              <p:nvPr/>
            </p:nvSpPr>
            <p:spPr>
              <a:xfrm>
                <a:off x="6360" y="8144"/>
                <a:ext cx="1555"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grpSp>
          <p:nvGrpSpPr>
            <p:cNvPr id="14" name="Group 13"/>
            <p:cNvGrpSpPr/>
            <p:nvPr/>
          </p:nvGrpSpPr>
          <p:grpSpPr>
            <a:xfrm>
              <a:off x="9480" y="8540"/>
              <a:ext cx="2328" cy="1560"/>
              <a:chOff x="6360" y="7234"/>
              <a:chExt cx="1555" cy="1319"/>
            </a:xfrm>
          </p:grpSpPr>
          <p:sp>
            <p:nvSpPr>
              <p:cNvPr id="19" name="Rectangles 18"/>
              <p:cNvSpPr/>
              <p:nvPr/>
            </p:nvSpPr>
            <p:spPr>
              <a:xfrm>
                <a:off x="6360" y="7234"/>
                <a:ext cx="1554" cy="491"/>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r>
                  <a:rPr lang="fr-FR" altLang="en-US" sz="1400"/>
                  <a:t>Description produit    </a:t>
                </a:r>
              </a:p>
            </p:txBody>
          </p:sp>
          <p:sp>
            <p:nvSpPr>
              <p:cNvPr id="20" name="Rectangles 19"/>
              <p:cNvSpPr/>
              <p:nvPr/>
            </p:nvSpPr>
            <p:spPr>
              <a:xfrm>
                <a:off x="6360" y="7724"/>
                <a:ext cx="1549"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sp>
            <p:nvSpPr>
              <p:cNvPr id="21" name="Rectangles 20"/>
              <p:cNvSpPr/>
              <p:nvPr/>
            </p:nvSpPr>
            <p:spPr>
              <a:xfrm>
                <a:off x="6360" y="8144"/>
                <a:ext cx="1555" cy="409"/>
              </a:xfrm>
              <a:prstGeom prst="rect">
                <a:avLst/>
              </a:prstGeom>
              <a:solidFill>
                <a:schemeClr val="bg1"/>
              </a:solidFill>
              <a:ln w="635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fr-FR" altLang="en-US"/>
              </a:p>
            </p:txBody>
          </p:sp>
        </p:grpSp>
        <p:cxnSp>
          <p:nvCxnSpPr>
            <p:cNvPr id="22" name="Straight Connector 21"/>
            <p:cNvCxnSpPr>
              <a:stCxn id="17" idx="3"/>
            </p:cNvCxnSpPr>
            <p:nvPr/>
          </p:nvCxnSpPr>
          <p:spPr>
            <a:xfrm>
              <a:off x="3979" y="6946"/>
              <a:ext cx="5501" cy="14"/>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p:cNvCxnSpPr/>
            <p:nvPr/>
          </p:nvCxnSpPr>
          <p:spPr>
            <a:xfrm flipV="1">
              <a:off x="5640" y="9320"/>
              <a:ext cx="3800" cy="40"/>
            </a:xfrm>
            <a:prstGeom prst="line">
              <a:avLst/>
            </a:prstGeom>
          </p:spPr>
          <p:style>
            <a:lnRef idx="1">
              <a:schemeClr val="dk1"/>
            </a:lnRef>
            <a:fillRef idx="0">
              <a:schemeClr val="dk1"/>
            </a:fillRef>
            <a:effectRef idx="0">
              <a:schemeClr val="dk1"/>
            </a:effectRef>
            <a:fontRef idx="minor">
              <a:schemeClr val="tx1"/>
            </a:fontRef>
          </p:style>
        </p:cxnSp>
        <p:sp>
          <p:nvSpPr>
            <p:cNvPr id="24" name="Text Box 23"/>
            <p:cNvSpPr txBox="1"/>
            <p:nvPr/>
          </p:nvSpPr>
          <p:spPr>
            <a:xfrm>
              <a:off x="5640" y="6408"/>
              <a:ext cx="1499" cy="483"/>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Contenir  </a:t>
              </a:r>
            </a:p>
          </p:txBody>
        </p:sp>
        <p:sp>
          <p:nvSpPr>
            <p:cNvPr id="25" name="Text Box 24"/>
            <p:cNvSpPr txBox="1"/>
            <p:nvPr/>
          </p:nvSpPr>
          <p:spPr>
            <a:xfrm>
              <a:off x="6120" y="8640"/>
              <a:ext cx="1499" cy="483"/>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Contenir  </a:t>
              </a:r>
            </a:p>
          </p:txBody>
        </p:sp>
        <p:sp>
          <p:nvSpPr>
            <p:cNvPr id="26" name="Text Box 25"/>
            <p:cNvSpPr txBox="1"/>
            <p:nvPr/>
          </p:nvSpPr>
          <p:spPr>
            <a:xfrm>
              <a:off x="3878" y="6408"/>
              <a:ext cx="1499" cy="483"/>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  1  </a:t>
              </a:r>
            </a:p>
          </p:txBody>
        </p:sp>
        <p:sp>
          <p:nvSpPr>
            <p:cNvPr id="27" name="Text Box 26"/>
            <p:cNvSpPr txBox="1"/>
            <p:nvPr/>
          </p:nvSpPr>
          <p:spPr>
            <a:xfrm>
              <a:off x="8160" y="6480"/>
              <a:ext cx="1499" cy="483"/>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  1 .. * </a:t>
              </a:r>
            </a:p>
          </p:txBody>
        </p:sp>
        <p:sp>
          <p:nvSpPr>
            <p:cNvPr id="28" name="Text Box 27"/>
            <p:cNvSpPr txBox="1"/>
            <p:nvPr/>
          </p:nvSpPr>
          <p:spPr>
            <a:xfrm>
              <a:off x="8280" y="8716"/>
              <a:ext cx="1499" cy="483"/>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  1  </a:t>
              </a:r>
            </a:p>
          </p:txBody>
        </p:sp>
        <p:sp>
          <p:nvSpPr>
            <p:cNvPr id="29" name="Text Box 28"/>
            <p:cNvSpPr txBox="1"/>
            <p:nvPr/>
          </p:nvSpPr>
          <p:spPr>
            <a:xfrm>
              <a:off x="3878" y="8604"/>
              <a:ext cx="1499" cy="483"/>
            </a:xfrm>
            <a:prstGeom prst="rect">
              <a:avLst/>
            </a:prstGeom>
            <a:noFill/>
          </p:spPr>
          <p:txBody>
            <a:bodyPr wrap="square" rtlCol="0">
              <a:spAutoFit/>
            </a:bodyPr>
            <a:lstStyle/>
            <a:p>
              <a:r>
                <a:rPr lang="fr-FR" altLang="en-US" sz="1400">
                  <a:latin typeface="Calibri" panose="020F0502020204030204" pitchFamily="34" charset="0"/>
                  <a:cs typeface="Calibri" panose="020F0502020204030204" pitchFamily="34" charset="0"/>
                </a:rPr>
                <a:t>  1  </a:t>
              </a:r>
            </a:p>
          </p:txBody>
        </p:sp>
        <p:sp>
          <p:nvSpPr>
            <p:cNvPr id="30" name="Rectangles 29"/>
            <p:cNvSpPr/>
            <p:nvPr/>
          </p:nvSpPr>
          <p:spPr>
            <a:xfrm>
              <a:off x="3988" y="9101"/>
              <a:ext cx="2160" cy="600"/>
            </a:xfrm>
            <a:prstGeom prst="rect">
              <a:avLst/>
            </a:prstGeom>
            <a:solidFill>
              <a:schemeClr val="bg1"/>
            </a:solid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ltLang="en-US" sz="1000">
                  <a:solidFill>
                    <a:schemeClr val="tx1"/>
                  </a:solidFill>
                </a:rPr>
                <a:t>id-produit: integer</a:t>
              </a:r>
            </a:p>
          </p:txBody>
        </p:sp>
        <p:sp>
          <p:nvSpPr>
            <p:cNvPr id="31" name="Text Box 30"/>
            <p:cNvSpPr txBox="1"/>
            <p:nvPr/>
          </p:nvSpPr>
          <p:spPr>
            <a:xfrm>
              <a:off x="4621" y="9960"/>
              <a:ext cx="1917" cy="483"/>
            </a:xfrm>
            <a:prstGeom prst="rect">
              <a:avLst/>
            </a:prstGeom>
            <a:noFill/>
          </p:spPr>
          <p:txBody>
            <a:bodyPr wrap="square" rtlCol="0">
              <a:spAutoFit/>
            </a:bodyPr>
            <a:lstStyle/>
            <a:p>
              <a:r>
                <a:rPr lang="fr-FR" altLang="en-US" sz="1400" b="1">
                  <a:solidFill>
                    <a:srgbClr val="C00000"/>
                  </a:solidFill>
                  <a:latin typeface="Calibri" panose="020F0502020204030204" pitchFamily="34" charset="0"/>
                  <a:cs typeface="Calibri" panose="020F0502020204030204" pitchFamily="34" charset="0"/>
                </a:rPr>
                <a:t>Qualificateur   </a:t>
              </a:r>
            </a:p>
          </p:txBody>
        </p:sp>
        <p:sp>
          <p:nvSpPr>
            <p:cNvPr id="32" name="Text Box 31"/>
            <p:cNvSpPr txBox="1"/>
            <p:nvPr/>
          </p:nvSpPr>
          <p:spPr>
            <a:xfrm>
              <a:off x="7171" y="9400"/>
              <a:ext cx="2407" cy="822"/>
            </a:xfrm>
            <a:prstGeom prst="rect">
              <a:avLst/>
            </a:prstGeom>
            <a:noFill/>
          </p:spPr>
          <p:txBody>
            <a:bodyPr wrap="square" rtlCol="0">
              <a:spAutoFit/>
            </a:bodyPr>
            <a:lstStyle/>
            <a:p>
              <a:r>
                <a:rPr lang="fr-FR" altLang="en-US" sz="1400" b="1">
                  <a:solidFill>
                    <a:srgbClr val="C00000"/>
                  </a:solidFill>
                  <a:latin typeface="Calibri" panose="020F0502020204030204" pitchFamily="34" charset="0"/>
                  <a:cs typeface="Calibri" panose="020F0502020204030204" pitchFamily="34" charset="0"/>
                </a:rPr>
                <a:t>Cardinalité après Qualification    </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Agrégation et composition entre classes</a:t>
            </a:r>
          </a:p>
        </p:txBody>
      </p:sp>
      <p:sp>
        <p:nvSpPr>
          <p:cNvPr id="6" name="ZoneTexte 5"/>
          <p:cNvSpPr txBox="1"/>
          <p:nvPr/>
        </p:nvSpPr>
        <p:spPr>
          <a:xfrm>
            <a:off x="302260" y="1798320"/>
            <a:ext cx="8594725" cy="2676525"/>
          </a:xfrm>
          <a:prstGeom prst="rect">
            <a:avLst/>
          </a:prstGeom>
          <a:noFill/>
        </p:spPr>
        <p:txBody>
          <a:bodyPr wrap="square" rtlCol="0">
            <a:spAutoFit/>
          </a:bodyPr>
          <a:lstStyle/>
          <a:p>
            <a:pPr marL="342900" indent="-342900" algn="just">
              <a:lnSpc>
                <a:spcPct val="100000"/>
              </a:lnSpc>
              <a:buFont typeface="Wingdings" panose="05000000000000000000" charset="0"/>
              <a:buChar char="q"/>
            </a:pPr>
            <a:r>
              <a:rPr lang="fr-FR" sz="2100" dirty="0">
                <a:latin typeface="+mn-lt"/>
                <a:cs typeface="+mn-lt"/>
              </a:rPr>
              <a:t>Une agrégation est une association qui permets de représenter un lien de </a:t>
            </a:r>
            <a:r>
              <a:rPr lang="fr-FR" sz="2100" b="1" dirty="0">
                <a:latin typeface="+mn-lt"/>
                <a:cs typeface="+mn-lt"/>
              </a:rPr>
              <a:t>type "ensemble"</a:t>
            </a:r>
            <a:r>
              <a:rPr lang="fr-FR" sz="2100" dirty="0">
                <a:latin typeface="+mn-lt"/>
                <a:cs typeface="+mn-lt"/>
              </a:rPr>
              <a:t> comprenant </a:t>
            </a:r>
            <a:r>
              <a:rPr lang="fr-FR" sz="2100" b="1" dirty="0">
                <a:latin typeface="+mn-lt"/>
                <a:cs typeface="+mn-lt"/>
              </a:rPr>
              <a:t>des "éléments". </a:t>
            </a:r>
            <a:endParaRPr lang="fr-FR" sz="2100" dirty="0">
              <a:latin typeface="+mn-lt"/>
              <a:cs typeface="+mn-lt"/>
            </a:endParaRPr>
          </a:p>
          <a:p>
            <a:pPr marL="342900" indent="-342900" algn="just">
              <a:lnSpc>
                <a:spcPct val="100000"/>
              </a:lnSpc>
              <a:buFont typeface="Wingdings" panose="05000000000000000000" charset="0"/>
              <a:buChar char="q"/>
            </a:pPr>
            <a:endParaRPr lang="fr-FR" sz="2100" dirty="0">
              <a:latin typeface="+mn-lt"/>
              <a:cs typeface="+mn-lt"/>
            </a:endParaRPr>
          </a:p>
          <a:p>
            <a:pPr marL="342900" indent="-342900" algn="just">
              <a:lnSpc>
                <a:spcPct val="100000"/>
              </a:lnSpc>
              <a:buFont typeface="Wingdings" panose="05000000000000000000" charset="0"/>
              <a:buChar char="q"/>
            </a:pPr>
            <a:r>
              <a:rPr lang="fr-FR" sz="2100" dirty="0">
                <a:latin typeface="+mn-lt"/>
                <a:cs typeface="+mn-lt"/>
              </a:rPr>
              <a:t>Il s'agit d'une relation </a:t>
            </a:r>
            <a:r>
              <a:rPr lang="fr-FR" sz="2100" b="1" dirty="0">
                <a:latin typeface="+mn-lt"/>
                <a:cs typeface="+mn-lt"/>
              </a:rPr>
              <a:t>d'inclusion structurelle ou comportementale</a:t>
            </a:r>
            <a:r>
              <a:rPr lang="fr-FR" sz="2100" dirty="0">
                <a:latin typeface="+mn-lt"/>
                <a:cs typeface="+mn-lt"/>
              </a:rPr>
              <a:t> d'un élément dans un ensemble.</a:t>
            </a:r>
          </a:p>
          <a:p>
            <a:pPr marL="342900" indent="-342900" algn="just">
              <a:lnSpc>
                <a:spcPct val="100000"/>
              </a:lnSpc>
              <a:buFont typeface="Wingdings" panose="05000000000000000000" charset="0"/>
              <a:buChar char="q"/>
            </a:pPr>
            <a:endParaRPr lang="fr-FR" sz="2100" dirty="0">
              <a:latin typeface="+mn-lt"/>
              <a:cs typeface="+mn-lt"/>
            </a:endParaRPr>
          </a:p>
          <a:p>
            <a:pPr marL="342900" indent="-342900" algn="just">
              <a:lnSpc>
                <a:spcPct val="100000"/>
              </a:lnSpc>
              <a:buFont typeface="Wingdings" panose="05000000000000000000" charset="0"/>
              <a:buChar char="q"/>
            </a:pPr>
            <a:r>
              <a:rPr lang="fr-FR" sz="2100" dirty="0">
                <a:latin typeface="+mn-lt"/>
                <a:cs typeface="+mn-lt"/>
              </a:rPr>
              <a:t>Une agrégation est noté graphiquement par un "</a:t>
            </a:r>
            <a:r>
              <a:rPr lang="fr-FR" sz="2100" b="1" dirty="0">
                <a:latin typeface="+mn-lt"/>
                <a:cs typeface="+mn-lt"/>
              </a:rPr>
              <a:t>losange vide</a:t>
            </a:r>
            <a:r>
              <a:rPr lang="fr-FR" sz="2100" dirty="0">
                <a:latin typeface="+mn-lt"/>
                <a:cs typeface="+mn-lt"/>
              </a:rPr>
              <a:t>" du côté de l'agrégat.</a:t>
            </a: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sz="2400" b="1" dirty="0">
                <a:latin typeface="Andalus" panose="02020603050405020304" pitchFamily="18" charset="-78"/>
                <a:cs typeface="Andalus" panose="02020603050405020304" pitchFamily="18" charset="-78"/>
                <a:sym typeface="+mn-ea"/>
              </a:rPr>
              <a:t>Agrégation  </a:t>
            </a:r>
            <a:endParaRPr lang="fr-FR" altLang="en-US" sz="2400" b="1" dirty="0">
              <a:latin typeface="Andalus" panose="02020603050405020304" charset="0"/>
              <a:cs typeface="Andalus" panose="02020603050405020304" charset="0"/>
              <a:sym typeface="+mn-ea"/>
            </a:endParaRPr>
          </a:p>
        </p:txBody>
      </p:sp>
      <p:grpSp>
        <p:nvGrpSpPr>
          <p:cNvPr id="4" name="Group 6">
            <a:extLst>
              <a:ext uri="{FF2B5EF4-FFF2-40B4-BE49-F238E27FC236}">
                <a16:creationId xmlns:a16="http://schemas.microsoft.com/office/drawing/2014/main" id="{1753FC0B-DB44-73F0-5950-D824BE8648D7}"/>
              </a:ext>
            </a:extLst>
          </p:cNvPr>
          <p:cNvGrpSpPr/>
          <p:nvPr/>
        </p:nvGrpSpPr>
        <p:grpSpPr>
          <a:xfrm>
            <a:off x="1828800" y="5410200"/>
            <a:ext cx="1538628" cy="947406"/>
            <a:chOff x="10873" y="4009"/>
            <a:chExt cx="2278" cy="2351"/>
          </a:xfrm>
        </p:grpSpPr>
        <p:sp>
          <p:nvSpPr>
            <p:cNvPr id="5" name="Rectangle 4">
              <a:extLst>
                <a:ext uri="{FF2B5EF4-FFF2-40B4-BE49-F238E27FC236}">
                  <a16:creationId xmlns:a16="http://schemas.microsoft.com/office/drawing/2014/main" id="{ECC0E914-5B11-A39E-2F26-FC7E4276CDDE}"/>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7" name="Rectangle 6">
              <a:extLst>
                <a:ext uri="{FF2B5EF4-FFF2-40B4-BE49-F238E27FC236}">
                  <a16:creationId xmlns:a16="http://schemas.microsoft.com/office/drawing/2014/main" id="{33A40204-805B-77C6-5B5D-E0287079BF12}"/>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Classe 2  </a:t>
              </a:r>
            </a:p>
          </p:txBody>
        </p:sp>
        <p:sp>
          <p:nvSpPr>
            <p:cNvPr id="8" name="Rectangle 7">
              <a:extLst>
                <a:ext uri="{FF2B5EF4-FFF2-40B4-BE49-F238E27FC236}">
                  <a16:creationId xmlns:a16="http://schemas.microsoft.com/office/drawing/2014/main" id="{579D76A0-79E9-28CA-855E-062D36D1D451}"/>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grpSp>
        <p:nvGrpSpPr>
          <p:cNvPr id="9" name="Group 6">
            <a:extLst>
              <a:ext uri="{FF2B5EF4-FFF2-40B4-BE49-F238E27FC236}">
                <a16:creationId xmlns:a16="http://schemas.microsoft.com/office/drawing/2014/main" id="{926AAFF0-56A0-903B-739F-4533EA816FDA}"/>
              </a:ext>
            </a:extLst>
          </p:cNvPr>
          <p:cNvGrpSpPr/>
          <p:nvPr/>
        </p:nvGrpSpPr>
        <p:grpSpPr>
          <a:xfrm>
            <a:off x="6324600" y="5410603"/>
            <a:ext cx="1538628" cy="947406"/>
            <a:chOff x="10873" y="4009"/>
            <a:chExt cx="2278" cy="2351"/>
          </a:xfrm>
        </p:grpSpPr>
        <p:sp>
          <p:nvSpPr>
            <p:cNvPr id="10" name="Rectangle 9">
              <a:extLst>
                <a:ext uri="{FF2B5EF4-FFF2-40B4-BE49-F238E27FC236}">
                  <a16:creationId xmlns:a16="http://schemas.microsoft.com/office/drawing/2014/main" id="{CB485730-DE3D-B91E-F841-813A8FFF4597}"/>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11" name="Rectangle 10">
              <a:extLst>
                <a:ext uri="{FF2B5EF4-FFF2-40B4-BE49-F238E27FC236}">
                  <a16:creationId xmlns:a16="http://schemas.microsoft.com/office/drawing/2014/main" id="{7A50BAE3-AD0D-9F22-8184-8B5C3E74A913}"/>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Classe 1 </a:t>
              </a:r>
            </a:p>
          </p:txBody>
        </p:sp>
        <p:sp>
          <p:nvSpPr>
            <p:cNvPr id="12" name="Rectangle 11">
              <a:extLst>
                <a:ext uri="{FF2B5EF4-FFF2-40B4-BE49-F238E27FC236}">
                  <a16:creationId xmlns:a16="http://schemas.microsoft.com/office/drawing/2014/main" id="{6AC8E852-93C3-AA3E-F124-07103A4FCFA0}"/>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cxnSp>
        <p:nvCxnSpPr>
          <p:cNvPr id="14" name="Connecteur droit 13">
            <a:extLst>
              <a:ext uri="{FF2B5EF4-FFF2-40B4-BE49-F238E27FC236}">
                <a16:creationId xmlns:a16="http://schemas.microsoft.com/office/drawing/2014/main" id="{E7F8BD86-7595-A6AE-1B41-A7812E41924A}"/>
              </a:ext>
            </a:extLst>
          </p:cNvPr>
          <p:cNvCxnSpPr>
            <a:cxnSpLocks/>
            <a:stCxn id="5" idx="3"/>
            <a:endCxn id="15" idx="1"/>
          </p:cNvCxnSpPr>
          <p:nvPr/>
        </p:nvCxnSpPr>
        <p:spPr>
          <a:xfrm>
            <a:off x="3359323" y="5844814"/>
            <a:ext cx="2448774" cy="0"/>
          </a:xfrm>
          <a:prstGeom prst="line">
            <a:avLst/>
          </a:prstGeom>
        </p:spPr>
        <p:style>
          <a:lnRef idx="1">
            <a:schemeClr val="dk1"/>
          </a:lnRef>
          <a:fillRef idx="0">
            <a:schemeClr val="dk1"/>
          </a:fillRef>
          <a:effectRef idx="0">
            <a:schemeClr val="dk1"/>
          </a:effectRef>
          <a:fontRef idx="minor">
            <a:schemeClr val="tx1"/>
          </a:fontRef>
        </p:style>
      </p:cxnSp>
      <p:sp>
        <p:nvSpPr>
          <p:cNvPr id="15" name="Organigramme : Décision 14">
            <a:extLst>
              <a:ext uri="{FF2B5EF4-FFF2-40B4-BE49-F238E27FC236}">
                <a16:creationId xmlns:a16="http://schemas.microsoft.com/office/drawing/2014/main" id="{9C525799-F23C-6F38-B3BE-B7F06A44DF8E}"/>
              </a:ext>
            </a:extLst>
          </p:cNvPr>
          <p:cNvSpPr/>
          <p:nvPr/>
        </p:nvSpPr>
        <p:spPr>
          <a:xfrm>
            <a:off x="5808097" y="5660148"/>
            <a:ext cx="507047" cy="369332"/>
          </a:xfrm>
          <a:prstGeom prst="flowChartDecision">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ZoneTexte 15">
            <a:extLst>
              <a:ext uri="{FF2B5EF4-FFF2-40B4-BE49-F238E27FC236}">
                <a16:creationId xmlns:a16="http://schemas.microsoft.com/office/drawing/2014/main" id="{C9A6B5EE-41D0-D09B-338E-B1C59EB2CD88}"/>
              </a:ext>
            </a:extLst>
          </p:cNvPr>
          <p:cNvSpPr txBox="1"/>
          <p:nvPr/>
        </p:nvSpPr>
        <p:spPr>
          <a:xfrm>
            <a:off x="1336761" y="6285970"/>
            <a:ext cx="2514600" cy="338554"/>
          </a:xfrm>
          <a:prstGeom prst="rect">
            <a:avLst/>
          </a:prstGeom>
          <a:noFill/>
        </p:spPr>
        <p:txBody>
          <a:bodyPr wrap="square" rtlCol="0">
            <a:spAutoFit/>
          </a:bodyPr>
          <a:lstStyle/>
          <a:p>
            <a:pPr algn="ctr"/>
            <a:r>
              <a:rPr lang="fr-FR" sz="1600" dirty="0">
                <a:solidFill>
                  <a:srgbClr val="C00000"/>
                </a:solidFill>
                <a:latin typeface="+mj-lt"/>
              </a:rPr>
              <a:t>élément  </a:t>
            </a:r>
            <a:endParaRPr lang="x-none" sz="1600" dirty="0">
              <a:solidFill>
                <a:srgbClr val="C00000"/>
              </a:solidFill>
              <a:latin typeface="+mj-lt"/>
            </a:endParaRPr>
          </a:p>
        </p:txBody>
      </p:sp>
      <p:sp>
        <p:nvSpPr>
          <p:cNvPr id="17" name="ZoneTexte 16">
            <a:extLst>
              <a:ext uri="{FF2B5EF4-FFF2-40B4-BE49-F238E27FC236}">
                <a16:creationId xmlns:a16="http://schemas.microsoft.com/office/drawing/2014/main" id="{D11EC99D-64FD-DF23-24FF-8F4F62D0A15A}"/>
              </a:ext>
            </a:extLst>
          </p:cNvPr>
          <p:cNvSpPr txBox="1"/>
          <p:nvPr/>
        </p:nvSpPr>
        <p:spPr>
          <a:xfrm>
            <a:off x="5870333" y="6279831"/>
            <a:ext cx="2514600" cy="338554"/>
          </a:xfrm>
          <a:prstGeom prst="rect">
            <a:avLst/>
          </a:prstGeom>
          <a:noFill/>
        </p:spPr>
        <p:txBody>
          <a:bodyPr wrap="square" rtlCol="0">
            <a:spAutoFit/>
          </a:bodyPr>
          <a:lstStyle/>
          <a:p>
            <a:pPr algn="ctr"/>
            <a:r>
              <a:rPr lang="fr-FR" sz="1600" dirty="0">
                <a:solidFill>
                  <a:srgbClr val="C00000"/>
                </a:solidFill>
                <a:latin typeface="+mj-lt"/>
              </a:rPr>
              <a:t>Agrégat  </a:t>
            </a:r>
            <a:endParaRPr lang="x-none" sz="1600" dirty="0">
              <a:solidFill>
                <a:srgbClr val="C00000"/>
              </a:solidFill>
              <a:latin typeface="+mj-l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Agrégation et composition entre classes</a:t>
            </a:r>
          </a:p>
        </p:txBody>
      </p:sp>
      <p:sp>
        <p:nvSpPr>
          <p:cNvPr id="8" name="Text Box 7"/>
          <p:cNvSpPr txBox="1"/>
          <p:nvPr/>
        </p:nvSpPr>
        <p:spPr>
          <a:xfrm>
            <a:off x="114300" y="1995707"/>
            <a:ext cx="8915400" cy="1708160"/>
          </a:xfrm>
          <a:prstGeom prst="rect">
            <a:avLst/>
          </a:prstGeom>
          <a:noFill/>
        </p:spPr>
        <p:txBody>
          <a:bodyPr wrap="square" rtlCol="0" anchor="t">
            <a:spAutoFit/>
          </a:bodyPr>
          <a:lstStyle/>
          <a:p>
            <a:pPr marL="342900" indent="-342900" algn="just">
              <a:buFont typeface="Wingdings" panose="05000000000000000000" charset="0"/>
              <a:buChar char="q"/>
            </a:pPr>
            <a:r>
              <a:rPr lang="en-US" sz="2100" dirty="0">
                <a:latin typeface="+mj-lt"/>
                <a:cs typeface="+mj-lt"/>
              </a:rPr>
              <a:t>Dans le cadre </a:t>
            </a:r>
            <a:r>
              <a:rPr lang="en-US" sz="2100" dirty="0" err="1">
                <a:latin typeface="+mj-lt"/>
                <a:cs typeface="+mj-lt"/>
              </a:rPr>
              <a:t>d'une</a:t>
            </a:r>
            <a:r>
              <a:rPr lang="en-US" sz="2100" dirty="0">
                <a:latin typeface="+mj-lt"/>
                <a:cs typeface="+mj-lt"/>
              </a:rPr>
              <a:t> formation, le cursus de </a:t>
            </a:r>
            <a:r>
              <a:rPr lang="en-US" sz="2100" dirty="0" err="1">
                <a:latin typeface="+mj-lt"/>
                <a:cs typeface="+mj-lt"/>
              </a:rPr>
              <a:t>cette</a:t>
            </a:r>
            <a:r>
              <a:rPr lang="en-US" sz="2100" dirty="0">
                <a:latin typeface="+mj-lt"/>
                <a:cs typeface="+mj-lt"/>
              </a:rPr>
              <a:t> </a:t>
            </a:r>
            <a:r>
              <a:rPr lang="en-US" sz="2100" dirty="0" err="1">
                <a:latin typeface="+mj-lt"/>
                <a:cs typeface="+mj-lt"/>
              </a:rPr>
              <a:t>dernière</a:t>
            </a:r>
            <a:r>
              <a:rPr lang="fr-FR" altLang="en-US" sz="2100" dirty="0">
                <a:latin typeface="+mj-lt"/>
                <a:cs typeface="+mj-lt"/>
              </a:rPr>
              <a:t> </a:t>
            </a:r>
            <a:r>
              <a:rPr lang="en-US" sz="2100" dirty="0" err="1">
                <a:latin typeface="+mj-lt"/>
                <a:cs typeface="+mj-lt"/>
              </a:rPr>
              <a:t>est</a:t>
            </a:r>
            <a:r>
              <a:rPr lang="en-US" sz="2100" dirty="0">
                <a:latin typeface="+mj-lt"/>
                <a:cs typeface="+mj-lt"/>
              </a:rPr>
              <a:t> </a:t>
            </a:r>
            <a:r>
              <a:rPr lang="en-US" sz="2100" dirty="0" err="1">
                <a:latin typeface="+mj-lt"/>
                <a:cs typeface="+mj-lt"/>
              </a:rPr>
              <a:t>une</a:t>
            </a:r>
            <a:r>
              <a:rPr lang="en-US" sz="2100" dirty="0">
                <a:latin typeface="+mj-lt"/>
                <a:cs typeface="+mj-lt"/>
              </a:rPr>
              <a:t> agrégation de modules à </a:t>
            </a:r>
            <a:r>
              <a:rPr lang="en-US" sz="2100" dirty="0" err="1">
                <a:latin typeface="+mj-lt"/>
                <a:cs typeface="+mj-lt"/>
              </a:rPr>
              <a:t>enseigner</a:t>
            </a:r>
            <a:r>
              <a:rPr lang="en-US" sz="2100" dirty="0">
                <a:latin typeface="+mj-lt"/>
                <a:cs typeface="+mj-lt"/>
              </a:rPr>
              <a:t>.</a:t>
            </a:r>
          </a:p>
          <a:p>
            <a:pPr marL="342900" indent="-342900" algn="just">
              <a:buFont typeface="Wingdings" panose="05000000000000000000" charset="0"/>
              <a:buChar char="q"/>
            </a:pPr>
            <a:r>
              <a:rPr lang="en-US" sz="2100" dirty="0">
                <a:latin typeface="+mj-lt"/>
                <a:cs typeface="+mj-lt"/>
              </a:rPr>
              <a:t>À noter que la suppression </a:t>
            </a:r>
            <a:r>
              <a:rPr lang="en-US" sz="2100" dirty="0" err="1">
                <a:latin typeface="+mj-lt"/>
                <a:cs typeface="+mj-lt"/>
              </a:rPr>
              <a:t>d'une</a:t>
            </a:r>
            <a:r>
              <a:rPr lang="en-US" sz="2100" dirty="0">
                <a:latin typeface="+mj-lt"/>
                <a:cs typeface="+mj-lt"/>
              </a:rPr>
              <a:t> formation ne conduit pas </a:t>
            </a:r>
            <a:r>
              <a:rPr lang="fr-FR" altLang="en-US" sz="2100" dirty="0">
                <a:latin typeface="+mj-lt"/>
                <a:cs typeface="+mj-lt"/>
              </a:rPr>
              <a:t> </a:t>
            </a:r>
            <a:r>
              <a:rPr lang="en-US" sz="2100" dirty="0" err="1">
                <a:latin typeface="+mj-lt"/>
                <a:cs typeface="+mj-lt"/>
              </a:rPr>
              <a:t>automatiquement</a:t>
            </a:r>
            <a:r>
              <a:rPr lang="en-US" sz="2100" dirty="0">
                <a:latin typeface="+mj-lt"/>
                <a:cs typeface="+mj-lt"/>
              </a:rPr>
              <a:t> à la suppression des modules </a:t>
            </a:r>
            <a:r>
              <a:rPr lang="en-US" sz="2100" dirty="0" err="1">
                <a:latin typeface="+mj-lt"/>
                <a:cs typeface="+mj-lt"/>
              </a:rPr>
              <a:t>étant</a:t>
            </a:r>
            <a:r>
              <a:rPr lang="fr-FR" altLang="en-US" sz="2100" dirty="0">
                <a:latin typeface="+mj-lt"/>
                <a:cs typeface="+mj-lt"/>
              </a:rPr>
              <a:t> </a:t>
            </a:r>
            <a:r>
              <a:rPr lang="en-US" sz="2100" dirty="0" err="1">
                <a:latin typeface="+mj-lt"/>
                <a:cs typeface="+mj-lt"/>
              </a:rPr>
              <a:t>donné</a:t>
            </a:r>
            <a:r>
              <a:rPr lang="en-US" sz="2100" dirty="0">
                <a:latin typeface="+mj-lt"/>
                <a:cs typeface="+mj-lt"/>
              </a:rPr>
              <a:t> que </a:t>
            </a:r>
            <a:r>
              <a:rPr lang="en-US" sz="2100" dirty="0" err="1">
                <a:latin typeface="+mj-lt"/>
                <a:cs typeface="+mj-lt"/>
              </a:rPr>
              <a:t>ces</a:t>
            </a:r>
            <a:r>
              <a:rPr lang="en-US" sz="2100" dirty="0">
                <a:latin typeface="+mj-lt"/>
                <a:cs typeface="+mj-lt"/>
              </a:rPr>
              <a:t> </a:t>
            </a:r>
            <a:r>
              <a:rPr lang="en-US" sz="2100" dirty="0" err="1">
                <a:latin typeface="+mj-lt"/>
                <a:cs typeface="+mj-lt"/>
              </a:rPr>
              <a:t>derniers</a:t>
            </a:r>
            <a:r>
              <a:rPr lang="en-US" sz="2100" dirty="0">
                <a:latin typeface="+mj-lt"/>
                <a:cs typeface="+mj-lt"/>
              </a:rPr>
              <a:t> </a:t>
            </a:r>
            <a:r>
              <a:rPr lang="en-US" sz="2100" dirty="0" err="1">
                <a:latin typeface="+mj-lt"/>
                <a:cs typeface="+mj-lt"/>
              </a:rPr>
              <a:t>peuvent</a:t>
            </a:r>
            <a:r>
              <a:rPr lang="en-US" sz="2100" dirty="0">
                <a:latin typeface="+mj-lt"/>
                <a:cs typeface="+mj-lt"/>
              </a:rPr>
              <a:t> très bien </a:t>
            </a:r>
            <a:r>
              <a:rPr lang="en-US" sz="2100" dirty="0" err="1">
                <a:latin typeface="+mj-lt"/>
                <a:cs typeface="+mj-lt"/>
              </a:rPr>
              <a:t>être</a:t>
            </a:r>
            <a:r>
              <a:rPr lang="en-US" sz="2100" dirty="0">
                <a:latin typeface="+mj-lt"/>
                <a:cs typeface="+mj-lt"/>
              </a:rPr>
              <a:t> </a:t>
            </a:r>
            <a:r>
              <a:rPr lang="en-US" sz="2100" dirty="0" err="1">
                <a:latin typeface="+mj-lt"/>
                <a:cs typeface="+mj-lt"/>
              </a:rPr>
              <a:t>enseignés</a:t>
            </a:r>
            <a:r>
              <a:rPr lang="en-US" sz="2100" dirty="0">
                <a:latin typeface="+mj-lt"/>
                <a:cs typeface="+mj-lt"/>
              </a:rPr>
              <a:t> dans </a:t>
            </a:r>
            <a:r>
              <a:rPr lang="en-US" sz="2100" dirty="0" err="1">
                <a:latin typeface="+mj-lt"/>
                <a:cs typeface="+mj-lt"/>
              </a:rPr>
              <a:t>d'autres</a:t>
            </a:r>
            <a:r>
              <a:rPr lang="en-US" sz="2100" dirty="0">
                <a:latin typeface="+mj-lt"/>
                <a:cs typeface="+mj-lt"/>
              </a:rPr>
              <a:t> formations.</a:t>
            </a:r>
          </a:p>
        </p:txBody>
      </p:sp>
      <p:sp>
        <p:nvSpPr>
          <p:cNvPr id="2" name="Text Box 1"/>
          <p:cNvSpPr txBox="1"/>
          <p:nvPr/>
        </p:nvSpPr>
        <p:spPr>
          <a:xfrm>
            <a:off x="228600" y="1013460"/>
            <a:ext cx="5419725" cy="829945"/>
          </a:xfrm>
          <a:prstGeom prst="rect">
            <a:avLst/>
          </a:prstGeom>
          <a:noFill/>
        </p:spPr>
        <p:txBody>
          <a:bodyPr wrap="square" rtlCol="0" anchor="t">
            <a:spAutoFit/>
          </a:bodyPr>
          <a:lstStyle/>
          <a:p>
            <a:pPr algn="just">
              <a:lnSpc>
                <a:spcPct val="150000"/>
              </a:lnSpc>
            </a:pPr>
            <a:r>
              <a:rPr lang="fr-FR" sz="3200" b="1" dirty="0">
                <a:latin typeface="Andalus" panose="02020603050405020304" pitchFamily="18" charset="-78"/>
                <a:cs typeface="Andalus" panose="02020603050405020304" pitchFamily="18" charset="-78"/>
                <a:sym typeface="+mn-ea"/>
              </a:rPr>
              <a:t>Agrégation  </a:t>
            </a:r>
            <a:endParaRPr lang="fr-FR" altLang="en-US" sz="3200" b="1" dirty="0">
              <a:latin typeface="Andalus" panose="02020603050405020304" pitchFamily="18" charset="-78"/>
              <a:cs typeface="Andalus" panose="02020603050405020304" pitchFamily="18" charset="-78"/>
              <a:sym typeface="+mn-ea"/>
            </a:endParaRPr>
          </a:p>
        </p:txBody>
      </p:sp>
      <p:grpSp>
        <p:nvGrpSpPr>
          <p:cNvPr id="5" name="Group 6">
            <a:extLst>
              <a:ext uri="{FF2B5EF4-FFF2-40B4-BE49-F238E27FC236}">
                <a16:creationId xmlns:a16="http://schemas.microsoft.com/office/drawing/2014/main" id="{73C93CF3-8524-9F2E-407D-78715CCCE769}"/>
              </a:ext>
            </a:extLst>
          </p:cNvPr>
          <p:cNvGrpSpPr/>
          <p:nvPr/>
        </p:nvGrpSpPr>
        <p:grpSpPr>
          <a:xfrm>
            <a:off x="1295400" y="4316770"/>
            <a:ext cx="1538628" cy="947406"/>
            <a:chOff x="10873" y="4009"/>
            <a:chExt cx="2278" cy="2351"/>
          </a:xfrm>
        </p:grpSpPr>
        <p:sp>
          <p:nvSpPr>
            <p:cNvPr id="6" name="Rectangle 5">
              <a:extLst>
                <a:ext uri="{FF2B5EF4-FFF2-40B4-BE49-F238E27FC236}">
                  <a16:creationId xmlns:a16="http://schemas.microsoft.com/office/drawing/2014/main" id="{2216F503-5ECA-693D-06C7-88B93D050834}"/>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7" name="Rectangle 6">
              <a:extLst>
                <a:ext uri="{FF2B5EF4-FFF2-40B4-BE49-F238E27FC236}">
                  <a16:creationId xmlns:a16="http://schemas.microsoft.com/office/drawing/2014/main" id="{55FFEC50-9E5B-157B-2185-22037DDC130C}"/>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Module </a:t>
              </a:r>
            </a:p>
          </p:txBody>
        </p:sp>
        <p:sp>
          <p:nvSpPr>
            <p:cNvPr id="10" name="Rectangle 9">
              <a:extLst>
                <a:ext uri="{FF2B5EF4-FFF2-40B4-BE49-F238E27FC236}">
                  <a16:creationId xmlns:a16="http://schemas.microsoft.com/office/drawing/2014/main" id="{D300F600-24C0-834B-F379-13C7D016F798}"/>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grpSp>
        <p:nvGrpSpPr>
          <p:cNvPr id="11" name="Group 6">
            <a:extLst>
              <a:ext uri="{FF2B5EF4-FFF2-40B4-BE49-F238E27FC236}">
                <a16:creationId xmlns:a16="http://schemas.microsoft.com/office/drawing/2014/main" id="{422D9B54-02DD-CCE1-0690-92760246C2ED}"/>
              </a:ext>
            </a:extLst>
          </p:cNvPr>
          <p:cNvGrpSpPr/>
          <p:nvPr/>
        </p:nvGrpSpPr>
        <p:grpSpPr>
          <a:xfrm>
            <a:off x="5791200" y="4317173"/>
            <a:ext cx="1538628" cy="947406"/>
            <a:chOff x="10873" y="4009"/>
            <a:chExt cx="2278" cy="2351"/>
          </a:xfrm>
        </p:grpSpPr>
        <p:sp>
          <p:nvSpPr>
            <p:cNvPr id="12" name="Rectangle 11">
              <a:extLst>
                <a:ext uri="{FF2B5EF4-FFF2-40B4-BE49-F238E27FC236}">
                  <a16:creationId xmlns:a16="http://schemas.microsoft.com/office/drawing/2014/main" id="{3DF60BE6-21C3-20FD-737F-FDC12D61687D}"/>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14" name="Rectangle 13">
              <a:extLst>
                <a:ext uri="{FF2B5EF4-FFF2-40B4-BE49-F238E27FC236}">
                  <a16:creationId xmlns:a16="http://schemas.microsoft.com/office/drawing/2014/main" id="{159ED785-6B8C-38E0-A31E-73A3E9F985BC}"/>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Formation  </a:t>
              </a:r>
            </a:p>
          </p:txBody>
        </p:sp>
        <p:sp>
          <p:nvSpPr>
            <p:cNvPr id="15" name="Rectangle 14">
              <a:extLst>
                <a:ext uri="{FF2B5EF4-FFF2-40B4-BE49-F238E27FC236}">
                  <a16:creationId xmlns:a16="http://schemas.microsoft.com/office/drawing/2014/main" id="{81BDB56F-B148-16CA-CDFC-C43B50D1A793}"/>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cxnSp>
        <p:nvCxnSpPr>
          <p:cNvPr id="16" name="Connecteur droit 15">
            <a:extLst>
              <a:ext uri="{FF2B5EF4-FFF2-40B4-BE49-F238E27FC236}">
                <a16:creationId xmlns:a16="http://schemas.microsoft.com/office/drawing/2014/main" id="{50125038-79F2-C238-9D8F-79F493F45397}"/>
              </a:ext>
            </a:extLst>
          </p:cNvPr>
          <p:cNvCxnSpPr>
            <a:cxnSpLocks/>
            <a:stCxn id="6" idx="3"/>
            <a:endCxn id="17" idx="1"/>
          </p:cNvCxnSpPr>
          <p:nvPr/>
        </p:nvCxnSpPr>
        <p:spPr>
          <a:xfrm>
            <a:off x="2825923" y="4751384"/>
            <a:ext cx="2448774" cy="0"/>
          </a:xfrm>
          <a:prstGeom prst="line">
            <a:avLst/>
          </a:prstGeom>
        </p:spPr>
        <p:style>
          <a:lnRef idx="1">
            <a:schemeClr val="dk1"/>
          </a:lnRef>
          <a:fillRef idx="0">
            <a:schemeClr val="dk1"/>
          </a:fillRef>
          <a:effectRef idx="0">
            <a:schemeClr val="dk1"/>
          </a:effectRef>
          <a:fontRef idx="minor">
            <a:schemeClr val="tx1"/>
          </a:fontRef>
        </p:style>
      </p:cxnSp>
      <p:sp>
        <p:nvSpPr>
          <p:cNvPr id="17" name="Organigramme : Décision 16">
            <a:extLst>
              <a:ext uri="{FF2B5EF4-FFF2-40B4-BE49-F238E27FC236}">
                <a16:creationId xmlns:a16="http://schemas.microsoft.com/office/drawing/2014/main" id="{160D6D0E-1900-7981-37D8-74AB86EE6323}"/>
              </a:ext>
            </a:extLst>
          </p:cNvPr>
          <p:cNvSpPr/>
          <p:nvPr/>
        </p:nvSpPr>
        <p:spPr>
          <a:xfrm>
            <a:off x="5274697" y="4566718"/>
            <a:ext cx="507047" cy="369332"/>
          </a:xfrm>
          <a:prstGeom prst="flowChartDecision">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9" name="ZoneTexte 18">
            <a:extLst>
              <a:ext uri="{FF2B5EF4-FFF2-40B4-BE49-F238E27FC236}">
                <a16:creationId xmlns:a16="http://schemas.microsoft.com/office/drawing/2014/main" id="{936D8F17-C619-6ACA-D2C4-D395F91C00C2}"/>
              </a:ext>
            </a:extLst>
          </p:cNvPr>
          <p:cNvSpPr txBox="1"/>
          <p:nvPr/>
        </p:nvSpPr>
        <p:spPr>
          <a:xfrm>
            <a:off x="2964929" y="4191000"/>
            <a:ext cx="685800" cy="369332"/>
          </a:xfrm>
          <a:prstGeom prst="rect">
            <a:avLst/>
          </a:prstGeom>
          <a:noFill/>
        </p:spPr>
        <p:txBody>
          <a:bodyPr wrap="square" rtlCol="0">
            <a:spAutoFit/>
          </a:bodyPr>
          <a:lstStyle/>
          <a:p>
            <a:r>
              <a:rPr lang="fr-FR" dirty="0"/>
              <a:t>1.. *</a:t>
            </a:r>
            <a:endParaRPr lang="x-none" dirty="0"/>
          </a:p>
        </p:txBody>
      </p:sp>
      <p:sp>
        <p:nvSpPr>
          <p:cNvPr id="20" name="ZoneTexte 19">
            <a:extLst>
              <a:ext uri="{FF2B5EF4-FFF2-40B4-BE49-F238E27FC236}">
                <a16:creationId xmlns:a16="http://schemas.microsoft.com/office/drawing/2014/main" id="{D8F6B9BB-40BC-A384-1DC9-8D7C080DF675}"/>
              </a:ext>
            </a:extLst>
          </p:cNvPr>
          <p:cNvSpPr txBox="1"/>
          <p:nvPr/>
        </p:nvSpPr>
        <p:spPr>
          <a:xfrm>
            <a:off x="4939488" y="4302351"/>
            <a:ext cx="685800" cy="369332"/>
          </a:xfrm>
          <a:prstGeom prst="rect">
            <a:avLst/>
          </a:prstGeom>
          <a:noFill/>
        </p:spPr>
        <p:txBody>
          <a:bodyPr wrap="square" rtlCol="0">
            <a:spAutoFit/>
          </a:bodyPr>
          <a:lstStyle/>
          <a:p>
            <a:r>
              <a:rPr lang="fr-FR" dirty="0"/>
              <a:t>1.. *</a:t>
            </a:r>
            <a:endParaRPr lang="x-none"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Agrégation et composition entre classes</a:t>
            </a:r>
          </a:p>
        </p:txBody>
      </p:sp>
      <p:sp>
        <p:nvSpPr>
          <p:cNvPr id="6" name="ZoneTexte 5"/>
          <p:cNvSpPr txBox="1"/>
          <p:nvPr/>
        </p:nvSpPr>
        <p:spPr>
          <a:xfrm>
            <a:off x="228600" y="1828800"/>
            <a:ext cx="8841740" cy="3484245"/>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100" dirty="0">
                <a:latin typeface="+mn-lt"/>
                <a:cs typeface="+mn-lt"/>
              </a:rPr>
              <a:t>Une composition également appelée </a:t>
            </a:r>
            <a:r>
              <a:rPr lang="fr-FR" sz="2100" b="1" dirty="0">
                <a:latin typeface="+mn-lt"/>
                <a:cs typeface="+mn-lt"/>
              </a:rPr>
              <a:t>agrégation composite</a:t>
            </a:r>
            <a:r>
              <a:rPr lang="fr-FR" sz="2100" dirty="0">
                <a:latin typeface="+mn-lt"/>
                <a:cs typeface="+mn-lt"/>
              </a:rPr>
              <a:t> ou </a:t>
            </a:r>
            <a:r>
              <a:rPr lang="fr-FR" sz="2100" b="1" dirty="0">
                <a:latin typeface="+mn-lt"/>
                <a:cs typeface="+mn-lt"/>
              </a:rPr>
              <a:t>agrégation forte</a:t>
            </a:r>
            <a:r>
              <a:rPr lang="fr-FR" sz="2100" dirty="0">
                <a:latin typeface="+mn-lt"/>
                <a:cs typeface="+mn-lt"/>
              </a:rPr>
              <a:t>, décrit une relation d'agrégation dans laquelle il existe </a:t>
            </a:r>
            <a:r>
              <a:rPr lang="fr-FR" sz="2100" b="1" dirty="0">
                <a:latin typeface="+mn-lt"/>
                <a:cs typeface="+mn-lt"/>
              </a:rPr>
              <a:t>une contrainte de durée de vie</a:t>
            </a:r>
            <a:r>
              <a:rPr lang="fr-FR" sz="2100" dirty="0">
                <a:latin typeface="+mn-lt"/>
                <a:cs typeface="+mn-lt"/>
              </a:rPr>
              <a:t> entre la classe "composé" et la ou les classes "composant".</a:t>
            </a:r>
          </a:p>
          <a:p>
            <a:pPr marL="342900" indent="-342900" algn="just">
              <a:lnSpc>
                <a:spcPct val="150000"/>
              </a:lnSpc>
              <a:buFont typeface="Wingdings" panose="05000000000000000000" charset="0"/>
              <a:buChar char="q"/>
            </a:pPr>
            <a:r>
              <a:rPr lang="fr-FR" sz="2100" dirty="0">
                <a:latin typeface="+mn-lt"/>
                <a:cs typeface="+mn-lt"/>
              </a:rPr>
              <a:t>C'est-à-dire la destruction de la classe "composé" implique la destruction de la ou les classes "composant".</a:t>
            </a:r>
          </a:p>
          <a:p>
            <a:pPr marL="342900" indent="-342900" algn="just">
              <a:lnSpc>
                <a:spcPct val="150000"/>
              </a:lnSpc>
              <a:buFont typeface="Wingdings" panose="05000000000000000000" charset="0"/>
              <a:buChar char="q"/>
            </a:pPr>
            <a:r>
              <a:rPr lang="fr-FR" sz="2100" dirty="0">
                <a:latin typeface="+mn-lt"/>
                <a:cs typeface="+mn-lt"/>
              </a:rPr>
              <a:t>Une composition est noté graphiquement par un "</a:t>
            </a:r>
            <a:r>
              <a:rPr lang="fr-FR" sz="2100" b="1" dirty="0">
                <a:latin typeface="+mn-lt"/>
                <a:cs typeface="+mn-lt"/>
              </a:rPr>
              <a:t>losange plein</a:t>
            </a:r>
            <a:r>
              <a:rPr lang="fr-FR" sz="2100" dirty="0">
                <a:latin typeface="+mn-lt"/>
                <a:cs typeface="+mn-lt"/>
              </a:rPr>
              <a:t>" du côté de l'agrégat.</a:t>
            </a:r>
          </a:p>
        </p:txBody>
      </p:sp>
      <p:sp>
        <p:nvSpPr>
          <p:cNvPr id="2" name="Text Box 1"/>
          <p:cNvSpPr txBox="1"/>
          <p:nvPr/>
        </p:nvSpPr>
        <p:spPr>
          <a:xfrm>
            <a:off x="228600" y="967105"/>
            <a:ext cx="5419725" cy="829945"/>
          </a:xfrm>
          <a:prstGeom prst="rect">
            <a:avLst/>
          </a:prstGeom>
          <a:noFill/>
        </p:spPr>
        <p:txBody>
          <a:bodyPr wrap="square" rtlCol="0" anchor="t">
            <a:spAutoFit/>
          </a:bodyPr>
          <a:lstStyle/>
          <a:p>
            <a:pPr algn="just">
              <a:lnSpc>
                <a:spcPct val="150000"/>
              </a:lnSpc>
            </a:pPr>
            <a:r>
              <a:rPr lang="fr-FR" altLang="en-US" sz="3200" b="1" dirty="0">
                <a:latin typeface="Andalus" panose="02020603050405020304" charset="0"/>
                <a:cs typeface="Andalus" panose="02020603050405020304" charset="0"/>
                <a:sym typeface="+mn-ea"/>
              </a:rPr>
              <a:t>Composition</a:t>
            </a:r>
            <a:r>
              <a:rPr lang="fr-FR" altLang="en-US" sz="2400" b="1" dirty="0">
                <a:latin typeface="Andalus" panose="02020603050405020304" charset="0"/>
                <a:cs typeface="Andalus" panose="02020603050405020304" charset="0"/>
                <a:sym typeface="+mn-ea"/>
              </a:rPr>
              <a:t> </a:t>
            </a:r>
          </a:p>
        </p:txBody>
      </p:sp>
      <p:grpSp>
        <p:nvGrpSpPr>
          <p:cNvPr id="3" name="Group 6">
            <a:extLst>
              <a:ext uri="{FF2B5EF4-FFF2-40B4-BE49-F238E27FC236}">
                <a16:creationId xmlns:a16="http://schemas.microsoft.com/office/drawing/2014/main" id="{08EB60F8-3337-5381-71D2-2109E20EC855}"/>
              </a:ext>
            </a:extLst>
          </p:cNvPr>
          <p:cNvGrpSpPr/>
          <p:nvPr/>
        </p:nvGrpSpPr>
        <p:grpSpPr>
          <a:xfrm>
            <a:off x="1828800" y="5410200"/>
            <a:ext cx="1538628" cy="947406"/>
            <a:chOff x="10873" y="4009"/>
            <a:chExt cx="2278" cy="2351"/>
          </a:xfrm>
        </p:grpSpPr>
        <p:sp>
          <p:nvSpPr>
            <p:cNvPr id="4" name="Rectangle 3">
              <a:extLst>
                <a:ext uri="{FF2B5EF4-FFF2-40B4-BE49-F238E27FC236}">
                  <a16:creationId xmlns:a16="http://schemas.microsoft.com/office/drawing/2014/main" id="{9A38FAE4-EE70-FE15-FE0E-59EC7C203C92}"/>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7" name="Rectangle 6">
              <a:extLst>
                <a:ext uri="{FF2B5EF4-FFF2-40B4-BE49-F238E27FC236}">
                  <a16:creationId xmlns:a16="http://schemas.microsoft.com/office/drawing/2014/main" id="{98F24953-A2A2-5949-9F20-99AD20BADF33}"/>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Classe 2  </a:t>
              </a:r>
            </a:p>
          </p:txBody>
        </p:sp>
        <p:sp>
          <p:nvSpPr>
            <p:cNvPr id="8" name="Rectangle 7">
              <a:extLst>
                <a:ext uri="{FF2B5EF4-FFF2-40B4-BE49-F238E27FC236}">
                  <a16:creationId xmlns:a16="http://schemas.microsoft.com/office/drawing/2014/main" id="{9D5D84EB-13DA-EB6C-2932-BDC19376396F}"/>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grpSp>
        <p:nvGrpSpPr>
          <p:cNvPr id="9" name="Group 6">
            <a:extLst>
              <a:ext uri="{FF2B5EF4-FFF2-40B4-BE49-F238E27FC236}">
                <a16:creationId xmlns:a16="http://schemas.microsoft.com/office/drawing/2014/main" id="{BFDA3F56-2ECA-B95B-D562-5C6811B88027}"/>
              </a:ext>
            </a:extLst>
          </p:cNvPr>
          <p:cNvGrpSpPr/>
          <p:nvPr/>
        </p:nvGrpSpPr>
        <p:grpSpPr>
          <a:xfrm>
            <a:off x="6324600" y="5410603"/>
            <a:ext cx="1538628" cy="947406"/>
            <a:chOff x="10873" y="4009"/>
            <a:chExt cx="2278" cy="2351"/>
          </a:xfrm>
        </p:grpSpPr>
        <p:sp>
          <p:nvSpPr>
            <p:cNvPr id="10" name="Rectangle 9">
              <a:extLst>
                <a:ext uri="{FF2B5EF4-FFF2-40B4-BE49-F238E27FC236}">
                  <a16:creationId xmlns:a16="http://schemas.microsoft.com/office/drawing/2014/main" id="{2F14DE27-3AA1-12F0-8CE0-7F0768C83C6F}"/>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11" name="Rectangle 10">
              <a:extLst>
                <a:ext uri="{FF2B5EF4-FFF2-40B4-BE49-F238E27FC236}">
                  <a16:creationId xmlns:a16="http://schemas.microsoft.com/office/drawing/2014/main" id="{33C5FA50-956D-CED3-D5E6-931C1338A300}"/>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Classe 1 </a:t>
              </a:r>
            </a:p>
          </p:txBody>
        </p:sp>
        <p:sp>
          <p:nvSpPr>
            <p:cNvPr id="12" name="Rectangle 11">
              <a:extLst>
                <a:ext uri="{FF2B5EF4-FFF2-40B4-BE49-F238E27FC236}">
                  <a16:creationId xmlns:a16="http://schemas.microsoft.com/office/drawing/2014/main" id="{C8A4399C-2B55-8057-9B7D-155205D47541}"/>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cxnSp>
        <p:nvCxnSpPr>
          <p:cNvPr id="14" name="Connecteur droit 13">
            <a:extLst>
              <a:ext uri="{FF2B5EF4-FFF2-40B4-BE49-F238E27FC236}">
                <a16:creationId xmlns:a16="http://schemas.microsoft.com/office/drawing/2014/main" id="{1AEAF635-3B9B-832C-F2CA-83ACF1956256}"/>
              </a:ext>
            </a:extLst>
          </p:cNvPr>
          <p:cNvCxnSpPr>
            <a:cxnSpLocks/>
            <a:stCxn id="4" idx="3"/>
            <a:endCxn id="15" idx="1"/>
          </p:cNvCxnSpPr>
          <p:nvPr/>
        </p:nvCxnSpPr>
        <p:spPr>
          <a:xfrm>
            <a:off x="3359323" y="5844814"/>
            <a:ext cx="2448774" cy="0"/>
          </a:xfrm>
          <a:prstGeom prst="line">
            <a:avLst/>
          </a:prstGeom>
        </p:spPr>
        <p:style>
          <a:lnRef idx="1">
            <a:schemeClr val="dk1"/>
          </a:lnRef>
          <a:fillRef idx="0">
            <a:schemeClr val="dk1"/>
          </a:fillRef>
          <a:effectRef idx="0">
            <a:schemeClr val="dk1"/>
          </a:effectRef>
          <a:fontRef idx="minor">
            <a:schemeClr val="tx1"/>
          </a:fontRef>
        </p:style>
      </p:cxnSp>
      <p:sp>
        <p:nvSpPr>
          <p:cNvPr id="15" name="Organigramme : Décision 14">
            <a:extLst>
              <a:ext uri="{FF2B5EF4-FFF2-40B4-BE49-F238E27FC236}">
                <a16:creationId xmlns:a16="http://schemas.microsoft.com/office/drawing/2014/main" id="{2B9A7FD5-E69E-661F-D544-581ABCD1BBF7}"/>
              </a:ext>
            </a:extLst>
          </p:cNvPr>
          <p:cNvSpPr/>
          <p:nvPr/>
        </p:nvSpPr>
        <p:spPr>
          <a:xfrm>
            <a:off x="5808097" y="5660148"/>
            <a:ext cx="507047" cy="369332"/>
          </a:xfrm>
          <a:prstGeom prst="flowChartDecision">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ZoneTexte 15">
            <a:extLst>
              <a:ext uri="{FF2B5EF4-FFF2-40B4-BE49-F238E27FC236}">
                <a16:creationId xmlns:a16="http://schemas.microsoft.com/office/drawing/2014/main" id="{07BF058A-8C20-01AF-4E6A-14AFD1AE1A65}"/>
              </a:ext>
            </a:extLst>
          </p:cNvPr>
          <p:cNvSpPr txBox="1"/>
          <p:nvPr/>
        </p:nvSpPr>
        <p:spPr>
          <a:xfrm>
            <a:off x="1336761" y="6285970"/>
            <a:ext cx="2514600" cy="584775"/>
          </a:xfrm>
          <a:prstGeom prst="rect">
            <a:avLst/>
          </a:prstGeom>
          <a:noFill/>
        </p:spPr>
        <p:txBody>
          <a:bodyPr wrap="square" rtlCol="0">
            <a:spAutoFit/>
          </a:bodyPr>
          <a:lstStyle/>
          <a:p>
            <a:pPr algn="ctr"/>
            <a:r>
              <a:rPr lang="fr-FR" sz="1600" dirty="0">
                <a:solidFill>
                  <a:srgbClr val="C00000"/>
                </a:solidFill>
                <a:latin typeface="+mj-lt"/>
              </a:rPr>
              <a:t>Classe composant</a:t>
            </a:r>
          </a:p>
          <a:p>
            <a:pPr algn="ctr"/>
            <a:r>
              <a:rPr lang="fr-FR" sz="1600" dirty="0">
                <a:solidFill>
                  <a:srgbClr val="C00000"/>
                </a:solidFill>
                <a:latin typeface="+mj-lt"/>
              </a:rPr>
              <a:t> (élément)  </a:t>
            </a:r>
            <a:endParaRPr lang="x-none" sz="1600" dirty="0">
              <a:solidFill>
                <a:srgbClr val="C00000"/>
              </a:solidFill>
              <a:latin typeface="+mj-lt"/>
            </a:endParaRPr>
          </a:p>
        </p:txBody>
      </p:sp>
      <p:sp>
        <p:nvSpPr>
          <p:cNvPr id="17" name="ZoneTexte 16">
            <a:extLst>
              <a:ext uri="{FF2B5EF4-FFF2-40B4-BE49-F238E27FC236}">
                <a16:creationId xmlns:a16="http://schemas.microsoft.com/office/drawing/2014/main" id="{5BA32D84-FB91-E5F5-8E44-BCAAD92110D2}"/>
              </a:ext>
            </a:extLst>
          </p:cNvPr>
          <p:cNvSpPr txBox="1"/>
          <p:nvPr/>
        </p:nvSpPr>
        <p:spPr>
          <a:xfrm>
            <a:off x="5870333" y="6279831"/>
            <a:ext cx="2514600" cy="584775"/>
          </a:xfrm>
          <a:prstGeom prst="rect">
            <a:avLst/>
          </a:prstGeom>
          <a:noFill/>
        </p:spPr>
        <p:txBody>
          <a:bodyPr wrap="square" rtlCol="0">
            <a:spAutoFit/>
          </a:bodyPr>
          <a:lstStyle/>
          <a:p>
            <a:pPr algn="ctr"/>
            <a:r>
              <a:rPr lang="fr-FR" sz="1600" dirty="0">
                <a:solidFill>
                  <a:srgbClr val="C00000"/>
                </a:solidFill>
                <a:latin typeface="+mj-lt"/>
              </a:rPr>
              <a:t>Classe composé </a:t>
            </a:r>
          </a:p>
          <a:p>
            <a:pPr algn="ctr"/>
            <a:r>
              <a:rPr lang="fr-FR" sz="1600" dirty="0">
                <a:solidFill>
                  <a:srgbClr val="C00000"/>
                </a:solidFill>
                <a:latin typeface="+mj-lt"/>
              </a:rPr>
              <a:t> (Agrégat)  </a:t>
            </a:r>
            <a:endParaRPr lang="x-none" sz="1600" dirty="0">
              <a:solidFill>
                <a:srgbClr val="C00000"/>
              </a:solidFill>
              <a:latin typeface="+mj-l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Agrégation et composition entre classes</a:t>
            </a:r>
          </a:p>
        </p:txBody>
      </p:sp>
      <p:sp>
        <p:nvSpPr>
          <p:cNvPr id="11" name="Text Box 10"/>
          <p:cNvSpPr txBox="1"/>
          <p:nvPr/>
        </p:nvSpPr>
        <p:spPr>
          <a:xfrm>
            <a:off x="381000" y="1905000"/>
            <a:ext cx="8561705" cy="738664"/>
          </a:xfrm>
          <a:prstGeom prst="rect">
            <a:avLst/>
          </a:prstGeom>
          <a:noFill/>
        </p:spPr>
        <p:txBody>
          <a:bodyPr wrap="square" rtlCol="0" anchor="t">
            <a:spAutoFit/>
          </a:bodyPr>
          <a:lstStyle/>
          <a:p>
            <a:pPr marL="285750" indent="-285750" algn="just">
              <a:buFont typeface="Wingdings" panose="05000000000000000000" charset="0"/>
              <a:buChar char="q"/>
            </a:pPr>
            <a:r>
              <a:rPr lang="fr-FR" sz="2100" dirty="0">
                <a:latin typeface="+mn-lt"/>
              </a:rPr>
              <a:t>Soit l’exemple suivant, modélisant un appartement appartient à un immeuble.</a:t>
            </a:r>
            <a:endParaRPr lang="en-US" sz="2100" dirty="0">
              <a:latin typeface="+mn-lt"/>
              <a:cs typeface="Calibri" panose="020F0502020204030204" pitchFamily="34" charset="0"/>
            </a:endParaRPr>
          </a:p>
        </p:txBody>
      </p:sp>
      <p:sp>
        <p:nvSpPr>
          <p:cNvPr id="2" name="Text Box 1"/>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altLang="en-US" sz="2400" b="1" dirty="0">
                <a:latin typeface="Andalus" panose="02020603050405020304" charset="0"/>
                <a:cs typeface="Andalus" panose="02020603050405020304" charset="0"/>
                <a:sym typeface="+mn-ea"/>
              </a:rPr>
              <a:t>Composition (suite)  </a:t>
            </a:r>
          </a:p>
        </p:txBody>
      </p:sp>
      <p:sp>
        <p:nvSpPr>
          <p:cNvPr id="4" name="ZoneTexte 3">
            <a:extLst>
              <a:ext uri="{FF2B5EF4-FFF2-40B4-BE49-F238E27FC236}">
                <a16:creationId xmlns:a16="http://schemas.microsoft.com/office/drawing/2014/main" id="{D4C09175-B716-67F6-E4D9-DBE51EAB63EE}"/>
              </a:ext>
            </a:extLst>
          </p:cNvPr>
          <p:cNvSpPr txBox="1"/>
          <p:nvPr/>
        </p:nvSpPr>
        <p:spPr>
          <a:xfrm>
            <a:off x="5421947" y="3581400"/>
            <a:ext cx="685800" cy="369332"/>
          </a:xfrm>
          <a:prstGeom prst="rect">
            <a:avLst/>
          </a:prstGeom>
          <a:noFill/>
        </p:spPr>
        <p:txBody>
          <a:bodyPr wrap="square" rtlCol="0">
            <a:spAutoFit/>
          </a:bodyPr>
          <a:lstStyle/>
          <a:p>
            <a:r>
              <a:rPr lang="fr-FR" dirty="0">
                <a:solidFill>
                  <a:schemeClr val="bg1">
                    <a:lumMod val="50000"/>
                  </a:schemeClr>
                </a:solidFill>
                <a:latin typeface="+mn-lt"/>
              </a:rPr>
              <a:t> </a:t>
            </a:r>
            <a:endParaRPr lang="x-none" dirty="0">
              <a:solidFill>
                <a:schemeClr val="bg1">
                  <a:lumMod val="50000"/>
                </a:schemeClr>
              </a:solidFill>
              <a:latin typeface="+mn-lt"/>
            </a:endParaRPr>
          </a:p>
        </p:txBody>
      </p:sp>
      <p:grpSp>
        <p:nvGrpSpPr>
          <p:cNvPr id="8" name="Group 6">
            <a:extLst>
              <a:ext uri="{FF2B5EF4-FFF2-40B4-BE49-F238E27FC236}">
                <a16:creationId xmlns:a16="http://schemas.microsoft.com/office/drawing/2014/main" id="{47204F09-CA23-B1B1-8DB6-27E8F93E2548}"/>
              </a:ext>
            </a:extLst>
          </p:cNvPr>
          <p:cNvGrpSpPr/>
          <p:nvPr/>
        </p:nvGrpSpPr>
        <p:grpSpPr>
          <a:xfrm>
            <a:off x="1828800" y="3429000"/>
            <a:ext cx="1538628" cy="947406"/>
            <a:chOff x="10873" y="4009"/>
            <a:chExt cx="2278" cy="2351"/>
          </a:xfrm>
        </p:grpSpPr>
        <p:sp>
          <p:nvSpPr>
            <p:cNvPr id="9" name="Rectangle 8">
              <a:extLst>
                <a:ext uri="{FF2B5EF4-FFF2-40B4-BE49-F238E27FC236}">
                  <a16:creationId xmlns:a16="http://schemas.microsoft.com/office/drawing/2014/main" id="{2E9B582C-82AE-97ED-7C06-05516BF04636}"/>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10" name="Rectangle 9">
              <a:extLst>
                <a:ext uri="{FF2B5EF4-FFF2-40B4-BE49-F238E27FC236}">
                  <a16:creationId xmlns:a16="http://schemas.microsoft.com/office/drawing/2014/main" id="{D6541682-6927-3185-8064-7A8F728E3CD3}"/>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Appartement </a:t>
              </a:r>
            </a:p>
          </p:txBody>
        </p:sp>
        <p:sp>
          <p:nvSpPr>
            <p:cNvPr id="14" name="Rectangle 13">
              <a:extLst>
                <a:ext uri="{FF2B5EF4-FFF2-40B4-BE49-F238E27FC236}">
                  <a16:creationId xmlns:a16="http://schemas.microsoft.com/office/drawing/2014/main" id="{4CC0FC84-78FE-D18D-7548-9C4C011B1627}"/>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grpSp>
        <p:nvGrpSpPr>
          <p:cNvPr id="15" name="Group 6">
            <a:extLst>
              <a:ext uri="{FF2B5EF4-FFF2-40B4-BE49-F238E27FC236}">
                <a16:creationId xmlns:a16="http://schemas.microsoft.com/office/drawing/2014/main" id="{AC67E0D2-CB5F-4B98-0224-566DAB51272E}"/>
              </a:ext>
            </a:extLst>
          </p:cNvPr>
          <p:cNvGrpSpPr/>
          <p:nvPr/>
        </p:nvGrpSpPr>
        <p:grpSpPr>
          <a:xfrm>
            <a:off x="6324600" y="3429403"/>
            <a:ext cx="1538628" cy="947406"/>
            <a:chOff x="10873" y="4009"/>
            <a:chExt cx="2278" cy="2351"/>
          </a:xfrm>
        </p:grpSpPr>
        <p:sp>
          <p:nvSpPr>
            <p:cNvPr id="16" name="Rectangle 15">
              <a:extLst>
                <a:ext uri="{FF2B5EF4-FFF2-40B4-BE49-F238E27FC236}">
                  <a16:creationId xmlns:a16="http://schemas.microsoft.com/office/drawing/2014/main" id="{FEB284B3-7866-914F-B392-F8380D550DB7}"/>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17" name="Rectangle 16">
              <a:extLst>
                <a:ext uri="{FF2B5EF4-FFF2-40B4-BE49-F238E27FC236}">
                  <a16:creationId xmlns:a16="http://schemas.microsoft.com/office/drawing/2014/main" id="{6D554609-B2D1-3692-36AC-EB892221A216}"/>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Immeuble </a:t>
              </a:r>
            </a:p>
          </p:txBody>
        </p:sp>
        <p:sp>
          <p:nvSpPr>
            <p:cNvPr id="18" name="Rectangle 17">
              <a:extLst>
                <a:ext uri="{FF2B5EF4-FFF2-40B4-BE49-F238E27FC236}">
                  <a16:creationId xmlns:a16="http://schemas.microsoft.com/office/drawing/2014/main" id="{AD72E91D-C00E-4CC6-75B6-374517270A99}"/>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sp>
        <p:nvSpPr>
          <p:cNvPr id="20" name="ZoneTexte 19">
            <a:extLst>
              <a:ext uri="{FF2B5EF4-FFF2-40B4-BE49-F238E27FC236}">
                <a16:creationId xmlns:a16="http://schemas.microsoft.com/office/drawing/2014/main" id="{6833A681-8DB1-CD0E-F5CA-4758416EA625}"/>
              </a:ext>
            </a:extLst>
          </p:cNvPr>
          <p:cNvSpPr txBox="1"/>
          <p:nvPr/>
        </p:nvSpPr>
        <p:spPr>
          <a:xfrm>
            <a:off x="320749" y="4712122"/>
            <a:ext cx="8763000" cy="1708160"/>
          </a:xfrm>
          <a:prstGeom prst="rect">
            <a:avLst/>
          </a:prstGeom>
          <a:noFill/>
        </p:spPr>
        <p:txBody>
          <a:bodyPr wrap="square">
            <a:spAutoFit/>
          </a:bodyPr>
          <a:lstStyle/>
          <a:p>
            <a:pPr marL="342900" indent="-342900">
              <a:buFont typeface="Wingdings" panose="05000000000000000000" pitchFamily="2" charset="2"/>
              <a:buChar char="q"/>
            </a:pPr>
            <a:r>
              <a:rPr lang="fr-FR" sz="2100" dirty="0">
                <a:latin typeface="+mn-lt"/>
              </a:rPr>
              <a:t>Ici, il s’agit d’une agrégation forte (composition). </a:t>
            </a:r>
          </a:p>
          <a:p>
            <a:pPr marL="342900" indent="-342900">
              <a:buFont typeface="Wingdings" panose="05000000000000000000" pitchFamily="2" charset="2"/>
              <a:buChar char="q"/>
            </a:pPr>
            <a:r>
              <a:rPr lang="fr-FR" sz="2100" dirty="0">
                <a:latin typeface="+mn-lt"/>
              </a:rPr>
              <a:t>La destruction de l’immeuble entraine automatiquement la destruction des appartements associés. </a:t>
            </a:r>
          </a:p>
          <a:p>
            <a:pPr marL="342900" indent="-342900">
              <a:buFont typeface="Wingdings" panose="05000000000000000000" pitchFamily="2" charset="2"/>
              <a:buChar char="q"/>
            </a:pPr>
            <a:r>
              <a:rPr lang="fr-FR" sz="2100" dirty="0">
                <a:latin typeface="+mn-lt"/>
              </a:rPr>
              <a:t>Le composé (composite) est la classe Immeuble et le composant est la classe Appartement.</a:t>
            </a:r>
            <a:endParaRPr lang="x-none" sz="2100" dirty="0">
              <a:latin typeface="+mn-lt"/>
            </a:endParaRPr>
          </a:p>
        </p:txBody>
      </p:sp>
      <p:cxnSp>
        <p:nvCxnSpPr>
          <p:cNvPr id="22" name="Connecteur droit 21">
            <a:extLst>
              <a:ext uri="{FF2B5EF4-FFF2-40B4-BE49-F238E27FC236}">
                <a16:creationId xmlns:a16="http://schemas.microsoft.com/office/drawing/2014/main" id="{44E43FB9-7B8D-6887-7EFD-9093F4F32E87}"/>
              </a:ext>
            </a:extLst>
          </p:cNvPr>
          <p:cNvCxnSpPr>
            <a:cxnSpLocks/>
            <a:stCxn id="9" idx="3"/>
            <a:endCxn id="23" idx="1"/>
          </p:cNvCxnSpPr>
          <p:nvPr/>
        </p:nvCxnSpPr>
        <p:spPr>
          <a:xfrm>
            <a:off x="3359323" y="3863614"/>
            <a:ext cx="2448774" cy="0"/>
          </a:xfrm>
          <a:prstGeom prst="line">
            <a:avLst/>
          </a:prstGeom>
        </p:spPr>
        <p:style>
          <a:lnRef idx="1">
            <a:schemeClr val="dk1"/>
          </a:lnRef>
          <a:fillRef idx="0">
            <a:schemeClr val="dk1"/>
          </a:fillRef>
          <a:effectRef idx="0">
            <a:schemeClr val="dk1"/>
          </a:effectRef>
          <a:fontRef idx="minor">
            <a:schemeClr val="tx1"/>
          </a:fontRef>
        </p:style>
      </p:cxnSp>
      <p:sp>
        <p:nvSpPr>
          <p:cNvPr id="23" name="Organigramme : Décision 22">
            <a:extLst>
              <a:ext uri="{FF2B5EF4-FFF2-40B4-BE49-F238E27FC236}">
                <a16:creationId xmlns:a16="http://schemas.microsoft.com/office/drawing/2014/main" id="{B27A2819-0820-CDDA-3E4C-BFDB380286DE}"/>
              </a:ext>
            </a:extLst>
          </p:cNvPr>
          <p:cNvSpPr/>
          <p:nvPr/>
        </p:nvSpPr>
        <p:spPr>
          <a:xfrm>
            <a:off x="5808097" y="3678948"/>
            <a:ext cx="507047" cy="369332"/>
          </a:xfrm>
          <a:prstGeom prst="flowChartDecision">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5" name="ZoneTexte 24">
            <a:extLst>
              <a:ext uri="{FF2B5EF4-FFF2-40B4-BE49-F238E27FC236}">
                <a16:creationId xmlns:a16="http://schemas.microsoft.com/office/drawing/2014/main" id="{5F04B32F-3415-0392-F5FF-3D1DC8E62CED}"/>
              </a:ext>
            </a:extLst>
          </p:cNvPr>
          <p:cNvSpPr txBox="1"/>
          <p:nvPr/>
        </p:nvSpPr>
        <p:spPr>
          <a:xfrm>
            <a:off x="5807421" y="3276600"/>
            <a:ext cx="440979" cy="369332"/>
          </a:xfrm>
          <a:prstGeom prst="rect">
            <a:avLst/>
          </a:prstGeom>
          <a:noFill/>
        </p:spPr>
        <p:txBody>
          <a:bodyPr wrap="square" rtlCol="0">
            <a:spAutoFit/>
          </a:bodyPr>
          <a:lstStyle/>
          <a:p>
            <a:r>
              <a:rPr lang="fr-FR" dirty="0"/>
              <a:t>1</a:t>
            </a:r>
            <a:endParaRPr lang="x-none" dirty="0"/>
          </a:p>
        </p:txBody>
      </p:sp>
      <p:sp>
        <p:nvSpPr>
          <p:cNvPr id="26" name="ZoneTexte 25">
            <a:extLst>
              <a:ext uri="{FF2B5EF4-FFF2-40B4-BE49-F238E27FC236}">
                <a16:creationId xmlns:a16="http://schemas.microsoft.com/office/drawing/2014/main" id="{CF88075B-2AD5-E443-5151-5B722325C70B}"/>
              </a:ext>
            </a:extLst>
          </p:cNvPr>
          <p:cNvSpPr txBox="1"/>
          <p:nvPr/>
        </p:nvSpPr>
        <p:spPr>
          <a:xfrm>
            <a:off x="3498329" y="3303230"/>
            <a:ext cx="685800" cy="369332"/>
          </a:xfrm>
          <a:prstGeom prst="rect">
            <a:avLst/>
          </a:prstGeom>
          <a:noFill/>
        </p:spPr>
        <p:txBody>
          <a:bodyPr wrap="square" rtlCol="0">
            <a:spAutoFit/>
          </a:bodyPr>
          <a:lstStyle/>
          <a:p>
            <a:r>
              <a:rPr lang="fr-FR" dirty="0"/>
              <a:t>1.. *</a:t>
            </a:r>
            <a:endParaRPr lang="x-none"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Généralisation et spécialisation</a:t>
            </a:r>
          </a:p>
        </p:txBody>
      </p:sp>
      <p:sp>
        <p:nvSpPr>
          <p:cNvPr id="6" name="ZoneTexte 5"/>
          <p:cNvSpPr txBox="1"/>
          <p:nvPr/>
        </p:nvSpPr>
        <p:spPr>
          <a:xfrm>
            <a:off x="228600" y="1447800"/>
            <a:ext cx="8691880" cy="5631180"/>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000" dirty="0">
                <a:latin typeface="+mn-lt"/>
                <a:cs typeface="+mn-lt"/>
              </a:rPr>
              <a:t>La généralisation décrit la </a:t>
            </a:r>
            <a:r>
              <a:rPr lang="fr-FR" sz="2000" b="1" dirty="0">
                <a:latin typeface="+mn-lt"/>
                <a:cs typeface="+mn-lt"/>
              </a:rPr>
              <a:t>factorisation des éléments communs</a:t>
            </a:r>
            <a:r>
              <a:rPr lang="fr-FR" sz="2000" dirty="0">
                <a:latin typeface="+mn-lt"/>
                <a:cs typeface="+mn-lt"/>
              </a:rPr>
              <a:t> (attributs et/ou opérations ) d'un ensembles de classes dans une classe plus générale appelée super-classe (ou classe mère).</a:t>
            </a:r>
          </a:p>
          <a:p>
            <a:pPr marL="342900" indent="-342900" algn="just">
              <a:lnSpc>
                <a:spcPct val="150000"/>
              </a:lnSpc>
              <a:buFont typeface="Wingdings" panose="05000000000000000000" charset="0"/>
              <a:buChar char="q"/>
            </a:pPr>
            <a:r>
              <a:rPr lang="fr-FR" sz="2000" dirty="0">
                <a:latin typeface="+mn-lt"/>
                <a:cs typeface="+mn-lt"/>
              </a:rPr>
              <a:t>La spécialisation représente </a:t>
            </a:r>
            <a:r>
              <a:rPr lang="fr-FR" sz="2000" b="1" dirty="0">
                <a:latin typeface="+mn-lt"/>
                <a:cs typeface="+mn-lt"/>
              </a:rPr>
              <a:t>le phénomène inverse</a:t>
            </a:r>
            <a:r>
              <a:rPr lang="fr-FR" sz="2000" dirty="0">
                <a:latin typeface="+mn-lt"/>
                <a:cs typeface="+mn-lt"/>
              </a:rPr>
              <a:t>, pouvoir </a:t>
            </a:r>
            <a:r>
              <a:rPr lang="fr-FR" sz="2000" b="1" dirty="0">
                <a:latin typeface="+mn-lt"/>
                <a:cs typeface="+mn-lt"/>
              </a:rPr>
              <a:t>dériver à partir d'une classe</a:t>
            </a:r>
            <a:r>
              <a:rPr lang="fr-FR" sz="2000" dirty="0">
                <a:latin typeface="+mn-lt"/>
                <a:cs typeface="+mn-lt"/>
              </a:rPr>
              <a:t> ou superclasse</a:t>
            </a:r>
            <a:r>
              <a:rPr lang="fr-FR" sz="2000" b="1" dirty="0">
                <a:latin typeface="+mn-lt"/>
                <a:cs typeface="+mn-lt"/>
              </a:rPr>
              <a:t> des sous-classes</a:t>
            </a:r>
            <a:r>
              <a:rPr lang="fr-FR" sz="2000" dirty="0">
                <a:latin typeface="+mn-lt"/>
                <a:cs typeface="+mn-lt"/>
              </a:rPr>
              <a:t> (ou classes filles) ayant des propriétés spécifiques les distinguant les une des autres.</a:t>
            </a:r>
          </a:p>
          <a:p>
            <a:pPr marL="0" indent="0" algn="just">
              <a:lnSpc>
                <a:spcPct val="150000"/>
              </a:lnSpc>
              <a:buFont typeface="Wingdings" panose="05000000000000000000" charset="0"/>
              <a:buNone/>
            </a:pPr>
            <a:endParaRPr lang="fr-FR" sz="2000" dirty="0">
              <a:latin typeface="+mn-lt"/>
              <a:cs typeface="+mn-lt"/>
            </a:endParaRPr>
          </a:p>
          <a:p>
            <a:pPr marL="342900" indent="-342900" algn="just">
              <a:lnSpc>
                <a:spcPct val="150000"/>
              </a:lnSpc>
              <a:buFont typeface="Wingdings" panose="05000000000000000000" charset="0"/>
              <a:buChar char="q"/>
            </a:pPr>
            <a:r>
              <a:rPr lang="fr-FR" sz="2000" dirty="0">
                <a:latin typeface="+mn-lt"/>
                <a:cs typeface="+mn-lt"/>
              </a:rPr>
              <a:t>Dans le langage UML, ainsi que dans la plupart des langages objets, ces deux propriétés se traduisent par </a:t>
            </a:r>
            <a:r>
              <a:rPr lang="fr-FR" sz="2000" b="1" dirty="0">
                <a:latin typeface="+mn-lt"/>
                <a:cs typeface="+mn-lt"/>
              </a:rPr>
              <a:t>le concept d'héritage</a:t>
            </a:r>
            <a:r>
              <a:rPr lang="fr-FR" sz="2000" dirty="0">
                <a:latin typeface="+mn-lt"/>
                <a:cs typeface="+mn-lt"/>
              </a:rPr>
              <a:t>.</a:t>
            </a:r>
          </a:p>
          <a:p>
            <a:pPr marL="342900" indent="-342900" algn="just">
              <a:lnSpc>
                <a:spcPct val="150000"/>
              </a:lnSpc>
              <a:buFont typeface="Wingdings" panose="05000000000000000000" charset="0"/>
              <a:buChar char="q"/>
            </a:pPr>
            <a:r>
              <a:rPr lang="fr-FR" sz="2000" dirty="0">
                <a:latin typeface="+mn-lt"/>
                <a:cs typeface="+mn-lt"/>
              </a:rPr>
              <a:t>Une relation d'héritage est noté graphiquement par </a:t>
            </a:r>
            <a:r>
              <a:rPr lang="fr-FR" sz="2000" b="1" dirty="0">
                <a:latin typeface="+mn-lt"/>
                <a:cs typeface="+mn-lt"/>
              </a:rPr>
              <a:t>une flèche avec trait plein dont la pointe est un triangle fermé</a:t>
            </a:r>
            <a:r>
              <a:rPr lang="fr-FR" sz="2000" dirty="0">
                <a:latin typeface="+mn-lt"/>
                <a:cs typeface="+mn-lt"/>
              </a:rPr>
              <a:t> désignant l’élément le plus général.</a:t>
            </a:r>
          </a:p>
          <a:p>
            <a:pPr algn="just">
              <a:lnSpc>
                <a:spcPct val="150000"/>
              </a:lnSpc>
            </a:pPr>
            <a:endParaRPr lang="fr-FR" sz="2000" dirty="0">
              <a:latin typeface="+mn-lt"/>
              <a:cs typeface="+mn-l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29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Généralisation et spécialisation</a:t>
            </a:r>
          </a:p>
        </p:txBody>
      </p:sp>
      <p:sp>
        <p:nvSpPr>
          <p:cNvPr id="6" name="ZoneTexte 5"/>
          <p:cNvSpPr txBox="1"/>
          <p:nvPr/>
        </p:nvSpPr>
        <p:spPr>
          <a:xfrm>
            <a:off x="228600" y="1336675"/>
            <a:ext cx="8244840" cy="527004"/>
          </a:xfrm>
          <a:prstGeom prst="rect">
            <a:avLst/>
          </a:prstGeom>
          <a:noFill/>
        </p:spPr>
        <p:txBody>
          <a:bodyPr wrap="square" rtlCol="0">
            <a:spAutoFit/>
          </a:bodyPr>
          <a:lstStyle/>
          <a:p>
            <a:pPr algn="just">
              <a:lnSpc>
                <a:spcPct val="150000"/>
              </a:lnSpc>
            </a:pPr>
            <a:r>
              <a:rPr lang="fr-FR" sz="2100" dirty="0">
                <a:latin typeface="+mn-lt"/>
                <a:cs typeface="+mj-ea"/>
              </a:rPr>
              <a:t>les sous-classes A1 et A2 héritent de la super-classe A.</a:t>
            </a:r>
          </a:p>
        </p:txBody>
      </p:sp>
      <p:grpSp>
        <p:nvGrpSpPr>
          <p:cNvPr id="20" name="Group 6">
            <a:extLst>
              <a:ext uri="{FF2B5EF4-FFF2-40B4-BE49-F238E27FC236}">
                <a16:creationId xmlns:a16="http://schemas.microsoft.com/office/drawing/2014/main" id="{1361D366-115E-6B50-CE59-8B5F0FE4A991}"/>
              </a:ext>
            </a:extLst>
          </p:cNvPr>
          <p:cNvGrpSpPr/>
          <p:nvPr/>
        </p:nvGrpSpPr>
        <p:grpSpPr>
          <a:xfrm>
            <a:off x="1890372" y="4757434"/>
            <a:ext cx="1446530" cy="1492885"/>
            <a:chOff x="10873" y="4009"/>
            <a:chExt cx="2278" cy="2351"/>
          </a:xfrm>
        </p:grpSpPr>
        <p:sp>
          <p:nvSpPr>
            <p:cNvPr id="21" name="Rectangle 20">
              <a:extLst>
                <a:ext uri="{FF2B5EF4-FFF2-40B4-BE49-F238E27FC236}">
                  <a16:creationId xmlns:a16="http://schemas.microsoft.com/office/drawing/2014/main" id="{8F393BFB-0FE9-B336-77B8-395AB16F484E}"/>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22" name="Rectangle 21">
              <a:extLst>
                <a:ext uri="{FF2B5EF4-FFF2-40B4-BE49-F238E27FC236}">
                  <a16:creationId xmlns:a16="http://schemas.microsoft.com/office/drawing/2014/main" id="{3D81B2F5-7CB7-BA48-7168-76AF44CEFA41}"/>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Sous-classe A1   </a:t>
              </a:r>
            </a:p>
          </p:txBody>
        </p:sp>
        <p:sp>
          <p:nvSpPr>
            <p:cNvPr id="23" name="Rectangle 22">
              <a:extLst>
                <a:ext uri="{FF2B5EF4-FFF2-40B4-BE49-F238E27FC236}">
                  <a16:creationId xmlns:a16="http://schemas.microsoft.com/office/drawing/2014/main" id="{8379E622-BF5E-A6F5-5B38-E93255B57683}"/>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grpSp>
        <p:nvGrpSpPr>
          <p:cNvPr id="28" name="Group 6">
            <a:extLst>
              <a:ext uri="{FF2B5EF4-FFF2-40B4-BE49-F238E27FC236}">
                <a16:creationId xmlns:a16="http://schemas.microsoft.com/office/drawing/2014/main" id="{64351F5C-F486-0819-4968-75A3FB846E07}"/>
              </a:ext>
            </a:extLst>
          </p:cNvPr>
          <p:cNvGrpSpPr/>
          <p:nvPr/>
        </p:nvGrpSpPr>
        <p:grpSpPr>
          <a:xfrm>
            <a:off x="3700366" y="2208536"/>
            <a:ext cx="1446530" cy="1492885"/>
            <a:chOff x="10873" y="4009"/>
            <a:chExt cx="2278" cy="2351"/>
          </a:xfrm>
        </p:grpSpPr>
        <p:sp>
          <p:nvSpPr>
            <p:cNvPr id="29" name="Rectangle 20">
              <a:extLst>
                <a:ext uri="{FF2B5EF4-FFF2-40B4-BE49-F238E27FC236}">
                  <a16:creationId xmlns:a16="http://schemas.microsoft.com/office/drawing/2014/main" id="{FFCAE065-5EBB-63A5-38B0-A7F03C6A6CF9}"/>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30" name="Rectangle 21">
              <a:extLst>
                <a:ext uri="{FF2B5EF4-FFF2-40B4-BE49-F238E27FC236}">
                  <a16:creationId xmlns:a16="http://schemas.microsoft.com/office/drawing/2014/main" id="{571DFDD9-E535-FDBD-613A-A8ECB65A270C}"/>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Super-Classe A    </a:t>
              </a:r>
            </a:p>
          </p:txBody>
        </p:sp>
        <p:sp>
          <p:nvSpPr>
            <p:cNvPr id="31" name="Rectangle 22">
              <a:extLst>
                <a:ext uri="{FF2B5EF4-FFF2-40B4-BE49-F238E27FC236}">
                  <a16:creationId xmlns:a16="http://schemas.microsoft.com/office/drawing/2014/main" id="{6F39A089-4C5B-AEA6-88AB-8A545124C92F}"/>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sp>
        <p:nvSpPr>
          <p:cNvPr id="32" name="Triangle isocèle 31">
            <a:extLst>
              <a:ext uri="{FF2B5EF4-FFF2-40B4-BE49-F238E27FC236}">
                <a16:creationId xmlns:a16="http://schemas.microsoft.com/office/drawing/2014/main" id="{715DB515-8128-32A0-5FDB-917F1CADDA0C}"/>
              </a:ext>
            </a:extLst>
          </p:cNvPr>
          <p:cNvSpPr/>
          <p:nvPr/>
        </p:nvSpPr>
        <p:spPr>
          <a:xfrm rot="5400000">
            <a:off x="3360087" y="3292245"/>
            <a:ext cx="354475" cy="30957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cxnSp>
        <p:nvCxnSpPr>
          <p:cNvPr id="33" name="Connecteur en angle 29">
            <a:extLst>
              <a:ext uri="{FF2B5EF4-FFF2-40B4-BE49-F238E27FC236}">
                <a16:creationId xmlns:a16="http://schemas.microsoft.com/office/drawing/2014/main" id="{725C0E1C-6E8B-E720-0411-02A2AE8D7B07}"/>
              </a:ext>
            </a:extLst>
          </p:cNvPr>
          <p:cNvCxnSpPr>
            <a:cxnSpLocks/>
            <a:stCxn id="22" idx="0"/>
          </p:cNvCxnSpPr>
          <p:nvPr/>
        </p:nvCxnSpPr>
        <p:spPr>
          <a:xfrm rot="5400000" flipH="1" flipV="1">
            <a:off x="2339711" y="3722863"/>
            <a:ext cx="1310402" cy="758740"/>
          </a:xfrm>
          <a:prstGeom prst="bentConnector3">
            <a:avLst>
              <a:gd name="adj1" fmla="val 98684"/>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riangle isocèle 33">
            <a:extLst>
              <a:ext uri="{FF2B5EF4-FFF2-40B4-BE49-F238E27FC236}">
                <a16:creationId xmlns:a16="http://schemas.microsoft.com/office/drawing/2014/main" id="{5B580ACC-4C2B-700D-8A17-DFD2E472587F}"/>
              </a:ext>
            </a:extLst>
          </p:cNvPr>
          <p:cNvSpPr/>
          <p:nvPr/>
        </p:nvSpPr>
        <p:spPr>
          <a:xfrm rot="16200000">
            <a:off x="5125080" y="3316446"/>
            <a:ext cx="354475" cy="30957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grpSp>
        <p:nvGrpSpPr>
          <p:cNvPr id="35" name="Group 6">
            <a:extLst>
              <a:ext uri="{FF2B5EF4-FFF2-40B4-BE49-F238E27FC236}">
                <a16:creationId xmlns:a16="http://schemas.microsoft.com/office/drawing/2014/main" id="{1F1A0B0D-22BA-1372-7333-C4345ED03586}"/>
              </a:ext>
            </a:extLst>
          </p:cNvPr>
          <p:cNvGrpSpPr/>
          <p:nvPr/>
        </p:nvGrpSpPr>
        <p:grpSpPr>
          <a:xfrm>
            <a:off x="5795033" y="4760787"/>
            <a:ext cx="1446530" cy="1492885"/>
            <a:chOff x="10873" y="4009"/>
            <a:chExt cx="2278" cy="2351"/>
          </a:xfrm>
        </p:grpSpPr>
        <p:sp>
          <p:nvSpPr>
            <p:cNvPr id="36" name="Rectangle 35">
              <a:extLst>
                <a:ext uri="{FF2B5EF4-FFF2-40B4-BE49-F238E27FC236}">
                  <a16:creationId xmlns:a16="http://schemas.microsoft.com/office/drawing/2014/main" id="{A99A5D37-092A-98EB-923A-077D0ED7F6E7}"/>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37" name="Rectangle 36">
              <a:extLst>
                <a:ext uri="{FF2B5EF4-FFF2-40B4-BE49-F238E27FC236}">
                  <a16:creationId xmlns:a16="http://schemas.microsoft.com/office/drawing/2014/main" id="{6D38E41B-8258-6400-008B-03CEBA0104EB}"/>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Sous-classe A2   </a:t>
              </a:r>
            </a:p>
          </p:txBody>
        </p:sp>
        <p:sp>
          <p:nvSpPr>
            <p:cNvPr id="38" name="Rectangle 37">
              <a:extLst>
                <a:ext uri="{FF2B5EF4-FFF2-40B4-BE49-F238E27FC236}">
                  <a16:creationId xmlns:a16="http://schemas.microsoft.com/office/drawing/2014/main" id="{0CB9C2CF-1667-A88D-F8F5-1EDF3230E2FD}"/>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cxnSp>
        <p:nvCxnSpPr>
          <p:cNvPr id="41" name="Connecteur en angle 29">
            <a:extLst>
              <a:ext uri="{FF2B5EF4-FFF2-40B4-BE49-F238E27FC236}">
                <a16:creationId xmlns:a16="http://schemas.microsoft.com/office/drawing/2014/main" id="{D0F43F05-869F-4AE4-CA81-C3B47CE3A146}"/>
              </a:ext>
            </a:extLst>
          </p:cNvPr>
          <p:cNvCxnSpPr>
            <a:cxnSpLocks/>
            <a:endCxn id="34" idx="3"/>
          </p:cNvCxnSpPr>
          <p:nvPr/>
        </p:nvCxnSpPr>
        <p:spPr>
          <a:xfrm rot="16200000" flipV="1">
            <a:off x="5358079" y="3570258"/>
            <a:ext cx="1268169" cy="1070118"/>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Connecteur droit avec flèche 43">
            <a:extLst>
              <a:ext uri="{FF2B5EF4-FFF2-40B4-BE49-F238E27FC236}">
                <a16:creationId xmlns:a16="http://schemas.microsoft.com/office/drawing/2014/main" id="{B00CDB7D-57E5-A49F-94FD-A4C853FC10FA}"/>
              </a:ext>
            </a:extLst>
          </p:cNvPr>
          <p:cNvCxnSpPr/>
          <p:nvPr/>
        </p:nvCxnSpPr>
        <p:spPr>
          <a:xfrm>
            <a:off x="1600200" y="2492645"/>
            <a:ext cx="0" cy="2548898"/>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45" name="Connecteur droit avec flèche 44">
            <a:extLst>
              <a:ext uri="{FF2B5EF4-FFF2-40B4-BE49-F238E27FC236}">
                <a16:creationId xmlns:a16="http://schemas.microsoft.com/office/drawing/2014/main" id="{538F1218-3785-9F1D-22A7-C9B28893E2F1}"/>
              </a:ext>
            </a:extLst>
          </p:cNvPr>
          <p:cNvCxnSpPr>
            <a:cxnSpLocks/>
          </p:cNvCxnSpPr>
          <p:nvPr/>
        </p:nvCxnSpPr>
        <p:spPr>
          <a:xfrm flipV="1">
            <a:off x="7467600" y="2240286"/>
            <a:ext cx="0" cy="2587234"/>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49" name="ZoneTexte 48">
            <a:extLst>
              <a:ext uri="{FF2B5EF4-FFF2-40B4-BE49-F238E27FC236}">
                <a16:creationId xmlns:a16="http://schemas.microsoft.com/office/drawing/2014/main" id="{CF35B3F2-4320-897C-0873-8D025F6D6C05}"/>
              </a:ext>
            </a:extLst>
          </p:cNvPr>
          <p:cNvSpPr txBox="1"/>
          <p:nvPr/>
        </p:nvSpPr>
        <p:spPr>
          <a:xfrm>
            <a:off x="-21916" y="3157830"/>
            <a:ext cx="2057399" cy="400110"/>
          </a:xfrm>
          <a:prstGeom prst="rect">
            <a:avLst/>
          </a:prstGeom>
          <a:noFill/>
        </p:spPr>
        <p:txBody>
          <a:bodyPr wrap="square" rtlCol="0">
            <a:spAutoFit/>
          </a:bodyPr>
          <a:lstStyle/>
          <a:p>
            <a:r>
              <a:rPr lang="fr-FR" sz="2000" b="1" dirty="0">
                <a:solidFill>
                  <a:srgbClr val="C00000"/>
                </a:solidFill>
                <a:latin typeface="+mn-lt"/>
              </a:rPr>
              <a:t>Spécialisation </a:t>
            </a:r>
            <a:endParaRPr lang="x-none" sz="2000" b="1" dirty="0">
              <a:solidFill>
                <a:srgbClr val="C00000"/>
              </a:solidFill>
              <a:latin typeface="+mn-lt"/>
            </a:endParaRPr>
          </a:p>
        </p:txBody>
      </p:sp>
      <p:sp>
        <p:nvSpPr>
          <p:cNvPr id="50" name="ZoneTexte 49">
            <a:extLst>
              <a:ext uri="{FF2B5EF4-FFF2-40B4-BE49-F238E27FC236}">
                <a16:creationId xmlns:a16="http://schemas.microsoft.com/office/drawing/2014/main" id="{980CCA73-F742-1FE1-7F8E-36B76BB18F73}"/>
              </a:ext>
            </a:extLst>
          </p:cNvPr>
          <p:cNvSpPr txBox="1"/>
          <p:nvPr/>
        </p:nvSpPr>
        <p:spPr>
          <a:xfrm>
            <a:off x="7444740" y="3293994"/>
            <a:ext cx="2057399" cy="400110"/>
          </a:xfrm>
          <a:prstGeom prst="rect">
            <a:avLst/>
          </a:prstGeom>
          <a:noFill/>
        </p:spPr>
        <p:txBody>
          <a:bodyPr wrap="square" rtlCol="0">
            <a:spAutoFit/>
          </a:bodyPr>
          <a:lstStyle/>
          <a:p>
            <a:r>
              <a:rPr lang="fr-FR" sz="2000" b="1" dirty="0">
                <a:solidFill>
                  <a:srgbClr val="C00000"/>
                </a:solidFill>
                <a:latin typeface="+mn-lt"/>
              </a:rPr>
              <a:t>Généralisation </a:t>
            </a:r>
            <a:endParaRPr lang="x-none" sz="2000" b="1" dirty="0">
              <a:solidFill>
                <a:srgbClr val="C00000"/>
              </a:solidFill>
              <a:latin typeface="+mn-l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Généralisation et spécialisation</a:t>
            </a:r>
          </a:p>
        </p:txBody>
      </p:sp>
      <p:sp>
        <p:nvSpPr>
          <p:cNvPr id="6" name="ZoneTexte 5"/>
          <p:cNvSpPr txBox="1"/>
          <p:nvPr/>
        </p:nvSpPr>
        <p:spPr>
          <a:xfrm>
            <a:off x="165100" y="1153160"/>
            <a:ext cx="8818245" cy="5169535"/>
          </a:xfrm>
          <a:prstGeom prst="rect">
            <a:avLst/>
          </a:prstGeom>
          <a:noFill/>
        </p:spPr>
        <p:txBody>
          <a:bodyPr wrap="square" rtlCol="0">
            <a:spAutoFit/>
          </a:bodyPr>
          <a:lstStyle/>
          <a:p>
            <a:pPr algn="just">
              <a:lnSpc>
                <a:spcPct val="150000"/>
              </a:lnSpc>
            </a:pPr>
            <a:r>
              <a:rPr lang="fr-FR" sz="2000" dirty="0">
                <a:latin typeface="+mn-lt"/>
                <a:cs typeface="+mn-lt"/>
              </a:rPr>
              <a:t>Les propriétés principales de l'héritage sont :</a:t>
            </a:r>
          </a:p>
          <a:p>
            <a:pPr algn="just">
              <a:lnSpc>
                <a:spcPct val="150000"/>
              </a:lnSpc>
            </a:pPr>
            <a:endParaRPr lang="fr-FR" sz="2000" dirty="0">
              <a:latin typeface="+mn-lt"/>
              <a:cs typeface="+mn-lt"/>
            </a:endParaRPr>
          </a:p>
          <a:p>
            <a:pPr marL="342900" indent="-342900" algn="just">
              <a:lnSpc>
                <a:spcPct val="100000"/>
              </a:lnSpc>
              <a:buFont typeface="Wingdings" panose="05000000000000000000" charset="0"/>
              <a:buChar char="q"/>
            </a:pPr>
            <a:r>
              <a:rPr lang="fr-FR" sz="2000" dirty="0">
                <a:latin typeface="+mn-lt"/>
                <a:cs typeface="+mn-lt"/>
              </a:rPr>
              <a:t>Une sous-classe possède </a:t>
            </a:r>
            <a:r>
              <a:rPr lang="fr-FR" sz="2000" b="1" dirty="0">
                <a:latin typeface="+mn-lt"/>
                <a:cs typeface="+mn-lt"/>
              </a:rPr>
              <a:t>toutes les caractéristiques </a:t>
            </a:r>
            <a:r>
              <a:rPr lang="fr-FR" sz="2000" dirty="0">
                <a:latin typeface="+mn-lt"/>
                <a:cs typeface="+mn-lt"/>
              </a:rPr>
              <a:t>de la super-classe, mais elle ne peut pas accéder aux caractéristiques privées de cette dernière ; </a:t>
            </a:r>
          </a:p>
          <a:p>
            <a:pPr marL="0" indent="0" algn="just">
              <a:lnSpc>
                <a:spcPct val="100000"/>
              </a:lnSpc>
              <a:buFont typeface="Wingdings" panose="05000000000000000000" charset="0"/>
              <a:buNone/>
            </a:pPr>
            <a:endParaRPr lang="fr-FR" sz="2000" dirty="0">
              <a:latin typeface="+mn-lt"/>
              <a:cs typeface="+mn-lt"/>
            </a:endParaRPr>
          </a:p>
          <a:p>
            <a:pPr marL="342900" indent="-342900" algn="just">
              <a:lnSpc>
                <a:spcPct val="100000"/>
              </a:lnSpc>
              <a:buFont typeface="Wingdings" panose="05000000000000000000" charset="0"/>
              <a:buChar char="q"/>
            </a:pPr>
            <a:r>
              <a:rPr lang="fr-FR" sz="2000" dirty="0">
                <a:latin typeface="+mn-lt"/>
                <a:cs typeface="+mn-lt"/>
              </a:rPr>
              <a:t>Une sous-classe peut </a:t>
            </a:r>
            <a:r>
              <a:rPr lang="fr-FR" sz="2000" b="1" dirty="0">
                <a:latin typeface="+mn-lt"/>
                <a:cs typeface="+mn-lt"/>
              </a:rPr>
              <a:t>redéfinir une ou plusieurs opérations de la super-classe </a:t>
            </a:r>
            <a:r>
              <a:rPr lang="fr-FR" sz="2000" dirty="0">
                <a:latin typeface="+mn-lt"/>
                <a:cs typeface="+mn-lt"/>
              </a:rPr>
              <a:t>;</a:t>
            </a:r>
          </a:p>
          <a:p>
            <a:pPr marL="342900" indent="-342900" algn="just">
              <a:lnSpc>
                <a:spcPct val="150000"/>
              </a:lnSpc>
              <a:buFont typeface="Wingdings" panose="05000000000000000000" charset="0"/>
              <a:buChar char="q"/>
            </a:pPr>
            <a:r>
              <a:rPr lang="fr-FR" sz="2000" dirty="0">
                <a:latin typeface="+mn-lt"/>
                <a:cs typeface="+mn-lt"/>
              </a:rPr>
              <a:t>Toutes les associations de la classe mère s'appliquent aux classes dérivées ; </a:t>
            </a:r>
          </a:p>
          <a:p>
            <a:pPr marL="342900" indent="-342900" algn="just">
              <a:lnSpc>
                <a:spcPct val="150000"/>
              </a:lnSpc>
              <a:buFont typeface="Wingdings" panose="05000000000000000000" charset="0"/>
              <a:buChar char="q"/>
            </a:pPr>
            <a:r>
              <a:rPr lang="fr-FR" sz="2000" dirty="0">
                <a:latin typeface="+mn-lt"/>
                <a:cs typeface="+mn-lt"/>
              </a:rPr>
              <a:t>Une instance d'une classe peut être utilisée partout où une instance de sa classe mère est attendue ;</a:t>
            </a:r>
          </a:p>
          <a:p>
            <a:pPr marL="342900" indent="-342900" algn="just">
              <a:lnSpc>
                <a:spcPct val="150000"/>
              </a:lnSpc>
              <a:buFont typeface="Wingdings" panose="05000000000000000000" charset="0"/>
              <a:buChar char="q"/>
            </a:pPr>
            <a:r>
              <a:rPr lang="fr-FR" sz="2000" dirty="0">
                <a:latin typeface="+mn-lt"/>
                <a:cs typeface="+mn-lt"/>
              </a:rPr>
              <a:t>Une classe peut avoir plusieurs parents ;</a:t>
            </a:r>
          </a:p>
          <a:p>
            <a:pPr marL="342900" indent="-342900" algn="just">
              <a:lnSpc>
                <a:spcPct val="100000"/>
              </a:lnSpc>
              <a:buFont typeface="Wingdings" panose="05000000000000000000" charset="0"/>
              <a:buChar char="q"/>
            </a:pPr>
            <a:r>
              <a:rPr lang="fr-FR" sz="2000" dirty="0">
                <a:latin typeface="+mn-lt"/>
                <a:cs typeface="+mn-lt"/>
              </a:rPr>
              <a:t>La relation d'héritage n'est pas propre aux classes. Elle s'applique à d'autres éléments du langage comme les acteurs, les cas d'utilisation ;</a:t>
            </a:r>
          </a:p>
          <a:p>
            <a:pPr marL="342900" indent="-342900" algn="just">
              <a:lnSpc>
                <a:spcPct val="150000"/>
              </a:lnSpc>
              <a:buFont typeface="Wingdings" panose="05000000000000000000" charset="0"/>
              <a:buChar char="q"/>
            </a:pPr>
            <a:r>
              <a:rPr lang="fr-FR" sz="2000" dirty="0">
                <a:latin typeface="+mn-lt"/>
                <a:cs typeface="+mn-lt"/>
              </a:rPr>
              <a:t>La relation d'héritage est une relation non-réeflexive, non-symétrique.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Héritage </a:t>
            </a:r>
          </a:p>
        </p:txBody>
      </p:sp>
      <p:sp>
        <p:nvSpPr>
          <p:cNvPr id="6" name="ZoneTexte 5"/>
          <p:cNvSpPr txBox="1"/>
          <p:nvPr/>
        </p:nvSpPr>
        <p:spPr>
          <a:xfrm>
            <a:off x="381000" y="1800860"/>
            <a:ext cx="8690610" cy="1938020"/>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000" dirty="0">
                <a:latin typeface="+mn-lt"/>
                <a:cs typeface="+mn-lt"/>
              </a:rPr>
              <a:t>L'héritage est simple lorsque </a:t>
            </a:r>
            <a:r>
              <a:rPr lang="fr-FR" sz="2000" b="1" dirty="0">
                <a:latin typeface="+mn-lt"/>
                <a:cs typeface="+mn-lt"/>
              </a:rPr>
              <a:t>une classe hérite d'une seule super-classe</a:t>
            </a:r>
            <a:r>
              <a:rPr lang="fr-FR" sz="2000" dirty="0">
                <a:latin typeface="+mn-lt"/>
                <a:cs typeface="+mn-lt"/>
              </a:rPr>
              <a:t>.</a:t>
            </a:r>
          </a:p>
          <a:p>
            <a:pPr marL="342900" indent="-342900" algn="just">
              <a:lnSpc>
                <a:spcPct val="150000"/>
              </a:lnSpc>
              <a:buFont typeface="Wingdings" panose="05000000000000000000" charset="0"/>
              <a:buChar char="q"/>
            </a:pPr>
            <a:r>
              <a:rPr lang="fr-FR" sz="2000" dirty="0">
                <a:latin typeface="+mn-lt"/>
                <a:cs typeface="+mn-lt"/>
              </a:rPr>
              <a:t>Les classes « Employé » et « Étudiant » sont des dérivés de la classe « Personne » et héritent des propriétés de cette dernière.</a:t>
            </a:r>
          </a:p>
          <a:p>
            <a:pPr algn="just">
              <a:lnSpc>
                <a:spcPct val="150000"/>
              </a:lnSpc>
            </a:pPr>
            <a:endParaRPr lang="fr-FR" sz="2000" dirty="0">
              <a:latin typeface="+mn-lt"/>
              <a:cs typeface="+mn-lt"/>
            </a:endParaRPr>
          </a:p>
        </p:txBody>
      </p:sp>
      <p:sp>
        <p:nvSpPr>
          <p:cNvPr id="4" name="Text Box 3"/>
          <p:cNvSpPr txBox="1"/>
          <p:nvPr/>
        </p:nvSpPr>
        <p:spPr>
          <a:xfrm>
            <a:off x="152400" y="1159510"/>
            <a:ext cx="5419725" cy="645160"/>
          </a:xfrm>
          <a:prstGeom prst="rect">
            <a:avLst/>
          </a:prstGeom>
          <a:noFill/>
        </p:spPr>
        <p:txBody>
          <a:bodyPr wrap="square" rtlCol="0" anchor="t">
            <a:spAutoFit/>
          </a:bodyPr>
          <a:lstStyle/>
          <a:p>
            <a:pPr algn="just">
              <a:lnSpc>
                <a:spcPct val="150000"/>
              </a:lnSpc>
            </a:pPr>
            <a:r>
              <a:rPr lang="fr-FR" altLang="en-US" sz="2400" b="1" dirty="0">
                <a:latin typeface="Andalus" panose="02020603050405020304" charset="0"/>
                <a:cs typeface="Andalus" panose="02020603050405020304" charset="0"/>
                <a:sym typeface="+mn-ea"/>
              </a:rPr>
              <a:t>a) Héritage simple </a:t>
            </a:r>
          </a:p>
        </p:txBody>
      </p:sp>
      <p:sp>
        <p:nvSpPr>
          <p:cNvPr id="5" name="Text Box 4"/>
          <p:cNvSpPr txBox="1"/>
          <p:nvPr/>
        </p:nvSpPr>
        <p:spPr>
          <a:xfrm>
            <a:off x="152400" y="4038600"/>
            <a:ext cx="4462145" cy="2585323"/>
          </a:xfrm>
          <a:prstGeom prst="rect">
            <a:avLst/>
          </a:prstGeom>
          <a:noFill/>
        </p:spPr>
        <p:txBody>
          <a:bodyPr wrap="square" rtlCol="0" anchor="t">
            <a:spAutoFit/>
          </a:bodyPr>
          <a:lstStyle/>
          <a:p>
            <a:pPr algn="just">
              <a:lnSpc>
                <a:spcPct val="150000"/>
              </a:lnSpc>
            </a:pPr>
            <a:r>
              <a:rPr lang="fr-FR" dirty="0">
                <a:latin typeface="+mn-lt"/>
                <a:cs typeface="+mn-lt"/>
                <a:sym typeface="+mn-ea"/>
              </a:rPr>
              <a:t>La classe « Employé» se distingue par d'autres attributs tels que la date de recrutement, le grade et le salaire</a:t>
            </a:r>
            <a:endParaRPr lang="fr-FR" dirty="0">
              <a:latin typeface="+mn-lt"/>
              <a:cs typeface="+mn-lt"/>
            </a:endParaRPr>
          </a:p>
          <a:p>
            <a:pPr algn="just">
              <a:lnSpc>
                <a:spcPct val="150000"/>
              </a:lnSpc>
            </a:pPr>
            <a:r>
              <a:rPr lang="fr-FR" dirty="0">
                <a:latin typeface="+mn-lt"/>
                <a:cs typeface="+mn-lt"/>
                <a:sym typeface="+mn-ea"/>
              </a:rPr>
              <a:t>La classe « Étudiant » possède une date d'inscription, un niveau d'étude et une moyenne annuelle.</a:t>
            </a:r>
            <a:endParaRPr lang="en-US" dirty="0">
              <a:latin typeface="+mn-lt"/>
              <a:cs typeface="+mn-lt"/>
            </a:endParaRPr>
          </a:p>
        </p:txBody>
      </p:sp>
      <p:grpSp>
        <p:nvGrpSpPr>
          <p:cNvPr id="3" name="Group 2"/>
          <p:cNvGrpSpPr/>
          <p:nvPr/>
        </p:nvGrpSpPr>
        <p:grpSpPr>
          <a:xfrm>
            <a:off x="7620000" y="5257800"/>
            <a:ext cx="1446530" cy="1492885"/>
            <a:chOff x="10873" y="4009"/>
            <a:chExt cx="2278" cy="2351"/>
          </a:xfrm>
        </p:grpSpPr>
        <p:sp>
          <p:nvSpPr>
            <p:cNvPr id="21" name="Rectangle 20"/>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200" dirty="0">
                  <a:cs typeface="+mn-lt"/>
                </a:rPr>
                <a:t>     Date inscription </a:t>
              </a:r>
            </a:p>
            <a:p>
              <a:r>
                <a:rPr lang="fr-FR" sz="1200" dirty="0">
                  <a:cs typeface="+mn-lt"/>
                </a:rPr>
                <a:t>    Niveau d’étude </a:t>
              </a:r>
            </a:p>
          </p:txBody>
        </p:sp>
        <p:sp>
          <p:nvSpPr>
            <p:cNvPr id="22" name="Rectangle 21"/>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Etudiant </a:t>
              </a:r>
            </a:p>
          </p:txBody>
        </p:sp>
        <p:sp>
          <p:nvSpPr>
            <p:cNvPr id="23" name="Rectangle 22"/>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200" dirty="0">
                  <a:cs typeface="+mn-lt"/>
                  <a:sym typeface="+mn-ea"/>
                </a:rPr>
                <a:t>Calculer-moyenne ()</a:t>
              </a:r>
              <a:endParaRPr lang="fr-FR" sz="1200" dirty="0">
                <a:cs typeface="+mn-lt"/>
              </a:endParaRPr>
            </a:p>
            <a:p>
              <a:pPr algn="ctr"/>
              <a:endParaRPr lang="fr-FR" sz="1200" b="1" dirty="0">
                <a:cs typeface="+mn-lt"/>
              </a:endParaRPr>
            </a:p>
          </p:txBody>
        </p:sp>
      </p:grpSp>
      <p:sp>
        <p:nvSpPr>
          <p:cNvPr id="29" name="Triangle isocèle 28"/>
          <p:cNvSpPr/>
          <p:nvPr/>
        </p:nvSpPr>
        <p:spPr>
          <a:xfrm rot="5400000">
            <a:off x="5851942" y="4035866"/>
            <a:ext cx="354475" cy="30957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cxnSp>
        <p:nvCxnSpPr>
          <p:cNvPr id="30" name="Connecteur en angle 29"/>
          <p:cNvCxnSpPr/>
          <p:nvPr/>
        </p:nvCxnSpPr>
        <p:spPr>
          <a:xfrm rot="10800000" flipV="1">
            <a:off x="5486400" y="4189730"/>
            <a:ext cx="381000" cy="1139825"/>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necteur en angle 30"/>
          <p:cNvCxnSpPr/>
          <p:nvPr/>
        </p:nvCxnSpPr>
        <p:spPr>
          <a:xfrm rot="16200000" flipV="1">
            <a:off x="7444423" y="4357053"/>
            <a:ext cx="1067435" cy="734060"/>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riangle isocèle 33"/>
          <p:cNvSpPr/>
          <p:nvPr/>
        </p:nvSpPr>
        <p:spPr>
          <a:xfrm rot="16171722">
            <a:off x="7589473" y="4036779"/>
            <a:ext cx="354475" cy="30957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grpSp>
        <p:nvGrpSpPr>
          <p:cNvPr id="7" name="Group 6"/>
          <p:cNvGrpSpPr/>
          <p:nvPr/>
        </p:nvGrpSpPr>
        <p:grpSpPr>
          <a:xfrm>
            <a:off x="6172200" y="3505200"/>
            <a:ext cx="1446530" cy="1492885"/>
            <a:chOff x="10873" y="4009"/>
            <a:chExt cx="2278" cy="2351"/>
          </a:xfrm>
        </p:grpSpPr>
        <p:sp>
          <p:nvSpPr>
            <p:cNvPr id="8" name="Rectangle 20"/>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Nom</a:t>
              </a:r>
            </a:p>
            <a:p>
              <a:r>
                <a:rPr lang="fr-FR" sz="1000" dirty="0">
                  <a:cs typeface="+mn-lt"/>
                </a:rPr>
                <a:t>     Prénom  </a:t>
              </a:r>
            </a:p>
            <a:p>
              <a:r>
                <a:rPr lang="fr-FR" sz="1000" dirty="0">
                  <a:cs typeface="+mn-lt"/>
                </a:rPr>
                <a:t>    Niveau inscription</a:t>
              </a:r>
              <a:r>
                <a:rPr lang="fr-FR" sz="1200" dirty="0">
                  <a:cs typeface="+mn-lt"/>
                </a:rPr>
                <a:t> </a:t>
              </a:r>
            </a:p>
          </p:txBody>
        </p:sp>
        <p:sp>
          <p:nvSpPr>
            <p:cNvPr id="9" name="Rectangle 21"/>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Personne  </a:t>
              </a:r>
            </a:p>
          </p:txBody>
        </p:sp>
        <p:sp>
          <p:nvSpPr>
            <p:cNvPr id="10" name="Rectangle 22"/>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000" dirty="0">
                  <a:cs typeface="+mn-lt"/>
                  <a:sym typeface="+mn-ea"/>
                </a:rPr>
                <a:t>Partir en vacances  ()</a:t>
              </a:r>
              <a:endParaRPr lang="fr-FR" sz="1000" dirty="0">
                <a:cs typeface="+mn-lt"/>
              </a:endParaRPr>
            </a:p>
            <a:p>
              <a:pPr algn="ctr"/>
              <a:endParaRPr lang="fr-FR" sz="1000" b="1" dirty="0">
                <a:cs typeface="+mn-lt"/>
              </a:endParaRPr>
            </a:p>
          </p:txBody>
        </p:sp>
      </p:grpSp>
      <p:grpSp>
        <p:nvGrpSpPr>
          <p:cNvPr id="11" name="Group 10"/>
          <p:cNvGrpSpPr/>
          <p:nvPr/>
        </p:nvGrpSpPr>
        <p:grpSpPr>
          <a:xfrm>
            <a:off x="4876800" y="5341620"/>
            <a:ext cx="1446530" cy="1492885"/>
            <a:chOff x="10873" y="4009"/>
            <a:chExt cx="2278" cy="2351"/>
          </a:xfrm>
        </p:grpSpPr>
        <p:sp>
          <p:nvSpPr>
            <p:cNvPr id="12" name="Rectangle 20"/>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200" dirty="0">
                  <a:cs typeface="+mn-lt"/>
                </a:rPr>
                <a:t>    </a:t>
              </a:r>
              <a:r>
                <a:rPr lang="fr-FR" sz="1000" dirty="0">
                  <a:cs typeface="+mn-lt"/>
                </a:rPr>
                <a:t> Date recrutement</a:t>
              </a:r>
              <a:endParaRPr lang="fr-FR" sz="1200" dirty="0">
                <a:cs typeface="+mn-lt"/>
              </a:endParaRPr>
            </a:p>
            <a:p>
              <a:r>
                <a:rPr lang="fr-FR" sz="1200" dirty="0">
                  <a:cs typeface="+mn-lt"/>
                </a:rPr>
                <a:t>    Grade</a:t>
              </a:r>
            </a:p>
            <a:p>
              <a:r>
                <a:rPr lang="fr-FR" sz="1200" dirty="0">
                  <a:cs typeface="+mn-lt"/>
                </a:rPr>
                <a:t>     Salaire  </a:t>
              </a:r>
            </a:p>
          </p:txBody>
        </p:sp>
        <p:sp>
          <p:nvSpPr>
            <p:cNvPr id="14" name="Rectangle 21"/>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Employe </a:t>
              </a:r>
            </a:p>
          </p:txBody>
        </p:sp>
        <p:sp>
          <p:nvSpPr>
            <p:cNvPr id="15" name="Rectangle 22"/>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200" dirty="0">
                  <a:cs typeface="+mn-lt"/>
                  <a:sym typeface="+mn-ea"/>
                </a:rPr>
                <a:t>Calculer-salaire ()</a:t>
              </a:r>
              <a:endParaRPr lang="fr-FR" sz="1200" dirty="0">
                <a:cs typeface="+mn-lt"/>
              </a:endParaRPr>
            </a:p>
            <a:p>
              <a:pPr algn="ctr"/>
              <a:endParaRPr lang="fr-FR" sz="1200" b="1" dirty="0">
                <a:cs typeface="+mn-lt"/>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Héritage  </a:t>
            </a:r>
          </a:p>
        </p:txBody>
      </p:sp>
      <p:sp>
        <p:nvSpPr>
          <p:cNvPr id="6" name="ZoneTexte 5"/>
          <p:cNvSpPr txBox="1"/>
          <p:nvPr/>
        </p:nvSpPr>
        <p:spPr>
          <a:xfrm>
            <a:off x="304800" y="1828800"/>
            <a:ext cx="8705850" cy="1938020"/>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000" dirty="0">
                <a:latin typeface="+mn-lt"/>
                <a:cs typeface="+mn-lt"/>
              </a:rPr>
              <a:t>L'héritage est multiple quand une même classe hérite </a:t>
            </a:r>
            <a:r>
              <a:rPr lang="fr-FR" sz="2000" b="1" dirty="0">
                <a:latin typeface="+mn-lt"/>
                <a:cs typeface="+mn-lt"/>
              </a:rPr>
              <a:t>de deux ou plusieurs super-classes.</a:t>
            </a:r>
          </a:p>
          <a:p>
            <a:pPr algn="just">
              <a:lnSpc>
                <a:spcPct val="150000"/>
              </a:lnSpc>
            </a:pPr>
            <a:endParaRPr lang="fr-FR" sz="2000" b="1" dirty="0">
              <a:latin typeface="+mj-ea"/>
              <a:cs typeface="+mj-ea"/>
            </a:endParaRPr>
          </a:p>
          <a:p>
            <a:pPr algn="just">
              <a:lnSpc>
                <a:spcPct val="150000"/>
              </a:lnSpc>
            </a:pPr>
            <a:endParaRPr lang="fr-FR" sz="2000" b="1" dirty="0">
              <a:latin typeface="+mj-ea"/>
              <a:cs typeface="+mj-ea"/>
            </a:endParaRPr>
          </a:p>
        </p:txBody>
      </p:sp>
      <p:sp>
        <p:nvSpPr>
          <p:cNvPr id="4" name="Text Box 3"/>
          <p:cNvSpPr txBox="1"/>
          <p:nvPr/>
        </p:nvSpPr>
        <p:spPr>
          <a:xfrm>
            <a:off x="228600" y="1153160"/>
            <a:ext cx="5419725" cy="645160"/>
          </a:xfrm>
          <a:prstGeom prst="rect">
            <a:avLst/>
          </a:prstGeom>
          <a:noFill/>
        </p:spPr>
        <p:txBody>
          <a:bodyPr wrap="square" rtlCol="0" anchor="t">
            <a:spAutoFit/>
          </a:bodyPr>
          <a:lstStyle/>
          <a:p>
            <a:pPr algn="just">
              <a:lnSpc>
                <a:spcPct val="150000"/>
              </a:lnSpc>
            </a:pPr>
            <a:r>
              <a:rPr lang="fr-FR" altLang="en-US" sz="2400" b="1" dirty="0">
                <a:latin typeface="Andalus" panose="02020603050405020304" charset="0"/>
                <a:cs typeface="Andalus" panose="02020603050405020304" charset="0"/>
                <a:sym typeface="+mn-ea"/>
              </a:rPr>
              <a:t>b) Héritage multiple </a:t>
            </a:r>
          </a:p>
        </p:txBody>
      </p:sp>
      <p:sp>
        <p:nvSpPr>
          <p:cNvPr id="2" name="Text Box 1"/>
          <p:cNvSpPr txBox="1"/>
          <p:nvPr/>
        </p:nvSpPr>
        <p:spPr>
          <a:xfrm>
            <a:off x="304800" y="4153535"/>
            <a:ext cx="4640580" cy="1384995"/>
          </a:xfrm>
          <a:prstGeom prst="rect">
            <a:avLst/>
          </a:prstGeom>
          <a:noFill/>
        </p:spPr>
        <p:txBody>
          <a:bodyPr wrap="square" rtlCol="0" anchor="t">
            <a:spAutoFit/>
          </a:bodyPr>
          <a:lstStyle/>
          <a:p>
            <a:pPr marL="285750" indent="-285750" algn="just">
              <a:buFont typeface="Wingdings" panose="05000000000000000000" charset="0"/>
              <a:buChar char="q"/>
            </a:pPr>
            <a:r>
              <a:rPr lang="fr-FR" sz="2100" dirty="0">
                <a:latin typeface="+mn-lt"/>
                <a:cs typeface="+mn-lt"/>
                <a:sym typeface="+mn-ea"/>
              </a:rPr>
              <a:t>Un doctorant est à la fois un étudiant et un enseignant. Le doctorant hérite à la fois des propriétés des enseignants et de celles des étudiants</a:t>
            </a:r>
            <a:endParaRPr lang="en-US" sz="2100" dirty="0">
              <a:latin typeface="+mn-lt"/>
              <a:cs typeface="+mn-lt"/>
            </a:endParaRPr>
          </a:p>
        </p:txBody>
      </p:sp>
      <p:sp>
        <p:nvSpPr>
          <p:cNvPr id="3" name="Text Box 2"/>
          <p:cNvSpPr txBox="1"/>
          <p:nvPr/>
        </p:nvSpPr>
        <p:spPr>
          <a:xfrm>
            <a:off x="10377805" y="4845685"/>
            <a:ext cx="309880" cy="368300"/>
          </a:xfrm>
          <a:prstGeom prst="rect">
            <a:avLst/>
          </a:prstGeom>
          <a:noFill/>
        </p:spPr>
        <p:txBody>
          <a:bodyPr wrap="none" rtlCol="0">
            <a:spAutoFit/>
          </a:bodyPr>
          <a:lstStyle/>
          <a:p>
            <a:endParaRPr lang="en-US"/>
          </a:p>
        </p:txBody>
      </p:sp>
      <p:grpSp>
        <p:nvGrpSpPr>
          <p:cNvPr id="7" name="Group 6">
            <a:extLst>
              <a:ext uri="{FF2B5EF4-FFF2-40B4-BE49-F238E27FC236}">
                <a16:creationId xmlns:a16="http://schemas.microsoft.com/office/drawing/2014/main" id="{49469DED-0D67-341F-FFF4-DBE84C9FB354}"/>
              </a:ext>
            </a:extLst>
          </p:cNvPr>
          <p:cNvGrpSpPr/>
          <p:nvPr/>
        </p:nvGrpSpPr>
        <p:grpSpPr>
          <a:xfrm>
            <a:off x="5075437" y="2616562"/>
            <a:ext cx="1446530" cy="1492885"/>
            <a:chOff x="10873" y="4009"/>
            <a:chExt cx="2278" cy="2351"/>
          </a:xfrm>
        </p:grpSpPr>
        <p:sp>
          <p:nvSpPr>
            <p:cNvPr id="8" name="Rectangle 20">
              <a:extLst>
                <a:ext uri="{FF2B5EF4-FFF2-40B4-BE49-F238E27FC236}">
                  <a16:creationId xmlns:a16="http://schemas.microsoft.com/office/drawing/2014/main" id="{D817247A-A904-96C9-348B-DFC196E22C24}"/>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9" name="Rectangle 21">
              <a:extLst>
                <a:ext uri="{FF2B5EF4-FFF2-40B4-BE49-F238E27FC236}">
                  <a16:creationId xmlns:a16="http://schemas.microsoft.com/office/drawing/2014/main" id="{A92DBD9C-C5D2-FA3E-8F2B-BF368D3EE191}"/>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Etudiant   </a:t>
              </a:r>
            </a:p>
          </p:txBody>
        </p:sp>
        <p:sp>
          <p:nvSpPr>
            <p:cNvPr id="10" name="Rectangle 22">
              <a:extLst>
                <a:ext uri="{FF2B5EF4-FFF2-40B4-BE49-F238E27FC236}">
                  <a16:creationId xmlns:a16="http://schemas.microsoft.com/office/drawing/2014/main" id="{93F8363E-A765-7418-BDEC-1439745A3953}"/>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grpSp>
        <p:nvGrpSpPr>
          <p:cNvPr id="11" name="Group 6">
            <a:extLst>
              <a:ext uri="{FF2B5EF4-FFF2-40B4-BE49-F238E27FC236}">
                <a16:creationId xmlns:a16="http://schemas.microsoft.com/office/drawing/2014/main" id="{6A244EBB-6CDB-0DEE-37DD-47821B66B5CB}"/>
              </a:ext>
            </a:extLst>
          </p:cNvPr>
          <p:cNvGrpSpPr/>
          <p:nvPr/>
        </p:nvGrpSpPr>
        <p:grpSpPr>
          <a:xfrm>
            <a:off x="7544682" y="2590800"/>
            <a:ext cx="1446530" cy="1492885"/>
            <a:chOff x="10873" y="4009"/>
            <a:chExt cx="2278" cy="2351"/>
          </a:xfrm>
        </p:grpSpPr>
        <p:sp>
          <p:nvSpPr>
            <p:cNvPr id="12" name="Rectangle 20">
              <a:extLst>
                <a:ext uri="{FF2B5EF4-FFF2-40B4-BE49-F238E27FC236}">
                  <a16:creationId xmlns:a16="http://schemas.microsoft.com/office/drawing/2014/main" id="{0B822DB3-7090-D422-A7E3-731D18BC14C3}"/>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14" name="Rectangle 21">
              <a:extLst>
                <a:ext uri="{FF2B5EF4-FFF2-40B4-BE49-F238E27FC236}">
                  <a16:creationId xmlns:a16="http://schemas.microsoft.com/office/drawing/2014/main" id="{23C9F755-9D13-7A8D-F210-7927C7219767}"/>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Enseignant    </a:t>
              </a:r>
            </a:p>
          </p:txBody>
        </p:sp>
        <p:sp>
          <p:nvSpPr>
            <p:cNvPr id="15" name="Rectangle 22">
              <a:extLst>
                <a:ext uri="{FF2B5EF4-FFF2-40B4-BE49-F238E27FC236}">
                  <a16:creationId xmlns:a16="http://schemas.microsoft.com/office/drawing/2014/main" id="{58E09F0C-D2FA-2493-1D98-346D4D3332F8}"/>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grpSp>
        <p:nvGrpSpPr>
          <p:cNvPr id="16" name="Group 6">
            <a:extLst>
              <a:ext uri="{FF2B5EF4-FFF2-40B4-BE49-F238E27FC236}">
                <a16:creationId xmlns:a16="http://schemas.microsoft.com/office/drawing/2014/main" id="{0604266A-601B-9FA6-4A0C-0CA59E582EFE}"/>
              </a:ext>
            </a:extLst>
          </p:cNvPr>
          <p:cNvGrpSpPr/>
          <p:nvPr/>
        </p:nvGrpSpPr>
        <p:grpSpPr>
          <a:xfrm>
            <a:off x="6215062" y="5190800"/>
            <a:ext cx="1446530" cy="1492885"/>
            <a:chOff x="10873" y="4009"/>
            <a:chExt cx="2278" cy="2351"/>
          </a:xfrm>
        </p:grpSpPr>
        <p:sp>
          <p:nvSpPr>
            <p:cNvPr id="17" name="Rectangle 20">
              <a:extLst>
                <a:ext uri="{FF2B5EF4-FFF2-40B4-BE49-F238E27FC236}">
                  <a16:creationId xmlns:a16="http://schemas.microsoft.com/office/drawing/2014/main" id="{848CE47C-777E-CF1A-E1D9-96313A77CF34}"/>
                </a:ext>
              </a:extLst>
            </p:cNvPr>
            <p:cNvSpPr/>
            <p:nvPr/>
          </p:nvSpPr>
          <p:spPr>
            <a:xfrm>
              <a:off x="10873" y="4059"/>
              <a:ext cx="2266" cy="20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000" dirty="0">
                  <a:cs typeface="+mn-lt"/>
                </a:rPr>
                <a:t>     </a:t>
              </a:r>
              <a:r>
                <a:rPr lang="fr-FR" sz="1200" dirty="0">
                  <a:cs typeface="+mn-lt"/>
                </a:rPr>
                <a:t> </a:t>
              </a:r>
            </a:p>
          </p:txBody>
        </p:sp>
        <p:sp>
          <p:nvSpPr>
            <p:cNvPr id="18" name="Rectangle 21">
              <a:extLst>
                <a:ext uri="{FF2B5EF4-FFF2-40B4-BE49-F238E27FC236}">
                  <a16:creationId xmlns:a16="http://schemas.microsoft.com/office/drawing/2014/main" id="{98E60FB1-99D8-E8F7-AEEF-A632D35E0B44}"/>
                </a:ext>
              </a:extLst>
            </p:cNvPr>
            <p:cNvSpPr/>
            <p:nvPr/>
          </p:nvSpPr>
          <p:spPr>
            <a:xfrm>
              <a:off x="10892" y="4009"/>
              <a:ext cx="2246" cy="709"/>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Calibri" panose="020F0502020204030204" pitchFamily="34" charset="0"/>
                  <a:cs typeface="Calibri" panose="020F0502020204030204" pitchFamily="34" charset="0"/>
                </a:rPr>
                <a:t>Doctorant    </a:t>
              </a:r>
            </a:p>
          </p:txBody>
        </p:sp>
        <p:sp>
          <p:nvSpPr>
            <p:cNvPr id="19" name="Rectangle 22">
              <a:extLst>
                <a:ext uri="{FF2B5EF4-FFF2-40B4-BE49-F238E27FC236}">
                  <a16:creationId xmlns:a16="http://schemas.microsoft.com/office/drawing/2014/main" id="{BB6750AA-DA2E-7EA1-C236-E343474C10C8}"/>
                </a:ext>
              </a:extLst>
            </p:cNvPr>
            <p:cNvSpPr/>
            <p:nvPr/>
          </p:nvSpPr>
          <p:spPr>
            <a:xfrm>
              <a:off x="10873" y="5634"/>
              <a:ext cx="2279" cy="72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sz="1000" b="1" dirty="0">
                <a:cs typeface="+mn-lt"/>
              </a:endParaRPr>
            </a:p>
          </p:txBody>
        </p:sp>
      </p:grpSp>
      <p:sp>
        <p:nvSpPr>
          <p:cNvPr id="22" name="Triangle isocèle 21">
            <a:extLst>
              <a:ext uri="{FF2B5EF4-FFF2-40B4-BE49-F238E27FC236}">
                <a16:creationId xmlns:a16="http://schemas.microsoft.com/office/drawing/2014/main" id="{922D2575-3EDA-D44F-E756-C9423825387D}"/>
              </a:ext>
            </a:extLst>
          </p:cNvPr>
          <p:cNvSpPr/>
          <p:nvPr/>
        </p:nvSpPr>
        <p:spPr>
          <a:xfrm>
            <a:off x="5560463" y="4114800"/>
            <a:ext cx="354475" cy="30957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cxnSp>
        <p:nvCxnSpPr>
          <p:cNvPr id="23" name="Connecteur en angle 29">
            <a:extLst>
              <a:ext uri="{FF2B5EF4-FFF2-40B4-BE49-F238E27FC236}">
                <a16:creationId xmlns:a16="http://schemas.microsoft.com/office/drawing/2014/main" id="{05C65A4A-06B3-DF91-CD64-3176811817B8}"/>
              </a:ext>
            </a:extLst>
          </p:cNvPr>
          <p:cNvCxnSpPr>
            <a:cxnSpLocks/>
            <a:stCxn id="22" idx="3"/>
          </p:cNvCxnSpPr>
          <p:nvPr/>
        </p:nvCxnSpPr>
        <p:spPr>
          <a:xfrm rot="16200000" flipH="1">
            <a:off x="6129169" y="4032904"/>
            <a:ext cx="360382" cy="1143318"/>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riangle isocèle 24">
            <a:extLst>
              <a:ext uri="{FF2B5EF4-FFF2-40B4-BE49-F238E27FC236}">
                <a16:creationId xmlns:a16="http://schemas.microsoft.com/office/drawing/2014/main" id="{41EF1642-A736-23DA-932D-170CB761FC9E}"/>
              </a:ext>
            </a:extLst>
          </p:cNvPr>
          <p:cNvSpPr/>
          <p:nvPr/>
        </p:nvSpPr>
        <p:spPr>
          <a:xfrm>
            <a:off x="8086899" y="4106813"/>
            <a:ext cx="354475" cy="30957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cxnSp>
        <p:nvCxnSpPr>
          <p:cNvPr id="26" name="Connecteur en angle 29">
            <a:extLst>
              <a:ext uri="{FF2B5EF4-FFF2-40B4-BE49-F238E27FC236}">
                <a16:creationId xmlns:a16="http://schemas.microsoft.com/office/drawing/2014/main" id="{D117CF9F-16C3-4CFA-CDBD-3F8EF6696A3D}"/>
              </a:ext>
            </a:extLst>
          </p:cNvPr>
          <p:cNvCxnSpPr>
            <a:cxnSpLocks/>
          </p:cNvCxnSpPr>
          <p:nvPr/>
        </p:nvCxnSpPr>
        <p:spPr>
          <a:xfrm rot="10800000" flipV="1">
            <a:off x="6881018" y="4416384"/>
            <a:ext cx="1387348" cy="375069"/>
          </a:xfrm>
          <a:prstGeom prst="bentConnector3">
            <a:avLst>
              <a:gd name="adj1" fmla="val 184"/>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Connecteur en angle 29">
            <a:extLst>
              <a:ext uri="{FF2B5EF4-FFF2-40B4-BE49-F238E27FC236}">
                <a16:creationId xmlns:a16="http://schemas.microsoft.com/office/drawing/2014/main" id="{555F70A0-18FF-D5A1-5989-34C88787A150}"/>
              </a:ext>
            </a:extLst>
          </p:cNvPr>
          <p:cNvCxnSpPr>
            <a:cxnSpLocks/>
            <a:endCxn id="18" idx="0"/>
          </p:cNvCxnSpPr>
          <p:nvPr/>
        </p:nvCxnSpPr>
        <p:spPr>
          <a:xfrm rot="5400000">
            <a:off x="6744474" y="4991690"/>
            <a:ext cx="394869" cy="3351"/>
          </a:xfrm>
          <a:prstGeom prst="bentConnector3">
            <a:avLst>
              <a:gd name="adj1"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Abstraction </a:t>
            </a:r>
          </a:p>
        </p:txBody>
      </p:sp>
      <p:sp>
        <p:nvSpPr>
          <p:cNvPr id="6" name="ZoneTexte 5"/>
          <p:cNvSpPr txBox="1"/>
          <p:nvPr/>
        </p:nvSpPr>
        <p:spPr>
          <a:xfrm>
            <a:off x="304800" y="1447800"/>
            <a:ext cx="8324850" cy="3784600"/>
          </a:xfrm>
          <a:prstGeom prst="rect">
            <a:avLst/>
          </a:prstGeom>
          <a:noFill/>
        </p:spPr>
        <p:txBody>
          <a:bodyPr wrap="square" rtlCol="0">
            <a:spAutoFit/>
          </a:bodyPr>
          <a:lstStyle/>
          <a:p>
            <a:pPr marL="342900" indent="-342900" algn="just">
              <a:lnSpc>
                <a:spcPct val="150000"/>
              </a:lnSpc>
              <a:buFont typeface="Wingdings" panose="05000000000000000000" charset="0"/>
              <a:buChar char="q"/>
            </a:pPr>
            <a:r>
              <a:rPr lang="fr-FR" sz="2000" dirty="0">
                <a:latin typeface="+mn-lt"/>
                <a:cs typeface="+mn-lt"/>
              </a:rPr>
              <a:t>Parfois une classe ne peut exister que par l'existence de ses classes descendantes. </a:t>
            </a:r>
          </a:p>
          <a:p>
            <a:pPr marL="342900" indent="-342900" algn="just">
              <a:lnSpc>
                <a:spcPct val="150000"/>
              </a:lnSpc>
              <a:buFont typeface="Wingdings" panose="05000000000000000000" charset="0"/>
              <a:buChar char="q"/>
            </a:pPr>
            <a:r>
              <a:rPr lang="fr-FR" sz="2000" dirty="0">
                <a:latin typeface="+mn-lt"/>
                <a:cs typeface="+mn-lt"/>
              </a:rPr>
              <a:t>Une telle classe est dite classe abstraite qui n'a pas d'instance directe, mais dont les classes descendantes ont des instances. </a:t>
            </a:r>
          </a:p>
          <a:p>
            <a:pPr marL="342900" indent="-342900" algn="just">
              <a:lnSpc>
                <a:spcPct val="150000"/>
              </a:lnSpc>
              <a:buFont typeface="Wingdings" panose="05000000000000000000" charset="0"/>
              <a:buChar char="q"/>
            </a:pPr>
            <a:r>
              <a:rPr lang="fr-FR" sz="2000" dirty="0">
                <a:latin typeface="+mn-lt"/>
                <a:cs typeface="+mn-lt"/>
              </a:rPr>
              <a:t>Dans une relation d'héritage, la super-classe est par </a:t>
            </a:r>
            <a:r>
              <a:rPr lang="fr-FR" sz="2000" b="1" dirty="0">
                <a:latin typeface="+mn-lt"/>
                <a:cs typeface="+mn-lt"/>
              </a:rPr>
              <a:t>définition une classe abstraite</a:t>
            </a:r>
            <a:r>
              <a:rPr lang="fr-FR" sz="2000" dirty="0">
                <a:latin typeface="+mn-lt"/>
                <a:cs typeface="+mn-lt"/>
              </a:rPr>
              <a:t>.</a:t>
            </a:r>
          </a:p>
          <a:p>
            <a:pPr marL="342900" indent="-342900" algn="just">
              <a:lnSpc>
                <a:spcPct val="150000"/>
              </a:lnSpc>
              <a:buFont typeface="Wingdings" panose="05000000000000000000" charset="0"/>
              <a:buChar char="q"/>
            </a:pPr>
            <a:r>
              <a:rPr lang="fr-FR" sz="2000" dirty="0">
                <a:latin typeface="+mn-lt"/>
                <a:cs typeface="+mn-lt"/>
              </a:rPr>
              <a:t>Une classe abstraite peut être représenté soit en mettant</a:t>
            </a:r>
            <a:r>
              <a:rPr lang="fr-FR" sz="2000" b="1" dirty="0">
                <a:latin typeface="+mn-lt"/>
                <a:cs typeface="+mn-lt"/>
              </a:rPr>
              <a:t> son nom en italique, soit par rajout du stéréotype « abstract»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Polymorphisme    </a:t>
            </a:r>
          </a:p>
        </p:txBody>
      </p:sp>
      <p:sp>
        <p:nvSpPr>
          <p:cNvPr id="5" name="Text Box 4"/>
          <p:cNvSpPr txBox="1"/>
          <p:nvPr/>
        </p:nvSpPr>
        <p:spPr>
          <a:xfrm>
            <a:off x="246380" y="1158158"/>
            <a:ext cx="8651240" cy="6417141"/>
          </a:xfrm>
          <a:prstGeom prst="rect">
            <a:avLst/>
          </a:prstGeom>
          <a:noFill/>
        </p:spPr>
        <p:txBody>
          <a:bodyPr wrap="square" rtlCol="0" anchor="t">
            <a:spAutoFit/>
          </a:bodyPr>
          <a:lstStyle/>
          <a:p>
            <a:pPr marL="285750" indent="-285750" algn="just">
              <a:buFont typeface="Wingdings" panose="05000000000000000000" charset="0"/>
              <a:buChar char="q"/>
            </a:pPr>
            <a:r>
              <a:rPr lang="en-US" sz="2100" dirty="0">
                <a:latin typeface="Calibri" panose="020F0502020204030204" pitchFamily="34" charset="0"/>
                <a:cs typeface="Calibri" panose="020F0502020204030204" pitchFamily="34" charset="0"/>
              </a:rPr>
              <a:t>Il </a:t>
            </a:r>
            <a:r>
              <a:rPr lang="en-US" sz="2100" dirty="0" err="1">
                <a:latin typeface="Calibri" panose="020F0502020204030204" pitchFamily="34" charset="0"/>
                <a:cs typeface="Calibri" panose="020F0502020204030204" pitchFamily="34" charset="0"/>
              </a:rPr>
              <a:t>est</a:t>
            </a:r>
            <a:r>
              <a:rPr lang="en-US" sz="2100" dirty="0">
                <a:latin typeface="Calibri" panose="020F0502020204030204" pitchFamily="34" charset="0"/>
                <a:cs typeface="Calibri" panose="020F0502020204030204" pitchFamily="34" charset="0"/>
              </a:rPr>
              <a:t> possible </a:t>
            </a:r>
            <a:r>
              <a:rPr lang="en-US" sz="2100" b="1" dirty="0">
                <a:latin typeface="Calibri" panose="020F0502020204030204" pitchFamily="34" charset="0"/>
                <a:cs typeface="Calibri" panose="020F0502020204030204" pitchFamily="34" charset="0"/>
              </a:rPr>
              <a:t>de </a:t>
            </a:r>
            <a:r>
              <a:rPr lang="en-US" sz="2100" b="1" dirty="0" err="1">
                <a:latin typeface="Calibri" panose="020F0502020204030204" pitchFamily="34" charset="0"/>
                <a:cs typeface="Calibri" panose="020F0502020204030204" pitchFamily="34" charset="0"/>
              </a:rPr>
              <a:t>redéfinir</a:t>
            </a:r>
            <a:r>
              <a:rPr lang="en-US" sz="2100" b="1" dirty="0">
                <a:latin typeface="Calibri" panose="020F0502020204030204" pitchFamily="34" charset="0"/>
                <a:cs typeface="Calibri" panose="020F0502020204030204" pitchFamily="34" charset="0"/>
              </a:rPr>
              <a:t> </a:t>
            </a:r>
            <a:r>
              <a:rPr lang="en-US" sz="2100" b="1" dirty="0" err="1">
                <a:latin typeface="Calibri" panose="020F0502020204030204" pitchFamily="34" charset="0"/>
                <a:cs typeface="Calibri" panose="020F0502020204030204" pitchFamily="34" charset="0"/>
              </a:rPr>
              <a:t>une</a:t>
            </a:r>
            <a:r>
              <a:rPr lang="en-US" sz="2100" b="1" dirty="0">
                <a:latin typeface="Calibri" panose="020F0502020204030204" pitchFamily="34" charset="0"/>
                <a:cs typeface="Calibri" panose="020F0502020204030204" pitchFamily="34" charset="0"/>
              </a:rPr>
              <a:t> </a:t>
            </a:r>
            <a:r>
              <a:rPr lang="en-US" sz="2100" b="1" dirty="0" err="1">
                <a:latin typeface="Calibri" panose="020F0502020204030204" pitchFamily="34" charset="0"/>
                <a:cs typeface="Calibri" panose="020F0502020204030204" pitchFamily="34" charset="0"/>
              </a:rPr>
              <a:t>opération</a:t>
            </a:r>
            <a:r>
              <a:rPr lang="en-US" sz="2100" dirty="0">
                <a:latin typeface="Calibri" panose="020F0502020204030204" pitchFamily="34" charset="0"/>
                <a:cs typeface="Calibri" panose="020F0502020204030204" pitchFamily="34" charset="0"/>
              </a:rPr>
              <a:t> dans des classes </a:t>
            </a:r>
            <a:r>
              <a:rPr lang="en-US" sz="2100" dirty="0" err="1">
                <a:latin typeface="Calibri" panose="020F0502020204030204" pitchFamily="34" charset="0"/>
                <a:cs typeface="Calibri" panose="020F0502020204030204" pitchFamily="34" charset="0"/>
              </a:rPr>
              <a:t>héritant</a:t>
            </a:r>
            <a:r>
              <a:rPr lang="en-US" sz="2100" dirty="0">
                <a:latin typeface="Calibri" panose="020F0502020204030204" pitchFamily="34" charset="0"/>
                <a:cs typeface="Calibri" panose="020F0502020204030204" pitchFamily="34" charset="0"/>
              </a:rPr>
              <a:t> </a:t>
            </a:r>
            <a:r>
              <a:rPr lang="en-US" sz="2100" dirty="0" err="1">
                <a:latin typeface="Calibri" panose="020F0502020204030204" pitchFamily="34" charset="0"/>
                <a:cs typeface="Calibri" panose="020F0502020204030204" pitchFamily="34" charset="0"/>
              </a:rPr>
              <a:t>d'une</a:t>
            </a:r>
            <a:r>
              <a:rPr lang="en-US" sz="2100" dirty="0">
                <a:latin typeface="Calibri" panose="020F0502020204030204" pitchFamily="34" charset="0"/>
                <a:cs typeface="Calibri" panose="020F0502020204030204" pitchFamily="34" charset="0"/>
              </a:rPr>
              <a:t> </a:t>
            </a:r>
            <a:r>
              <a:rPr lang="en-US" sz="2100" dirty="0" err="1">
                <a:latin typeface="Calibri" panose="020F0502020204030204" pitchFamily="34" charset="0"/>
                <a:cs typeface="Calibri" panose="020F0502020204030204" pitchFamily="34" charset="0"/>
              </a:rPr>
              <a:t>classe</a:t>
            </a:r>
            <a:r>
              <a:rPr lang="en-US" sz="2100" dirty="0">
                <a:latin typeface="Calibri" panose="020F0502020204030204" pitchFamily="34" charset="0"/>
                <a:cs typeface="Calibri" panose="020F0502020204030204" pitchFamily="34" charset="0"/>
              </a:rPr>
              <a:t> de base. </a:t>
            </a:r>
          </a:p>
          <a:p>
            <a:pPr marL="0" indent="0" algn="just">
              <a:buFont typeface="Wingdings" panose="05000000000000000000" charset="0"/>
              <a:buNone/>
            </a:pPr>
            <a:endParaRPr lang="en-US" sz="2100" dirty="0">
              <a:latin typeface="Calibri" panose="020F0502020204030204" pitchFamily="34" charset="0"/>
              <a:cs typeface="Calibri" panose="020F0502020204030204" pitchFamily="34" charset="0"/>
            </a:endParaRPr>
          </a:p>
          <a:p>
            <a:pPr marL="285750" indent="-285750" algn="just">
              <a:buFont typeface="Wingdings" panose="05000000000000000000" charset="0"/>
              <a:buChar char="q"/>
            </a:pPr>
            <a:r>
              <a:rPr lang="en-US" sz="2100" dirty="0">
                <a:latin typeface="Calibri" panose="020F0502020204030204" pitchFamily="34" charset="0"/>
                <a:cs typeface="Calibri" panose="020F0502020204030204" pitchFamily="34" charset="0"/>
              </a:rPr>
              <a:t>Il </a:t>
            </a:r>
            <a:r>
              <a:rPr lang="en-US" sz="2100" dirty="0" err="1">
                <a:latin typeface="Calibri" panose="020F0502020204030204" pitchFamily="34" charset="0"/>
                <a:cs typeface="Calibri" panose="020F0502020204030204" pitchFamily="34" charset="0"/>
              </a:rPr>
              <a:t>est</a:t>
            </a:r>
            <a:r>
              <a:rPr lang="en-US" sz="2100" dirty="0">
                <a:latin typeface="Calibri" panose="020F0502020204030204" pitchFamily="34" charset="0"/>
                <a:cs typeface="Calibri" panose="020F0502020204030204" pitchFamily="34" charset="0"/>
              </a:rPr>
              <a:t> </a:t>
            </a:r>
            <a:r>
              <a:rPr lang="en-US" sz="2100" dirty="0" err="1">
                <a:latin typeface="Calibri" panose="020F0502020204030204" pitchFamily="34" charset="0"/>
                <a:cs typeface="Calibri" panose="020F0502020204030204" pitchFamily="34" charset="0"/>
              </a:rPr>
              <a:t>alors</a:t>
            </a:r>
            <a:r>
              <a:rPr lang="en-US" sz="2100" dirty="0">
                <a:latin typeface="Calibri" panose="020F0502020204030204" pitchFamily="34" charset="0"/>
                <a:cs typeface="Calibri" panose="020F0502020204030204" pitchFamily="34" charset="0"/>
              </a:rPr>
              <a:t> possible </a:t>
            </a:r>
            <a:r>
              <a:rPr lang="en-US" sz="2100" dirty="0" err="1">
                <a:latin typeface="Calibri" panose="020F0502020204030204" pitchFamily="34" charset="0"/>
                <a:cs typeface="Calibri" panose="020F0502020204030204" pitchFamily="34" charset="0"/>
              </a:rPr>
              <a:t>d'appeler</a:t>
            </a:r>
            <a:r>
              <a:rPr lang="en-US" sz="2100" dirty="0">
                <a:latin typeface="Calibri" panose="020F0502020204030204" pitchFamily="34" charset="0"/>
                <a:cs typeface="Calibri" panose="020F0502020204030204" pitchFamily="34" charset="0"/>
              </a:rPr>
              <a:t> la </a:t>
            </a:r>
            <a:r>
              <a:rPr lang="en-US" sz="2100" dirty="0" err="1">
                <a:latin typeface="Calibri" panose="020F0502020204030204" pitchFamily="34" charset="0"/>
                <a:cs typeface="Calibri" panose="020F0502020204030204" pitchFamily="34" charset="0"/>
              </a:rPr>
              <a:t>méthode</a:t>
            </a:r>
            <a:r>
              <a:rPr lang="en-US" sz="2100" dirty="0">
                <a:latin typeface="Calibri" panose="020F0502020204030204" pitchFamily="34" charset="0"/>
                <a:cs typeface="Calibri" panose="020F0502020204030204" pitchFamily="34" charset="0"/>
              </a:rPr>
              <a:t> d'un objet sans se </a:t>
            </a:r>
            <a:r>
              <a:rPr lang="en-US" sz="2100" dirty="0" err="1">
                <a:latin typeface="Calibri" panose="020F0502020204030204" pitchFamily="34" charset="0"/>
                <a:cs typeface="Calibri" panose="020F0502020204030204" pitchFamily="34" charset="0"/>
              </a:rPr>
              <a:t>soucier</a:t>
            </a:r>
            <a:r>
              <a:rPr lang="en-US" sz="2100" dirty="0">
                <a:latin typeface="Calibri" panose="020F0502020204030204" pitchFamily="34" charset="0"/>
                <a:cs typeface="Calibri" panose="020F0502020204030204" pitchFamily="34" charset="0"/>
              </a:rPr>
              <a:t> de son type intrinsèque : il </a:t>
            </a:r>
            <a:r>
              <a:rPr lang="en-US" sz="2100" dirty="0" err="1">
                <a:latin typeface="Calibri" panose="020F0502020204030204" pitchFamily="34" charset="0"/>
                <a:cs typeface="Calibri" panose="020F0502020204030204" pitchFamily="34" charset="0"/>
              </a:rPr>
              <a:t>s'agit</a:t>
            </a:r>
            <a:r>
              <a:rPr lang="en-US" sz="2100" dirty="0">
                <a:latin typeface="Calibri" panose="020F0502020204030204" pitchFamily="34" charset="0"/>
                <a:cs typeface="Calibri" panose="020F0502020204030204" pitchFamily="34" charset="0"/>
              </a:rPr>
              <a:t> du </a:t>
            </a:r>
            <a:r>
              <a:rPr lang="en-US" sz="2100" b="1" dirty="0" err="1">
                <a:latin typeface="Calibri" panose="020F0502020204030204" pitchFamily="34" charset="0"/>
                <a:cs typeface="Calibri" panose="020F0502020204030204" pitchFamily="34" charset="0"/>
              </a:rPr>
              <a:t>polymorphisme</a:t>
            </a:r>
            <a:r>
              <a:rPr lang="en-US" sz="2100" dirty="0">
                <a:latin typeface="Calibri" panose="020F0502020204030204" pitchFamily="34" charset="0"/>
                <a:cs typeface="Calibri" panose="020F0502020204030204" pitchFamily="34" charset="0"/>
              </a:rPr>
              <a:t> . </a:t>
            </a:r>
          </a:p>
          <a:p>
            <a:pPr marL="285750" indent="-285750" algn="just">
              <a:buFont typeface="Wingdings" panose="05000000000000000000" charset="0"/>
              <a:buChar char="q"/>
            </a:pPr>
            <a:endParaRPr lang="en-US" sz="2100" dirty="0">
              <a:latin typeface="Calibri" panose="020F0502020204030204" pitchFamily="34" charset="0"/>
              <a:cs typeface="Calibri" panose="020F0502020204030204" pitchFamily="34" charset="0"/>
            </a:endParaRPr>
          </a:p>
          <a:p>
            <a:pPr marL="285750" indent="-285750" algn="just">
              <a:buFont typeface="Wingdings" panose="05000000000000000000" charset="0"/>
              <a:buChar char="q"/>
            </a:pPr>
            <a:r>
              <a:rPr lang="fr-FR" sz="2100" dirty="0">
                <a:latin typeface="+mj-lt"/>
              </a:rPr>
              <a:t>C’est un mécanisme permettant à un même nom de méthode d’avoir plusieurs réalisations possibles</a:t>
            </a:r>
            <a:endParaRPr lang="en-US" sz="2100" dirty="0">
              <a:latin typeface="+mj-lt"/>
              <a:cs typeface="Calibri" panose="020F0502020204030204" pitchFamily="34" charset="0"/>
            </a:endParaRPr>
          </a:p>
          <a:p>
            <a:pPr marL="285750" indent="-285750" algn="just">
              <a:buFont typeface="Wingdings" panose="05000000000000000000" charset="0"/>
              <a:buChar char="q"/>
            </a:pPr>
            <a:endParaRPr lang="en-US" sz="2100" dirty="0">
              <a:latin typeface="Calibri" panose="020F0502020204030204" pitchFamily="34" charset="0"/>
              <a:cs typeface="Calibri" panose="020F0502020204030204" pitchFamily="34" charset="0"/>
            </a:endParaRPr>
          </a:p>
          <a:p>
            <a:pPr marL="285750" indent="-285750" algn="just">
              <a:buFont typeface="Wingdings" panose="05000000000000000000" charset="0"/>
              <a:buChar char="q"/>
            </a:pPr>
            <a:r>
              <a:rPr lang="fr-FR" altLang="en-US" sz="2100" dirty="0" err="1">
                <a:latin typeface="Calibri" panose="020F0502020204030204" pitchFamily="34" charset="0"/>
                <a:cs typeface="Calibri" panose="020F0502020204030204" pitchFamily="34" charset="0"/>
              </a:rPr>
              <a:t>Pe</a:t>
            </a:r>
            <a:r>
              <a:rPr lang="en-US" sz="2100" dirty="0" err="1">
                <a:latin typeface="Calibri" panose="020F0502020204030204" pitchFamily="34" charset="0"/>
                <a:cs typeface="Calibri" panose="020F0502020204030204" pitchFamily="34" charset="0"/>
              </a:rPr>
              <a:t>rmet</a:t>
            </a:r>
            <a:r>
              <a:rPr lang="en-US" sz="2100" dirty="0">
                <a:latin typeface="Calibri" panose="020F0502020204030204" pitchFamily="34" charset="0"/>
                <a:cs typeface="Calibri" panose="020F0502020204030204" pitchFamily="34" charset="0"/>
              </a:rPr>
              <a:t> de faire abstraction des </a:t>
            </a:r>
            <a:r>
              <a:rPr lang="en-US" sz="2100" dirty="0" err="1">
                <a:latin typeface="Calibri" panose="020F0502020204030204" pitchFamily="34" charset="0"/>
                <a:cs typeface="Calibri" panose="020F0502020204030204" pitchFamily="34" charset="0"/>
              </a:rPr>
              <a:t>détails</a:t>
            </a:r>
            <a:r>
              <a:rPr lang="en-US" sz="2100" dirty="0">
                <a:latin typeface="Calibri" panose="020F0502020204030204" pitchFamily="34" charset="0"/>
                <a:cs typeface="Calibri" panose="020F0502020204030204" pitchFamily="34" charset="0"/>
              </a:rPr>
              <a:t> des classes </a:t>
            </a:r>
            <a:r>
              <a:rPr lang="en-US" sz="2100" dirty="0" err="1">
                <a:latin typeface="Calibri" panose="020F0502020204030204" pitchFamily="34" charset="0"/>
                <a:cs typeface="Calibri" panose="020F0502020204030204" pitchFamily="34" charset="0"/>
              </a:rPr>
              <a:t>spécialisées</a:t>
            </a:r>
            <a:r>
              <a:rPr lang="en-US" sz="2100" dirty="0">
                <a:latin typeface="Calibri" panose="020F0502020204030204" pitchFamily="34" charset="0"/>
                <a:cs typeface="Calibri" panose="020F0502020204030204" pitchFamily="34" charset="0"/>
              </a:rPr>
              <a:t> </a:t>
            </a:r>
            <a:r>
              <a:rPr lang="en-US" sz="2100" dirty="0" err="1">
                <a:latin typeface="Calibri" panose="020F0502020204030204" pitchFamily="34" charset="0"/>
                <a:cs typeface="Calibri" panose="020F0502020204030204" pitchFamily="34" charset="0"/>
              </a:rPr>
              <a:t>d'une</a:t>
            </a:r>
            <a:r>
              <a:rPr lang="en-US" sz="2100" dirty="0">
                <a:latin typeface="Calibri" panose="020F0502020204030204" pitchFamily="34" charset="0"/>
                <a:cs typeface="Calibri" panose="020F0502020204030204" pitchFamily="34" charset="0"/>
              </a:rPr>
              <a:t> </a:t>
            </a:r>
            <a:r>
              <a:rPr lang="en-US" sz="2100" dirty="0" err="1">
                <a:latin typeface="Calibri" panose="020F0502020204030204" pitchFamily="34" charset="0"/>
                <a:cs typeface="Calibri" panose="020F0502020204030204" pitchFamily="34" charset="0"/>
              </a:rPr>
              <a:t>famille</a:t>
            </a:r>
            <a:r>
              <a:rPr lang="en-US" sz="2100" dirty="0">
                <a:latin typeface="Calibri" panose="020F0502020204030204" pitchFamily="34" charset="0"/>
                <a:cs typeface="Calibri" panose="020F0502020204030204" pitchFamily="34" charset="0"/>
              </a:rPr>
              <a:t> </a:t>
            </a:r>
            <a:r>
              <a:rPr lang="en-US" sz="2100" dirty="0" err="1">
                <a:latin typeface="Calibri" panose="020F0502020204030204" pitchFamily="34" charset="0"/>
                <a:cs typeface="Calibri" panose="020F0502020204030204" pitchFamily="34" charset="0"/>
              </a:rPr>
              <a:t>d'objet</a:t>
            </a:r>
            <a:r>
              <a:rPr lang="en-US" sz="2100" dirty="0">
                <a:latin typeface="Calibri" panose="020F0502020204030204" pitchFamily="34" charset="0"/>
                <a:cs typeface="Calibri" panose="020F0502020204030204" pitchFamily="34" charset="0"/>
              </a:rPr>
              <a:t>, </a:t>
            </a:r>
            <a:r>
              <a:rPr lang="en-US" sz="2100" dirty="0" err="1">
                <a:latin typeface="Calibri" panose="020F0502020204030204" pitchFamily="34" charset="0"/>
                <a:cs typeface="Calibri" panose="020F0502020204030204" pitchFamily="34" charset="0"/>
              </a:rPr>
              <a:t>en</a:t>
            </a:r>
            <a:r>
              <a:rPr lang="en-US" sz="2100" dirty="0">
                <a:latin typeface="Calibri" panose="020F0502020204030204" pitchFamily="34" charset="0"/>
                <a:cs typeface="Calibri" panose="020F0502020204030204" pitchFamily="34" charset="0"/>
              </a:rPr>
              <a:t> les </a:t>
            </a:r>
            <a:r>
              <a:rPr lang="en-US" sz="2100" dirty="0" err="1">
                <a:latin typeface="Calibri" panose="020F0502020204030204" pitchFamily="34" charset="0"/>
                <a:cs typeface="Calibri" panose="020F0502020204030204" pitchFamily="34" charset="0"/>
              </a:rPr>
              <a:t>masquant</a:t>
            </a:r>
            <a:r>
              <a:rPr lang="en-US" sz="2100" dirty="0">
                <a:latin typeface="Calibri" panose="020F0502020204030204" pitchFamily="34" charset="0"/>
                <a:cs typeface="Calibri" panose="020F0502020204030204" pitchFamily="34" charset="0"/>
              </a:rPr>
              <a:t> par </a:t>
            </a:r>
            <a:r>
              <a:rPr lang="en-US" sz="2100" dirty="0" err="1">
                <a:latin typeface="Calibri" panose="020F0502020204030204" pitchFamily="34" charset="0"/>
                <a:cs typeface="Calibri" panose="020F0502020204030204" pitchFamily="34" charset="0"/>
              </a:rPr>
              <a:t>une</a:t>
            </a:r>
            <a:r>
              <a:rPr lang="en-US" sz="2100" dirty="0">
                <a:latin typeface="Calibri" panose="020F0502020204030204" pitchFamily="34" charset="0"/>
                <a:cs typeface="Calibri" panose="020F0502020204030204" pitchFamily="34" charset="0"/>
              </a:rPr>
              <a:t> interface commune (qui </a:t>
            </a:r>
            <a:r>
              <a:rPr lang="en-US" sz="2100" dirty="0" err="1">
                <a:latin typeface="Calibri" panose="020F0502020204030204" pitchFamily="34" charset="0"/>
                <a:cs typeface="Calibri" panose="020F0502020204030204" pitchFamily="34" charset="0"/>
              </a:rPr>
              <a:t>est</a:t>
            </a:r>
            <a:r>
              <a:rPr lang="en-US" sz="2100" dirty="0">
                <a:latin typeface="Calibri" panose="020F0502020204030204" pitchFamily="34" charset="0"/>
                <a:cs typeface="Calibri" panose="020F0502020204030204" pitchFamily="34" charset="0"/>
              </a:rPr>
              <a:t> la </a:t>
            </a:r>
            <a:r>
              <a:rPr lang="en-US" sz="2100" dirty="0" err="1">
                <a:latin typeface="Calibri" panose="020F0502020204030204" pitchFamily="34" charset="0"/>
                <a:cs typeface="Calibri" panose="020F0502020204030204" pitchFamily="34" charset="0"/>
              </a:rPr>
              <a:t>classe</a:t>
            </a:r>
            <a:r>
              <a:rPr lang="en-US" sz="2100" dirty="0">
                <a:latin typeface="Calibri" panose="020F0502020204030204" pitchFamily="34" charset="0"/>
                <a:cs typeface="Calibri" panose="020F0502020204030204" pitchFamily="34" charset="0"/>
              </a:rPr>
              <a:t> de base).</a:t>
            </a:r>
          </a:p>
          <a:p>
            <a:pPr algn="just"/>
            <a:endParaRPr lang="en-US" sz="2100" dirty="0">
              <a:latin typeface="Calibri" panose="020F0502020204030204" pitchFamily="34" charset="0"/>
              <a:cs typeface="Calibri" panose="020F0502020204030204" pitchFamily="34" charset="0"/>
            </a:endParaRPr>
          </a:p>
          <a:p>
            <a:pPr marL="285750" indent="-285750" algn="just">
              <a:buFont typeface="Wingdings" panose="05000000000000000000" charset="0"/>
              <a:buChar char="q"/>
            </a:pPr>
            <a:r>
              <a:rPr lang="en-US" sz="2100" dirty="0">
                <a:latin typeface="Calibri" panose="020F0502020204030204" pitchFamily="34" charset="0"/>
                <a:cs typeface="Calibri" panose="020F0502020204030204" pitchFamily="34" charset="0"/>
              </a:rPr>
              <a:t>Nous </a:t>
            </a:r>
            <a:r>
              <a:rPr lang="fr-FR" sz="2100" dirty="0">
                <a:latin typeface="Calibri" panose="020F0502020204030204" pitchFamily="34" charset="0"/>
                <a:cs typeface="Calibri" panose="020F0502020204030204" pitchFamily="34" charset="0"/>
              </a:rPr>
              <a:t>distinguons</a:t>
            </a:r>
            <a:r>
              <a:rPr lang="en-US" sz="2100" dirty="0">
                <a:latin typeface="Calibri" panose="020F0502020204030204" pitchFamily="34" charset="0"/>
                <a:cs typeface="Calibri" panose="020F0502020204030204" pitchFamily="34" charset="0"/>
              </a:rPr>
              <a:t> deux denominations: </a:t>
            </a:r>
          </a:p>
          <a:p>
            <a:pPr marL="1200150" lvl="2" indent="-285750" algn="just">
              <a:buFont typeface="Wingdings" panose="05000000000000000000" charset="0"/>
              <a:buChar char="q"/>
            </a:pPr>
            <a:r>
              <a:rPr lang="en-US" sz="2400" b="0" i="0" dirty="0">
                <a:solidFill>
                  <a:srgbClr val="000000"/>
                </a:solidFill>
                <a:effectLst/>
                <a:latin typeface="Calibri" panose="020F0502020204030204" pitchFamily="34" charset="0"/>
                <a:cs typeface="Calibri" panose="020F0502020204030204" pitchFamily="34" charset="0"/>
              </a:rPr>
              <a:t> </a:t>
            </a:r>
            <a:r>
              <a:rPr lang="fr-FR" sz="2100" b="0" i="0" dirty="0">
                <a:solidFill>
                  <a:srgbClr val="000000"/>
                </a:solidFill>
                <a:effectLst/>
                <a:latin typeface="+mn-lt"/>
              </a:rPr>
              <a:t>le polymorphisme statique ( la surcharge de méthode) </a:t>
            </a:r>
            <a:endParaRPr lang="fr-FR" sz="2100" dirty="0">
              <a:latin typeface="+mn-lt"/>
            </a:endParaRPr>
          </a:p>
          <a:p>
            <a:pPr marL="1200150" lvl="2" indent="-285750" algn="just">
              <a:buFont typeface="Wingdings" panose="05000000000000000000" charset="0"/>
              <a:buChar char="q"/>
            </a:pPr>
            <a:r>
              <a:rPr lang="fr-FR" sz="2100" b="0" i="0" dirty="0">
                <a:effectLst/>
                <a:latin typeface="+mn-lt"/>
              </a:rPr>
              <a:t> le polymorphisme dynamique (la redéfinition de méthode ou encore la surcharge héritée) </a:t>
            </a:r>
          </a:p>
          <a:p>
            <a:pPr algn="l"/>
            <a:endParaRPr lang="fr-FR" sz="2400" b="0" i="0" dirty="0">
              <a:solidFill>
                <a:srgbClr val="000000"/>
              </a:solidFill>
              <a:effectLst/>
              <a:latin typeface="Times New Roman" panose="02020603050405020304" pitchFamily="18" charset="0"/>
            </a:endParaRPr>
          </a:p>
          <a:p>
            <a:pPr marL="285750" indent="-285750" algn="just">
              <a:buFont typeface="Wingdings" panose="05000000000000000000" charset="0"/>
              <a:buChar char="q"/>
            </a:pPr>
            <a:endParaRPr lang="en-US" sz="2100" dirty="0">
              <a:latin typeface="Calibri" panose="020F0502020204030204" pitchFamily="34" charset="0"/>
              <a:cs typeface="Calibri" panose="020F050202020403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Polymorphisme statique     </a:t>
            </a:r>
          </a:p>
        </p:txBody>
      </p:sp>
      <p:sp>
        <p:nvSpPr>
          <p:cNvPr id="5" name="Text Box 4"/>
          <p:cNvSpPr txBox="1"/>
          <p:nvPr/>
        </p:nvSpPr>
        <p:spPr>
          <a:xfrm>
            <a:off x="248920" y="1600200"/>
            <a:ext cx="8651240" cy="3046988"/>
          </a:xfrm>
          <a:prstGeom prst="rect">
            <a:avLst/>
          </a:prstGeom>
          <a:noFill/>
        </p:spPr>
        <p:txBody>
          <a:bodyPr wrap="square" rtlCol="0" anchor="t">
            <a:spAutoFit/>
          </a:bodyPr>
          <a:lstStyle/>
          <a:p>
            <a:pPr marL="285750" indent="-285750" algn="just">
              <a:buFont typeface="Wingdings" panose="05000000000000000000" charset="0"/>
              <a:buChar char="q"/>
            </a:pPr>
            <a:r>
              <a:rPr lang="fr-FR" sz="2400" b="0" i="0" dirty="0">
                <a:solidFill>
                  <a:srgbClr val="000000"/>
                </a:solidFill>
                <a:effectLst/>
                <a:latin typeface="+mj-lt"/>
              </a:rPr>
              <a:t>La surcharge de méthode (</a:t>
            </a:r>
            <a:r>
              <a:rPr lang="fr-FR" sz="2400" b="0" i="1" dirty="0">
                <a:solidFill>
                  <a:srgbClr val="000000"/>
                </a:solidFill>
                <a:effectLst/>
                <a:latin typeface="+mj-lt"/>
              </a:rPr>
              <a:t>polymorphisme statique de méthode</a:t>
            </a:r>
            <a:r>
              <a:rPr lang="fr-FR" sz="2400" b="0" i="0" dirty="0">
                <a:solidFill>
                  <a:srgbClr val="000000"/>
                </a:solidFill>
                <a:effectLst/>
                <a:latin typeface="+mj-lt"/>
              </a:rPr>
              <a:t>) est une fonctionnalité classique des langages orientés objet; </a:t>
            </a:r>
          </a:p>
          <a:p>
            <a:pPr marL="285750" indent="-285750" algn="just">
              <a:buFont typeface="Wingdings" panose="05000000000000000000" charset="0"/>
              <a:buChar char="q"/>
            </a:pPr>
            <a:endParaRPr lang="fr-FR" sz="2400" dirty="0">
              <a:solidFill>
                <a:srgbClr val="000000"/>
              </a:solidFill>
              <a:latin typeface="+mj-lt"/>
            </a:endParaRPr>
          </a:p>
          <a:p>
            <a:pPr marL="285750" indent="-285750" algn="just">
              <a:buFont typeface="Wingdings" panose="05000000000000000000" charset="0"/>
              <a:buChar char="q"/>
            </a:pPr>
            <a:r>
              <a:rPr lang="fr-FR" sz="2400" b="0" i="0" dirty="0">
                <a:solidFill>
                  <a:srgbClr val="000000"/>
                </a:solidFill>
                <a:effectLst/>
                <a:latin typeface="+mj-lt"/>
              </a:rPr>
              <a:t>Elle consiste dans le fait qu'une classe peut disposer de </a:t>
            </a:r>
            <a:r>
              <a:rPr lang="fr-FR" sz="2400" b="1" i="0" dirty="0">
                <a:solidFill>
                  <a:srgbClr val="000000"/>
                </a:solidFill>
                <a:effectLst/>
                <a:latin typeface="+mj-lt"/>
              </a:rPr>
              <a:t>plusieurs méthodes ayant le même nom</a:t>
            </a:r>
            <a:r>
              <a:rPr lang="fr-FR" sz="2400" b="0" i="0" dirty="0">
                <a:solidFill>
                  <a:srgbClr val="000000"/>
                </a:solidFill>
                <a:effectLst/>
                <a:latin typeface="+mj-lt"/>
              </a:rPr>
              <a:t>, mais avec des paramètres formels différents ou éventuellement un type de retour différent.</a:t>
            </a:r>
          </a:p>
          <a:p>
            <a:pPr algn="just"/>
            <a:endParaRPr lang="fr-FR" sz="2400" b="0" i="0" dirty="0">
              <a:solidFill>
                <a:srgbClr val="000000"/>
              </a:solidFill>
              <a:effectLst/>
              <a:latin typeface="+mj-lt"/>
            </a:endParaRPr>
          </a:p>
          <a:p>
            <a:pPr marL="285750" indent="-285750" algn="just">
              <a:buFont typeface="Wingdings" panose="05000000000000000000" charset="0"/>
              <a:buChar char="q"/>
            </a:pPr>
            <a:r>
              <a:rPr lang="fr-FR" sz="2400" b="0" i="0" dirty="0">
                <a:solidFill>
                  <a:srgbClr val="000000"/>
                </a:solidFill>
                <a:effectLst/>
                <a:latin typeface="+mj-lt"/>
              </a:rPr>
              <a:t>On dit alors que ces méthodes n'ont pas la même signature.</a:t>
            </a:r>
            <a:endParaRPr lang="en-US" sz="2100" dirty="0">
              <a:latin typeface="+mj-lt"/>
              <a:cs typeface="Calibri" panose="020F0502020204030204" pitchFamily="34" charset="0"/>
            </a:endParaRPr>
          </a:p>
        </p:txBody>
      </p:sp>
      <p:sp>
        <p:nvSpPr>
          <p:cNvPr id="4" name="ZoneTexte 3">
            <a:extLst>
              <a:ext uri="{FF2B5EF4-FFF2-40B4-BE49-F238E27FC236}">
                <a16:creationId xmlns:a16="http://schemas.microsoft.com/office/drawing/2014/main" id="{E584B955-8594-EE6F-A015-F0EB96ACED11}"/>
              </a:ext>
            </a:extLst>
          </p:cNvPr>
          <p:cNvSpPr txBox="1"/>
          <p:nvPr/>
        </p:nvSpPr>
        <p:spPr>
          <a:xfrm>
            <a:off x="472440" y="5429488"/>
            <a:ext cx="8214360" cy="738664"/>
          </a:xfrm>
          <a:prstGeom prst="rect">
            <a:avLst/>
          </a:prstGeom>
          <a:solidFill>
            <a:schemeClr val="accent1">
              <a:lumMod val="20000"/>
              <a:lumOff val="80000"/>
            </a:schemeClr>
          </a:solidFill>
        </p:spPr>
        <p:txBody>
          <a:bodyPr wrap="square">
            <a:spAutoFit/>
          </a:bodyPr>
          <a:lstStyle/>
          <a:p>
            <a:r>
              <a:rPr lang="fr-FR" sz="2100" b="0" i="0" dirty="0">
                <a:solidFill>
                  <a:srgbClr val="000000"/>
                </a:solidFill>
                <a:effectLst/>
                <a:latin typeface="+mj-lt"/>
              </a:rPr>
              <a:t>Remarque: On appelle </a:t>
            </a:r>
            <a:r>
              <a:rPr lang="fr-FR" sz="2100" b="1" i="0" dirty="0">
                <a:solidFill>
                  <a:srgbClr val="000000"/>
                </a:solidFill>
                <a:effectLst/>
                <a:latin typeface="+mj-lt"/>
              </a:rPr>
              <a:t>signature</a:t>
            </a:r>
            <a:r>
              <a:rPr lang="fr-FR" sz="2100" b="0" i="0" dirty="0">
                <a:solidFill>
                  <a:srgbClr val="000000"/>
                </a:solidFill>
                <a:effectLst/>
                <a:latin typeface="+mj-lt"/>
              </a:rPr>
              <a:t> d'une méthode l'</a:t>
            </a:r>
            <a:r>
              <a:rPr lang="fr-FR" sz="2100" b="1" i="0" dirty="0">
                <a:effectLst/>
                <a:latin typeface="+mj-lt"/>
              </a:rPr>
              <a:t>en-tête</a:t>
            </a:r>
            <a:r>
              <a:rPr lang="fr-FR" sz="2100" b="0" i="0" dirty="0">
                <a:solidFill>
                  <a:srgbClr val="000000"/>
                </a:solidFill>
                <a:effectLst/>
                <a:latin typeface="+mj-lt"/>
              </a:rPr>
              <a:t> de la méthode avec ses </a:t>
            </a:r>
            <a:r>
              <a:rPr lang="fr-FR" sz="2100" b="1" i="0" dirty="0">
                <a:effectLst/>
                <a:latin typeface="+mj-lt"/>
              </a:rPr>
              <a:t>paramètres formels</a:t>
            </a:r>
            <a:r>
              <a:rPr lang="fr-FR" sz="2100" b="0" i="0" dirty="0">
                <a:solidFill>
                  <a:srgbClr val="000000"/>
                </a:solidFill>
                <a:effectLst/>
                <a:latin typeface="+mj-lt"/>
              </a:rPr>
              <a:t> et leur </a:t>
            </a:r>
            <a:r>
              <a:rPr lang="fr-FR" sz="2100" b="1" i="0" dirty="0">
                <a:solidFill>
                  <a:srgbClr val="000000"/>
                </a:solidFill>
                <a:effectLst/>
                <a:latin typeface="+mj-lt"/>
              </a:rPr>
              <a:t>type</a:t>
            </a:r>
            <a:r>
              <a:rPr lang="fr-FR" sz="2100" b="0" i="0" dirty="0">
                <a:solidFill>
                  <a:srgbClr val="000000"/>
                </a:solidFill>
                <a:effectLst/>
                <a:latin typeface="+mj-lt"/>
              </a:rPr>
              <a:t>.</a:t>
            </a:r>
            <a:endParaRPr lang="x-none" sz="2100" dirty="0">
              <a:latin typeface="+mj-lt"/>
            </a:endParaRPr>
          </a:p>
        </p:txBody>
      </p:sp>
    </p:spTree>
    <p:extLst>
      <p:ext uri="{BB962C8B-B14F-4D97-AF65-F5344CB8AC3E}">
        <p14:creationId xmlns:p14="http://schemas.microsoft.com/office/powerpoint/2010/main" val="14767346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28353" y="-23037"/>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Polymorphisme dynamique      </a:t>
            </a:r>
          </a:p>
        </p:txBody>
      </p:sp>
      <p:sp>
        <p:nvSpPr>
          <p:cNvPr id="5" name="Text Box 4"/>
          <p:cNvSpPr txBox="1"/>
          <p:nvPr/>
        </p:nvSpPr>
        <p:spPr>
          <a:xfrm>
            <a:off x="248920" y="1600200"/>
            <a:ext cx="8651240" cy="3323987"/>
          </a:xfrm>
          <a:prstGeom prst="rect">
            <a:avLst/>
          </a:prstGeom>
          <a:noFill/>
        </p:spPr>
        <p:txBody>
          <a:bodyPr wrap="square" rtlCol="0" anchor="t">
            <a:spAutoFit/>
          </a:bodyPr>
          <a:lstStyle/>
          <a:p>
            <a:pPr marL="285750" indent="-285750" algn="just">
              <a:buFont typeface="Wingdings" panose="05000000000000000000" charset="0"/>
              <a:buChar char="q"/>
            </a:pPr>
            <a:r>
              <a:rPr lang="fr-FR" sz="2100" b="0" i="0" dirty="0">
                <a:solidFill>
                  <a:srgbClr val="000000"/>
                </a:solidFill>
                <a:effectLst/>
                <a:latin typeface="+mj-lt"/>
              </a:rPr>
              <a:t>La redéfinition de méthode (ou </a:t>
            </a:r>
            <a:r>
              <a:rPr lang="fr-FR" sz="2100" b="1" i="0" dirty="0">
                <a:solidFill>
                  <a:srgbClr val="000000"/>
                </a:solidFill>
                <a:effectLst/>
                <a:latin typeface="+mj-lt"/>
              </a:rPr>
              <a:t>polymorphisme dynamique</a:t>
            </a:r>
            <a:r>
              <a:rPr lang="fr-FR" sz="2100" b="0" i="0" dirty="0">
                <a:solidFill>
                  <a:srgbClr val="000000"/>
                </a:solidFill>
                <a:effectLst/>
                <a:latin typeface="+mj-lt"/>
              </a:rPr>
              <a:t>) est spécifique aux langages orientés objet. </a:t>
            </a:r>
          </a:p>
          <a:p>
            <a:pPr marL="285750" indent="-285750" algn="just">
              <a:buFont typeface="Wingdings" panose="05000000000000000000" charset="0"/>
              <a:buChar char="q"/>
            </a:pPr>
            <a:endParaRPr lang="fr-FR" sz="2100" dirty="0">
              <a:solidFill>
                <a:srgbClr val="000000"/>
              </a:solidFill>
              <a:latin typeface="+mj-lt"/>
            </a:endParaRPr>
          </a:p>
          <a:p>
            <a:pPr marL="285750" indent="-285750" algn="just">
              <a:buFont typeface="Wingdings" panose="05000000000000000000" charset="0"/>
              <a:buChar char="q"/>
            </a:pPr>
            <a:r>
              <a:rPr lang="fr-FR" sz="2100" b="0" i="0" dirty="0">
                <a:solidFill>
                  <a:srgbClr val="000000"/>
                </a:solidFill>
                <a:effectLst/>
                <a:latin typeface="+mj-lt"/>
              </a:rPr>
              <a:t>Elle est mise en œuvre lors de l'héritage d'une classe mère vers une classe fille dans le cas d'une méthode ayant la même signature dans les deux classes. </a:t>
            </a:r>
          </a:p>
          <a:p>
            <a:pPr marL="285750" indent="-285750" algn="just">
              <a:buFont typeface="Wingdings" panose="05000000000000000000" charset="0"/>
              <a:buChar char="q"/>
            </a:pPr>
            <a:endParaRPr lang="fr-FR" sz="2100" dirty="0">
              <a:solidFill>
                <a:srgbClr val="000000"/>
              </a:solidFill>
              <a:latin typeface="+mj-lt"/>
            </a:endParaRPr>
          </a:p>
          <a:p>
            <a:pPr marL="285750" indent="-285750" algn="just">
              <a:buFont typeface="Wingdings" panose="05000000000000000000" charset="0"/>
              <a:buChar char="q"/>
            </a:pPr>
            <a:r>
              <a:rPr lang="fr-FR" sz="2100" b="0" i="0" dirty="0">
                <a:solidFill>
                  <a:srgbClr val="000000"/>
                </a:solidFill>
                <a:effectLst/>
                <a:latin typeface="+mj-lt"/>
              </a:rPr>
              <a:t>Dans ce cas les actions dues à l'appel de la méthode, dépendent du code inhérent à chaque version de la méthode (celle de la classe mère, ou bien celle de la classe fille). </a:t>
            </a:r>
            <a:endParaRPr lang="en-US" sz="2100" dirty="0">
              <a:latin typeface="+mj-lt"/>
              <a:cs typeface="Calibri" panose="020F0502020204030204" pitchFamily="34" charset="0"/>
            </a:endParaRPr>
          </a:p>
        </p:txBody>
      </p:sp>
    </p:spTree>
    <p:extLst>
      <p:ext uri="{BB962C8B-B14F-4D97-AF65-F5344CB8AC3E}">
        <p14:creationId xmlns:p14="http://schemas.microsoft.com/office/powerpoint/2010/main" val="32952577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Polymorphisme dynamique   </a:t>
            </a:r>
          </a:p>
        </p:txBody>
      </p:sp>
      <p:sp>
        <p:nvSpPr>
          <p:cNvPr id="18" name="Rectangle 17"/>
          <p:cNvSpPr/>
          <p:nvPr/>
        </p:nvSpPr>
        <p:spPr>
          <a:xfrm>
            <a:off x="3689193" y="1610799"/>
            <a:ext cx="1800010" cy="2432814"/>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400" dirty="0">
                <a:latin typeface="Arial" panose="020B0604020202020204" pitchFamily="34" charset="0"/>
                <a:cs typeface="Arial" panose="020B0604020202020204" pitchFamily="34" charset="0"/>
              </a:rPr>
              <a:t>nom</a:t>
            </a:r>
          </a:p>
          <a:p>
            <a:r>
              <a:rPr lang="fr-FR" sz="1400" dirty="0">
                <a:latin typeface="Arial" panose="020B0604020202020204" pitchFamily="34" charset="0"/>
                <a:cs typeface="Arial" panose="020B0604020202020204" pitchFamily="34" charset="0"/>
              </a:rPr>
              <a:t>prénom</a:t>
            </a:r>
          </a:p>
          <a:p>
            <a:r>
              <a:rPr lang="fr-FR" sz="1400" dirty="0">
                <a:latin typeface="Arial" panose="020B0604020202020204" pitchFamily="34" charset="0"/>
                <a:cs typeface="Arial" panose="020B0604020202020204" pitchFamily="34" charset="0"/>
              </a:rPr>
              <a:t>adresse</a:t>
            </a:r>
          </a:p>
          <a:p>
            <a:r>
              <a:rPr lang="fr-FR" sz="1400" dirty="0" err="1">
                <a:latin typeface="Arial" panose="020B0604020202020204" pitchFamily="34" charset="0"/>
                <a:cs typeface="Arial" panose="020B0604020202020204" pitchFamily="34" charset="0"/>
              </a:rPr>
              <a:t>age</a:t>
            </a:r>
            <a:endParaRPr lang="fr-FR" sz="1400" dirty="0">
              <a:latin typeface="Arial" panose="020B0604020202020204" pitchFamily="34" charset="0"/>
              <a:cs typeface="Arial" panose="020B0604020202020204" pitchFamily="34" charset="0"/>
            </a:endParaRPr>
          </a:p>
          <a:p>
            <a:endParaRPr lang="fr-FR" sz="1400" dirty="0"/>
          </a:p>
          <a:p>
            <a:endParaRPr lang="fr-FR" sz="1400" dirty="0"/>
          </a:p>
        </p:txBody>
      </p:sp>
      <p:sp>
        <p:nvSpPr>
          <p:cNvPr id="19" name="Rectangle 18"/>
          <p:cNvSpPr/>
          <p:nvPr/>
        </p:nvSpPr>
        <p:spPr>
          <a:xfrm>
            <a:off x="3677920" y="3157220"/>
            <a:ext cx="1814195" cy="883920"/>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fr-FR" sz="1600" b="1" dirty="0">
              <a:latin typeface="Times New Roman" panose="02020603050405020304" pitchFamily="18" charset="0"/>
              <a:cs typeface="Times New Roman" panose="02020603050405020304" pitchFamily="18" charset="0"/>
            </a:endParaRPr>
          </a:p>
          <a:p>
            <a:endParaRPr lang="fr-FR" sz="1600" b="1" dirty="0">
              <a:latin typeface="Times New Roman" panose="02020603050405020304" pitchFamily="18" charset="0"/>
              <a:cs typeface="Times New Roman" panose="02020603050405020304" pitchFamily="18" charset="0"/>
            </a:endParaRPr>
          </a:p>
          <a:p>
            <a:endParaRPr lang="fr-FR" sz="1600" dirty="0">
              <a:latin typeface="Times New Roman" panose="02020603050405020304" pitchFamily="18" charset="0"/>
              <a:cs typeface="Times New Roman" panose="02020603050405020304" pitchFamily="18" charset="0"/>
            </a:endParaRPr>
          </a:p>
          <a:p>
            <a:r>
              <a:rPr lang="fr-FR" sz="1600" dirty="0">
                <a:latin typeface="Times New Roman" panose="02020603050405020304" pitchFamily="18" charset="0"/>
                <a:cs typeface="Times New Roman" panose="02020603050405020304" pitchFamily="18" charset="0"/>
              </a:rPr>
              <a:t>Calculer-paye()</a:t>
            </a:r>
          </a:p>
          <a:p>
            <a:endParaRPr lang="fr-FR" sz="1600" dirty="0">
              <a:latin typeface="Times New Roman" panose="02020603050405020304" pitchFamily="18" charset="0"/>
              <a:cs typeface="Times New Roman" panose="02020603050405020304" pitchFamily="18" charset="0"/>
            </a:endParaRPr>
          </a:p>
          <a:p>
            <a:endParaRPr lang="fr-FR" sz="1600" b="1" dirty="0">
              <a:latin typeface="Times New Roman" panose="02020603050405020304" pitchFamily="18" charset="0"/>
              <a:cs typeface="Times New Roman" panose="02020603050405020304" pitchFamily="18" charset="0"/>
            </a:endParaRPr>
          </a:p>
          <a:p>
            <a:pPr algn="ctr"/>
            <a:endParaRPr lang="fr-FR" sz="1600" b="1" dirty="0">
              <a:latin typeface="Times New Roman" panose="02020603050405020304" pitchFamily="18" charset="0"/>
              <a:cs typeface="Times New Roman" panose="02020603050405020304" pitchFamily="18" charset="0"/>
            </a:endParaRPr>
          </a:p>
        </p:txBody>
      </p:sp>
      <p:sp>
        <p:nvSpPr>
          <p:cNvPr id="21" name="Rectangle 20"/>
          <p:cNvSpPr/>
          <p:nvPr/>
        </p:nvSpPr>
        <p:spPr>
          <a:xfrm>
            <a:off x="6542783" y="2606849"/>
            <a:ext cx="1800010" cy="1276720"/>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fr-FR" sz="1400" dirty="0">
              <a:latin typeface="Arial" panose="020B0604020202020204" pitchFamily="34" charset="0"/>
              <a:cs typeface="Arial" panose="020B0604020202020204" pitchFamily="34" charset="0"/>
            </a:endParaRPr>
          </a:p>
          <a:p>
            <a:endParaRPr lang="fr-FR" sz="1400" dirty="0"/>
          </a:p>
        </p:txBody>
      </p:sp>
      <p:sp>
        <p:nvSpPr>
          <p:cNvPr id="22" name="Rectangle 21"/>
          <p:cNvSpPr/>
          <p:nvPr/>
        </p:nvSpPr>
        <p:spPr>
          <a:xfrm>
            <a:off x="6550039" y="2595245"/>
            <a:ext cx="1792754" cy="400550"/>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Times New Roman" panose="02020603050405020304" pitchFamily="18" charset="0"/>
                <a:cs typeface="Times New Roman" panose="02020603050405020304" pitchFamily="18" charset="0"/>
              </a:rPr>
              <a:t>Emp-Journalier </a:t>
            </a:r>
          </a:p>
        </p:txBody>
      </p:sp>
      <p:sp>
        <p:nvSpPr>
          <p:cNvPr id="23" name="Rectangle 22"/>
          <p:cNvSpPr/>
          <p:nvPr/>
        </p:nvSpPr>
        <p:spPr>
          <a:xfrm>
            <a:off x="6542784" y="3572265"/>
            <a:ext cx="1802944" cy="996596"/>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dirty="0">
                <a:latin typeface="Times New Roman" panose="02020603050405020304" pitchFamily="18" charset="0"/>
                <a:cs typeface="Times New Roman" panose="02020603050405020304" pitchFamily="18" charset="0"/>
                <a:sym typeface="+mn-ea"/>
              </a:rPr>
              <a:t>Calculer-paye()</a:t>
            </a:r>
            <a:endParaRPr lang="fr-FR" sz="1600" dirty="0">
              <a:latin typeface="Times New Roman" panose="02020603050405020304" pitchFamily="18" charset="0"/>
              <a:cs typeface="Times New Roman" panose="02020603050405020304" pitchFamily="18" charset="0"/>
            </a:endParaRPr>
          </a:p>
          <a:p>
            <a:pPr algn="ctr"/>
            <a:endParaRPr lang="fr-FR" sz="1600" b="1" dirty="0">
              <a:latin typeface="Times New Roman" panose="02020603050405020304" pitchFamily="18" charset="0"/>
              <a:cs typeface="Times New Roman" panose="02020603050405020304" pitchFamily="18" charset="0"/>
            </a:endParaRPr>
          </a:p>
        </p:txBody>
      </p:sp>
      <p:sp>
        <p:nvSpPr>
          <p:cNvPr id="24" name="Rectangle 23"/>
          <p:cNvSpPr/>
          <p:nvPr/>
        </p:nvSpPr>
        <p:spPr>
          <a:xfrm>
            <a:off x="801208" y="2605782"/>
            <a:ext cx="1800008" cy="2068766"/>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fr-FR" sz="1400" dirty="0">
              <a:latin typeface="Arial" panose="020B0604020202020204" pitchFamily="34" charset="0"/>
              <a:cs typeface="Arial" panose="020B0604020202020204" pitchFamily="34" charset="0"/>
            </a:endParaRPr>
          </a:p>
          <a:p>
            <a:endParaRPr lang="fr-FR" sz="1400" dirty="0"/>
          </a:p>
          <a:p>
            <a:endParaRPr lang="fr-FR" sz="1400" dirty="0"/>
          </a:p>
        </p:txBody>
      </p:sp>
      <p:sp>
        <p:nvSpPr>
          <p:cNvPr id="26" name="Rectangle 25"/>
          <p:cNvSpPr/>
          <p:nvPr/>
        </p:nvSpPr>
        <p:spPr>
          <a:xfrm>
            <a:off x="801208" y="2603327"/>
            <a:ext cx="1800010" cy="400550"/>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Times New Roman" panose="02020603050405020304" pitchFamily="18" charset="0"/>
                <a:cs typeface="Times New Roman" panose="02020603050405020304" pitchFamily="18" charset="0"/>
              </a:rPr>
              <a:t>Emp- Mensuel </a:t>
            </a:r>
          </a:p>
        </p:txBody>
      </p:sp>
      <p:sp>
        <p:nvSpPr>
          <p:cNvPr id="27" name="Rectangle 26"/>
          <p:cNvSpPr/>
          <p:nvPr/>
        </p:nvSpPr>
        <p:spPr>
          <a:xfrm>
            <a:off x="801207" y="3787650"/>
            <a:ext cx="1800009" cy="894157"/>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fr-FR" sz="1600" dirty="0">
                <a:latin typeface="Times New Roman" panose="02020603050405020304" pitchFamily="18" charset="0"/>
                <a:cs typeface="Times New Roman" panose="02020603050405020304" pitchFamily="18" charset="0"/>
                <a:sym typeface="+mn-ea"/>
              </a:rPr>
              <a:t>Calculer-paye()</a:t>
            </a:r>
            <a:endParaRPr lang="fr-FR" sz="1600" dirty="0">
              <a:latin typeface="Times New Roman" panose="02020603050405020304" pitchFamily="18" charset="0"/>
              <a:cs typeface="Times New Roman" panose="02020603050405020304" pitchFamily="18" charset="0"/>
            </a:endParaRPr>
          </a:p>
        </p:txBody>
      </p:sp>
      <p:sp>
        <p:nvSpPr>
          <p:cNvPr id="29" name="Triangle isocèle 28"/>
          <p:cNvSpPr/>
          <p:nvPr/>
        </p:nvSpPr>
        <p:spPr>
          <a:xfrm rot="5400000">
            <a:off x="3345597" y="1973386"/>
            <a:ext cx="354475" cy="30957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cxnSp>
        <p:nvCxnSpPr>
          <p:cNvPr id="30" name="Connecteur en angle 29"/>
          <p:cNvCxnSpPr>
            <a:stCxn id="29" idx="3"/>
            <a:endCxn id="26" idx="0"/>
          </p:cNvCxnSpPr>
          <p:nvPr/>
        </p:nvCxnSpPr>
        <p:spPr>
          <a:xfrm rot="10800000" flipV="1">
            <a:off x="1701213" y="2128173"/>
            <a:ext cx="1666836" cy="475154"/>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necteur en angle 30"/>
          <p:cNvCxnSpPr>
            <a:stCxn id="22" idx="0"/>
            <a:endCxn id="34" idx="3"/>
          </p:cNvCxnSpPr>
          <p:nvPr/>
        </p:nvCxnSpPr>
        <p:spPr>
          <a:xfrm rot="16200000" flipV="1">
            <a:off x="6398359" y="1547188"/>
            <a:ext cx="462354" cy="1633760"/>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riangle isocèle 33"/>
          <p:cNvSpPr/>
          <p:nvPr/>
        </p:nvSpPr>
        <p:spPr>
          <a:xfrm rot="16171722">
            <a:off x="5480638" y="1979379"/>
            <a:ext cx="354475" cy="309572"/>
          </a:xfrm>
          <a:prstGeom prst="triangl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sp>
        <p:nvSpPr>
          <p:cNvPr id="35" name="Rectangle 34"/>
          <p:cNvSpPr/>
          <p:nvPr/>
        </p:nvSpPr>
        <p:spPr>
          <a:xfrm>
            <a:off x="3690363" y="1612576"/>
            <a:ext cx="1800010" cy="400550"/>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Times New Roman" panose="02020603050405020304" pitchFamily="18" charset="0"/>
                <a:cs typeface="Times New Roman" panose="02020603050405020304" pitchFamily="18" charset="0"/>
              </a:rPr>
              <a:t>Employe </a:t>
            </a:r>
          </a:p>
        </p:txBody>
      </p:sp>
      <p:sp>
        <p:nvSpPr>
          <p:cNvPr id="4" name="Text Box 3"/>
          <p:cNvSpPr txBox="1"/>
          <p:nvPr/>
        </p:nvSpPr>
        <p:spPr>
          <a:xfrm>
            <a:off x="202882" y="4747197"/>
            <a:ext cx="8864918" cy="2308324"/>
          </a:xfrm>
          <a:prstGeom prst="rect">
            <a:avLst/>
          </a:prstGeom>
          <a:noFill/>
        </p:spPr>
        <p:txBody>
          <a:bodyPr wrap="square" rtlCol="0" anchor="t">
            <a:spAutoFit/>
          </a:bodyPr>
          <a:lstStyle/>
          <a:p>
            <a:pPr algn="just"/>
            <a:r>
              <a:rPr lang="fr-FR" sz="2100" dirty="0">
                <a:latin typeface="+mn-lt"/>
                <a:cs typeface="+mn-lt"/>
                <a:sym typeface="+mn-ea"/>
              </a:rPr>
              <a:t>Si l’on reprend l’exemple de l’héritage simple, l’opération «Calculer-paye() » dont héritent les classes «</a:t>
            </a:r>
            <a:r>
              <a:rPr lang="fr-FR" sz="2100" b="1" dirty="0">
                <a:latin typeface="+mn-lt"/>
                <a:cs typeface="+mn-lt"/>
                <a:sym typeface="+mn-ea"/>
              </a:rPr>
              <a:t>Emp- Mensuel» </a:t>
            </a:r>
            <a:r>
              <a:rPr lang="fr-FR" sz="2100" dirty="0">
                <a:latin typeface="+mn-lt"/>
                <a:cs typeface="+mn-lt"/>
                <a:sym typeface="+mn-ea"/>
              </a:rPr>
              <a:t> et «</a:t>
            </a:r>
            <a:r>
              <a:rPr lang="fr-FR" sz="2100" b="1" dirty="0">
                <a:latin typeface="+mn-lt"/>
                <a:cs typeface="+mn-lt"/>
                <a:sym typeface="+mn-ea"/>
              </a:rPr>
              <a:t>Emp-Journalier</a:t>
            </a:r>
            <a:r>
              <a:rPr lang="fr-FR" sz="2100" dirty="0">
                <a:latin typeface="+mn-lt"/>
                <a:cs typeface="+mn-lt"/>
                <a:sym typeface="+mn-ea"/>
              </a:rPr>
              <a:t>» pourrait avoir des implémentations différentes pour ces deux sous-classes. D’où, il serait préférable d’implémenter cette opération par deux méthodes différentes : une pour la sous-classe «</a:t>
            </a:r>
            <a:r>
              <a:rPr lang="fr-FR" sz="2100" b="1" dirty="0">
                <a:latin typeface="+mn-lt"/>
                <a:cs typeface="+mn-lt"/>
                <a:sym typeface="+mn-ea"/>
              </a:rPr>
              <a:t>Emp- Mensuel  </a:t>
            </a:r>
            <a:r>
              <a:rPr lang="fr-FR" sz="2100" dirty="0">
                <a:latin typeface="+mn-lt"/>
                <a:cs typeface="+mn-lt"/>
                <a:sym typeface="+mn-ea"/>
              </a:rPr>
              <a:t>» et une pour la sous-classe «</a:t>
            </a:r>
            <a:r>
              <a:rPr lang="fr-FR" sz="2100" b="1" dirty="0">
                <a:latin typeface="+mn-lt"/>
                <a:cs typeface="+mn-lt"/>
                <a:sym typeface="+mn-ea"/>
              </a:rPr>
              <a:t>Emp-Journalier</a:t>
            </a:r>
            <a:r>
              <a:rPr lang="fr-FR" sz="2100" dirty="0">
                <a:latin typeface="+mn-lt"/>
                <a:cs typeface="+mn-lt"/>
                <a:sym typeface="+mn-ea"/>
              </a:rPr>
              <a:t>».</a:t>
            </a:r>
            <a:endParaRPr lang="fr-FR" sz="2100" dirty="0">
              <a:latin typeface="+mn-lt"/>
              <a:cs typeface="+mn-lt"/>
            </a:endParaRPr>
          </a:p>
          <a:p>
            <a:pPr algn="just"/>
            <a:endParaRPr lang="en-US" dirty="0">
              <a:latin typeface="+mn-lt"/>
              <a:cs typeface="+mn-l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z="1400" b="1" smtClean="0">
                <a:solidFill>
                  <a:schemeClr val="tx1"/>
                </a:solidFill>
              </a:rPr>
              <a:t>38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Exercice d’application </a:t>
            </a:r>
          </a:p>
        </p:txBody>
      </p:sp>
      <p:sp>
        <p:nvSpPr>
          <p:cNvPr id="79874" name="object 10"/>
          <p:cNvSpPr txBox="1">
            <a:spLocks noChangeArrowheads="1"/>
          </p:cNvSpPr>
          <p:nvPr/>
        </p:nvSpPr>
        <p:spPr bwMode="auto">
          <a:xfrm>
            <a:off x="0" y="1152842"/>
            <a:ext cx="8991600" cy="577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kumimoji="1" sz="3600">
                <a:solidFill>
                  <a:schemeClr val="accent2"/>
                </a:solidFill>
                <a:latin typeface="Arial" panose="020B0604020202020204" pitchFamily="34" charset="0"/>
              </a:defRPr>
            </a:lvl1pPr>
            <a:lvl2pPr marL="742950" indent="-285750">
              <a:defRPr kumimoji="1" sz="3600">
                <a:solidFill>
                  <a:schemeClr val="accent2"/>
                </a:solidFill>
                <a:latin typeface="Arial" panose="020B0604020202020204" pitchFamily="34" charset="0"/>
              </a:defRPr>
            </a:lvl2pPr>
            <a:lvl3pPr marL="1143000" indent="-228600">
              <a:defRPr kumimoji="1" sz="3600">
                <a:solidFill>
                  <a:schemeClr val="accent2"/>
                </a:solidFill>
                <a:latin typeface="Arial" panose="020B0604020202020204" pitchFamily="34" charset="0"/>
              </a:defRPr>
            </a:lvl3pPr>
            <a:lvl4pPr marL="1600200" indent="-228600">
              <a:defRPr kumimoji="1" sz="3600">
                <a:solidFill>
                  <a:schemeClr val="accent2"/>
                </a:solidFill>
                <a:latin typeface="Arial" panose="020B0604020202020204" pitchFamily="34" charset="0"/>
              </a:defRPr>
            </a:lvl4pPr>
            <a:lvl5pPr marL="2057400" indent="-228600">
              <a:defRPr kumimoji="1" sz="3600">
                <a:solidFill>
                  <a:schemeClr val="accent2"/>
                </a:solidFill>
                <a:latin typeface="Arial" panose="020B0604020202020204" pitchFamily="34" charset="0"/>
              </a:defRPr>
            </a:lvl5pPr>
            <a:lvl6pPr marL="2514600" indent="-228600" eaLnBrk="0" fontAlgn="base" hangingPunct="0">
              <a:spcBef>
                <a:spcPct val="0"/>
              </a:spcBef>
              <a:spcAft>
                <a:spcPct val="0"/>
              </a:spcAft>
              <a:defRPr kumimoji="1" sz="3600">
                <a:solidFill>
                  <a:schemeClr val="accent2"/>
                </a:solidFill>
                <a:latin typeface="Arial" panose="020B0604020202020204" pitchFamily="34" charset="0"/>
              </a:defRPr>
            </a:lvl6pPr>
            <a:lvl7pPr marL="2971800" indent="-228600" eaLnBrk="0" fontAlgn="base" hangingPunct="0">
              <a:spcBef>
                <a:spcPct val="0"/>
              </a:spcBef>
              <a:spcAft>
                <a:spcPct val="0"/>
              </a:spcAft>
              <a:defRPr kumimoji="1" sz="3600">
                <a:solidFill>
                  <a:schemeClr val="accent2"/>
                </a:solidFill>
                <a:latin typeface="Arial" panose="020B0604020202020204" pitchFamily="34" charset="0"/>
              </a:defRPr>
            </a:lvl7pPr>
            <a:lvl8pPr marL="3429000" indent="-228600" eaLnBrk="0" fontAlgn="base" hangingPunct="0">
              <a:spcBef>
                <a:spcPct val="0"/>
              </a:spcBef>
              <a:spcAft>
                <a:spcPct val="0"/>
              </a:spcAft>
              <a:defRPr kumimoji="1" sz="3600">
                <a:solidFill>
                  <a:schemeClr val="accent2"/>
                </a:solidFill>
                <a:latin typeface="Arial" panose="020B0604020202020204" pitchFamily="34" charset="0"/>
              </a:defRPr>
            </a:lvl8pPr>
            <a:lvl9pPr marL="3886200" indent="-228600" eaLnBrk="0" fontAlgn="base" hangingPunct="0">
              <a:spcBef>
                <a:spcPct val="0"/>
              </a:spcBef>
              <a:spcAft>
                <a:spcPct val="0"/>
              </a:spcAft>
              <a:defRPr kumimoji="1" sz="3600">
                <a:solidFill>
                  <a:schemeClr val="accent2"/>
                </a:solidFill>
                <a:latin typeface="Arial" panose="020B0604020202020204" pitchFamily="34" charset="0"/>
              </a:defRPr>
            </a:lvl9pPr>
          </a:lstStyle>
          <a:p>
            <a:pPr algn="just"/>
            <a:r>
              <a:rPr lang="fr-FR" sz="2500" dirty="0">
                <a:solidFill>
                  <a:schemeClr val="tx1"/>
                </a:solidFill>
                <a:latin typeface="+mj-lt"/>
                <a:cs typeface="+mj-lt"/>
              </a:rPr>
              <a:t>Une entreprise nationale de vente d’appareil électroménager souhaite réaliser une première expérience d’analyse objet avec le langage UML sur un petit sous ensemble de son SI. Ce sous-ensemble concerne le suivi des personnels des agences locales implantées dans les régions. Chaque région est pilotée par une direction régionale qui a en charge un certain nombre d’agences locales. Une direction régionale est caractérisée par un code et un libellé. Chaque agence est caractérisée par un code, un intitulé, une date de création et une date de fermeture.</a:t>
            </a:r>
          </a:p>
          <a:p>
            <a:pPr algn="just"/>
            <a:r>
              <a:rPr lang="fr-FR" sz="2500" dirty="0">
                <a:solidFill>
                  <a:schemeClr val="tx1"/>
                </a:solidFill>
                <a:latin typeface="+mj-lt"/>
                <a:cs typeface="+mj-lt"/>
              </a:rPr>
              <a:t>À une agence sont rattachées une à plusieurs personnes. Chaque personne est caractérisée par les données : numéro, qualité (M., Mme, Mlle), nom, prénom, date de naissance, date prévisionnelle d’arrivée, date d’arrivée et date de départ. Il est demandé d’élaborer le diagramme de classe de ce premier sous-ensemble du SI de cette entreprise.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rde 3"/>
          <p:cNvSpPr/>
          <p:nvPr/>
        </p:nvSpPr>
        <p:spPr>
          <a:xfrm rot="2050349">
            <a:off x="-62909" y="5672931"/>
            <a:ext cx="3009901" cy="2370138"/>
          </a:xfrm>
          <a:prstGeom prst="chord">
            <a:avLst>
              <a:gd name="adj1" fmla="val 8952290"/>
              <a:gd name="adj2" fmla="val 1932100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graphicFrame>
        <p:nvGraphicFramePr>
          <p:cNvPr id="9" name="Diagramme 8"/>
          <p:cNvGraphicFramePr/>
          <p:nvPr>
            <p:extLst>
              <p:ext uri="{D42A27DB-BD31-4B8C-83A1-F6EECF244321}">
                <p14:modId xmlns:p14="http://schemas.microsoft.com/office/powerpoint/2010/main" val="1467385803"/>
              </p:ext>
            </p:extLst>
          </p:nvPr>
        </p:nvGraphicFramePr>
        <p:xfrm>
          <a:off x="762000" y="1905000"/>
          <a:ext cx="7336155" cy="2861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Espace réservé du numéro de diapositive 9"/>
          <p:cNvSpPr>
            <a:spLocks noGrp="1"/>
          </p:cNvSpPr>
          <p:nvPr>
            <p:ph type="sldNum" sz="quarter" idx="12"/>
          </p:nvPr>
        </p:nvSpPr>
        <p:spPr>
          <a:xfrm>
            <a:off x="7010400" y="6492875"/>
            <a:ext cx="2133600" cy="365125"/>
          </a:xfrm>
        </p:spPr>
        <p:txBody>
          <a:bodyPr/>
          <a:lstStyle/>
          <a:p>
            <a:pPr>
              <a:defRPr/>
            </a:pPr>
            <a:fld id="{2132049E-20A5-42FB-A04C-ED173148570E}" type="slidenum">
              <a:rPr lang="fr-FR" sz="1400" b="1" smtClean="0">
                <a:solidFill>
                  <a:schemeClr val="tx1"/>
                </a:solidFill>
              </a:rPr>
              <a:t>39</a:t>
            </a:fld>
            <a:endParaRPr lang="fr-FR" sz="1400" b="1" dirty="0">
              <a:solidFill>
                <a:schemeClr val="tx1"/>
              </a:solidFill>
            </a:endParaRPr>
          </a:p>
        </p:txBody>
      </p:sp>
    </p:spTree>
    <p:extLst>
      <p:ext uri="{BB962C8B-B14F-4D97-AF65-F5344CB8AC3E}">
        <p14:creationId xmlns:p14="http://schemas.microsoft.com/office/powerpoint/2010/main" val="35901805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40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Diagramme d’objets </a:t>
            </a:r>
          </a:p>
        </p:txBody>
      </p:sp>
      <p:sp>
        <p:nvSpPr>
          <p:cNvPr id="2" name="Rectangle 1"/>
          <p:cNvSpPr/>
          <p:nvPr/>
        </p:nvSpPr>
        <p:spPr>
          <a:xfrm>
            <a:off x="152400" y="1605424"/>
            <a:ext cx="8839200" cy="4616648"/>
          </a:xfrm>
          <a:prstGeom prst="rect">
            <a:avLst/>
          </a:prstGeom>
        </p:spPr>
        <p:txBody>
          <a:bodyPr wrap="square">
            <a:spAutoFit/>
          </a:bodyPr>
          <a:lstStyle/>
          <a:p>
            <a:pPr marL="342900" indent="-342900">
              <a:buFont typeface="Wingdings" panose="05000000000000000000" pitchFamily="2" charset="2"/>
              <a:buChar char="q"/>
              <a:defRPr/>
            </a:pP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Le diagramme d’objets fait parties des diagrammes structurels (statique).</a:t>
            </a:r>
          </a:p>
          <a:p>
            <a:pPr>
              <a:defRPr/>
            </a:pPr>
            <a:endPar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indent="-342900">
              <a:buFont typeface="Wingdings" panose="05000000000000000000" pitchFamily="2" charset="2"/>
              <a:buChar char="q"/>
              <a:defRPr/>
            </a:pP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Il représente les objets d’un système (</a:t>
            </a:r>
            <a:r>
              <a:rPr lang="fr-FR" sz="2100" dirty="0" err="1">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c.a.d</a:t>
            </a: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 les instances des classes) et leurs liens (c.a.d. les instances des associations) </a:t>
            </a:r>
            <a:r>
              <a:rPr lang="fr-FR" sz="2100" b="1"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à un instant donné</a:t>
            </a: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a:t>
            </a:r>
          </a:p>
          <a:p>
            <a:pPr marL="342900" indent="-342900">
              <a:buFont typeface="Wingdings" panose="05000000000000000000" pitchFamily="2" charset="2"/>
              <a:buChar char="q"/>
              <a:defRPr/>
            </a:pPr>
            <a:endPar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indent="-342900">
              <a:buFont typeface="Wingdings" panose="05000000000000000000" pitchFamily="2" charset="2"/>
              <a:buChar char="q"/>
              <a:defRPr/>
            </a:pP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Il donne </a:t>
            </a:r>
            <a:r>
              <a:rPr lang="fr-FR" sz="2100" b="1"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une vue figée </a:t>
            </a: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du système à un moment précis.</a:t>
            </a:r>
          </a:p>
          <a:p>
            <a:pPr marL="342900" indent="-342900">
              <a:buFont typeface="Wingdings" panose="05000000000000000000" pitchFamily="2" charset="2"/>
              <a:buChar char="q"/>
              <a:defRPr/>
            </a:pPr>
            <a:endPar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indent="-342900">
              <a:buFont typeface="Wingdings" panose="05000000000000000000" pitchFamily="2" charset="2"/>
              <a:buChar char="q"/>
              <a:defRPr/>
            </a:pP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A un diagramme de classe correspond </a:t>
            </a:r>
            <a:r>
              <a:rPr lang="fr-FR" sz="2100" b="1"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une infinité de diagrammes d’objets</a:t>
            </a: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a:t>
            </a:r>
          </a:p>
          <a:p>
            <a:pPr>
              <a:defRPr/>
            </a:pPr>
            <a:endPar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indent="-342900">
              <a:buFont typeface="Wingdings" panose="05000000000000000000" pitchFamily="2" charset="2"/>
              <a:buChar char="q"/>
              <a:defRPr/>
            </a:pP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Nous nous servirons du diagramme d’objet </a:t>
            </a:r>
            <a:r>
              <a:rPr lang="fr-FR" sz="2100" b="1"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pour donner des exemples</a:t>
            </a: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 des </a:t>
            </a:r>
            <a:r>
              <a:rPr lang="fr-FR" sz="2100" b="1"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cas de figure</a:t>
            </a:r>
            <a:r>
              <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sym typeface="+mn-ea"/>
              </a:rPr>
              <a:t>, qui permettront d’affiner le diagramme de classe et de mieux le comprendre.</a:t>
            </a:r>
            <a:endPar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indent="-342900">
              <a:buFont typeface="Wingdings" panose="05000000000000000000" pitchFamily="2" charset="2"/>
              <a:buChar char="§"/>
              <a:defRPr/>
            </a:pPr>
            <a:endParaRPr lang="fr-FR" sz="21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indent="-342900">
              <a:buFont typeface="Wingdings" panose="05000000000000000000" pitchFamily="2" charset="2"/>
              <a:buChar char="§"/>
              <a:defRPr/>
            </a:pPr>
            <a:endParaRPr lang="fr-FR" sz="2100" dirty="0">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41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Diagramme d’objets </a:t>
            </a:r>
          </a:p>
        </p:txBody>
      </p:sp>
      <p:sp>
        <p:nvSpPr>
          <p:cNvPr id="2" name="Rectangle 1"/>
          <p:cNvSpPr/>
          <p:nvPr/>
        </p:nvSpPr>
        <p:spPr>
          <a:xfrm>
            <a:off x="228600" y="1930355"/>
            <a:ext cx="8839200" cy="2031325"/>
          </a:xfrm>
          <a:prstGeom prst="rect">
            <a:avLst/>
          </a:prstGeom>
        </p:spPr>
        <p:txBody>
          <a:bodyPr wrap="square">
            <a:spAutoFit/>
          </a:bodyPr>
          <a:lstStyle/>
          <a:p>
            <a:pPr marL="342900" indent="-342900" algn="just">
              <a:buFont typeface="Wingdings" panose="05000000000000000000" pitchFamily="2" charset="2"/>
              <a:buChar char="q"/>
            </a:pPr>
            <a:r>
              <a:rPr lang="fr-FR" sz="2100" dirty="0">
                <a:solidFill>
                  <a:schemeClr val="tx1"/>
                </a:solidFill>
                <a:latin typeface="+mn-lt"/>
              </a:rPr>
              <a:t>Chaque objet est représenté dans un </a:t>
            </a:r>
            <a:r>
              <a:rPr lang="fr-FR" sz="2100" b="1" dirty="0">
                <a:solidFill>
                  <a:schemeClr val="tx1"/>
                </a:solidFill>
                <a:latin typeface="+mn-lt"/>
              </a:rPr>
              <a:t>rectangle</a:t>
            </a:r>
            <a:r>
              <a:rPr lang="fr-FR" sz="2100" dirty="0">
                <a:solidFill>
                  <a:schemeClr val="tx1"/>
                </a:solidFill>
                <a:latin typeface="+mn-lt"/>
              </a:rPr>
              <a:t> dans lequel </a:t>
            </a:r>
            <a:r>
              <a:rPr lang="fr-FR" sz="2100" b="1" dirty="0">
                <a:solidFill>
                  <a:schemeClr val="tx1"/>
                </a:solidFill>
                <a:latin typeface="+mn-lt"/>
              </a:rPr>
              <a:t>figure le nom de l’objet</a:t>
            </a:r>
            <a:r>
              <a:rPr lang="fr-FR" sz="2100" dirty="0">
                <a:solidFill>
                  <a:schemeClr val="tx1"/>
                </a:solidFill>
                <a:latin typeface="+mn-lt"/>
              </a:rPr>
              <a:t> (</a:t>
            </a:r>
            <a:r>
              <a:rPr lang="fr-FR" sz="2100" b="1" dirty="0">
                <a:solidFill>
                  <a:schemeClr val="tx1"/>
                </a:solidFill>
                <a:latin typeface="+mn-lt"/>
              </a:rPr>
              <a:t>souligné</a:t>
            </a:r>
            <a:r>
              <a:rPr lang="fr-FR" sz="2100" dirty="0">
                <a:solidFill>
                  <a:schemeClr val="tx1"/>
                </a:solidFill>
                <a:latin typeface="+mn-lt"/>
              </a:rPr>
              <a:t>) et éventuellement la valeur d’un ou </a:t>
            </a:r>
            <a:r>
              <a:rPr lang="fr-FR" sz="2100" b="1" dirty="0">
                <a:solidFill>
                  <a:schemeClr val="tx1"/>
                </a:solidFill>
                <a:latin typeface="+mn-lt"/>
              </a:rPr>
              <a:t>plusieurs</a:t>
            </a:r>
            <a:r>
              <a:rPr lang="fr-FR" sz="2100" dirty="0">
                <a:solidFill>
                  <a:schemeClr val="tx1"/>
                </a:solidFill>
                <a:latin typeface="+mn-lt"/>
              </a:rPr>
              <a:t> de </a:t>
            </a:r>
            <a:r>
              <a:rPr lang="fr-FR" sz="2100" b="1" dirty="0">
                <a:solidFill>
                  <a:schemeClr val="tx1"/>
                </a:solidFill>
                <a:latin typeface="+mn-lt"/>
              </a:rPr>
              <a:t>ses attributs</a:t>
            </a:r>
            <a:r>
              <a:rPr lang="fr-FR" sz="2100" dirty="0">
                <a:solidFill>
                  <a:schemeClr val="tx1"/>
                </a:solidFill>
                <a:latin typeface="+mn-lt"/>
              </a:rPr>
              <a:t>. </a:t>
            </a:r>
          </a:p>
          <a:p>
            <a:pPr marL="342900" indent="-342900" algn="just">
              <a:buFont typeface="Wingdings" panose="05000000000000000000" pitchFamily="2" charset="2"/>
              <a:buChar char="q"/>
            </a:pPr>
            <a:endParaRPr lang="fr-FR" sz="2100" dirty="0">
              <a:latin typeface="+mn-lt"/>
            </a:endParaRPr>
          </a:p>
          <a:p>
            <a:pPr marL="342900" indent="-342900" algn="just">
              <a:buFont typeface="Wingdings" panose="05000000000000000000" pitchFamily="2" charset="2"/>
              <a:buChar char="q"/>
            </a:pPr>
            <a:r>
              <a:rPr lang="fr-FR" sz="2100" dirty="0">
                <a:solidFill>
                  <a:schemeClr val="tx1"/>
                </a:solidFill>
                <a:latin typeface="+mn-lt"/>
              </a:rPr>
              <a:t>Comme pour la représentation d’une classe, la représentation d’un objet pourra être plus ou moins détaillée.</a:t>
            </a:r>
          </a:p>
        </p:txBody>
      </p:sp>
      <p:sp>
        <p:nvSpPr>
          <p:cNvPr id="3" name="Text Box 3">
            <a:extLst>
              <a:ext uri="{FF2B5EF4-FFF2-40B4-BE49-F238E27FC236}">
                <a16:creationId xmlns:a16="http://schemas.microsoft.com/office/drawing/2014/main" id="{5CB2FA6A-5DBA-ADD9-E4AA-77EA070F234F}"/>
              </a:ext>
            </a:extLst>
          </p:cNvPr>
          <p:cNvSpPr txBox="1"/>
          <p:nvPr/>
        </p:nvSpPr>
        <p:spPr>
          <a:xfrm>
            <a:off x="228600" y="1153160"/>
            <a:ext cx="5419725" cy="684803"/>
          </a:xfrm>
          <a:prstGeom prst="rect">
            <a:avLst/>
          </a:prstGeom>
          <a:noFill/>
        </p:spPr>
        <p:txBody>
          <a:bodyPr wrap="square" rtlCol="0" anchor="t">
            <a:spAutoFit/>
          </a:bodyPr>
          <a:lstStyle/>
          <a:p>
            <a:pPr algn="just">
              <a:lnSpc>
                <a:spcPct val="150000"/>
              </a:lnSpc>
            </a:pPr>
            <a:r>
              <a:rPr lang="fr-FR" altLang="en-US" sz="2800" b="1" dirty="0">
                <a:latin typeface="Andalus" panose="02020603050405020304" charset="0"/>
                <a:cs typeface="Andalus" panose="02020603050405020304" charset="0"/>
                <a:sym typeface="+mn-ea"/>
              </a:rPr>
              <a:t>Représentation graphique </a:t>
            </a:r>
          </a:p>
        </p:txBody>
      </p:sp>
      <p:sp>
        <p:nvSpPr>
          <p:cNvPr id="9" name="Rectangle 8">
            <a:extLst>
              <a:ext uri="{FF2B5EF4-FFF2-40B4-BE49-F238E27FC236}">
                <a16:creationId xmlns:a16="http://schemas.microsoft.com/office/drawing/2014/main" id="{88B5D9ED-3BAA-BB24-46B7-6F1ADBAF99C9}"/>
              </a:ext>
            </a:extLst>
          </p:cNvPr>
          <p:cNvSpPr/>
          <p:nvPr/>
        </p:nvSpPr>
        <p:spPr>
          <a:xfrm>
            <a:off x="3276600" y="4201125"/>
            <a:ext cx="1800008" cy="2068766"/>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fr-FR" sz="1400" dirty="0">
              <a:latin typeface="Arial" panose="020B0604020202020204" pitchFamily="34" charset="0"/>
              <a:cs typeface="Arial" panose="020B0604020202020204" pitchFamily="34" charset="0"/>
            </a:endParaRPr>
          </a:p>
          <a:p>
            <a:endParaRPr lang="fr-FR" sz="1400" dirty="0">
              <a:latin typeface="Arial" panose="020B0604020202020204" pitchFamily="34" charset="0"/>
              <a:cs typeface="Arial" panose="020B0604020202020204" pitchFamily="34" charset="0"/>
            </a:endParaRPr>
          </a:p>
          <a:p>
            <a:r>
              <a:rPr lang="fr-FR" sz="1600" b="1" dirty="0">
                <a:cs typeface="Arial" panose="020B0604020202020204" pitchFamily="34" charset="0"/>
              </a:rPr>
              <a:t>Valeur attribut 1 </a:t>
            </a:r>
          </a:p>
          <a:p>
            <a:r>
              <a:rPr lang="fr-FR" sz="1600" b="1" dirty="0">
                <a:cs typeface="Arial" panose="020B0604020202020204" pitchFamily="34" charset="0"/>
              </a:rPr>
              <a:t>Valeur attribut 2 </a:t>
            </a:r>
          </a:p>
          <a:p>
            <a:r>
              <a:rPr lang="fr-FR" sz="1600" b="1" dirty="0">
                <a:cs typeface="Arial" panose="020B0604020202020204" pitchFamily="34" charset="0"/>
              </a:rPr>
              <a:t>.</a:t>
            </a:r>
          </a:p>
          <a:p>
            <a:r>
              <a:rPr lang="fr-FR" sz="1600" b="1" dirty="0">
                <a:cs typeface="Arial" panose="020B0604020202020204" pitchFamily="34" charset="0"/>
              </a:rPr>
              <a:t>.</a:t>
            </a:r>
          </a:p>
          <a:p>
            <a:r>
              <a:rPr lang="fr-FR" sz="1600" b="1" dirty="0">
                <a:cs typeface="Arial" panose="020B0604020202020204" pitchFamily="34" charset="0"/>
              </a:rPr>
              <a:t>.</a:t>
            </a:r>
          </a:p>
          <a:p>
            <a:r>
              <a:rPr lang="fr-FR" sz="1600" b="1" dirty="0">
                <a:cs typeface="Arial" panose="020B0604020202020204" pitchFamily="34" charset="0"/>
              </a:rPr>
              <a:t>Valeur attribut N </a:t>
            </a:r>
            <a:endParaRPr lang="fr-FR" sz="1600" b="1" dirty="0"/>
          </a:p>
          <a:p>
            <a:endParaRPr lang="fr-FR" sz="1400" dirty="0"/>
          </a:p>
        </p:txBody>
      </p:sp>
      <p:sp>
        <p:nvSpPr>
          <p:cNvPr id="10" name="Rectangle 9">
            <a:extLst>
              <a:ext uri="{FF2B5EF4-FFF2-40B4-BE49-F238E27FC236}">
                <a16:creationId xmlns:a16="http://schemas.microsoft.com/office/drawing/2014/main" id="{36862799-1E12-83FF-D751-FEC2ECBFF610}"/>
              </a:ext>
            </a:extLst>
          </p:cNvPr>
          <p:cNvSpPr/>
          <p:nvPr/>
        </p:nvSpPr>
        <p:spPr>
          <a:xfrm>
            <a:off x="3276600" y="4198670"/>
            <a:ext cx="1800010" cy="400550"/>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u="sng" dirty="0">
                <a:latin typeface="Times New Roman" panose="02020603050405020304" pitchFamily="18" charset="0"/>
                <a:cs typeface="Times New Roman" panose="02020603050405020304" pitchFamily="18" charset="0"/>
              </a:rPr>
              <a:t>Nom de l’objet </a:t>
            </a:r>
          </a:p>
        </p:txBody>
      </p:sp>
    </p:spTree>
    <p:extLst>
      <p:ext uri="{BB962C8B-B14F-4D97-AF65-F5344CB8AC3E}">
        <p14:creationId xmlns:p14="http://schemas.microsoft.com/office/powerpoint/2010/main" val="30191147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42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Diagramme d’objets </a:t>
            </a:r>
          </a:p>
        </p:txBody>
      </p:sp>
      <p:sp>
        <p:nvSpPr>
          <p:cNvPr id="2" name="Rectangle 1"/>
          <p:cNvSpPr/>
          <p:nvPr/>
        </p:nvSpPr>
        <p:spPr>
          <a:xfrm>
            <a:off x="228600" y="1930355"/>
            <a:ext cx="8839200" cy="1384995"/>
          </a:xfrm>
          <a:prstGeom prst="rect">
            <a:avLst/>
          </a:prstGeom>
        </p:spPr>
        <p:txBody>
          <a:bodyPr wrap="square">
            <a:spAutoFit/>
          </a:bodyPr>
          <a:lstStyle/>
          <a:p>
            <a:pPr marL="342900" indent="-342900" algn="just">
              <a:buFont typeface="Wingdings" panose="05000000000000000000" pitchFamily="2" charset="2"/>
              <a:buChar char="q"/>
            </a:pPr>
            <a:r>
              <a:rPr lang="fr-FR" sz="2100" dirty="0">
                <a:solidFill>
                  <a:schemeClr val="tx1"/>
                </a:solidFill>
                <a:latin typeface="+mn-lt"/>
              </a:rPr>
              <a:t>Le nom d'un objet peut être désigné sous trois formes :</a:t>
            </a:r>
          </a:p>
          <a:p>
            <a:pPr marL="457200" indent="-457200" algn="just">
              <a:buFont typeface="+mj-lt"/>
              <a:buAutoNum type="arabicPeriod"/>
            </a:pPr>
            <a:r>
              <a:rPr lang="fr-FR" sz="2100" dirty="0">
                <a:solidFill>
                  <a:schemeClr val="tx1"/>
                </a:solidFill>
                <a:latin typeface="+mn-lt"/>
              </a:rPr>
              <a:t>nom de l'objet, désignation directe et explicite d’un objet ;</a:t>
            </a:r>
          </a:p>
          <a:p>
            <a:pPr marL="457200" indent="-457200" algn="just">
              <a:buFont typeface="+mj-lt"/>
              <a:buAutoNum type="arabicPeriod"/>
            </a:pPr>
            <a:r>
              <a:rPr lang="fr-FR" sz="2100" dirty="0">
                <a:solidFill>
                  <a:schemeClr val="tx1"/>
                </a:solidFill>
                <a:latin typeface="+mn-lt"/>
              </a:rPr>
              <a:t>nom de l'objet : nom de la classe, désignation incluant le nom de la classe ;</a:t>
            </a:r>
          </a:p>
          <a:p>
            <a:pPr marL="457200" indent="-457200" algn="just">
              <a:buFont typeface="+mj-lt"/>
              <a:buAutoNum type="arabicPeriod"/>
            </a:pPr>
            <a:r>
              <a:rPr lang="fr-FR" sz="2100" dirty="0">
                <a:solidFill>
                  <a:schemeClr val="tx1"/>
                </a:solidFill>
                <a:latin typeface="+mn-lt"/>
              </a:rPr>
              <a:t>nom de la classe, désignation anonyme d'un objet d'une classe donnée.</a:t>
            </a:r>
          </a:p>
        </p:txBody>
      </p:sp>
      <p:sp>
        <p:nvSpPr>
          <p:cNvPr id="3" name="Text Box 3">
            <a:extLst>
              <a:ext uri="{FF2B5EF4-FFF2-40B4-BE49-F238E27FC236}">
                <a16:creationId xmlns:a16="http://schemas.microsoft.com/office/drawing/2014/main" id="{5CB2FA6A-5DBA-ADD9-E4AA-77EA070F234F}"/>
              </a:ext>
            </a:extLst>
          </p:cNvPr>
          <p:cNvSpPr txBox="1"/>
          <p:nvPr/>
        </p:nvSpPr>
        <p:spPr>
          <a:xfrm>
            <a:off x="228600" y="1153160"/>
            <a:ext cx="6172200" cy="684803"/>
          </a:xfrm>
          <a:prstGeom prst="rect">
            <a:avLst/>
          </a:prstGeom>
          <a:noFill/>
        </p:spPr>
        <p:txBody>
          <a:bodyPr wrap="square" rtlCol="0" anchor="t">
            <a:spAutoFit/>
          </a:bodyPr>
          <a:lstStyle/>
          <a:p>
            <a:pPr algn="just">
              <a:lnSpc>
                <a:spcPct val="150000"/>
              </a:lnSpc>
            </a:pPr>
            <a:r>
              <a:rPr lang="fr-FR" altLang="en-US" sz="2800" b="1" dirty="0">
                <a:latin typeface="Andalus" panose="02020603050405020304" charset="0"/>
                <a:cs typeface="Andalus" panose="02020603050405020304" charset="0"/>
                <a:sym typeface="+mn-ea"/>
              </a:rPr>
              <a:t>Représentation graphique (suite) </a:t>
            </a:r>
          </a:p>
        </p:txBody>
      </p:sp>
      <p:sp>
        <p:nvSpPr>
          <p:cNvPr id="9" name="Rectangle 8">
            <a:extLst>
              <a:ext uri="{FF2B5EF4-FFF2-40B4-BE49-F238E27FC236}">
                <a16:creationId xmlns:a16="http://schemas.microsoft.com/office/drawing/2014/main" id="{88B5D9ED-3BAA-BB24-46B7-6F1ADBAF99C9}"/>
              </a:ext>
            </a:extLst>
          </p:cNvPr>
          <p:cNvSpPr/>
          <p:nvPr/>
        </p:nvSpPr>
        <p:spPr>
          <a:xfrm>
            <a:off x="3276600" y="4730085"/>
            <a:ext cx="1600200" cy="1365916"/>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fr-FR" sz="1400" dirty="0">
              <a:latin typeface="Arial" panose="020B0604020202020204" pitchFamily="34" charset="0"/>
              <a:cs typeface="Arial" panose="020B0604020202020204" pitchFamily="34" charset="0"/>
            </a:endParaRPr>
          </a:p>
          <a:p>
            <a:endParaRPr lang="fr-FR" sz="1400" dirty="0">
              <a:latin typeface="Arial" panose="020B0604020202020204" pitchFamily="34" charset="0"/>
              <a:cs typeface="Arial" panose="020B0604020202020204" pitchFamily="34" charset="0"/>
            </a:endParaRPr>
          </a:p>
          <a:p>
            <a:r>
              <a:rPr lang="fr-FR" sz="1600" b="1" dirty="0">
                <a:cs typeface="Arial" panose="020B0604020202020204" pitchFamily="34" charset="0"/>
              </a:rPr>
              <a:t>Seat </a:t>
            </a:r>
          </a:p>
          <a:p>
            <a:r>
              <a:rPr lang="fr-FR" sz="1600" b="1" dirty="0" err="1">
                <a:cs typeface="Arial" panose="020B0604020202020204" pitchFamily="34" charset="0"/>
              </a:rPr>
              <a:t>Arona</a:t>
            </a:r>
            <a:r>
              <a:rPr lang="fr-FR" sz="1600" b="1" dirty="0">
                <a:cs typeface="Arial" panose="020B0604020202020204" pitchFamily="34" charset="0"/>
              </a:rPr>
              <a:t> </a:t>
            </a:r>
          </a:p>
          <a:p>
            <a:r>
              <a:rPr lang="fr-FR" sz="1600" b="1" dirty="0">
                <a:cs typeface="Arial" panose="020B0604020202020204" pitchFamily="34" charset="0"/>
              </a:rPr>
              <a:t>2019</a:t>
            </a:r>
          </a:p>
          <a:p>
            <a:r>
              <a:rPr lang="fr-FR" sz="1600" b="1" dirty="0">
                <a:cs typeface="Arial" panose="020B0604020202020204" pitchFamily="34" charset="0"/>
              </a:rPr>
              <a:t> </a:t>
            </a:r>
            <a:endParaRPr lang="fr-FR" sz="1600" b="1" dirty="0"/>
          </a:p>
          <a:p>
            <a:endParaRPr lang="fr-FR" sz="1400" dirty="0"/>
          </a:p>
        </p:txBody>
      </p:sp>
      <p:sp>
        <p:nvSpPr>
          <p:cNvPr id="10" name="Rectangle 9">
            <a:extLst>
              <a:ext uri="{FF2B5EF4-FFF2-40B4-BE49-F238E27FC236}">
                <a16:creationId xmlns:a16="http://schemas.microsoft.com/office/drawing/2014/main" id="{36862799-1E12-83FF-D751-FEC2ECBFF610}"/>
              </a:ext>
            </a:extLst>
          </p:cNvPr>
          <p:cNvSpPr/>
          <p:nvPr/>
        </p:nvSpPr>
        <p:spPr>
          <a:xfrm>
            <a:off x="3276600" y="4727629"/>
            <a:ext cx="1600200" cy="30157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u="sng" dirty="0" err="1">
                <a:latin typeface="Times New Roman" panose="02020603050405020304" pitchFamily="18" charset="0"/>
                <a:cs typeface="Times New Roman" panose="02020603050405020304" pitchFamily="18" charset="0"/>
              </a:rPr>
              <a:t>mavoiture</a:t>
            </a:r>
            <a:r>
              <a:rPr lang="fr-FR" sz="1600" b="1" u="sng" dirty="0">
                <a:latin typeface="Times New Roman" panose="02020603050405020304" pitchFamily="18" charset="0"/>
                <a:cs typeface="Times New Roman" panose="02020603050405020304" pitchFamily="18" charset="0"/>
              </a:rPr>
              <a:t> </a:t>
            </a:r>
          </a:p>
        </p:txBody>
      </p:sp>
      <p:sp>
        <p:nvSpPr>
          <p:cNvPr id="5" name="ZoneTexte 4">
            <a:extLst>
              <a:ext uri="{FF2B5EF4-FFF2-40B4-BE49-F238E27FC236}">
                <a16:creationId xmlns:a16="http://schemas.microsoft.com/office/drawing/2014/main" id="{0C5F9CC1-E833-EE71-552C-6E8DC9A6E9F8}"/>
              </a:ext>
            </a:extLst>
          </p:cNvPr>
          <p:cNvSpPr txBox="1"/>
          <p:nvPr/>
        </p:nvSpPr>
        <p:spPr>
          <a:xfrm>
            <a:off x="214423" y="3922305"/>
            <a:ext cx="8686800" cy="415498"/>
          </a:xfrm>
          <a:prstGeom prst="rect">
            <a:avLst/>
          </a:prstGeom>
          <a:noFill/>
        </p:spPr>
        <p:txBody>
          <a:bodyPr wrap="square">
            <a:spAutoFit/>
          </a:bodyPr>
          <a:lstStyle/>
          <a:p>
            <a:pPr marL="342900" indent="-342900" algn="just">
              <a:buFont typeface="Wingdings" panose="05000000000000000000" pitchFamily="2" charset="2"/>
              <a:buChar char="q"/>
            </a:pPr>
            <a:r>
              <a:rPr lang="fr-FR" sz="2100" dirty="0">
                <a:solidFill>
                  <a:schemeClr val="tx1"/>
                </a:solidFill>
                <a:latin typeface="+mn-lt"/>
              </a:rPr>
              <a:t>Pour la classe Voiture, nous avons les exemples de représentation d'objets</a:t>
            </a:r>
          </a:p>
        </p:txBody>
      </p:sp>
      <p:sp>
        <p:nvSpPr>
          <p:cNvPr id="6" name="Rectangle 5">
            <a:extLst>
              <a:ext uri="{FF2B5EF4-FFF2-40B4-BE49-F238E27FC236}">
                <a16:creationId xmlns:a16="http://schemas.microsoft.com/office/drawing/2014/main" id="{C6DC50EA-8C96-8B17-B5CD-A68507256B70}"/>
              </a:ext>
            </a:extLst>
          </p:cNvPr>
          <p:cNvSpPr/>
          <p:nvPr/>
        </p:nvSpPr>
        <p:spPr>
          <a:xfrm>
            <a:off x="5172740" y="4746445"/>
            <a:ext cx="1913860" cy="1365916"/>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fr-FR" sz="1400" dirty="0">
              <a:latin typeface="Arial" panose="020B0604020202020204" pitchFamily="34" charset="0"/>
              <a:cs typeface="Arial" panose="020B0604020202020204" pitchFamily="34" charset="0"/>
            </a:endParaRPr>
          </a:p>
          <a:p>
            <a:endParaRPr lang="fr-FR" sz="1400" dirty="0">
              <a:latin typeface="Arial" panose="020B0604020202020204" pitchFamily="34" charset="0"/>
              <a:cs typeface="Arial" panose="020B0604020202020204" pitchFamily="34" charset="0"/>
            </a:endParaRPr>
          </a:p>
          <a:p>
            <a:r>
              <a:rPr lang="fr-FR" sz="1600" b="1" dirty="0">
                <a:cs typeface="Arial" panose="020B0604020202020204" pitchFamily="34" charset="0"/>
              </a:rPr>
              <a:t>Seat </a:t>
            </a:r>
          </a:p>
          <a:p>
            <a:r>
              <a:rPr lang="fr-FR" sz="1600" b="1" dirty="0" err="1">
                <a:cs typeface="Arial" panose="020B0604020202020204" pitchFamily="34" charset="0"/>
              </a:rPr>
              <a:t>Arona</a:t>
            </a:r>
            <a:r>
              <a:rPr lang="fr-FR" sz="1600" b="1" dirty="0">
                <a:cs typeface="Arial" panose="020B0604020202020204" pitchFamily="34" charset="0"/>
              </a:rPr>
              <a:t> </a:t>
            </a:r>
          </a:p>
          <a:p>
            <a:r>
              <a:rPr lang="fr-FR" sz="1600" b="1" dirty="0">
                <a:cs typeface="Arial" panose="020B0604020202020204" pitchFamily="34" charset="0"/>
              </a:rPr>
              <a:t>2019</a:t>
            </a:r>
          </a:p>
          <a:p>
            <a:r>
              <a:rPr lang="fr-FR" sz="1600" b="1" dirty="0">
                <a:cs typeface="Arial" panose="020B0604020202020204" pitchFamily="34" charset="0"/>
              </a:rPr>
              <a:t> </a:t>
            </a:r>
            <a:endParaRPr lang="fr-FR" sz="1600" b="1" dirty="0"/>
          </a:p>
          <a:p>
            <a:endParaRPr lang="fr-FR" sz="1400" dirty="0"/>
          </a:p>
        </p:txBody>
      </p:sp>
      <p:sp>
        <p:nvSpPr>
          <p:cNvPr id="7" name="Rectangle 6">
            <a:extLst>
              <a:ext uri="{FF2B5EF4-FFF2-40B4-BE49-F238E27FC236}">
                <a16:creationId xmlns:a16="http://schemas.microsoft.com/office/drawing/2014/main" id="{AAD40828-FC2F-6EF3-6C40-6136806A0D58}"/>
              </a:ext>
            </a:extLst>
          </p:cNvPr>
          <p:cNvSpPr/>
          <p:nvPr/>
        </p:nvSpPr>
        <p:spPr>
          <a:xfrm>
            <a:off x="5172740" y="4743989"/>
            <a:ext cx="1913860" cy="30157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u="sng" dirty="0" err="1">
                <a:latin typeface="Times New Roman" panose="02020603050405020304" pitchFamily="18" charset="0"/>
                <a:cs typeface="Times New Roman" panose="02020603050405020304" pitchFamily="18" charset="0"/>
              </a:rPr>
              <a:t>Mavoiture</a:t>
            </a:r>
            <a:r>
              <a:rPr lang="fr-FR" sz="1600" b="1" u="sng" dirty="0">
                <a:latin typeface="Times New Roman" panose="02020603050405020304" pitchFamily="18" charset="0"/>
                <a:cs typeface="Times New Roman" panose="02020603050405020304" pitchFamily="18" charset="0"/>
              </a:rPr>
              <a:t>: Voiture </a:t>
            </a:r>
          </a:p>
        </p:txBody>
      </p:sp>
      <p:sp>
        <p:nvSpPr>
          <p:cNvPr id="8" name="Rectangle 7">
            <a:extLst>
              <a:ext uri="{FF2B5EF4-FFF2-40B4-BE49-F238E27FC236}">
                <a16:creationId xmlns:a16="http://schemas.microsoft.com/office/drawing/2014/main" id="{81D8538F-D7EA-E1D9-654B-A227B96103FA}"/>
              </a:ext>
            </a:extLst>
          </p:cNvPr>
          <p:cNvSpPr/>
          <p:nvPr/>
        </p:nvSpPr>
        <p:spPr>
          <a:xfrm>
            <a:off x="7391400" y="4730085"/>
            <a:ext cx="1600200" cy="1365916"/>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fr-FR" sz="1400" dirty="0">
              <a:latin typeface="Arial" panose="020B0604020202020204" pitchFamily="34" charset="0"/>
              <a:cs typeface="Arial" panose="020B0604020202020204" pitchFamily="34" charset="0"/>
            </a:endParaRPr>
          </a:p>
          <a:p>
            <a:endParaRPr lang="fr-FR" sz="1400" dirty="0">
              <a:latin typeface="Arial" panose="020B0604020202020204" pitchFamily="34" charset="0"/>
              <a:cs typeface="Arial" panose="020B0604020202020204" pitchFamily="34" charset="0"/>
            </a:endParaRPr>
          </a:p>
          <a:p>
            <a:r>
              <a:rPr lang="fr-FR" sz="1600" b="1" dirty="0">
                <a:cs typeface="Arial" panose="020B0604020202020204" pitchFamily="34" charset="0"/>
              </a:rPr>
              <a:t>Seat </a:t>
            </a:r>
          </a:p>
          <a:p>
            <a:r>
              <a:rPr lang="fr-FR" sz="1600" b="1" dirty="0" err="1">
                <a:cs typeface="Arial" panose="020B0604020202020204" pitchFamily="34" charset="0"/>
              </a:rPr>
              <a:t>Arona</a:t>
            </a:r>
            <a:r>
              <a:rPr lang="fr-FR" sz="1600" b="1" dirty="0">
                <a:cs typeface="Arial" panose="020B0604020202020204" pitchFamily="34" charset="0"/>
              </a:rPr>
              <a:t> </a:t>
            </a:r>
          </a:p>
          <a:p>
            <a:r>
              <a:rPr lang="fr-FR" sz="1600" b="1" dirty="0">
                <a:cs typeface="Arial" panose="020B0604020202020204" pitchFamily="34" charset="0"/>
              </a:rPr>
              <a:t>2019</a:t>
            </a:r>
          </a:p>
          <a:p>
            <a:r>
              <a:rPr lang="fr-FR" sz="1600" b="1" dirty="0">
                <a:cs typeface="Arial" panose="020B0604020202020204" pitchFamily="34" charset="0"/>
              </a:rPr>
              <a:t> </a:t>
            </a:r>
            <a:endParaRPr lang="fr-FR" sz="1600" b="1" dirty="0"/>
          </a:p>
          <a:p>
            <a:endParaRPr lang="fr-FR" sz="1400" dirty="0"/>
          </a:p>
        </p:txBody>
      </p:sp>
      <p:sp>
        <p:nvSpPr>
          <p:cNvPr id="11" name="Rectangle 10">
            <a:extLst>
              <a:ext uri="{FF2B5EF4-FFF2-40B4-BE49-F238E27FC236}">
                <a16:creationId xmlns:a16="http://schemas.microsoft.com/office/drawing/2014/main" id="{5BD4B4AB-09D1-C648-89EB-E3EFC070E0FC}"/>
              </a:ext>
            </a:extLst>
          </p:cNvPr>
          <p:cNvSpPr/>
          <p:nvPr/>
        </p:nvSpPr>
        <p:spPr>
          <a:xfrm>
            <a:off x="7391400" y="4727629"/>
            <a:ext cx="1600200" cy="30157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u="sng" dirty="0">
                <a:latin typeface="Times New Roman" panose="02020603050405020304" pitchFamily="18" charset="0"/>
                <a:cs typeface="Times New Roman" panose="02020603050405020304" pitchFamily="18" charset="0"/>
              </a:rPr>
              <a:t>:Voiture </a:t>
            </a:r>
          </a:p>
        </p:txBody>
      </p:sp>
      <p:sp>
        <p:nvSpPr>
          <p:cNvPr id="12" name="Rectangle 11">
            <a:extLst>
              <a:ext uri="{FF2B5EF4-FFF2-40B4-BE49-F238E27FC236}">
                <a16:creationId xmlns:a16="http://schemas.microsoft.com/office/drawing/2014/main" id="{27A7D4C8-DB5C-CB7E-44B5-EFD087CBD7CC}"/>
              </a:ext>
            </a:extLst>
          </p:cNvPr>
          <p:cNvSpPr/>
          <p:nvPr/>
        </p:nvSpPr>
        <p:spPr>
          <a:xfrm>
            <a:off x="609600" y="4657113"/>
            <a:ext cx="1600200" cy="1365916"/>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endParaRPr lang="fr-FR" sz="1400" dirty="0">
              <a:latin typeface="Arial" panose="020B0604020202020204" pitchFamily="34" charset="0"/>
              <a:cs typeface="Arial" panose="020B0604020202020204" pitchFamily="34" charset="0"/>
            </a:endParaRPr>
          </a:p>
          <a:p>
            <a:endParaRPr lang="fr-FR" sz="1400" dirty="0">
              <a:latin typeface="Arial" panose="020B0604020202020204" pitchFamily="34" charset="0"/>
              <a:cs typeface="Arial" panose="020B0604020202020204" pitchFamily="34" charset="0"/>
            </a:endParaRPr>
          </a:p>
          <a:p>
            <a:r>
              <a:rPr lang="fr-FR" sz="1600" b="1" dirty="0">
                <a:cs typeface="Arial" panose="020B0604020202020204" pitchFamily="34" charset="0"/>
              </a:rPr>
              <a:t>Type </a:t>
            </a:r>
          </a:p>
          <a:p>
            <a:r>
              <a:rPr lang="fr-FR" sz="1600" b="1" dirty="0">
                <a:cs typeface="Arial" panose="020B0604020202020204" pitchFamily="34" charset="0"/>
              </a:rPr>
              <a:t>Nom  </a:t>
            </a:r>
          </a:p>
          <a:p>
            <a:r>
              <a:rPr lang="fr-FR" sz="1600" b="1" dirty="0">
                <a:cs typeface="Arial" panose="020B0604020202020204" pitchFamily="34" charset="0"/>
              </a:rPr>
              <a:t>Année </a:t>
            </a:r>
          </a:p>
          <a:p>
            <a:r>
              <a:rPr lang="fr-FR" sz="1600" b="1" dirty="0">
                <a:cs typeface="Arial" panose="020B0604020202020204" pitchFamily="34" charset="0"/>
              </a:rPr>
              <a:t> </a:t>
            </a:r>
            <a:endParaRPr lang="fr-FR" sz="1600" b="1" dirty="0"/>
          </a:p>
          <a:p>
            <a:endParaRPr lang="fr-FR" sz="1400" dirty="0"/>
          </a:p>
        </p:txBody>
      </p:sp>
      <p:sp>
        <p:nvSpPr>
          <p:cNvPr id="14" name="Rectangle 13">
            <a:extLst>
              <a:ext uri="{FF2B5EF4-FFF2-40B4-BE49-F238E27FC236}">
                <a16:creationId xmlns:a16="http://schemas.microsoft.com/office/drawing/2014/main" id="{EF0CADA5-6785-058D-57F6-472180716650}"/>
              </a:ext>
            </a:extLst>
          </p:cNvPr>
          <p:cNvSpPr/>
          <p:nvPr/>
        </p:nvSpPr>
        <p:spPr>
          <a:xfrm>
            <a:off x="609600" y="4654657"/>
            <a:ext cx="1600200" cy="30157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dirty="0">
                <a:latin typeface="Times New Roman" panose="02020603050405020304" pitchFamily="18" charset="0"/>
                <a:cs typeface="Times New Roman" panose="02020603050405020304" pitchFamily="18" charset="0"/>
              </a:rPr>
              <a:t>Voiture</a:t>
            </a:r>
            <a:r>
              <a:rPr lang="fr-FR" sz="1600" b="1" u="sng" dirty="0">
                <a:latin typeface="Times New Roman" panose="02020603050405020304" pitchFamily="18" charset="0"/>
                <a:cs typeface="Times New Roman" panose="02020603050405020304" pitchFamily="18" charset="0"/>
              </a:rPr>
              <a:t> </a:t>
            </a:r>
          </a:p>
        </p:txBody>
      </p:sp>
      <p:sp>
        <p:nvSpPr>
          <p:cNvPr id="15" name="Rectangle 14">
            <a:extLst>
              <a:ext uri="{FF2B5EF4-FFF2-40B4-BE49-F238E27FC236}">
                <a16:creationId xmlns:a16="http://schemas.microsoft.com/office/drawing/2014/main" id="{EF95BEDC-3CA2-4D97-C483-9AE5451C8C09}"/>
              </a:ext>
            </a:extLst>
          </p:cNvPr>
          <p:cNvSpPr/>
          <p:nvPr/>
        </p:nvSpPr>
        <p:spPr>
          <a:xfrm>
            <a:off x="609600" y="6023029"/>
            <a:ext cx="1600200" cy="301571"/>
          </a:xfrm>
          <a:prstGeom prst="rect">
            <a:avLst/>
          </a:prstGeom>
          <a:solidFill>
            <a:schemeClr val="bg1"/>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r-FR" sz="1600" b="1" u="sng" dirty="0">
                <a:latin typeface="Times New Roman" panose="02020603050405020304" pitchFamily="18" charset="0"/>
                <a:cs typeface="Times New Roman" panose="02020603050405020304" pitchFamily="18" charset="0"/>
              </a:rPr>
              <a:t> </a:t>
            </a:r>
          </a:p>
        </p:txBody>
      </p:sp>
      <p:cxnSp>
        <p:nvCxnSpPr>
          <p:cNvPr id="17" name="Connecteur droit avec flèche 16">
            <a:extLst>
              <a:ext uri="{FF2B5EF4-FFF2-40B4-BE49-F238E27FC236}">
                <a16:creationId xmlns:a16="http://schemas.microsoft.com/office/drawing/2014/main" id="{23FB82C0-A68E-5A83-9E83-1FE3A3A73337}"/>
              </a:ext>
            </a:extLst>
          </p:cNvPr>
          <p:cNvCxnSpPr/>
          <p:nvPr/>
        </p:nvCxnSpPr>
        <p:spPr>
          <a:xfrm>
            <a:off x="2438400" y="5562600"/>
            <a:ext cx="609600"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8" name="ZoneTexte 17">
            <a:extLst>
              <a:ext uri="{FF2B5EF4-FFF2-40B4-BE49-F238E27FC236}">
                <a16:creationId xmlns:a16="http://schemas.microsoft.com/office/drawing/2014/main" id="{40A30817-41A2-242F-9F81-5522C2936EFE}"/>
              </a:ext>
            </a:extLst>
          </p:cNvPr>
          <p:cNvSpPr txBox="1"/>
          <p:nvPr/>
        </p:nvSpPr>
        <p:spPr>
          <a:xfrm>
            <a:off x="526312" y="6422145"/>
            <a:ext cx="1676400" cy="369332"/>
          </a:xfrm>
          <a:prstGeom prst="rect">
            <a:avLst/>
          </a:prstGeom>
          <a:noFill/>
        </p:spPr>
        <p:txBody>
          <a:bodyPr wrap="square" rtlCol="0">
            <a:spAutoFit/>
          </a:bodyPr>
          <a:lstStyle/>
          <a:p>
            <a:r>
              <a:rPr lang="fr-FR" dirty="0">
                <a:solidFill>
                  <a:srgbClr val="C00000"/>
                </a:solidFill>
                <a:latin typeface="+mn-lt"/>
              </a:rPr>
              <a:t>Classe voiture </a:t>
            </a:r>
            <a:endParaRPr lang="x-none" dirty="0">
              <a:solidFill>
                <a:srgbClr val="C00000"/>
              </a:solidFill>
              <a:latin typeface="+mn-lt"/>
            </a:endParaRPr>
          </a:p>
        </p:txBody>
      </p:sp>
      <p:sp>
        <p:nvSpPr>
          <p:cNvPr id="19" name="ZoneTexte 18">
            <a:extLst>
              <a:ext uri="{FF2B5EF4-FFF2-40B4-BE49-F238E27FC236}">
                <a16:creationId xmlns:a16="http://schemas.microsoft.com/office/drawing/2014/main" id="{91F4E3B5-F4AA-804B-735A-79AF3E927D4F}"/>
              </a:ext>
            </a:extLst>
          </p:cNvPr>
          <p:cNvSpPr txBox="1"/>
          <p:nvPr/>
        </p:nvSpPr>
        <p:spPr>
          <a:xfrm>
            <a:off x="4573772" y="6324600"/>
            <a:ext cx="3795823" cy="369332"/>
          </a:xfrm>
          <a:prstGeom prst="rect">
            <a:avLst/>
          </a:prstGeom>
          <a:noFill/>
        </p:spPr>
        <p:txBody>
          <a:bodyPr wrap="square" rtlCol="0">
            <a:spAutoFit/>
          </a:bodyPr>
          <a:lstStyle/>
          <a:p>
            <a:r>
              <a:rPr lang="fr-FR" dirty="0">
                <a:solidFill>
                  <a:srgbClr val="C00000"/>
                </a:solidFill>
                <a:latin typeface="+mn-lt"/>
              </a:rPr>
              <a:t>Représentation UML d'un objet</a:t>
            </a:r>
            <a:endParaRPr lang="x-none" dirty="0">
              <a:solidFill>
                <a:srgbClr val="C00000"/>
              </a:solidFill>
              <a:latin typeface="+mn-lt"/>
            </a:endParaRPr>
          </a:p>
        </p:txBody>
      </p:sp>
    </p:spTree>
    <p:extLst>
      <p:ext uri="{BB962C8B-B14F-4D97-AF65-F5344CB8AC3E}">
        <p14:creationId xmlns:p14="http://schemas.microsoft.com/office/powerpoint/2010/main" val="19009007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43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Diagramme d’objets </a:t>
            </a:r>
          </a:p>
        </p:txBody>
      </p:sp>
      <p:sp>
        <p:nvSpPr>
          <p:cNvPr id="2" name="Rectangle 1"/>
          <p:cNvSpPr/>
          <p:nvPr/>
        </p:nvSpPr>
        <p:spPr>
          <a:xfrm>
            <a:off x="304800" y="1949848"/>
            <a:ext cx="8839200" cy="738664"/>
          </a:xfrm>
          <a:prstGeom prst="rect">
            <a:avLst/>
          </a:prstGeom>
        </p:spPr>
        <p:txBody>
          <a:bodyPr wrap="square">
            <a:spAutoFit/>
          </a:bodyPr>
          <a:lstStyle/>
          <a:p>
            <a:r>
              <a:rPr lang="fr-FR" sz="2100" dirty="0">
                <a:solidFill>
                  <a:srgbClr val="000000"/>
                </a:solidFill>
                <a:latin typeface="+mj-lt"/>
              </a:rPr>
              <a:t>Dans le diagramme de classes ci-dessous, nous représentons un lien entre deux classes Commande et Client.</a:t>
            </a:r>
          </a:p>
        </p:txBody>
      </p:sp>
      <p:sp>
        <p:nvSpPr>
          <p:cNvPr id="3" name="Text Box 3">
            <a:extLst>
              <a:ext uri="{FF2B5EF4-FFF2-40B4-BE49-F238E27FC236}">
                <a16:creationId xmlns:a16="http://schemas.microsoft.com/office/drawing/2014/main" id="{5CB2FA6A-5DBA-ADD9-E4AA-77EA070F234F}"/>
              </a:ext>
            </a:extLst>
          </p:cNvPr>
          <p:cNvSpPr txBox="1"/>
          <p:nvPr/>
        </p:nvSpPr>
        <p:spPr>
          <a:xfrm>
            <a:off x="228600" y="1153160"/>
            <a:ext cx="5419725" cy="684803"/>
          </a:xfrm>
          <a:prstGeom prst="rect">
            <a:avLst/>
          </a:prstGeom>
          <a:noFill/>
        </p:spPr>
        <p:txBody>
          <a:bodyPr wrap="square" rtlCol="0" anchor="t">
            <a:spAutoFit/>
          </a:bodyPr>
          <a:lstStyle/>
          <a:p>
            <a:pPr algn="just">
              <a:lnSpc>
                <a:spcPct val="150000"/>
              </a:lnSpc>
            </a:pPr>
            <a:r>
              <a:rPr lang="fr-FR" altLang="en-US" sz="2800" b="1" dirty="0">
                <a:latin typeface="Andalus" panose="02020603050405020304" charset="0"/>
                <a:cs typeface="Andalus" panose="02020603050405020304" charset="0"/>
                <a:sym typeface="+mn-ea"/>
              </a:rPr>
              <a:t>Exemple </a:t>
            </a:r>
          </a:p>
        </p:txBody>
      </p:sp>
      <p:pic>
        <p:nvPicPr>
          <p:cNvPr id="4" name="Image 4">
            <a:extLst>
              <a:ext uri="{FF2B5EF4-FFF2-40B4-BE49-F238E27FC236}">
                <a16:creationId xmlns:a16="http://schemas.microsoft.com/office/drawing/2014/main" id="{6645088E-BC1B-C8CA-5BA2-87B9A07C5BE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78135" y="3217584"/>
            <a:ext cx="6587729" cy="1903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28488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t>44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p:nvPr/>
        </p:nvSpPr>
        <p:spPr bwMode="auto">
          <a:xfrm>
            <a:off x="4483" y="-40546"/>
            <a:ext cx="9139518" cy="1007652"/>
          </a:xfrm>
          <a:prstGeom prst="rect">
            <a:avLst/>
          </a:prstGeom>
          <a:solidFill>
            <a:schemeClr val="accent1">
              <a:lumMod val="20000"/>
              <a:lumOff val="80000"/>
            </a:schemeClr>
          </a:solidFill>
          <a:ln w="9525">
            <a:noFill/>
            <a:miter lim="800000"/>
          </a:ln>
        </p:spPr>
        <p:txBody>
          <a:bodyPr anchor="ctr"/>
          <a:lstStyle/>
          <a:p>
            <a:pPr algn="ctr"/>
            <a:r>
              <a:rPr lang="fr-FR" sz="3000" b="1" kern="0" dirty="0">
                <a:effectLst>
                  <a:outerShdw blurRad="38100" dist="38100" dir="2700000" algn="tl">
                    <a:srgbClr val="000000">
                      <a:alpha val="43137"/>
                    </a:srgbClr>
                  </a:outerShdw>
                </a:effectLst>
                <a:cs typeface="Arial" panose="020B0604020202020204" pitchFamily="34" charset="0"/>
              </a:rPr>
              <a:t>Diagramme d’objets </a:t>
            </a:r>
          </a:p>
        </p:txBody>
      </p:sp>
      <p:sp>
        <p:nvSpPr>
          <p:cNvPr id="2" name="Rectangle 1"/>
          <p:cNvSpPr/>
          <p:nvPr/>
        </p:nvSpPr>
        <p:spPr>
          <a:xfrm>
            <a:off x="228600" y="1746562"/>
            <a:ext cx="8839200" cy="707886"/>
          </a:xfrm>
          <a:prstGeom prst="rect">
            <a:avLst/>
          </a:prstGeom>
        </p:spPr>
        <p:txBody>
          <a:bodyPr wrap="square">
            <a:spAutoFit/>
          </a:bodyPr>
          <a:lstStyle/>
          <a:p>
            <a:pPr algn="just"/>
            <a:r>
              <a:rPr lang="fr-FR" sz="2000" dirty="0">
                <a:solidFill>
                  <a:schemeClr val="tx1"/>
                </a:solidFill>
                <a:latin typeface="+mj-lt"/>
              </a:rPr>
              <a:t>Si nous nous intéressons à un client en particulier pour voir les commandes qu’il a effectué, nous représentons ceci par un diagramme d’objets donné comme suit :</a:t>
            </a:r>
          </a:p>
        </p:txBody>
      </p:sp>
      <p:sp>
        <p:nvSpPr>
          <p:cNvPr id="3" name="Text Box 3">
            <a:extLst>
              <a:ext uri="{FF2B5EF4-FFF2-40B4-BE49-F238E27FC236}">
                <a16:creationId xmlns:a16="http://schemas.microsoft.com/office/drawing/2014/main" id="{5CB2FA6A-5DBA-ADD9-E4AA-77EA070F234F}"/>
              </a:ext>
            </a:extLst>
          </p:cNvPr>
          <p:cNvSpPr txBox="1"/>
          <p:nvPr/>
        </p:nvSpPr>
        <p:spPr>
          <a:xfrm>
            <a:off x="228600" y="1153160"/>
            <a:ext cx="5419725" cy="684803"/>
          </a:xfrm>
          <a:prstGeom prst="rect">
            <a:avLst/>
          </a:prstGeom>
          <a:noFill/>
        </p:spPr>
        <p:txBody>
          <a:bodyPr wrap="square" rtlCol="0" anchor="t">
            <a:spAutoFit/>
          </a:bodyPr>
          <a:lstStyle/>
          <a:p>
            <a:pPr algn="just">
              <a:lnSpc>
                <a:spcPct val="150000"/>
              </a:lnSpc>
            </a:pPr>
            <a:r>
              <a:rPr lang="fr-FR" altLang="en-US" sz="2800" b="1" dirty="0">
                <a:latin typeface="Andalus" panose="02020603050405020304" charset="0"/>
                <a:cs typeface="Andalus" panose="02020603050405020304" charset="0"/>
                <a:sym typeface="+mn-ea"/>
              </a:rPr>
              <a:t>Exemple (suite)  </a:t>
            </a:r>
          </a:p>
        </p:txBody>
      </p:sp>
      <p:pic>
        <p:nvPicPr>
          <p:cNvPr id="5" name="Image 5">
            <a:extLst>
              <a:ext uri="{FF2B5EF4-FFF2-40B4-BE49-F238E27FC236}">
                <a16:creationId xmlns:a16="http://schemas.microsoft.com/office/drawing/2014/main" id="{C4789267-35C4-363F-D8AD-07ADFBB461C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2651" y="2757618"/>
            <a:ext cx="7416209" cy="3291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45702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7" name="Connecteur droit 86"/>
          <p:cNvCxnSpPr/>
          <p:nvPr/>
        </p:nvCxnSpPr>
        <p:spPr>
          <a:xfrm>
            <a:off x="1219200" y="6324600"/>
            <a:ext cx="6934200" cy="0"/>
          </a:xfrm>
          <a:prstGeom prst="line">
            <a:avLst/>
          </a:prstGeom>
          <a:ln>
            <a:solidFill>
              <a:srgbClr val="C00000"/>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mtClean="0"/>
              <a:t>45</a:t>
            </a:fld>
            <a:endParaRPr lang="fr-FR" dirty="0"/>
          </a:p>
        </p:txBody>
      </p:sp>
      <p:pic>
        <p:nvPicPr>
          <p:cNvPr id="11" name="Picture 1"/>
          <p:cNvPicPr>
            <a:picLocks noChangeAspect="1" noChangeArrowheads="1"/>
          </p:cNvPicPr>
          <p:nvPr/>
        </p:nvPicPr>
        <p:blipFill>
          <a:blip r:embed="rId3"/>
          <a:srcRect/>
          <a:stretch>
            <a:fillRect/>
          </a:stretch>
        </p:blipFill>
        <p:spPr bwMode="auto">
          <a:xfrm>
            <a:off x="2973015" y="3048000"/>
            <a:ext cx="3351585" cy="3168000"/>
          </a:xfrm>
          <a:prstGeom prst="rect">
            <a:avLst/>
          </a:prstGeom>
          <a:noFill/>
          <a:ln w="9525">
            <a:noFill/>
            <a:miter lim="800000"/>
            <a:headEnd/>
            <a:tailEnd/>
          </a:ln>
          <a:effectLst/>
        </p:spPr>
      </p:pic>
      <p:sp>
        <p:nvSpPr>
          <p:cNvPr id="5" name="TextBox 123"/>
          <p:cNvSpPr txBox="1">
            <a:spLocks noChangeArrowheads="1"/>
          </p:cNvSpPr>
          <p:nvPr/>
        </p:nvSpPr>
        <p:spPr bwMode="auto">
          <a:xfrm>
            <a:off x="228600" y="845403"/>
            <a:ext cx="8712000" cy="830997"/>
          </a:xfrm>
          <a:prstGeom prst="rect">
            <a:avLst/>
          </a:prstGeom>
          <a:noFill/>
          <a:ln w="9525">
            <a:noFill/>
            <a:miter lim="800000"/>
          </a:ln>
        </p:spPr>
        <p:txBody>
          <a:bodyPr wrap="square">
            <a:spAutoFit/>
          </a:bodyPr>
          <a:lstStyle/>
          <a:p>
            <a:pPr algn="ctr"/>
            <a:r>
              <a:rPr lang="fr-FR" sz="4800" b="1" dirty="0">
                <a:solidFill>
                  <a:schemeClr val="accent2"/>
                </a:solidFill>
                <a:latin typeface="+mn-lt"/>
              </a:rPr>
              <a:t>Fin du Chapitre 4.</a:t>
            </a:r>
            <a:endParaRPr lang="fr-FR" sz="4800" dirty="0">
              <a:solidFill>
                <a:schemeClr val="accent2"/>
              </a:solidFill>
              <a:latin typeface="+mn-lt"/>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TotalTime>
  <Words>3306</Words>
  <Application>Microsoft Office PowerPoint</Application>
  <PresentationFormat>Affichage à l'écran (4:3)</PresentationFormat>
  <Paragraphs>496</Paragraphs>
  <Slides>45</Slides>
  <Notes>45</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45</vt:i4>
      </vt:variant>
    </vt:vector>
  </HeadingPairs>
  <TitlesOfParts>
    <vt:vector size="52" baseType="lpstr">
      <vt:lpstr>Andalus</vt:lpstr>
      <vt:lpstr>Arial</vt:lpstr>
      <vt:lpstr>Calibri</vt:lpstr>
      <vt:lpstr>Cambria Math</vt:lpstr>
      <vt:lpstr>Times New Roman</vt:lpstr>
      <vt:lpstr>Wingdings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essaid</dc:creator>
  <cp:lastModifiedBy>Mohamed Mohammedi</cp:lastModifiedBy>
  <cp:revision>4950</cp:revision>
  <cp:lastPrinted>2113-01-01T00:00:00Z</cp:lastPrinted>
  <dcterms:created xsi:type="dcterms:W3CDTF">2113-01-01T00:00:00Z</dcterms:created>
  <dcterms:modified xsi:type="dcterms:W3CDTF">2025-10-30T08:44:24Z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ICV">
    <vt:lpwstr>2F903DEFC6BE4C8F8E9F867860D9D754</vt:lpwstr>
  </property>
  <property fmtid="{D5CDD505-2E9C-101B-9397-08002B2CF9AE}" pid="4" name="KSOProductBuildVer">
    <vt:lpwstr>1033-11.2.0.11225</vt:lpwstr>
  </property>
</Properties>
</file>