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4526" r:id="rId1"/>
  </p:sldMasterIdLst>
  <p:notesMasterIdLst>
    <p:notesMasterId r:id="rId15"/>
  </p:notesMasterIdLst>
  <p:handoutMasterIdLst>
    <p:handoutMasterId r:id="rId16"/>
  </p:handoutMasterIdLst>
  <p:sldIdLst>
    <p:sldId id="787" r:id="rId2"/>
    <p:sldId id="865" r:id="rId3"/>
    <p:sldId id="644" r:id="rId4"/>
    <p:sldId id="645" r:id="rId5"/>
    <p:sldId id="656" r:id="rId6"/>
    <p:sldId id="651" r:id="rId7"/>
    <p:sldId id="647" r:id="rId8"/>
    <p:sldId id="718" r:id="rId9"/>
    <p:sldId id="719" r:id="rId10"/>
    <p:sldId id="648" r:id="rId11"/>
    <p:sldId id="649" r:id="rId12"/>
    <p:sldId id="650" r:id="rId13"/>
    <p:sldId id="843" r:id="rId14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33CC"/>
    <a:srgbClr val="000099"/>
    <a:srgbClr val="006600"/>
    <a:srgbClr val="2211A3"/>
    <a:srgbClr val="004AF0"/>
    <a:srgbClr val="80B210"/>
    <a:srgbClr val="F69B16"/>
    <a:srgbClr val="FF505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yle moyen 1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7" autoAdjust="0"/>
    <p:restoredTop sz="93741" autoAdjust="0"/>
  </p:normalViewPr>
  <p:slideViewPr>
    <p:cSldViewPr>
      <p:cViewPr varScale="1">
        <p:scale>
          <a:sx n="66" d="100"/>
          <a:sy n="66" d="100"/>
        </p:scale>
        <p:origin x="129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81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wel Yessad" userId="310f08a026938203" providerId="LiveId" clId="{23555509-2F37-47EA-9FA4-F5AD14439120}"/>
    <pc:docChg chg="undo redo custSel addSld delSld modSld sldOrd">
      <pc:chgData name="Nawel Yessad" userId="310f08a026938203" providerId="LiveId" clId="{23555509-2F37-47EA-9FA4-F5AD14439120}" dt="2023-12-16T17:57:49.416" v="14285" actId="2711"/>
      <pc:docMkLst>
        <pc:docMk/>
      </pc:docMkLst>
      <pc:sldChg chg="modSp mod">
        <pc:chgData name="Nawel Yessad" userId="310f08a026938203" providerId="LiveId" clId="{23555509-2F37-47EA-9FA4-F5AD14439120}" dt="2023-12-14T05:14:38.229" v="3" actId="20577"/>
        <pc:sldMkLst>
          <pc:docMk/>
          <pc:sldMk cId="0" sldId="787"/>
        </pc:sldMkLst>
        <pc:spChg chg="mod">
          <ac:chgData name="Nawel Yessad" userId="310f08a026938203" providerId="LiveId" clId="{23555509-2F37-47EA-9FA4-F5AD14439120}" dt="2023-12-14T05:14:38.229" v="3" actId="20577"/>
          <ac:spMkLst>
            <pc:docMk/>
            <pc:sldMk cId="0" sldId="787"/>
            <ac:spMk id="2" creationId="{00000000-0000-0000-0000-000000000000}"/>
          </ac:spMkLst>
        </pc:spChg>
      </pc:sldChg>
      <pc:sldChg chg="modSp mod">
        <pc:chgData name="Nawel Yessad" userId="310f08a026938203" providerId="LiveId" clId="{23555509-2F37-47EA-9FA4-F5AD14439120}" dt="2023-12-16T07:05:25.777" v="14181" actId="20577"/>
        <pc:sldMkLst>
          <pc:docMk/>
          <pc:sldMk cId="0" sldId="843"/>
        </pc:sldMkLst>
        <pc:spChg chg="mod">
          <ac:chgData name="Nawel Yessad" userId="310f08a026938203" providerId="LiveId" clId="{23555509-2F37-47EA-9FA4-F5AD14439120}" dt="2023-12-16T07:05:25.777" v="14181" actId="20577"/>
          <ac:spMkLst>
            <pc:docMk/>
            <pc:sldMk cId="0" sldId="843"/>
            <ac:spMk id="5" creationId="{00000000-0000-0000-0000-000000000000}"/>
          </ac:spMkLst>
        </pc:spChg>
      </pc:sldChg>
      <pc:sldChg chg="addSp delSp modSp mod">
        <pc:chgData name="Nawel Yessad" userId="310f08a026938203" providerId="LiveId" clId="{23555509-2F37-47EA-9FA4-F5AD14439120}" dt="2023-12-14T05:18:44.583" v="110" actId="1076"/>
        <pc:sldMkLst>
          <pc:docMk/>
          <pc:sldMk cId="0" sldId="865"/>
        </pc:sldMkLst>
        <pc:spChg chg="add del mod">
          <ac:chgData name="Nawel Yessad" userId="310f08a026938203" providerId="LiveId" clId="{23555509-2F37-47EA-9FA4-F5AD14439120}" dt="2023-12-14T05:15:23.130" v="70" actId="20577"/>
          <ac:spMkLst>
            <pc:docMk/>
            <pc:sldMk cId="0" sldId="865"/>
            <ac:spMk id="8" creationId="{00000000-0000-0000-0000-000000000000}"/>
          </ac:spMkLst>
        </pc:spChg>
        <pc:graphicFrameChg chg="mod">
          <ac:chgData name="Nawel Yessad" userId="310f08a026938203" providerId="LiveId" clId="{23555509-2F37-47EA-9FA4-F5AD14439120}" dt="2023-12-14T05:18:44.583" v="110" actId="1076"/>
          <ac:graphicFrameMkLst>
            <pc:docMk/>
            <pc:sldMk cId="0" sldId="865"/>
            <ac:graphicFrameMk id="9" creationId="{00000000-0000-0000-0000-000000000000}"/>
          </ac:graphicFrameMkLst>
        </pc:graphicFrameChg>
      </pc:sldChg>
      <pc:sldChg chg="addSp delSp modSp mod">
        <pc:chgData name="Nawel Yessad" userId="310f08a026938203" providerId="LiveId" clId="{23555509-2F37-47EA-9FA4-F5AD14439120}" dt="2023-12-16T16:39:08.969" v="14192" actId="5793"/>
        <pc:sldMkLst>
          <pc:docMk/>
          <pc:sldMk cId="3326732833" sldId="904"/>
        </pc:sldMkLst>
        <pc:spChg chg="mod">
          <ac:chgData name="Nawel Yessad" userId="310f08a026938203" providerId="LiveId" clId="{23555509-2F37-47EA-9FA4-F5AD14439120}" dt="2023-12-16T16:39:08.969" v="14192" actId="5793"/>
          <ac:spMkLst>
            <pc:docMk/>
            <pc:sldMk cId="3326732833" sldId="904"/>
            <ac:spMk id="2" creationId="{00000000-0000-0000-0000-000000000000}"/>
          </ac:spMkLst>
        </pc:spChg>
        <pc:spChg chg="add del mod">
          <ac:chgData name="Nawel Yessad" userId="310f08a026938203" providerId="LiveId" clId="{23555509-2F37-47EA-9FA4-F5AD14439120}" dt="2023-12-16T03:29:49.921" v="7583" actId="478"/>
          <ac:spMkLst>
            <pc:docMk/>
            <pc:sldMk cId="3326732833" sldId="904"/>
            <ac:spMk id="4" creationId="{C4CB458D-5A91-BD34-6C06-6AC4A5927116}"/>
          </ac:spMkLst>
        </pc:spChg>
        <pc:spChg chg="mod">
          <ac:chgData name="Nawel Yessad" userId="310f08a026938203" providerId="LiveId" clId="{23555509-2F37-47EA-9FA4-F5AD14439120}" dt="2023-12-15T18:10:06.709" v="7348" actId="20577"/>
          <ac:spMkLst>
            <pc:docMk/>
            <pc:sldMk cId="3326732833" sldId="904"/>
            <ac:spMk id="46" creationId="{00000000-0000-0000-0000-000000000000}"/>
          </ac:spMkLst>
        </pc:spChg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062997714" sldId="924"/>
        </pc:sldMkLst>
      </pc:sldChg>
      <pc:sldChg chg="del">
        <pc:chgData name="Nawel Yessad" userId="310f08a026938203" providerId="LiveId" clId="{23555509-2F37-47EA-9FA4-F5AD14439120}" dt="2023-12-14T05:39:23.627" v="517" actId="47"/>
        <pc:sldMkLst>
          <pc:docMk/>
          <pc:sldMk cId="2989601486" sldId="928"/>
        </pc:sldMkLst>
      </pc:sldChg>
      <pc:sldChg chg="del">
        <pc:chgData name="Nawel Yessad" userId="310f08a026938203" providerId="LiveId" clId="{23555509-2F37-47EA-9FA4-F5AD14439120}" dt="2023-12-14T05:39:24.626" v="518" actId="47"/>
        <pc:sldMkLst>
          <pc:docMk/>
          <pc:sldMk cId="3305587173" sldId="929"/>
        </pc:sldMkLst>
      </pc:sldChg>
      <pc:sldChg chg="del">
        <pc:chgData name="Nawel Yessad" userId="310f08a026938203" providerId="LiveId" clId="{23555509-2F37-47EA-9FA4-F5AD14439120}" dt="2023-12-14T05:39:25.035" v="519" actId="47"/>
        <pc:sldMkLst>
          <pc:docMk/>
          <pc:sldMk cId="2076586861" sldId="930"/>
        </pc:sldMkLst>
      </pc:sldChg>
      <pc:sldChg chg="del">
        <pc:chgData name="Nawel Yessad" userId="310f08a026938203" providerId="LiveId" clId="{23555509-2F37-47EA-9FA4-F5AD14439120}" dt="2023-12-14T05:39:25.680" v="520" actId="47"/>
        <pc:sldMkLst>
          <pc:docMk/>
          <pc:sldMk cId="2325041106" sldId="931"/>
        </pc:sldMkLst>
      </pc:sldChg>
      <pc:sldChg chg="del">
        <pc:chgData name="Nawel Yessad" userId="310f08a026938203" providerId="LiveId" clId="{23555509-2F37-47EA-9FA4-F5AD14439120}" dt="2023-12-14T05:39:27.243" v="521" actId="47"/>
        <pc:sldMkLst>
          <pc:docMk/>
          <pc:sldMk cId="938753640" sldId="932"/>
        </pc:sldMkLst>
      </pc:sldChg>
      <pc:sldChg chg="del">
        <pc:chgData name="Nawel Yessad" userId="310f08a026938203" providerId="LiveId" clId="{23555509-2F37-47EA-9FA4-F5AD14439120}" dt="2023-12-14T05:39:27.730" v="522" actId="47"/>
        <pc:sldMkLst>
          <pc:docMk/>
          <pc:sldMk cId="173462832" sldId="933"/>
        </pc:sldMkLst>
      </pc:sldChg>
      <pc:sldChg chg="del">
        <pc:chgData name="Nawel Yessad" userId="310f08a026938203" providerId="LiveId" clId="{23555509-2F37-47EA-9FA4-F5AD14439120}" dt="2023-12-14T05:39:29.837" v="524" actId="47"/>
        <pc:sldMkLst>
          <pc:docMk/>
          <pc:sldMk cId="885643855" sldId="934"/>
        </pc:sldMkLst>
      </pc:sldChg>
      <pc:sldChg chg="del">
        <pc:chgData name="Nawel Yessad" userId="310f08a026938203" providerId="LiveId" clId="{23555509-2F37-47EA-9FA4-F5AD14439120}" dt="2023-12-14T05:39:28.423" v="523" actId="47"/>
        <pc:sldMkLst>
          <pc:docMk/>
          <pc:sldMk cId="3694422829" sldId="935"/>
        </pc:sldMkLst>
      </pc:sldChg>
      <pc:sldChg chg="addSp modSp del mod ord">
        <pc:chgData name="Nawel Yessad" userId="310f08a026938203" providerId="LiveId" clId="{23555509-2F37-47EA-9FA4-F5AD14439120}" dt="2023-12-15T13:36:12.122" v="1058" actId="47"/>
        <pc:sldMkLst>
          <pc:docMk/>
          <pc:sldMk cId="1180711104" sldId="936"/>
        </pc:sldMkLst>
        <pc:spChg chg="mod">
          <ac:chgData name="Nawel Yessad" userId="310f08a026938203" providerId="LiveId" clId="{23555509-2F37-47EA-9FA4-F5AD14439120}" dt="2023-12-14T05:47:03.008" v="857" actId="1076"/>
          <ac:spMkLst>
            <pc:docMk/>
            <pc:sldMk cId="1180711104" sldId="936"/>
            <ac:spMk id="2" creationId="{00000000-0000-0000-0000-000000000000}"/>
          </ac:spMkLst>
        </pc:spChg>
        <pc:spChg chg="add mod">
          <ac:chgData name="Nawel Yessad" userId="310f08a026938203" providerId="LiveId" clId="{23555509-2F37-47EA-9FA4-F5AD14439120}" dt="2023-12-14T05:47:09.614" v="858" actId="1076"/>
          <ac:spMkLst>
            <pc:docMk/>
            <pc:sldMk cId="1180711104" sldId="936"/>
            <ac:spMk id="3" creationId="{E073DD1A-F701-13B2-5D25-C393F4CC0B5C}"/>
          </ac:spMkLst>
        </pc:spChg>
        <pc:spChg chg="add mod">
          <ac:chgData name="Nawel Yessad" userId="310f08a026938203" providerId="LiveId" clId="{23555509-2F37-47EA-9FA4-F5AD14439120}" dt="2023-12-14T05:47:14.093" v="859" actId="1076"/>
          <ac:spMkLst>
            <pc:docMk/>
            <pc:sldMk cId="1180711104" sldId="936"/>
            <ac:spMk id="4" creationId="{B8D8D1B5-5961-64B3-6070-35464CBE4C9D}"/>
          </ac:spMkLst>
        </pc:spChg>
        <pc:spChg chg="add mod">
          <ac:chgData name="Nawel Yessad" userId="310f08a026938203" providerId="LiveId" clId="{23555509-2F37-47EA-9FA4-F5AD14439120}" dt="2023-12-14T05:47:20.631" v="860" actId="1076"/>
          <ac:spMkLst>
            <pc:docMk/>
            <pc:sldMk cId="1180711104" sldId="936"/>
            <ac:spMk id="5" creationId="{C0C8A388-118D-43B6-2539-3B80B027A89E}"/>
          </ac:spMkLst>
        </pc:spChg>
        <pc:spChg chg="add mod ord">
          <ac:chgData name="Nawel Yessad" userId="310f08a026938203" providerId="LiveId" clId="{23555509-2F37-47EA-9FA4-F5AD14439120}" dt="2023-12-14T05:47:20.631" v="860" actId="1076"/>
          <ac:spMkLst>
            <pc:docMk/>
            <pc:sldMk cId="1180711104" sldId="936"/>
            <ac:spMk id="6" creationId="{1CD172C4-68E7-F3A0-7010-A24AE232A5E8}"/>
          </ac:spMkLst>
        </pc:spChg>
        <pc:spChg chg="add mod">
          <ac:chgData name="Nawel Yessad" userId="310f08a026938203" providerId="LiveId" clId="{23555509-2F37-47EA-9FA4-F5AD14439120}" dt="2023-12-14T05:47:44.302" v="878" actId="1076"/>
          <ac:spMkLst>
            <pc:docMk/>
            <pc:sldMk cId="1180711104" sldId="936"/>
            <ac:spMk id="8" creationId="{2CE439A3-5C5E-7DCC-FD33-51FC17F74C85}"/>
          </ac:spMkLst>
        </pc:spChg>
        <pc:spChg chg="mod">
          <ac:chgData name="Nawel Yessad" userId="310f08a026938203" providerId="LiveId" clId="{23555509-2F37-47EA-9FA4-F5AD14439120}" dt="2023-12-14T05:39:53.737" v="547" actId="20577"/>
          <ac:spMkLst>
            <pc:docMk/>
            <pc:sldMk cId="1180711104" sldId="936"/>
            <ac:spMk id="46" creationId="{00000000-0000-0000-0000-000000000000}"/>
          </ac:spMkLst>
        </pc:spChg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006662914" sldId="937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250571996" sldId="938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4029190639" sldId="939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948428048" sldId="940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780030858" sldId="941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332965369" sldId="942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668199807" sldId="943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511205579" sldId="944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049388827" sldId="945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86635730" sldId="946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4212592485" sldId="947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857953869" sldId="948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710786503" sldId="949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938218334" sldId="950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41002679" sldId="951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2038528725" sldId="952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660329784" sldId="953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004474175" sldId="954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3832532522" sldId="955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1459780038" sldId="956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505774339" sldId="958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2156764425" sldId="959"/>
        </pc:sldMkLst>
      </pc:sldChg>
      <pc:sldChg chg="del">
        <pc:chgData name="Nawel Yessad" userId="310f08a026938203" providerId="LiveId" clId="{23555509-2F37-47EA-9FA4-F5AD14439120}" dt="2023-12-15T13:36:27.268" v="1060" actId="47"/>
        <pc:sldMkLst>
          <pc:docMk/>
          <pc:sldMk cId="4077264544" sldId="960"/>
        </pc:sldMkLst>
      </pc:sldChg>
      <pc:sldChg chg="delSp modSp add del mod">
        <pc:chgData name="Nawel Yessad" userId="310f08a026938203" providerId="LiveId" clId="{23555509-2F37-47EA-9FA4-F5AD14439120}" dt="2023-12-14T05:47:51.810" v="879" actId="47"/>
        <pc:sldMkLst>
          <pc:docMk/>
          <pc:sldMk cId="385605760" sldId="961"/>
        </pc:sldMkLst>
        <pc:spChg chg="mod">
          <ac:chgData name="Nawel Yessad" userId="310f08a026938203" providerId="LiveId" clId="{23555509-2F37-47EA-9FA4-F5AD14439120}" dt="2023-12-14T05:46:58.668" v="856" actId="21"/>
          <ac:spMkLst>
            <pc:docMk/>
            <pc:sldMk cId="385605760" sldId="961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4T05:44:28.367" v="727" actId="478"/>
          <ac:spMkLst>
            <pc:docMk/>
            <pc:sldMk cId="385605760" sldId="961"/>
            <ac:spMk id="3" creationId="{E073DD1A-F701-13B2-5D25-C393F4CC0B5C}"/>
          </ac:spMkLst>
        </pc:spChg>
        <pc:spChg chg="del">
          <ac:chgData name="Nawel Yessad" userId="310f08a026938203" providerId="LiveId" clId="{23555509-2F37-47EA-9FA4-F5AD14439120}" dt="2023-12-14T05:44:31.048" v="728" actId="478"/>
          <ac:spMkLst>
            <pc:docMk/>
            <pc:sldMk cId="385605760" sldId="961"/>
            <ac:spMk id="4" creationId="{B8D8D1B5-5961-64B3-6070-35464CBE4C9D}"/>
          </ac:spMkLst>
        </pc:spChg>
      </pc:sldChg>
      <pc:sldChg chg="addSp delSp modSp add mod">
        <pc:chgData name="Nawel Yessad" userId="310f08a026938203" providerId="LiveId" clId="{23555509-2F37-47EA-9FA4-F5AD14439120}" dt="2023-12-16T17:48:38.783" v="14197" actId="113"/>
        <pc:sldMkLst>
          <pc:docMk/>
          <pc:sldMk cId="2812467953" sldId="961"/>
        </pc:sldMkLst>
        <pc:spChg chg="mod">
          <ac:chgData name="Nawel Yessad" userId="310f08a026938203" providerId="LiveId" clId="{23555509-2F37-47EA-9FA4-F5AD14439120}" dt="2023-12-16T17:48:38.783" v="14197" actId="113"/>
          <ac:spMkLst>
            <pc:docMk/>
            <pc:sldMk cId="2812467953" sldId="961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03:32:25.811" v="7604" actId="1076"/>
          <ac:spMkLst>
            <pc:docMk/>
            <pc:sldMk cId="2812467953" sldId="961"/>
            <ac:spMk id="3" creationId="{E073DD1A-F701-13B2-5D25-C393F4CC0B5C}"/>
          </ac:spMkLst>
        </pc:spChg>
        <pc:spChg chg="del">
          <ac:chgData name="Nawel Yessad" userId="310f08a026938203" providerId="LiveId" clId="{23555509-2F37-47EA-9FA4-F5AD14439120}" dt="2023-12-15T13:35:19.446" v="974" actId="478"/>
          <ac:spMkLst>
            <pc:docMk/>
            <pc:sldMk cId="2812467953" sldId="961"/>
            <ac:spMk id="4" creationId="{B8D8D1B5-5961-64B3-6070-35464CBE4C9D}"/>
          </ac:spMkLst>
        </pc:spChg>
        <pc:spChg chg="del">
          <ac:chgData name="Nawel Yessad" userId="310f08a026938203" providerId="LiveId" clId="{23555509-2F37-47EA-9FA4-F5AD14439120}" dt="2023-12-15T13:35:16.434" v="972" actId="478"/>
          <ac:spMkLst>
            <pc:docMk/>
            <pc:sldMk cId="2812467953" sldId="961"/>
            <ac:spMk id="5" creationId="{C0C8A388-118D-43B6-2539-3B80B027A89E}"/>
          </ac:spMkLst>
        </pc:spChg>
        <pc:spChg chg="del">
          <ac:chgData name="Nawel Yessad" userId="310f08a026938203" providerId="LiveId" clId="{23555509-2F37-47EA-9FA4-F5AD14439120}" dt="2023-12-15T13:35:17.568" v="973" actId="478"/>
          <ac:spMkLst>
            <pc:docMk/>
            <pc:sldMk cId="2812467953" sldId="961"/>
            <ac:spMk id="6" creationId="{1CD172C4-68E7-F3A0-7010-A24AE232A5E8}"/>
          </ac:spMkLst>
        </pc:spChg>
        <pc:spChg chg="del">
          <ac:chgData name="Nawel Yessad" userId="310f08a026938203" providerId="LiveId" clId="{23555509-2F37-47EA-9FA4-F5AD14439120}" dt="2023-12-15T13:35:05.845" v="931" actId="478"/>
          <ac:spMkLst>
            <pc:docMk/>
            <pc:sldMk cId="2812467953" sldId="961"/>
            <ac:spMk id="8" creationId="{2CE439A3-5C5E-7DCC-FD33-51FC17F74C85}"/>
          </ac:spMkLst>
        </pc:spChg>
        <pc:spChg chg="add del mod">
          <ac:chgData name="Nawel Yessad" userId="310f08a026938203" providerId="LiveId" clId="{23555509-2F37-47EA-9FA4-F5AD14439120}" dt="2023-12-15T13:34:56.842" v="929"/>
          <ac:spMkLst>
            <pc:docMk/>
            <pc:sldMk cId="2812467953" sldId="961"/>
            <ac:spMk id="9" creationId="{75F03F5C-2FD9-8066-B62D-1C95EF109AE3}"/>
          </ac:spMkLst>
        </pc:spChg>
        <pc:spChg chg="mod">
          <ac:chgData name="Nawel Yessad" userId="310f08a026938203" providerId="LiveId" clId="{23555509-2F37-47EA-9FA4-F5AD14439120}" dt="2023-12-15T16:00:59.204" v="4614" actId="20577"/>
          <ac:spMkLst>
            <pc:docMk/>
            <pc:sldMk cId="2812467953" sldId="961"/>
            <ac:spMk id="46" creationId="{00000000-0000-0000-0000-000000000000}"/>
          </ac:spMkLst>
        </pc:spChg>
      </pc:sldChg>
      <pc:sldChg chg="addSp delSp modSp add mod ord">
        <pc:chgData name="Nawel Yessad" userId="310f08a026938203" providerId="LiveId" clId="{23555509-2F37-47EA-9FA4-F5AD14439120}" dt="2023-12-16T17:49:34.561" v="14228" actId="113"/>
        <pc:sldMkLst>
          <pc:docMk/>
          <pc:sldMk cId="759486305" sldId="962"/>
        </pc:sldMkLst>
        <pc:spChg chg="mod">
          <ac:chgData name="Nawel Yessad" userId="310f08a026938203" providerId="LiveId" clId="{23555509-2F37-47EA-9FA4-F5AD14439120}" dt="2023-12-16T17:49:34.561" v="14228" actId="113"/>
          <ac:spMkLst>
            <pc:docMk/>
            <pc:sldMk cId="759486305" sldId="962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5T13:36:04.594" v="1056" actId="478"/>
          <ac:spMkLst>
            <pc:docMk/>
            <pc:sldMk cId="759486305" sldId="962"/>
            <ac:spMk id="3" creationId="{E073DD1A-F701-13B2-5D25-C393F4CC0B5C}"/>
          </ac:spMkLst>
        </pc:spChg>
        <pc:spChg chg="del mod">
          <ac:chgData name="Nawel Yessad" userId="310f08a026938203" providerId="LiveId" clId="{23555509-2F37-47EA-9FA4-F5AD14439120}" dt="2023-12-15T13:40:54.809" v="1091" actId="478"/>
          <ac:spMkLst>
            <pc:docMk/>
            <pc:sldMk cId="759486305" sldId="962"/>
            <ac:spMk id="4" creationId="{B8D8D1B5-5961-64B3-6070-35464CBE4C9D}"/>
          </ac:spMkLst>
        </pc:spChg>
        <pc:spChg chg="del mod">
          <ac:chgData name="Nawel Yessad" userId="310f08a026938203" providerId="LiveId" clId="{23555509-2F37-47EA-9FA4-F5AD14439120}" dt="2023-12-15T13:40:56.331" v="1092" actId="478"/>
          <ac:spMkLst>
            <pc:docMk/>
            <pc:sldMk cId="759486305" sldId="962"/>
            <ac:spMk id="5" creationId="{C0C8A388-118D-43B6-2539-3B80B027A89E}"/>
          </ac:spMkLst>
        </pc:spChg>
        <pc:spChg chg="del mod">
          <ac:chgData name="Nawel Yessad" userId="310f08a026938203" providerId="LiveId" clId="{23555509-2F37-47EA-9FA4-F5AD14439120}" dt="2023-12-15T13:40:57.788" v="1093" actId="478"/>
          <ac:spMkLst>
            <pc:docMk/>
            <pc:sldMk cId="759486305" sldId="962"/>
            <ac:spMk id="6" creationId="{1CD172C4-68E7-F3A0-7010-A24AE232A5E8}"/>
          </ac:spMkLst>
        </pc:spChg>
        <pc:spChg chg="del mod">
          <ac:chgData name="Nawel Yessad" userId="310f08a026938203" providerId="LiveId" clId="{23555509-2F37-47EA-9FA4-F5AD14439120}" dt="2023-12-15T13:41:00.155" v="1094" actId="478"/>
          <ac:spMkLst>
            <pc:docMk/>
            <pc:sldMk cId="759486305" sldId="962"/>
            <ac:spMk id="8" creationId="{2CE439A3-5C5E-7DCC-FD33-51FC17F74C85}"/>
          </ac:spMkLst>
        </pc:spChg>
        <pc:spChg chg="add del mod">
          <ac:chgData name="Nawel Yessad" userId="310f08a026938203" providerId="LiveId" clId="{23555509-2F37-47EA-9FA4-F5AD14439120}" dt="2023-12-15T15:48:15.347" v="2531" actId="478"/>
          <ac:spMkLst>
            <pc:docMk/>
            <pc:sldMk cId="759486305" sldId="962"/>
            <ac:spMk id="9" creationId="{E5FB7F77-0F4A-01F8-B2BC-7FBEB94F9E88}"/>
          </ac:spMkLst>
        </pc:spChg>
        <pc:spChg chg="add del mod">
          <ac:chgData name="Nawel Yessad" userId="310f08a026938203" providerId="LiveId" clId="{23555509-2F37-47EA-9FA4-F5AD14439120}" dt="2023-12-15T15:49:09.895" v="3069"/>
          <ac:spMkLst>
            <pc:docMk/>
            <pc:sldMk cId="759486305" sldId="962"/>
            <ac:spMk id="11" creationId="{61DD29EB-5062-82D7-2FC5-BB50B41B26C8}"/>
          </ac:spMkLst>
        </pc:spChg>
        <pc:spChg chg="add del mod">
          <ac:chgData name="Nawel Yessad" userId="310f08a026938203" providerId="LiveId" clId="{23555509-2F37-47EA-9FA4-F5AD14439120}" dt="2023-12-15T15:51:08.937" v="3135"/>
          <ac:spMkLst>
            <pc:docMk/>
            <pc:sldMk cId="759486305" sldId="962"/>
            <ac:spMk id="12" creationId="{932066AC-2FA2-E301-8960-30B22FA7E708}"/>
          </ac:spMkLst>
        </pc:spChg>
        <pc:spChg chg="mod">
          <ac:chgData name="Nawel Yessad" userId="310f08a026938203" providerId="LiveId" clId="{23555509-2F37-47EA-9FA4-F5AD14439120}" dt="2023-12-16T03:37:24.714" v="7935" actId="313"/>
          <ac:spMkLst>
            <pc:docMk/>
            <pc:sldMk cId="759486305" sldId="962"/>
            <ac:spMk id="46" creationId="{00000000-0000-0000-0000-000000000000}"/>
          </ac:spMkLst>
        </pc:spChg>
      </pc:sldChg>
      <pc:sldChg chg="addSp delSp modSp add mod">
        <pc:chgData name="Nawel Yessad" userId="310f08a026938203" providerId="LiveId" clId="{23555509-2F37-47EA-9FA4-F5AD14439120}" dt="2023-12-16T17:49:07.372" v="14223" actId="1037"/>
        <pc:sldMkLst>
          <pc:docMk/>
          <pc:sldMk cId="1388254006" sldId="963"/>
        </pc:sldMkLst>
        <pc:spChg chg="mod">
          <ac:chgData name="Nawel Yessad" userId="310f08a026938203" providerId="LiveId" clId="{23555509-2F37-47EA-9FA4-F5AD14439120}" dt="2023-12-16T03:35:57.779" v="7886" actId="20577"/>
          <ac:spMkLst>
            <pc:docMk/>
            <pc:sldMk cId="1388254006" sldId="963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17:48:53.011" v="14198" actId="1076"/>
          <ac:spMkLst>
            <pc:docMk/>
            <pc:sldMk cId="1388254006" sldId="963"/>
            <ac:spMk id="4" creationId="{B8D8D1B5-5961-64B3-6070-35464CBE4C9D}"/>
          </ac:spMkLst>
        </pc:spChg>
        <pc:spChg chg="mod">
          <ac:chgData name="Nawel Yessad" userId="310f08a026938203" providerId="LiveId" clId="{23555509-2F37-47EA-9FA4-F5AD14439120}" dt="2023-12-16T17:49:07.372" v="14223" actId="1037"/>
          <ac:spMkLst>
            <pc:docMk/>
            <pc:sldMk cId="1388254006" sldId="963"/>
            <ac:spMk id="5" creationId="{C0C8A388-118D-43B6-2539-3B80B027A89E}"/>
          </ac:spMkLst>
        </pc:spChg>
        <pc:spChg chg="mod">
          <ac:chgData name="Nawel Yessad" userId="310f08a026938203" providerId="LiveId" clId="{23555509-2F37-47EA-9FA4-F5AD14439120}" dt="2023-12-16T17:49:07.372" v="14223" actId="1037"/>
          <ac:spMkLst>
            <pc:docMk/>
            <pc:sldMk cId="1388254006" sldId="963"/>
            <ac:spMk id="6" creationId="{1CD172C4-68E7-F3A0-7010-A24AE232A5E8}"/>
          </ac:spMkLst>
        </pc:spChg>
        <pc:spChg chg="add del mod">
          <ac:chgData name="Nawel Yessad" userId="310f08a026938203" providerId="LiveId" clId="{23555509-2F37-47EA-9FA4-F5AD14439120}" dt="2023-12-16T03:36:01.630" v="7887" actId="478"/>
          <ac:spMkLst>
            <pc:docMk/>
            <pc:sldMk cId="1388254006" sldId="963"/>
            <ac:spMk id="7" creationId="{6648EF30-1B9B-1FF7-BA3F-73A4F9CC71CF}"/>
          </ac:spMkLst>
        </pc:spChg>
        <pc:spChg chg="del mod">
          <ac:chgData name="Nawel Yessad" userId="310f08a026938203" providerId="LiveId" clId="{23555509-2F37-47EA-9FA4-F5AD14439120}" dt="2023-12-16T03:36:06.179" v="7889" actId="478"/>
          <ac:spMkLst>
            <pc:docMk/>
            <pc:sldMk cId="1388254006" sldId="963"/>
            <ac:spMk id="8" creationId="{2CE439A3-5C5E-7DCC-FD33-51FC17F74C85}"/>
          </ac:spMkLst>
        </pc:spChg>
        <pc:spChg chg="mod">
          <ac:chgData name="Nawel Yessad" userId="310f08a026938203" providerId="LiveId" clId="{23555509-2F37-47EA-9FA4-F5AD14439120}" dt="2023-12-16T03:32:45.706" v="7625" actId="20577"/>
          <ac:spMkLst>
            <pc:docMk/>
            <pc:sldMk cId="1388254006" sldId="963"/>
            <ac:spMk id="46" creationId="{00000000-0000-0000-0000-000000000000}"/>
          </ac:spMkLst>
        </pc:spChg>
      </pc:sldChg>
      <pc:sldChg chg="addSp delSp modSp add mod">
        <pc:chgData name="Nawel Yessad" userId="310f08a026938203" providerId="LiveId" clId="{23555509-2F37-47EA-9FA4-F5AD14439120}" dt="2023-12-16T17:49:55.839" v="14232" actId="113"/>
        <pc:sldMkLst>
          <pc:docMk/>
          <pc:sldMk cId="2060608825" sldId="964"/>
        </pc:sldMkLst>
        <pc:spChg chg="mod">
          <ac:chgData name="Nawel Yessad" userId="310f08a026938203" providerId="LiveId" clId="{23555509-2F37-47EA-9FA4-F5AD14439120}" dt="2023-12-16T17:49:55.839" v="14232" actId="113"/>
          <ac:spMkLst>
            <pc:docMk/>
            <pc:sldMk cId="2060608825" sldId="964"/>
            <ac:spMk id="2" creationId="{00000000-0000-0000-0000-000000000000}"/>
          </ac:spMkLst>
        </pc:spChg>
        <pc:spChg chg="add del mod">
          <ac:chgData name="Nawel Yessad" userId="310f08a026938203" providerId="LiveId" clId="{23555509-2F37-47EA-9FA4-F5AD14439120}" dt="2023-12-15T15:49:16.282" v="3070" actId="21"/>
          <ac:spMkLst>
            <pc:docMk/>
            <pc:sldMk cId="2060608825" sldId="964"/>
            <ac:spMk id="4" creationId="{EA9C2DC5-F2A0-8BBB-F8D2-F745537B2639}"/>
          </ac:spMkLst>
        </pc:spChg>
        <pc:spChg chg="add del mod">
          <ac:chgData name="Nawel Yessad" userId="310f08a026938203" providerId="LiveId" clId="{23555509-2F37-47EA-9FA4-F5AD14439120}" dt="2023-12-15T15:59:40.626" v="4596" actId="478"/>
          <ac:spMkLst>
            <pc:docMk/>
            <pc:sldMk cId="2060608825" sldId="964"/>
            <ac:spMk id="6" creationId="{EBC17865-8A46-E26D-47D7-6F529565C4BC}"/>
          </ac:spMkLst>
        </pc:spChg>
        <pc:spChg chg="add del mod">
          <ac:chgData name="Nawel Yessad" userId="310f08a026938203" providerId="LiveId" clId="{23555509-2F37-47EA-9FA4-F5AD14439120}" dt="2023-12-15T15:58:53.540" v="4431" actId="478"/>
          <ac:spMkLst>
            <pc:docMk/>
            <pc:sldMk cId="2060608825" sldId="964"/>
            <ac:spMk id="8" creationId="{9FADBD9C-4191-B799-DF58-A0F9F7A3D690}"/>
          </ac:spMkLst>
        </pc:spChg>
        <pc:spChg chg="add mod">
          <ac:chgData name="Nawel Yessad" userId="310f08a026938203" providerId="LiveId" clId="{23555509-2F37-47EA-9FA4-F5AD14439120}" dt="2023-12-15T15:57:03.234" v="4021" actId="21"/>
          <ac:spMkLst>
            <pc:docMk/>
            <pc:sldMk cId="2060608825" sldId="964"/>
            <ac:spMk id="10" creationId="{DEF46B75-A0D4-01C8-4E8C-3CB18BF16CD1}"/>
          </ac:spMkLst>
        </pc:spChg>
        <pc:spChg chg="add del mod">
          <ac:chgData name="Nawel Yessad" userId="310f08a026938203" providerId="LiveId" clId="{23555509-2F37-47EA-9FA4-F5AD14439120}" dt="2023-12-15T15:55:53.436" v="3703" actId="478"/>
          <ac:spMkLst>
            <pc:docMk/>
            <pc:sldMk cId="2060608825" sldId="964"/>
            <ac:spMk id="12" creationId="{AE1369F7-B9C3-7C00-9384-31080812453F}"/>
          </ac:spMkLst>
        </pc:spChg>
        <pc:spChg chg="mod">
          <ac:chgData name="Nawel Yessad" userId="310f08a026938203" providerId="LiveId" clId="{23555509-2F37-47EA-9FA4-F5AD14439120}" dt="2023-12-16T03:38:26.154" v="7991" actId="313"/>
          <ac:spMkLst>
            <pc:docMk/>
            <pc:sldMk cId="2060608825" sldId="964"/>
            <ac:spMk id="46" creationId="{00000000-0000-0000-0000-000000000000}"/>
          </ac:spMkLst>
        </pc:spChg>
      </pc:sldChg>
      <pc:sldChg chg="add del">
        <pc:chgData name="Nawel Yessad" userId="310f08a026938203" providerId="LiveId" clId="{23555509-2F37-47EA-9FA4-F5AD14439120}" dt="2023-12-15T14:05:57.222" v="1768" actId="47"/>
        <pc:sldMkLst>
          <pc:docMk/>
          <pc:sldMk cId="2109536314" sldId="965"/>
        </pc:sldMkLst>
      </pc:sldChg>
      <pc:sldChg chg="addSp delSp modSp add mod ord">
        <pc:chgData name="Nawel Yessad" userId="310f08a026938203" providerId="LiveId" clId="{23555509-2F37-47EA-9FA4-F5AD14439120}" dt="2023-12-16T17:50:29.019" v="14238" actId="113"/>
        <pc:sldMkLst>
          <pc:docMk/>
          <pc:sldMk cId="3199589752" sldId="965"/>
        </pc:sldMkLst>
        <pc:spChg chg="mod">
          <ac:chgData name="Nawel Yessad" userId="310f08a026938203" providerId="LiveId" clId="{23555509-2F37-47EA-9FA4-F5AD14439120}" dt="2023-12-16T17:50:29.019" v="14238" actId="113"/>
          <ac:spMkLst>
            <pc:docMk/>
            <pc:sldMk cId="3199589752" sldId="965"/>
            <ac:spMk id="2" creationId="{00000000-0000-0000-0000-000000000000}"/>
          </ac:spMkLst>
        </pc:spChg>
        <pc:spChg chg="add mod">
          <ac:chgData name="Nawel Yessad" userId="310f08a026938203" providerId="LiveId" clId="{23555509-2F37-47EA-9FA4-F5AD14439120}" dt="2023-12-16T03:50:33.919" v="8392" actId="13822"/>
          <ac:spMkLst>
            <pc:docMk/>
            <pc:sldMk cId="3199589752" sldId="965"/>
            <ac:spMk id="3" creationId="{052B5A0B-526B-F332-DDF9-8ED7AE972A78}"/>
          </ac:spMkLst>
        </pc:spChg>
        <pc:spChg chg="add mod">
          <ac:chgData name="Nawel Yessad" userId="310f08a026938203" providerId="LiveId" clId="{23555509-2F37-47EA-9FA4-F5AD14439120}" dt="2023-12-16T03:50:33.919" v="8392" actId="13822"/>
          <ac:spMkLst>
            <pc:docMk/>
            <pc:sldMk cId="3199589752" sldId="965"/>
            <ac:spMk id="4" creationId="{DD89DF4A-3685-24A6-F4E5-4D44F865D465}"/>
          </ac:spMkLst>
        </pc:spChg>
        <pc:spChg chg="add mod">
          <ac:chgData name="Nawel Yessad" userId="310f08a026938203" providerId="LiveId" clId="{23555509-2F37-47EA-9FA4-F5AD14439120}" dt="2023-12-16T03:42:09.275" v="8079" actId="1036"/>
          <ac:spMkLst>
            <pc:docMk/>
            <pc:sldMk cId="3199589752" sldId="965"/>
            <ac:spMk id="7" creationId="{19508E74-24E6-1389-D211-E107A8F89343}"/>
          </ac:spMkLst>
        </pc:spChg>
        <pc:spChg chg="del">
          <ac:chgData name="Nawel Yessad" userId="310f08a026938203" providerId="LiveId" clId="{23555509-2F37-47EA-9FA4-F5AD14439120}" dt="2023-12-15T14:06:17.480" v="1798" actId="478"/>
          <ac:spMkLst>
            <pc:docMk/>
            <pc:sldMk cId="3199589752" sldId="965"/>
            <ac:spMk id="9" creationId="{E5FB7F77-0F4A-01F8-B2BC-7FBEB94F9E88}"/>
          </ac:spMkLst>
        </pc:spChg>
        <pc:spChg chg="add del mod">
          <ac:chgData name="Nawel Yessad" userId="310f08a026938203" providerId="LiveId" clId="{23555509-2F37-47EA-9FA4-F5AD14439120}" dt="2023-12-15T16:09:30.554" v="4822" actId="478"/>
          <ac:spMkLst>
            <pc:docMk/>
            <pc:sldMk cId="3199589752" sldId="965"/>
            <ac:spMk id="10" creationId="{56CEB56F-E701-408B-6B52-90307036A7F2}"/>
          </ac:spMkLst>
        </pc:spChg>
        <pc:spChg chg="add del mod">
          <ac:chgData name="Nawel Yessad" userId="310f08a026938203" providerId="LiveId" clId="{23555509-2F37-47EA-9FA4-F5AD14439120}" dt="2023-12-15T16:32:04.909" v="4929" actId="478"/>
          <ac:spMkLst>
            <pc:docMk/>
            <pc:sldMk cId="3199589752" sldId="965"/>
            <ac:spMk id="12" creationId="{897AD32A-7BA4-42C1-1D12-603DFEE426D8}"/>
          </ac:spMkLst>
        </pc:spChg>
        <pc:spChg chg="add del mod">
          <ac:chgData name="Nawel Yessad" userId="310f08a026938203" providerId="LiveId" clId="{23555509-2F37-47EA-9FA4-F5AD14439120}" dt="2023-12-15T16:39:54.159" v="5617" actId="21"/>
          <ac:spMkLst>
            <pc:docMk/>
            <pc:sldMk cId="3199589752" sldId="965"/>
            <ac:spMk id="15" creationId="{DF76B7B2-6C3A-B3F7-8233-DB38ED7E8310}"/>
          </ac:spMkLst>
        </pc:spChg>
        <pc:spChg chg="mod">
          <ac:chgData name="Nawel Yessad" userId="310f08a026938203" providerId="LiveId" clId="{23555509-2F37-47EA-9FA4-F5AD14439120}" dt="2023-12-16T03:41:45.491" v="8036" actId="20577"/>
          <ac:spMkLst>
            <pc:docMk/>
            <pc:sldMk cId="3199589752" sldId="965"/>
            <ac:spMk id="46" creationId="{00000000-0000-0000-0000-000000000000}"/>
          </ac:spMkLst>
        </pc:spChg>
        <pc:picChg chg="add del mod">
          <ac:chgData name="Nawel Yessad" userId="310f08a026938203" providerId="LiveId" clId="{23555509-2F37-47EA-9FA4-F5AD14439120}" dt="2023-12-16T03:42:11.413" v="8080" actId="478"/>
          <ac:picMkLst>
            <pc:docMk/>
            <pc:sldMk cId="3199589752" sldId="965"/>
            <ac:picMk id="17" creationId="{0323A0B8-8E75-6578-021B-9C92B324B087}"/>
          </ac:picMkLst>
        </pc:picChg>
        <pc:cxnChg chg="add mod">
          <ac:chgData name="Nawel Yessad" userId="310f08a026938203" providerId="LiveId" clId="{23555509-2F37-47EA-9FA4-F5AD14439120}" dt="2023-12-16T03:50:33.919" v="8392" actId="13822"/>
          <ac:cxnSpMkLst>
            <pc:docMk/>
            <pc:sldMk cId="3199589752" sldId="965"/>
            <ac:cxnSpMk id="6" creationId="{0C4E9F28-8486-319F-A52B-1497E4550553}"/>
          </ac:cxnSpMkLst>
        </pc:cxnChg>
      </pc:sldChg>
      <pc:sldChg chg="addSp delSp modSp add mod">
        <pc:chgData name="Nawel Yessad" userId="310f08a026938203" providerId="LiveId" clId="{23555509-2F37-47EA-9FA4-F5AD14439120}" dt="2023-12-16T17:51:08.995" v="14242" actId="14100"/>
        <pc:sldMkLst>
          <pc:docMk/>
          <pc:sldMk cId="2306565213" sldId="966"/>
        </pc:sldMkLst>
        <pc:spChg chg="mod">
          <ac:chgData name="Nawel Yessad" userId="310f08a026938203" providerId="LiveId" clId="{23555509-2F37-47EA-9FA4-F5AD14439120}" dt="2023-12-16T17:50:56.096" v="14241" actId="113"/>
          <ac:spMkLst>
            <pc:docMk/>
            <pc:sldMk cId="2306565213" sldId="966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5T14:13:26.437" v="1841" actId="478"/>
          <ac:spMkLst>
            <pc:docMk/>
            <pc:sldMk cId="2306565213" sldId="966"/>
            <ac:spMk id="3" creationId="{052B5A0B-526B-F332-DDF9-8ED7AE972A78}"/>
          </ac:spMkLst>
        </pc:spChg>
        <pc:spChg chg="del">
          <ac:chgData name="Nawel Yessad" userId="310f08a026938203" providerId="LiveId" clId="{23555509-2F37-47EA-9FA4-F5AD14439120}" dt="2023-12-15T14:13:26.437" v="1841" actId="478"/>
          <ac:spMkLst>
            <pc:docMk/>
            <pc:sldMk cId="2306565213" sldId="966"/>
            <ac:spMk id="4" creationId="{DD89DF4A-3685-24A6-F4E5-4D44F865D465}"/>
          </ac:spMkLst>
        </pc:spChg>
        <pc:spChg chg="add del mod">
          <ac:chgData name="Nawel Yessad" userId="310f08a026938203" providerId="LiveId" clId="{23555509-2F37-47EA-9FA4-F5AD14439120}" dt="2023-12-15T16:49:20.230" v="5655" actId="478"/>
          <ac:spMkLst>
            <pc:docMk/>
            <pc:sldMk cId="2306565213" sldId="966"/>
            <ac:spMk id="5" creationId="{DC3E4C77-A31A-73FB-61B3-E3D146EB71D4}"/>
          </ac:spMkLst>
        </pc:spChg>
        <pc:spChg chg="del">
          <ac:chgData name="Nawel Yessad" userId="310f08a026938203" providerId="LiveId" clId="{23555509-2F37-47EA-9FA4-F5AD14439120}" dt="2023-12-15T14:13:21.528" v="1839" actId="478"/>
          <ac:spMkLst>
            <pc:docMk/>
            <pc:sldMk cId="2306565213" sldId="966"/>
            <ac:spMk id="7" creationId="{19508E74-24E6-1389-D211-E107A8F89343}"/>
          </ac:spMkLst>
        </pc:spChg>
        <pc:spChg chg="add del mod">
          <ac:chgData name="Nawel Yessad" userId="310f08a026938203" providerId="LiveId" clId="{23555509-2F37-47EA-9FA4-F5AD14439120}" dt="2023-12-15T16:49:23.938" v="5656" actId="478"/>
          <ac:spMkLst>
            <pc:docMk/>
            <pc:sldMk cId="2306565213" sldId="966"/>
            <ac:spMk id="8" creationId="{710E784A-E6E0-4F1D-696B-C03D6C554683}"/>
          </ac:spMkLst>
        </pc:spChg>
        <pc:spChg chg="del">
          <ac:chgData name="Nawel Yessad" userId="310f08a026938203" providerId="LiveId" clId="{23555509-2F37-47EA-9FA4-F5AD14439120}" dt="2023-12-15T14:13:13.685" v="1837" actId="478"/>
          <ac:spMkLst>
            <pc:docMk/>
            <pc:sldMk cId="2306565213" sldId="966"/>
            <ac:spMk id="10" creationId="{56CEB56F-E701-408B-6B52-90307036A7F2}"/>
          </ac:spMkLst>
        </pc:spChg>
        <pc:spChg chg="add del mod">
          <ac:chgData name="Nawel Yessad" userId="310f08a026938203" providerId="LiveId" clId="{23555509-2F37-47EA-9FA4-F5AD14439120}" dt="2023-12-15T16:49:18.195" v="5654" actId="478"/>
          <ac:spMkLst>
            <pc:docMk/>
            <pc:sldMk cId="2306565213" sldId="966"/>
            <ac:spMk id="11" creationId="{3EB777EA-A00A-91AC-41A4-D0303E4C97D5}"/>
          </ac:spMkLst>
        </pc:spChg>
        <pc:spChg chg="add del">
          <ac:chgData name="Nawel Yessad" userId="310f08a026938203" providerId="LiveId" clId="{23555509-2F37-47EA-9FA4-F5AD14439120}" dt="2023-12-15T15:36:32.911" v="2106" actId="22"/>
          <ac:spMkLst>
            <pc:docMk/>
            <pc:sldMk cId="2306565213" sldId="966"/>
            <ac:spMk id="14" creationId="{D8F432AD-4189-6384-DAFE-D25637547ECE}"/>
          </ac:spMkLst>
        </pc:spChg>
        <pc:spChg chg="add mod">
          <ac:chgData name="Nawel Yessad" userId="310f08a026938203" providerId="LiveId" clId="{23555509-2F37-47EA-9FA4-F5AD14439120}" dt="2023-12-15T16:40:17.439" v="5645" actId="21"/>
          <ac:spMkLst>
            <pc:docMk/>
            <pc:sldMk cId="2306565213" sldId="966"/>
            <ac:spMk id="15" creationId="{EC157FD4-31F8-72E7-EB36-D6FC0203831F}"/>
          </ac:spMkLst>
        </pc:spChg>
        <pc:spChg chg="add del mod">
          <ac:chgData name="Nawel Yessad" userId="310f08a026938203" providerId="LiveId" clId="{23555509-2F37-47EA-9FA4-F5AD14439120}" dt="2023-12-16T03:43:38.991" v="8142" actId="21"/>
          <ac:spMkLst>
            <pc:docMk/>
            <pc:sldMk cId="2306565213" sldId="966"/>
            <ac:spMk id="17" creationId="{19307F80-4EDB-F4C2-BB2A-1204D5FCE36D}"/>
          </ac:spMkLst>
        </pc:spChg>
        <pc:spChg chg="add del mod">
          <ac:chgData name="Nawel Yessad" userId="310f08a026938203" providerId="LiveId" clId="{23555509-2F37-47EA-9FA4-F5AD14439120}" dt="2023-12-16T03:43:38.991" v="8142" actId="21"/>
          <ac:spMkLst>
            <pc:docMk/>
            <pc:sldMk cId="2306565213" sldId="966"/>
            <ac:spMk id="19" creationId="{2425B8CE-9AC3-63D1-3728-E9E0BBAF2F82}"/>
          </ac:spMkLst>
        </pc:spChg>
        <pc:spChg chg="add del mod">
          <ac:chgData name="Nawel Yessad" userId="310f08a026938203" providerId="LiveId" clId="{23555509-2F37-47EA-9FA4-F5AD14439120}" dt="2023-12-16T03:43:38.991" v="8142" actId="21"/>
          <ac:spMkLst>
            <pc:docMk/>
            <pc:sldMk cId="2306565213" sldId="966"/>
            <ac:spMk id="21" creationId="{B7E62DCC-DA57-22C4-4897-24E751EB8A45}"/>
          </ac:spMkLst>
        </pc:spChg>
        <pc:spChg chg="add del mod">
          <ac:chgData name="Nawel Yessad" userId="310f08a026938203" providerId="LiveId" clId="{23555509-2F37-47EA-9FA4-F5AD14439120}" dt="2023-12-16T03:43:38.991" v="8142" actId="21"/>
          <ac:spMkLst>
            <pc:docMk/>
            <pc:sldMk cId="2306565213" sldId="966"/>
            <ac:spMk id="25" creationId="{6E293D29-20FD-F3F1-267A-737F9C8B1CD1}"/>
          </ac:spMkLst>
        </pc:spChg>
        <pc:spChg chg="mod">
          <ac:chgData name="Nawel Yessad" userId="310f08a026938203" providerId="LiveId" clId="{23555509-2F37-47EA-9FA4-F5AD14439120}" dt="2023-12-16T03:42:50.102" v="8095" actId="20577"/>
          <ac:spMkLst>
            <pc:docMk/>
            <pc:sldMk cId="2306565213" sldId="966"/>
            <ac:spMk id="46" creationId="{00000000-0000-0000-0000-000000000000}"/>
          </ac:spMkLst>
        </pc:spChg>
        <pc:picChg chg="add del mod">
          <ac:chgData name="Nawel Yessad" userId="310f08a026938203" providerId="LiveId" clId="{23555509-2F37-47EA-9FA4-F5AD14439120}" dt="2023-12-16T03:43:38.991" v="8142" actId="21"/>
          <ac:picMkLst>
            <pc:docMk/>
            <pc:sldMk cId="2306565213" sldId="966"/>
            <ac:picMk id="23" creationId="{97FA8958-3E87-FD8A-D796-321EE2D04231}"/>
          </ac:picMkLst>
        </pc:picChg>
        <pc:picChg chg="add mod">
          <ac:chgData name="Nawel Yessad" userId="310f08a026938203" providerId="LiveId" clId="{23555509-2F37-47EA-9FA4-F5AD14439120}" dt="2023-12-16T17:51:08.995" v="14242" actId="14100"/>
          <ac:picMkLst>
            <pc:docMk/>
            <pc:sldMk cId="2306565213" sldId="966"/>
            <ac:picMk id="27" creationId="{C151D8B9-7568-2C85-DA0A-6F6E04E466F0}"/>
          </ac:picMkLst>
        </pc:picChg>
        <pc:cxnChg chg="del mod">
          <ac:chgData name="Nawel Yessad" userId="310f08a026938203" providerId="LiveId" clId="{23555509-2F37-47EA-9FA4-F5AD14439120}" dt="2023-12-15T14:13:23.048" v="1840" actId="478"/>
          <ac:cxnSpMkLst>
            <pc:docMk/>
            <pc:sldMk cId="2306565213" sldId="966"/>
            <ac:cxnSpMk id="6" creationId="{0C4E9F28-8486-319F-A52B-1497E4550553}"/>
          </ac:cxnSpMkLst>
        </pc:cxnChg>
        <pc:cxnChg chg="add del mod">
          <ac:chgData name="Nawel Yessad" userId="310f08a026938203" providerId="LiveId" clId="{23555509-2F37-47EA-9FA4-F5AD14439120}" dt="2023-12-15T16:49:16.460" v="5653" actId="478"/>
          <ac:cxnSpMkLst>
            <pc:docMk/>
            <pc:sldMk cId="2306565213" sldId="966"/>
            <ac:cxnSpMk id="9" creationId="{CADEEEBD-DCFE-4F38-8DAC-76196AA88EBF}"/>
          </ac:cxnSpMkLst>
        </pc:cxnChg>
      </pc:sldChg>
      <pc:sldChg chg="addSp delSp modSp add mod">
        <pc:chgData name="Nawel Yessad" userId="310f08a026938203" providerId="LiveId" clId="{23555509-2F37-47EA-9FA4-F5AD14439120}" dt="2023-12-16T17:53:36.712" v="14262" actId="113"/>
        <pc:sldMkLst>
          <pc:docMk/>
          <pc:sldMk cId="2072502232" sldId="967"/>
        </pc:sldMkLst>
        <pc:spChg chg="mod">
          <ac:chgData name="Nawel Yessad" userId="310f08a026938203" providerId="LiveId" clId="{23555509-2F37-47EA-9FA4-F5AD14439120}" dt="2023-12-16T17:53:36.712" v="14262" actId="113"/>
          <ac:spMkLst>
            <pc:docMk/>
            <pc:sldMk cId="2072502232" sldId="967"/>
            <ac:spMk id="2" creationId="{00000000-0000-0000-0000-000000000000}"/>
          </ac:spMkLst>
        </pc:spChg>
        <pc:spChg chg="add mod">
          <ac:chgData name="Nawel Yessad" userId="310f08a026938203" providerId="LiveId" clId="{23555509-2F37-47EA-9FA4-F5AD14439120}" dt="2023-12-15T17:13:27.004" v="6046" actId="21"/>
          <ac:spMkLst>
            <pc:docMk/>
            <pc:sldMk cId="2072502232" sldId="967"/>
            <ac:spMk id="4" creationId="{52A5CCD2-F886-D20F-CAD0-F03E981BF703}"/>
          </ac:spMkLst>
        </pc:spChg>
        <pc:spChg chg="add del mod">
          <ac:chgData name="Nawel Yessad" userId="310f08a026938203" providerId="LiveId" clId="{23555509-2F37-47EA-9FA4-F5AD14439120}" dt="2023-12-16T04:33:32.619" v="11802" actId="478"/>
          <ac:spMkLst>
            <pc:docMk/>
            <pc:sldMk cId="2072502232" sldId="967"/>
            <ac:spMk id="6" creationId="{BF028150-B255-F85C-6839-44A1B6181F74}"/>
          </ac:spMkLst>
        </pc:spChg>
        <pc:spChg chg="add mod">
          <ac:chgData name="Nawel Yessad" userId="310f08a026938203" providerId="LiveId" clId="{23555509-2F37-47EA-9FA4-F5AD14439120}" dt="2023-12-16T04:35:00.874" v="11813" actId="1076"/>
          <ac:spMkLst>
            <pc:docMk/>
            <pc:sldMk cId="2072502232" sldId="967"/>
            <ac:spMk id="7" creationId="{78742771-D9B3-326B-85E2-D17780119F28}"/>
          </ac:spMkLst>
        </pc:spChg>
        <pc:spChg chg="mod">
          <ac:chgData name="Nawel Yessad" userId="310f08a026938203" providerId="LiveId" clId="{23555509-2F37-47EA-9FA4-F5AD14439120}" dt="2023-12-15T14:45:22.233" v="1941" actId="6549"/>
          <ac:spMkLst>
            <pc:docMk/>
            <pc:sldMk cId="2072502232" sldId="967"/>
            <ac:spMk id="46" creationId="{00000000-0000-0000-0000-000000000000}"/>
          </ac:spMkLst>
        </pc:spChg>
        <pc:picChg chg="add mod">
          <ac:chgData name="Nawel Yessad" userId="310f08a026938203" providerId="LiveId" clId="{23555509-2F37-47EA-9FA4-F5AD14439120}" dt="2023-12-16T04:35:03.004" v="11814" actId="1076"/>
          <ac:picMkLst>
            <pc:docMk/>
            <pc:sldMk cId="2072502232" sldId="967"/>
            <ac:picMk id="9" creationId="{1B8BC219-16C0-0D8A-D0EB-BCF631F7E8AF}"/>
          </ac:picMkLst>
        </pc:picChg>
      </pc:sldChg>
      <pc:sldChg chg="addSp delSp modSp add mod">
        <pc:chgData name="Nawel Yessad" userId="310f08a026938203" providerId="LiveId" clId="{23555509-2F37-47EA-9FA4-F5AD14439120}" dt="2023-12-16T17:54:13.057" v="14264" actId="113"/>
        <pc:sldMkLst>
          <pc:docMk/>
          <pc:sldMk cId="3301264891" sldId="968"/>
        </pc:sldMkLst>
        <pc:spChg chg="mod">
          <ac:chgData name="Nawel Yessad" userId="310f08a026938203" providerId="LiveId" clId="{23555509-2F37-47EA-9FA4-F5AD14439120}" dt="2023-12-16T17:54:13.057" v="14264" actId="113"/>
          <ac:spMkLst>
            <pc:docMk/>
            <pc:sldMk cId="3301264891" sldId="968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5T14:48:19.721" v="1989" actId="478"/>
          <ac:spMkLst>
            <pc:docMk/>
            <pc:sldMk cId="3301264891" sldId="968"/>
            <ac:spMk id="4" creationId="{52A5CCD2-F886-D20F-CAD0-F03E981BF703}"/>
          </ac:spMkLst>
        </pc:spChg>
        <pc:spChg chg="add del mod">
          <ac:chgData name="Nawel Yessad" userId="310f08a026938203" providerId="LiveId" clId="{23555509-2F37-47EA-9FA4-F5AD14439120}" dt="2023-12-15T17:20:50.375" v="7106"/>
          <ac:spMkLst>
            <pc:docMk/>
            <pc:sldMk cId="3301264891" sldId="968"/>
            <ac:spMk id="5" creationId="{A0F05DE4-4783-B0D1-5FC2-79BC0D4CC58A}"/>
          </ac:spMkLst>
        </pc:spChg>
        <pc:spChg chg="add del mod">
          <ac:chgData name="Nawel Yessad" userId="310f08a026938203" providerId="LiveId" clId="{23555509-2F37-47EA-9FA4-F5AD14439120}" dt="2023-12-16T04:38:56.959" v="12523" actId="478"/>
          <ac:spMkLst>
            <pc:docMk/>
            <pc:sldMk cId="3301264891" sldId="968"/>
            <ac:spMk id="7" creationId="{3802FDF9-DD84-2022-399A-A6735203EAEC}"/>
          </ac:spMkLst>
        </pc:spChg>
        <pc:spChg chg="add mod">
          <ac:chgData name="Nawel Yessad" userId="310f08a026938203" providerId="LiveId" clId="{23555509-2F37-47EA-9FA4-F5AD14439120}" dt="2023-12-16T04:38:23.999" v="12519" actId="207"/>
          <ac:spMkLst>
            <pc:docMk/>
            <pc:sldMk cId="3301264891" sldId="968"/>
            <ac:spMk id="8" creationId="{788F8312-7A81-20F3-5909-88FC0FE3EA92}"/>
          </ac:spMkLst>
        </pc:spChg>
        <pc:spChg chg="mod">
          <ac:chgData name="Nawel Yessad" userId="310f08a026938203" providerId="LiveId" clId="{23555509-2F37-47EA-9FA4-F5AD14439120}" dt="2023-12-15T14:49:00.212" v="1994" actId="1076"/>
          <ac:spMkLst>
            <pc:docMk/>
            <pc:sldMk cId="3301264891" sldId="968"/>
            <ac:spMk id="46" creationId="{00000000-0000-0000-0000-000000000000}"/>
          </ac:spMkLst>
        </pc:spChg>
      </pc:sldChg>
      <pc:sldChg chg="addSp delSp modSp add mod">
        <pc:chgData name="Nawel Yessad" userId="310f08a026938203" providerId="LiveId" clId="{23555509-2F37-47EA-9FA4-F5AD14439120}" dt="2023-12-16T17:55:16.423" v="14271" actId="113"/>
        <pc:sldMkLst>
          <pc:docMk/>
          <pc:sldMk cId="1713668322" sldId="969"/>
        </pc:sldMkLst>
        <pc:spChg chg="mod">
          <ac:chgData name="Nawel Yessad" userId="310f08a026938203" providerId="LiveId" clId="{23555509-2F37-47EA-9FA4-F5AD14439120}" dt="2023-12-16T17:55:16.423" v="14271" actId="113"/>
          <ac:spMkLst>
            <pc:docMk/>
            <pc:sldMk cId="1713668322" sldId="969"/>
            <ac:spMk id="2" creationId="{00000000-0000-0000-0000-000000000000}"/>
          </ac:spMkLst>
        </pc:spChg>
        <pc:spChg chg="add del mod">
          <ac:chgData name="Nawel Yessad" userId="310f08a026938203" providerId="LiveId" clId="{23555509-2F37-47EA-9FA4-F5AD14439120}" dt="2023-12-15T17:23:42.542" v="7331" actId="478"/>
          <ac:spMkLst>
            <pc:docMk/>
            <pc:sldMk cId="1713668322" sldId="969"/>
            <ac:spMk id="4" creationId="{184A8E81-BF0B-6BF5-A580-51F9016F146B}"/>
          </ac:spMkLst>
        </pc:spChg>
        <pc:spChg chg="del">
          <ac:chgData name="Nawel Yessad" userId="310f08a026938203" providerId="LiveId" clId="{23555509-2F37-47EA-9FA4-F5AD14439120}" dt="2023-12-15T14:51:47.255" v="1998" actId="478"/>
          <ac:spMkLst>
            <pc:docMk/>
            <pc:sldMk cId="1713668322" sldId="969"/>
            <ac:spMk id="5" creationId="{A0F05DE4-4783-B0D1-5FC2-79BC0D4CC58A}"/>
          </ac:spMkLst>
        </pc:spChg>
        <pc:spChg chg="add del mod">
          <ac:chgData name="Nawel Yessad" userId="310f08a026938203" providerId="LiveId" clId="{23555509-2F37-47EA-9FA4-F5AD14439120}" dt="2023-12-15T17:22:26.279" v="7215" actId="478"/>
          <ac:spMkLst>
            <pc:docMk/>
            <pc:sldMk cId="1713668322" sldId="969"/>
            <ac:spMk id="7" creationId="{8540735D-FBC1-0C2F-7A48-5C8AC9508BDB}"/>
          </ac:spMkLst>
        </pc:spChg>
        <pc:spChg chg="add del mod">
          <ac:chgData name="Nawel Yessad" userId="310f08a026938203" providerId="LiveId" clId="{23555509-2F37-47EA-9FA4-F5AD14439120}" dt="2023-12-16T06:20:27.303" v="13130" actId="478"/>
          <ac:spMkLst>
            <pc:docMk/>
            <pc:sldMk cId="1713668322" sldId="969"/>
            <ac:spMk id="11" creationId="{FDDFE1DB-11B6-7EC8-5638-A7338D49F6CB}"/>
          </ac:spMkLst>
        </pc:spChg>
        <pc:spChg chg="mod">
          <ac:chgData name="Nawel Yessad" userId="310f08a026938203" providerId="LiveId" clId="{23555509-2F37-47EA-9FA4-F5AD14439120}" dt="2023-12-16T06:18:56.265" v="12767" actId="20577"/>
          <ac:spMkLst>
            <pc:docMk/>
            <pc:sldMk cId="1713668322" sldId="969"/>
            <ac:spMk id="46" creationId="{00000000-0000-0000-0000-000000000000}"/>
          </ac:spMkLst>
        </pc:spChg>
        <pc:picChg chg="add del mod">
          <ac:chgData name="Nawel Yessad" userId="310f08a026938203" providerId="LiveId" clId="{23555509-2F37-47EA-9FA4-F5AD14439120}" dt="2023-12-16T06:20:56.253" v="13133" actId="478"/>
          <ac:picMkLst>
            <pc:docMk/>
            <pc:sldMk cId="1713668322" sldId="969"/>
            <ac:picMk id="9" creationId="{2B39D29A-EC7E-CF38-7208-A97CAC0C3104}"/>
          </ac:picMkLst>
        </pc:picChg>
      </pc:sldChg>
      <pc:sldChg chg="addSp delSp modSp add mod">
        <pc:chgData name="Nawel Yessad" userId="310f08a026938203" providerId="LiveId" clId="{23555509-2F37-47EA-9FA4-F5AD14439120}" dt="2023-12-16T17:56:55.660" v="14278" actId="113"/>
        <pc:sldMkLst>
          <pc:docMk/>
          <pc:sldMk cId="2249886635" sldId="970"/>
        </pc:sldMkLst>
        <pc:spChg chg="mod">
          <ac:chgData name="Nawel Yessad" userId="310f08a026938203" providerId="LiveId" clId="{23555509-2F37-47EA-9FA4-F5AD14439120}" dt="2023-12-16T17:56:55.660" v="14278" actId="113"/>
          <ac:spMkLst>
            <pc:docMk/>
            <pc:sldMk cId="2249886635" sldId="970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5T14:59:05.146" v="2062" actId="478"/>
          <ac:spMkLst>
            <pc:docMk/>
            <pc:sldMk cId="2249886635" sldId="970"/>
            <ac:spMk id="4" creationId="{184A8E81-BF0B-6BF5-A580-51F9016F146B}"/>
          </ac:spMkLst>
        </pc:spChg>
        <pc:spChg chg="add del mod">
          <ac:chgData name="Nawel Yessad" userId="310f08a026938203" providerId="LiveId" clId="{23555509-2F37-47EA-9FA4-F5AD14439120}" dt="2023-12-16T06:39:40.847" v="13759" actId="478"/>
          <ac:spMkLst>
            <pc:docMk/>
            <pc:sldMk cId="2249886635" sldId="970"/>
            <ac:spMk id="11" creationId="{22307EBE-EF05-306F-6FA4-23191E574012}"/>
          </ac:spMkLst>
        </pc:spChg>
        <pc:spChg chg="add mod">
          <ac:chgData name="Nawel Yessad" userId="310f08a026938203" providerId="LiveId" clId="{23555509-2F37-47EA-9FA4-F5AD14439120}" dt="2023-12-16T06:46:16.170" v="13881" actId="1076"/>
          <ac:spMkLst>
            <pc:docMk/>
            <pc:sldMk cId="2249886635" sldId="970"/>
            <ac:spMk id="12" creationId="{A1F56FCC-4983-CE94-D21D-FBE62872FC14}"/>
          </ac:spMkLst>
        </pc:spChg>
        <pc:spChg chg="add mod">
          <ac:chgData name="Nawel Yessad" userId="310f08a026938203" providerId="LiveId" clId="{23555509-2F37-47EA-9FA4-F5AD14439120}" dt="2023-12-16T06:46:19.316" v="13882" actId="1076"/>
          <ac:spMkLst>
            <pc:docMk/>
            <pc:sldMk cId="2249886635" sldId="970"/>
            <ac:spMk id="14" creationId="{AD9ECA55-AA9A-AF16-889B-05809AD53CBD}"/>
          </ac:spMkLst>
        </pc:spChg>
        <pc:spChg chg="add mod">
          <ac:chgData name="Nawel Yessad" userId="310f08a026938203" providerId="LiveId" clId="{23555509-2F37-47EA-9FA4-F5AD14439120}" dt="2023-12-16T06:47:38.768" v="13888" actId="1076"/>
          <ac:spMkLst>
            <pc:docMk/>
            <pc:sldMk cId="2249886635" sldId="970"/>
            <ac:spMk id="15" creationId="{ABF97CE9-A1D1-B435-AF73-3DBDE1E2DDF6}"/>
          </ac:spMkLst>
        </pc:spChg>
        <pc:spChg chg="add mod">
          <ac:chgData name="Nawel Yessad" userId="310f08a026938203" providerId="LiveId" clId="{23555509-2F37-47EA-9FA4-F5AD14439120}" dt="2023-12-16T06:46:23.987" v="13883" actId="1076"/>
          <ac:spMkLst>
            <pc:docMk/>
            <pc:sldMk cId="2249886635" sldId="970"/>
            <ac:spMk id="16" creationId="{1BC8FA46-0AE2-A9F0-D6A8-379ACAC5D8CB}"/>
          </ac:spMkLst>
        </pc:spChg>
        <pc:spChg chg="mod">
          <ac:chgData name="Nawel Yessad" userId="310f08a026938203" providerId="LiveId" clId="{23555509-2F37-47EA-9FA4-F5AD14439120}" dt="2023-12-15T14:58:49.757" v="2059" actId="20577"/>
          <ac:spMkLst>
            <pc:docMk/>
            <pc:sldMk cId="2249886635" sldId="970"/>
            <ac:spMk id="46" creationId="{00000000-0000-0000-0000-000000000000}"/>
          </ac:spMkLst>
        </pc:spChg>
        <pc:picChg chg="add del mod">
          <ac:chgData name="Nawel Yessad" userId="310f08a026938203" providerId="LiveId" clId="{23555509-2F37-47EA-9FA4-F5AD14439120}" dt="2023-12-16T06:46:07.865" v="13880" actId="478"/>
          <ac:picMkLst>
            <pc:docMk/>
            <pc:sldMk cId="2249886635" sldId="970"/>
            <ac:picMk id="5" creationId="{93C0279C-6725-DA9A-27B7-5FE938183605}"/>
          </ac:picMkLst>
        </pc:picChg>
        <pc:picChg chg="add del mod">
          <ac:chgData name="Nawel Yessad" userId="310f08a026938203" providerId="LiveId" clId="{23555509-2F37-47EA-9FA4-F5AD14439120}" dt="2023-12-16T06:47:25.698" v="13885" actId="478"/>
          <ac:picMkLst>
            <pc:docMk/>
            <pc:sldMk cId="2249886635" sldId="970"/>
            <ac:picMk id="7" creationId="{3FA66A9E-DA1E-304B-8D0C-0039B12E5A57}"/>
          </ac:picMkLst>
        </pc:picChg>
        <pc:picChg chg="add del mod">
          <ac:chgData name="Nawel Yessad" userId="310f08a026938203" providerId="LiveId" clId="{23555509-2F37-47EA-9FA4-F5AD14439120}" dt="2023-12-16T06:47:30.255" v="13886" actId="478"/>
          <ac:picMkLst>
            <pc:docMk/>
            <pc:sldMk cId="2249886635" sldId="970"/>
            <ac:picMk id="9" creationId="{B3477F63-32B6-9C97-0D05-8491BA75D326}"/>
          </ac:picMkLst>
        </pc:picChg>
      </pc:sldChg>
      <pc:sldChg chg="delSp modSp add del mod">
        <pc:chgData name="Nawel Yessad" userId="310f08a026938203" providerId="LiveId" clId="{23555509-2F37-47EA-9FA4-F5AD14439120}" dt="2023-12-16T04:22:44.496" v="10758" actId="47"/>
        <pc:sldMkLst>
          <pc:docMk/>
          <pc:sldMk cId="3622090023" sldId="971"/>
        </pc:sldMkLst>
        <pc:spChg chg="del mod">
          <ac:chgData name="Nawel Yessad" userId="310f08a026938203" providerId="LiveId" clId="{23555509-2F37-47EA-9FA4-F5AD14439120}" dt="2023-12-16T04:22:38.223" v="10755" actId="21"/>
          <ac:spMkLst>
            <pc:docMk/>
            <pc:sldMk cId="3622090023" sldId="971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5T15:36:49.108" v="2110" actId="478"/>
          <ac:spMkLst>
            <pc:docMk/>
            <pc:sldMk cId="3622090023" sldId="971"/>
            <ac:spMk id="5" creationId="{DC3E4C77-A31A-73FB-61B3-E3D146EB71D4}"/>
          </ac:spMkLst>
        </pc:spChg>
        <pc:spChg chg="del">
          <ac:chgData name="Nawel Yessad" userId="310f08a026938203" providerId="LiveId" clId="{23555509-2F37-47EA-9FA4-F5AD14439120}" dt="2023-12-15T15:36:46.957" v="2109" actId="478"/>
          <ac:spMkLst>
            <pc:docMk/>
            <pc:sldMk cId="3622090023" sldId="971"/>
            <ac:spMk id="8" creationId="{710E784A-E6E0-4F1D-696B-C03D6C554683}"/>
          </ac:spMkLst>
        </pc:spChg>
        <pc:cxnChg chg="del mod">
          <ac:chgData name="Nawel Yessad" userId="310f08a026938203" providerId="LiveId" clId="{23555509-2F37-47EA-9FA4-F5AD14439120}" dt="2023-12-15T15:36:50.678" v="2111" actId="478"/>
          <ac:cxnSpMkLst>
            <pc:docMk/>
            <pc:sldMk cId="3622090023" sldId="971"/>
            <ac:cxnSpMk id="9" creationId="{CADEEEBD-DCFE-4F38-8DAC-76196AA88EBF}"/>
          </ac:cxnSpMkLst>
        </pc:cxnChg>
      </pc:sldChg>
      <pc:sldChg chg="addSp delSp modSp new del mod ord">
        <pc:chgData name="Nawel Yessad" userId="310f08a026938203" providerId="LiveId" clId="{23555509-2F37-47EA-9FA4-F5AD14439120}" dt="2023-12-16T04:30:44.996" v="11736" actId="47"/>
        <pc:sldMkLst>
          <pc:docMk/>
          <pc:sldMk cId="2196654108" sldId="972"/>
        </pc:sldMkLst>
        <pc:spChg chg="del">
          <ac:chgData name="Nawel Yessad" userId="310f08a026938203" providerId="LiveId" clId="{23555509-2F37-47EA-9FA4-F5AD14439120}" dt="2023-12-15T15:37:50.513" v="2118" actId="478"/>
          <ac:spMkLst>
            <pc:docMk/>
            <pc:sldMk cId="2196654108" sldId="972"/>
            <ac:spMk id="2" creationId="{A046C691-89A1-FC63-3CA8-1E3E016C0A4D}"/>
          </ac:spMkLst>
        </pc:spChg>
        <pc:spChg chg="del">
          <ac:chgData name="Nawel Yessad" userId="310f08a026938203" providerId="LiveId" clId="{23555509-2F37-47EA-9FA4-F5AD14439120}" dt="2023-12-15T15:37:48.665" v="2117" actId="478"/>
          <ac:spMkLst>
            <pc:docMk/>
            <pc:sldMk cId="2196654108" sldId="972"/>
            <ac:spMk id="3" creationId="{E1484566-0E36-3F14-C03F-C8BC94F0B32D}"/>
          </ac:spMkLst>
        </pc:spChg>
        <pc:spChg chg="add del mod">
          <ac:chgData name="Nawel Yessad" userId="310f08a026938203" providerId="LiveId" clId="{23555509-2F37-47EA-9FA4-F5AD14439120}" dt="2023-12-15T17:01:59" v="6012" actId="478"/>
          <ac:spMkLst>
            <pc:docMk/>
            <pc:sldMk cId="2196654108" sldId="972"/>
            <ac:spMk id="6" creationId="{C9A8AE5D-AC5E-4CDB-43CD-A56EF6CF3EF8}"/>
          </ac:spMkLst>
        </pc:spChg>
        <pc:spChg chg="add mod">
          <ac:chgData name="Nawel Yessad" userId="310f08a026938203" providerId="LiveId" clId="{23555509-2F37-47EA-9FA4-F5AD14439120}" dt="2023-12-15T16:52:42.430" v="5708" actId="20577"/>
          <ac:spMkLst>
            <pc:docMk/>
            <pc:sldMk cId="2196654108" sldId="972"/>
            <ac:spMk id="8" creationId="{88C73861-ABC2-1D3B-D362-E1FDFDFD8D92}"/>
          </ac:spMkLst>
        </pc:spChg>
      </pc:sldChg>
      <pc:sldChg chg="modSp add del mod">
        <pc:chgData name="Nawel Yessad" userId="310f08a026938203" providerId="LiveId" clId="{23555509-2F37-47EA-9FA4-F5AD14439120}" dt="2023-12-16T06:48:35.602" v="13981" actId="47"/>
        <pc:sldMkLst>
          <pc:docMk/>
          <pc:sldMk cId="1132251180" sldId="973"/>
        </pc:sldMkLst>
        <pc:spChg chg="mod">
          <ac:chgData name="Nawel Yessad" userId="310f08a026938203" providerId="LiveId" clId="{23555509-2F37-47EA-9FA4-F5AD14439120}" dt="2023-12-15T15:41:14.435" v="2135"/>
          <ac:spMkLst>
            <pc:docMk/>
            <pc:sldMk cId="1132251180" sldId="973"/>
            <ac:spMk id="2" creationId="{00000000-0000-0000-0000-000000000000}"/>
          </ac:spMkLst>
        </pc:spChg>
      </pc:sldChg>
      <pc:sldChg chg="modSp add del mod">
        <pc:chgData name="Nawel Yessad" userId="310f08a026938203" providerId="LiveId" clId="{23555509-2F37-47EA-9FA4-F5AD14439120}" dt="2023-12-16T06:59:34.828" v="14112" actId="47"/>
        <pc:sldMkLst>
          <pc:docMk/>
          <pc:sldMk cId="508572919" sldId="974"/>
        </pc:sldMkLst>
        <pc:spChg chg="mod">
          <ac:chgData name="Nawel Yessad" userId="310f08a026938203" providerId="LiveId" clId="{23555509-2F37-47EA-9FA4-F5AD14439120}" dt="2023-12-15T15:42:27.278" v="2171"/>
          <ac:spMkLst>
            <pc:docMk/>
            <pc:sldMk cId="508572919" sldId="974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5T15:41:58.933" v="2170" actId="20577"/>
          <ac:spMkLst>
            <pc:docMk/>
            <pc:sldMk cId="508572919" sldId="974"/>
            <ac:spMk id="46" creationId="{00000000-0000-0000-0000-000000000000}"/>
          </ac:spMkLst>
        </pc:spChg>
      </pc:sldChg>
      <pc:sldChg chg="modSp add del mod">
        <pc:chgData name="Nawel Yessad" userId="310f08a026938203" providerId="LiveId" clId="{23555509-2F37-47EA-9FA4-F5AD14439120}" dt="2023-12-16T06:51:17.997" v="14039" actId="47"/>
        <pc:sldMkLst>
          <pc:docMk/>
          <pc:sldMk cId="2685319933" sldId="975"/>
        </pc:sldMkLst>
        <pc:spChg chg="mod">
          <ac:chgData name="Nawel Yessad" userId="310f08a026938203" providerId="LiveId" clId="{23555509-2F37-47EA-9FA4-F5AD14439120}" dt="2023-12-16T06:51:15.099" v="14038" actId="6549"/>
          <ac:spMkLst>
            <pc:docMk/>
            <pc:sldMk cId="2685319933" sldId="975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5T15:43:04.041" v="2202" actId="20577"/>
          <ac:spMkLst>
            <pc:docMk/>
            <pc:sldMk cId="2685319933" sldId="975"/>
            <ac:spMk id="46" creationId="{00000000-0000-0000-0000-000000000000}"/>
          </ac:spMkLst>
        </pc:spChg>
      </pc:sldChg>
      <pc:sldChg chg="addSp delSp modSp add mod ord">
        <pc:chgData name="Nawel Yessad" userId="310f08a026938203" providerId="LiveId" clId="{23555509-2F37-47EA-9FA4-F5AD14439120}" dt="2023-12-16T17:51:16.042" v="14243" actId="6549"/>
        <pc:sldMkLst>
          <pc:docMk/>
          <pc:sldMk cId="2124830998" sldId="976"/>
        </pc:sldMkLst>
        <pc:spChg chg="mod">
          <ac:chgData name="Nawel Yessad" userId="310f08a026938203" providerId="LiveId" clId="{23555509-2F37-47EA-9FA4-F5AD14439120}" dt="2023-12-16T17:51:16.042" v="14243" actId="6549"/>
          <ac:spMkLst>
            <pc:docMk/>
            <pc:sldMk cId="2124830998" sldId="976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03:47:52.911" v="8240" actId="20577"/>
          <ac:spMkLst>
            <pc:docMk/>
            <pc:sldMk cId="2124830998" sldId="976"/>
            <ac:spMk id="46" creationId="{00000000-0000-0000-0000-000000000000}"/>
          </ac:spMkLst>
        </pc:spChg>
        <pc:picChg chg="add del mod">
          <ac:chgData name="Nawel Yessad" userId="310f08a026938203" providerId="LiveId" clId="{23555509-2F37-47EA-9FA4-F5AD14439120}" dt="2023-12-16T04:00:29.338" v="9718" actId="478"/>
          <ac:picMkLst>
            <pc:docMk/>
            <pc:sldMk cId="2124830998" sldId="976"/>
            <ac:picMk id="4" creationId="{C720E28E-ED7C-088A-EB03-B85F0749990A}"/>
          </ac:picMkLst>
        </pc:picChg>
        <pc:picChg chg="add del mod">
          <ac:chgData name="Nawel Yessad" userId="310f08a026938203" providerId="LiveId" clId="{23555509-2F37-47EA-9FA4-F5AD14439120}" dt="2023-12-16T04:00:33" v="9720" actId="478"/>
          <ac:picMkLst>
            <pc:docMk/>
            <pc:sldMk cId="2124830998" sldId="976"/>
            <ac:picMk id="6" creationId="{16ABD33A-54EF-4022-4106-990517FBB1F0}"/>
          </ac:picMkLst>
        </pc:picChg>
        <pc:picChg chg="add del mod">
          <ac:chgData name="Nawel Yessad" userId="310f08a026938203" providerId="LiveId" clId="{23555509-2F37-47EA-9FA4-F5AD14439120}" dt="2023-12-16T04:00:31.586" v="9719" actId="478"/>
          <ac:picMkLst>
            <pc:docMk/>
            <pc:sldMk cId="2124830998" sldId="976"/>
            <ac:picMk id="8" creationId="{41F6A4F3-2700-D027-2EE2-A0097B14AF1E}"/>
          </ac:picMkLst>
        </pc:picChg>
        <pc:picChg chg="add del mod">
          <ac:chgData name="Nawel Yessad" userId="310f08a026938203" providerId="LiveId" clId="{23555509-2F37-47EA-9FA4-F5AD14439120}" dt="2023-12-16T03:47:57.948" v="8241" actId="21"/>
          <ac:picMkLst>
            <pc:docMk/>
            <pc:sldMk cId="2124830998" sldId="976"/>
            <ac:picMk id="10" creationId="{B6AB64F2-57B4-F53F-CCA9-6BF668A3F64E}"/>
          </ac:picMkLst>
        </pc:picChg>
        <pc:picChg chg="add del mod">
          <ac:chgData name="Nawel Yessad" userId="310f08a026938203" providerId="LiveId" clId="{23555509-2F37-47EA-9FA4-F5AD14439120}" dt="2023-12-16T03:47:57.948" v="8241" actId="21"/>
          <ac:picMkLst>
            <pc:docMk/>
            <pc:sldMk cId="2124830998" sldId="976"/>
            <ac:picMk id="12" creationId="{3D3FD6B6-2AE4-2A5B-FC81-4E738651025E}"/>
          </ac:picMkLst>
        </pc:picChg>
      </pc:sldChg>
      <pc:sldChg chg="addSp delSp modSp new del mod">
        <pc:chgData name="Nawel Yessad" userId="310f08a026938203" providerId="LiveId" clId="{23555509-2F37-47EA-9FA4-F5AD14439120}" dt="2023-12-16T07:01:18.608" v="14120" actId="47"/>
        <pc:sldMkLst>
          <pc:docMk/>
          <pc:sldMk cId="2560661834" sldId="977"/>
        </pc:sldMkLst>
        <pc:spChg chg="del">
          <ac:chgData name="Nawel Yessad" userId="310f08a026938203" providerId="LiveId" clId="{23555509-2F37-47EA-9FA4-F5AD14439120}" dt="2023-12-15T18:14:44.291" v="7353" actId="478"/>
          <ac:spMkLst>
            <pc:docMk/>
            <pc:sldMk cId="2560661834" sldId="977"/>
            <ac:spMk id="2" creationId="{14EC02C7-C1F4-7D36-CA58-10955D0AC2DD}"/>
          </ac:spMkLst>
        </pc:spChg>
        <pc:picChg chg="add del mod">
          <ac:chgData name="Nawel Yessad" userId="310f08a026938203" providerId="LiveId" clId="{23555509-2F37-47EA-9FA4-F5AD14439120}" dt="2023-12-16T07:00:03.950" v="14113" actId="478"/>
          <ac:picMkLst>
            <pc:docMk/>
            <pc:sldMk cId="2560661834" sldId="977"/>
            <ac:picMk id="5" creationId="{64332EDE-407E-431C-DAC5-C15BC97D93CC}"/>
          </ac:picMkLst>
        </pc:picChg>
        <pc:picChg chg="add del mod">
          <ac:chgData name="Nawel Yessad" userId="310f08a026938203" providerId="LiveId" clId="{23555509-2F37-47EA-9FA4-F5AD14439120}" dt="2023-12-16T06:51:42.042" v="14061" actId="21"/>
          <ac:picMkLst>
            <pc:docMk/>
            <pc:sldMk cId="2560661834" sldId="977"/>
            <ac:picMk id="7" creationId="{58E628A8-0917-471F-252B-3DA13A6E9CD6}"/>
          </ac:picMkLst>
        </pc:picChg>
        <pc:picChg chg="add mod">
          <ac:chgData name="Nawel Yessad" userId="310f08a026938203" providerId="LiveId" clId="{23555509-2F37-47EA-9FA4-F5AD14439120}" dt="2023-12-16T06:53:31.210" v="14072" actId="1076"/>
          <ac:picMkLst>
            <pc:docMk/>
            <pc:sldMk cId="2560661834" sldId="977"/>
            <ac:picMk id="9" creationId="{A1BFFB24-400B-B5E1-6D27-84D29570D400}"/>
          </ac:picMkLst>
        </pc:picChg>
        <pc:picChg chg="add del mod">
          <ac:chgData name="Nawel Yessad" userId="310f08a026938203" providerId="LiveId" clId="{23555509-2F37-47EA-9FA4-F5AD14439120}" dt="2023-12-16T07:00:09.502" v="14114" actId="21"/>
          <ac:picMkLst>
            <pc:docMk/>
            <pc:sldMk cId="2560661834" sldId="977"/>
            <ac:picMk id="11" creationId="{D221A6B4-1406-4CA5-AD4B-C563952F26A0}"/>
          </ac:picMkLst>
        </pc:picChg>
      </pc:sldChg>
      <pc:sldChg chg="addSp delSp modSp new del mod">
        <pc:chgData name="Nawel Yessad" userId="310f08a026938203" providerId="LiveId" clId="{23555509-2F37-47EA-9FA4-F5AD14439120}" dt="2023-12-16T07:01:22.077" v="14121" actId="47"/>
        <pc:sldMkLst>
          <pc:docMk/>
          <pc:sldMk cId="4168285090" sldId="978"/>
        </pc:sldMkLst>
        <pc:spChg chg="del">
          <ac:chgData name="Nawel Yessad" userId="310f08a026938203" providerId="LiveId" clId="{23555509-2F37-47EA-9FA4-F5AD14439120}" dt="2023-12-15T18:19:10.546" v="7364" actId="478"/>
          <ac:spMkLst>
            <pc:docMk/>
            <pc:sldMk cId="4168285090" sldId="978"/>
            <ac:spMk id="2" creationId="{DAB53298-98B7-AA43-EACA-DE4B3DEC81D2}"/>
          </ac:spMkLst>
        </pc:spChg>
        <pc:picChg chg="add mod">
          <ac:chgData name="Nawel Yessad" userId="310f08a026938203" providerId="LiveId" clId="{23555509-2F37-47EA-9FA4-F5AD14439120}" dt="2023-12-15T18:19:13.278" v="7366" actId="1076"/>
          <ac:picMkLst>
            <pc:docMk/>
            <pc:sldMk cId="4168285090" sldId="978"/>
            <ac:picMk id="5" creationId="{340B5061-62D7-5A7D-E44D-B8C0962C7266}"/>
          </ac:picMkLst>
        </pc:picChg>
      </pc:sldChg>
      <pc:sldChg chg="addSp delSp modSp new del mod">
        <pc:chgData name="Nawel Yessad" userId="310f08a026938203" providerId="LiveId" clId="{23555509-2F37-47EA-9FA4-F5AD14439120}" dt="2023-12-16T07:01:48.282" v="14131" actId="47"/>
        <pc:sldMkLst>
          <pc:docMk/>
          <pc:sldMk cId="2306697480" sldId="979"/>
        </pc:sldMkLst>
        <pc:spChg chg="add del mod">
          <ac:chgData name="Nawel Yessad" userId="310f08a026938203" providerId="LiveId" clId="{23555509-2F37-47EA-9FA4-F5AD14439120}" dt="2023-12-16T07:01:46.892" v="14130" actId="478"/>
          <ac:spMkLst>
            <pc:docMk/>
            <pc:sldMk cId="2306697480" sldId="979"/>
            <ac:spMk id="6" creationId="{8A3D0C41-61AB-990E-E962-9C32C582EDB2}"/>
          </ac:spMkLst>
        </pc:spChg>
        <pc:picChg chg="add del mod">
          <ac:chgData name="Nawel Yessad" userId="310f08a026938203" providerId="LiveId" clId="{23555509-2F37-47EA-9FA4-F5AD14439120}" dt="2023-12-16T07:01:37.372" v="14126" actId="478"/>
          <ac:picMkLst>
            <pc:docMk/>
            <pc:sldMk cId="2306697480" sldId="979"/>
            <ac:picMk id="4" creationId="{78BECCA7-FA89-DDBE-5A99-B536842ABDE5}"/>
          </ac:picMkLst>
        </pc:picChg>
        <pc:picChg chg="add del mod">
          <ac:chgData name="Nawel Yessad" userId="310f08a026938203" providerId="LiveId" clId="{23555509-2F37-47EA-9FA4-F5AD14439120}" dt="2023-12-16T07:01:45.501" v="14129" actId="478"/>
          <ac:picMkLst>
            <pc:docMk/>
            <pc:sldMk cId="2306697480" sldId="979"/>
            <ac:picMk id="8" creationId="{99BF2B00-CAEA-2380-7F48-2F95AA74A30E}"/>
          </ac:picMkLst>
        </pc:picChg>
        <pc:picChg chg="add del mod">
          <ac:chgData name="Nawel Yessad" userId="310f08a026938203" providerId="LiveId" clId="{23555509-2F37-47EA-9FA4-F5AD14439120}" dt="2023-12-16T07:01:32.178" v="14124" actId="478"/>
          <ac:picMkLst>
            <pc:docMk/>
            <pc:sldMk cId="2306697480" sldId="979"/>
            <ac:picMk id="9" creationId="{80389C91-3779-D877-D384-2B7B7AC47ACC}"/>
          </ac:picMkLst>
        </pc:picChg>
        <pc:picChg chg="add del mod">
          <ac:chgData name="Nawel Yessad" userId="310f08a026938203" providerId="LiveId" clId="{23555509-2F37-47EA-9FA4-F5AD14439120}" dt="2023-12-16T07:01:38.824" v="14127" actId="478"/>
          <ac:picMkLst>
            <pc:docMk/>
            <pc:sldMk cId="2306697480" sldId="979"/>
            <ac:picMk id="10" creationId="{217B8797-6A70-A3E5-1F7A-40EE622D14EA}"/>
          </ac:picMkLst>
        </pc:picChg>
      </pc:sldChg>
      <pc:sldChg chg="addSp delSp modSp new del mod">
        <pc:chgData name="Nawel Yessad" userId="310f08a026938203" providerId="LiveId" clId="{23555509-2F37-47EA-9FA4-F5AD14439120}" dt="2023-12-16T04:22:30.675" v="10754" actId="47"/>
        <pc:sldMkLst>
          <pc:docMk/>
          <pc:sldMk cId="2592439059" sldId="980"/>
        </pc:sldMkLst>
        <pc:spChg chg="add del mod">
          <ac:chgData name="Nawel Yessad" userId="310f08a026938203" providerId="LiveId" clId="{23555509-2F37-47EA-9FA4-F5AD14439120}" dt="2023-12-16T04:20:08.981" v="10715" actId="21"/>
          <ac:spMkLst>
            <pc:docMk/>
            <pc:sldMk cId="2592439059" sldId="980"/>
            <ac:spMk id="4" creationId="{B9C92C17-CEEC-8B1C-A422-4D40D36F4F62}"/>
          </ac:spMkLst>
        </pc:spChg>
        <pc:spChg chg="add del mod">
          <ac:chgData name="Nawel Yessad" userId="310f08a026938203" providerId="LiveId" clId="{23555509-2F37-47EA-9FA4-F5AD14439120}" dt="2023-12-16T04:21:48.615" v="10745" actId="21"/>
          <ac:spMkLst>
            <pc:docMk/>
            <pc:sldMk cId="2592439059" sldId="980"/>
            <ac:spMk id="8" creationId="{CFBD3395-CC9B-4115-D2C8-7867AF67BB31}"/>
          </ac:spMkLst>
        </pc:spChg>
        <pc:picChg chg="add del mod">
          <ac:chgData name="Nawel Yessad" userId="310f08a026938203" providerId="LiveId" clId="{23555509-2F37-47EA-9FA4-F5AD14439120}" dt="2023-12-16T04:22:20.763" v="10750" actId="21"/>
          <ac:picMkLst>
            <pc:docMk/>
            <pc:sldMk cId="2592439059" sldId="980"/>
            <ac:picMk id="6" creationId="{07C9030C-0273-10DD-7B9C-5D7D6DB6F033}"/>
          </ac:picMkLst>
        </pc:picChg>
      </pc:sldChg>
      <pc:sldChg chg="addSp delSp modSp new del mod ord">
        <pc:chgData name="Nawel Yessad" userId="310f08a026938203" providerId="LiveId" clId="{23555509-2F37-47EA-9FA4-F5AD14439120}" dt="2023-12-16T07:04:41.587" v="14179" actId="47"/>
        <pc:sldMkLst>
          <pc:docMk/>
          <pc:sldMk cId="649461125" sldId="981"/>
        </pc:sldMkLst>
        <pc:spChg chg="add del mod">
          <ac:chgData name="Nawel Yessad" userId="310f08a026938203" providerId="LiveId" clId="{23555509-2F37-47EA-9FA4-F5AD14439120}" dt="2023-12-16T07:03:56.008" v="14146"/>
          <ac:spMkLst>
            <pc:docMk/>
            <pc:sldMk cId="649461125" sldId="981"/>
            <ac:spMk id="5" creationId="{0743B5A4-A0D8-3300-80B5-1F7A3B6ED06B}"/>
          </ac:spMkLst>
        </pc:spChg>
      </pc:sldChg>
      <pc:sldChg chg="addSp delSp modSp new del mod">
        <pc:chgData name="Nawel Yessad" userId="310f08a026938203" providerId="LiveId" clId="{23555509-2F37-47EA-9FA4-F5AD14439120}" dt="2023-12-16T04:11:56.537" v="10267" actId="47"/>
        <pc:sldMkLst>
          <pc:docMk/>
          <pc:sldMk cId="4064720661" sldId="982"/>
        </pc:sldMkLst>
        <pc:spChg chg="add del mod">
          <ac:chgData name="Nawel Yessad" userId="310f08a026938203" providerId="LiveId" clId="{23555509-2F37-47EA-9FA4-F5AD14439120}" dt="2023-12-16T04:05:59.417" v="9799" actId="478"/>
          <ac:spMkLst>
            <pc:docMk/>
            <pc:sldMk cId="4064720661" sldId="982"/>
            <ac:spMk id="5" creationId="{DA3A52E2-1DC2-DA06-C440-EF0059D0B201}"/>
          </ac:spMkLst>
        </pc:spChg>
        <pc:spChg chg="add del mod">
          <ac:chgData name="Nawel Yessad" userId="310f08a026938203" providerId="LiveId" clId="{23555509-2F37-47EA-9FA4-F5AD14439120}" dt="2023-12-16T04:06:16.188" v="9802"/>
          <ac:spMkLst>
            <pc:docMk/>
            <pc:sldMk cId="4064720661" sldId="982"/>
            <ac:spMk id="7" creationId="{595C5DD4-504C-1968-80C2-75850730A140}"/>
          </ac:spMkLst>
        </pc:spChg>
        <pc:spChg chg="add del mod">
          <ac:chgData name="Nawel Yessad" userId="310f08a026938203" providerId="LiveId" clId="{23555509-2F37-47EA-9FA4-F5AD14439120}" dt="2023-12-16T04:09:37.430" v="10215" actId="478"/>
          <ac:spMkLst>
            <pc:docMk/>
            <pc:sldMk cId="4064720661" sldId="982"/>
            <ac:spMk id="11" creationId="{C429648D-547B-618C-2AEE-6B273919FCB1}"/>
          </ac:spMkLst>
        </pc:spChg>
        <pc:spChg chg="add del mod">
          <ac:chgData name="Nawel Yessad" userId="310f08a026938203" providerId="LiveId" clId="{23555509-2F37-47EA-9FA4-F5AD14439120}" dt="2023-12-16T04:09:43.702" v="10217" actId="21"/>
          <ac:spMkLst>
            <pc:docMk/>
            <pc:sldMk cId="4064720661" sldId="982"/>
            <ac:spMk id="13" creationId="{1CE5B2FF-8D32-8640-D4BB-B05FAFA533B2}"/>
          </ac:spMkLst>
        </pc:spChg>
        <pc:spChg chg="add del mod">
          <ac:chgData name="Nawel Yessad" userId="310f08a026938203" providerId="LiveId" clId="{23555509-2F37-47EA-9FA4-F5AD14439120}" dt="2023-12-16T04:11:17.107" v="10241" actId="21"/>
          <ac:spMkLst>
            <pc:docMk/>
            <pc:sldMk cId="4064720661" sldId="982"/>
            <ac:spMk id="15" creationId="{A6DD1A35-E9B6-4537-BD83-717832E42357}"/>
          </ac:spMkLst>
        </pc:spChg>
        <pc:picChg chg="add del">
          <ac:chgData name="Nawel Yessad" userId="310f08a026938203" providerId="LiveId" clId="{23555509-2F37-47EA-9FA4-F5AD14439120}" dt="2023-12-16T04:07:27.990" v="9875" actId="21"/>
          <ac:picMkLst>
            <pc:docMk/>
            <pc:sldMk cId="4064720661" sldId="982"/>
            <ac:picMk id="9" creationId="{05829186-168D-83A6-7688-1A1DAC8EA8B1}"/>
          </ac:picMkLst>
        </pc:picChg>
      </pc:sldChg>
      <pc:sldChg chg="addSp modSp new del mod">
        <pc:chgData name="Nawel Yessad" userId="310f08a026938203" providerId="LiveId" clId="{23555509-2F37-47EA-9FA4-F5AD14439120}" dt="2023-12-16T06:30:43.928" v="13202" actId="2696"/>
        <pc:sldMkLst>
          <pc:docMk/>
          <pc:sldMk cId="2281860299" sldId="983"/>
        </pc:sldMkLst>
        <pc:picChg chg="add">
          <ac:chgData name="Nawel Yessad" userId="310f08a026938203" providerId="LiveId" clId="{23555509-2F37-47EA-9FA4-F5AD14439120}" dt="2023-12-16T03:25:42.101" v="7443" actId="22"/>
          <ac:picMkLst>
            <pc:docMk/>
            <pc:sldMk cId="2281860299" sldId="983"/>
            <ac:picMk id="5" creationId="{39117595-39A9-ABC4-13BD-4FA31BE234E1}"/>
          </ac:picMkLst>
        </pc:picChg>
        <pc:picChg chg="add mod">
          <ac:chgData name="Nawel Yessad" userId="310f08a026938203" providerId="LiveId" clId="{23555509-2F37-47EA-9FA4-F5AD14439120}" dt="2023-12-16T03:26:21.361" v="7446" actId="1076"/>
          <ac:picMkLst>
            <pc:docMk/>
            <pc:sldMk cId="2281860299" sldId="983"/>
            <ac:picMk id="7" creationId="{D2D20BCE-8362-33E2-3A22-4EFF18492A79}"/>
          </ac:picMkLst>
        </pc:picChg>
      </pc:sldChg>
      <pc:sldChg chg="add del">
        <pc:chgData name="Nawel Yessad" userId="310f08a026938203" providerId="LiveId" clId="{23555509-2F37-47EA-9FA4-F5AD14439120}" dt="2023-12-16T07:00:35.087" v="14118" actId="47"/>
        <pc:sldMkLst>
          <pc:docMk/>
          <pc:sldMk cId="3843708660" sldId="983"/>
        </pc:sldMkLst>
      </pc:sldChg>
      <pc:sldChg chg="add del">
        <pc:chgData name="Nawel Yessad" userId="310f08a026938203" providerId="LiveId" clId="{23555509-2F37-47EA-9FA4-F5AD14439120}" dt="2023-12-16T07:00:42.810" v="14119" actId="47"/>
        <pc:sldMkLst>
          <pc:docMk/>
          <pc:sldMk cId="1064307647" sldId="984"/>
        </pc:sldMkLst>
      </pc:sldChg>
      <pc:sldChg chg="addSp new del mod">
        <pc:chgData name="Nawel Yessad" userId="310f08a026938203" providerId="LiveId" clId="{23555509-2F37-47EA-9FA4-F5AD14439120}" dt="2023-12-16T06:30:43.928" v="13202" actId="2696"/>
        <pc:sldMkLst>
          <pc:docMk/>
          <pc:sldMk cId="3742079864" sldId="984"/>
        </pc:sldMkLst>
        <pc:picChg chg="add">
          <ac:chgData name="Nawel Yessad" userId="310f08a026938203" providerId="LiveId" clId="{23555509-2F37-47EA-9FA4-F5AD14439120}" dt="2023-12-16T03:26:58.054" v="7448" actId="22"/>
          <ac:picMkLst>
            <pc:docMk/>
            <pc:sldMk cId="3742079864" sldId="984"/>
            <ac:picMk id="4" creationId="{124655CC-D6A0-1FC7-6B66-C6D429562411}"/>
          </ac:picMkLst>
        </pc:picChg>
      </pc:sldChg>
      <pc:sldChg chg="addSp delSp modSp new del mod">
        <pc:chgData name="Nawel Yessad" userId="310f08a026938203" providerId="LiveId" clId="{23555509-2F37-47EA-9FA4-F5AD14439120}" dt="2023-12-16T04:14:31.929" v="10404" actId="47"/>
        <pc:sldMkLst>
          <pc:docMk/>
          <pc:sldMk cId="962800187" sldId="985"/>
        </pc:sldMkLst>
        <pc:spChg chg="add del mod">
          <ac:chgData name="Nawel Yessad" userId="310f08a026938203" providerId="LiveId" clId="{23555509-2F37-47EA-9FA4-F5AD14439120}" dt="2023-12-16T04:13:36.654" v="10393" actId="478"/>
          <ac:spMkLst>
            <pc:docMk/>
            <pc:sldMk cId="962800187" sldId="985"/>
            <ac:spMk id="3" creationId="{8913A327-ED6C-9173-8EAF-E87FCEAF1AF3}"/>
          </ac:spMkLst>
        </pc:spChg>
        <pc:spChg chg="add del mod">
          <ac:chgData name="Nawel Yessad" userId="310f08a026938203" providerId="LiveId" clId="{23555509-2F37-47EA-9FA4-F5AD14439120}" dt="2023-12-16T04:13:48.976" v="10396" actId="478"/>
          <ac:spMkLst>
            <pc:docMk/>
            <pc:sldMk cId="962800187" sldId="985"/>
            <ac:spMk id="4" creationId="{26147CC5-6BA1-D1DB-0CF6-98639F0787C2}"/>
          </ac:spMkLst>
        </pc:spChg>
        <pc:spChg chg="add del mod">
          <ac:chgData name="Nawel Yessad" userId="310f08a026938203" providerId="LiveId" clId="{23555509-2F37-47EA-9FA4-F5AD14439120}" dt="2023-12-16T04:14:25.485" v="10402" actId="21"/>
          <ac:spMkLst>
            <pc:docMk/>
            <pc:sldMk cId="962800187" sldId="985"/>
            <ac:spMk id="5" creationId="{74BC954E-C961-44EA-BF46-581888DA0971}"/>
          </ac:spMkLst>
        </pc:spChg>
        <pc:spChg chg="add del mod">
          <ac:chgData name="Nawel Yessad" userId="310f08a026938203" providerId="LiveId" clId="{23555509-2F37-47EA-9FA4-F5AD14439120}" dt="2023-12-16T04:12:28.814" v="10268" actId="21"/>
          <ac:spMkLst>
            <pc:docMk/>
            <pc:sldMk cId="962800187" sldId="985"/>
            <ac:spMk id="7" creationId="{FD9155DC-40BD-540D-6AA1-446A126A9DF6}"/>
          </ac:spMkLst>
        </pc:spChg>
        <pc:picChg chg="add del mod">
          <ac:chgData name="Nawel Yessad" userId="310f08a026938203" providerId="LiveId" clId="{23555509-2F37-47EA-9FA4-F5AD14439120}" dt="2023-12-16T04:14:25.485" v="10402" actId="21"/>
          <ac:picMkLst>
            <pc:docMk/>
            <pc:sldMk cId="962800187" sldId="985"/>
            <ac:picMk id="6" creationId="{9033D463-B32A-3CCE-0587-FA3EEE95E3D7}"/>
          </ac:picMkLst>
        </pc:picChg>
      </pc:sldChg>
      <pc:sldChg chg="addSp delSp modSp add mod">
        <pc:chgData name="Nawel Yessad" userId="310f08a026938203" providerId="LiveId" clId="{23555509-2F37-47EA-9FA4-F5AD14439120}" dt="2023-12-16T17:51:36.389" v="14245" actId="1076"/>
        <pc:sldMkLst>
          <pc:docMk/>
          <pc:sldMk cId="3117364490" sldId="986"/>
        </pc:sldMkLst>
        <pc:spChg chg="mod">
          <ac:chgData name="Nawel Yessad" userId="310f08a026938203" providerId="LiveId" clId="{23555509-2F37-47EA-9FA4-F5AD14439120}" dt="2023-12-16T04:01:05.337" v="9749" actId="6549"/>
          <ac:spMkLst>
            <pc:docMk/>
            <pc:sldMk cId="3117364490" sldId="986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6T04:01:01.677" v="9729" actId="478"/>
          <ac:spMkLst>
            <pc:docMk/>
            <pc:sldMk cId="3117364490" sldId="986"/>
            <ac:spMk id="15" creationId="{EC157FD4-31F8-72E7-EB36-D6FC0203831F}"/>
          </ac:spMkLst>
        </pc:spChg>
        <pc:picChg chg="del">
          <ac:chgData name="Nawel Yessad" userId="310f08a026938203" providerId="LiveId" clId="{23555509-2F37-47EA-9FA4-F5AD14439120}" dt="2023-12-16T03:54:50.164" v="8510" actId="478"/>
          <ac:picMkLst>
            <pc:docMk/>
            <pc:sldMk cId="3117364490" sldId="986"/>
            <ac:picMk id="4" creationId="{C720E28E-ED7C-088A-EB03-B85F0749990A}"/>
          </ac:picMkLst>
        </pc:picChg>
        <pc:picChg chg="add del mod">
          <ac:chgData name="Nawel Yessad" userId="310f08a026938203" providerId="LiveId" clId="{23555509-2F37-47EA-9FA4-F5AD14439120}" dt="2023-12-16T17:51:31.176" v="14244" actId="478"/>
          <ac:picMkLst>
            <pc:docMk/>
            <pc:sldMk cId="3117364490" sldId="986"/>
            <ac:picMk id="5" creationId="{E21B1673-91C1-B2B9-F676-967EAD874C81}"/>
          </ac:picMkLst>
        </pc:picChg>
        <pc:picChg chg="del">
          <ac:chgData name="Nawel Yessad" userId="310f08a026938203" providerId="LiveId" clId="{23555509-2F37-47EA-9FA4-F5AD14439120}" dt="2023-12-16T04:00:50.643" v="9724" actId="478"/>
          <ac:picMkLst>
            <pc:docMk/>
            <pc:sldMk cId="3117364490" sldId="986"/>
            <ac:picMk id="6" creationId="{16ABD33A-54EF-4022-4106-990517FBB1F0}"/>
          </ac:picMkLst>
        </pc:picChg>
        <pc:picChg chg="add del mod">
          <ac:chgData name="Nawel Yessad" userId="310f08a026938203" providerId="LiveId" clId="{23555509-2F37-47EA-9FA4-F5AD14439120}" dt="2023-12-16T07:00:29.179" v="14117" actId="478"/>
          <ac:picMkLst>
            <pc:docMk/>
            <pc:sldMk cId="3117364490" sldId="986"/>
            <ac:picMk id="7" creationId="{610A5DFF-99F8-B3EF-FF94-3D6C81C846EF}"/>
          </ac:picMkLst>
        </pc:picChg>
        <pc:picChg chg="mod modCrop">
          <ac:chgData name="Nawel Yessad" userId="310f08a026938203" providerId="LiveId" clId="{23555509-2F37-47EA-9FA4-F5AD14439120}" dt="2023-12-16T17:51:36.389" v="14245" actId="1076"/>
          <ac:picMkLst>
            <pc:docMk/>
            <pc:sldMk cId="3117364490" sldId="986"/>
            <ac:picMk id="8" creationId="{41F6A4F3-2700-D027-2EE2-A0097B14AF1E}"/>
          </ac:picMkLst>
        </pc:picChg>
      </pc:sldChg>
      <pc:sldChg chg="addSp delSp modSp add mod">
        <pc:chgData name="Nawel Yessad" userId="310f08a026938203" providerId="LiveId" clId="{23555509-2F37-47EA-9FA4-F5AD14439120}" dt="2023-12-16T17:52:02.511" v="14248" actId="113"/>
        <pc:sldMkLst>
          <pc:docMk/>
          <pc:sldMk cId="2764485754" sldId="987"/>
        </pc:sldMkLst>
        <pc:spChg chg="mod">
          <ac:chgData name="Nawel Yessad" userId="310f08a026938203" providerId="LiveId" clId="{23555509-2F37-47EA-9FA4-F5AD14439120}" dt="2023-12-16T17:51:52.943" v="14247" actId="113"/>
          <ac:spMkLst>
            <pc:docMk/>
            <pc:sldMk cId="2764485754" sldId="987"/>
            <ac:spMk id="2" creationId="{00000000-0000-0000-0000-000000000000}"/>
          </ac:spMkLst>
        </pc:spChg>
        <pc:spChg chg="add del mod">
          <ac:chgData name="Nawel Yessad" userId="310f08a026938203" providerId="LiveId" clId="{23555509-2F37-47EA-9FA4-F5AD14439120}" dt="2023-12-16T04:14:15.233" v="10400" actId="478"/>
          <ac:spMkLst>
            <pc:docMk/>
            <pc:sldMk cId="2764485754" sldId="987"/>
            <ac:spMk id="4" creationId="{8275FE5B-7178-4056-1DBD-1E08C0623B50}"/>
          </ac:spMkLst>
        </pc:spChg>
        <pc:spChg chg="add del mod">
          <ac:chgData name="Nawel Yessad" userId="310f08a026938203" providerId="LiveId" clId="{23555509-2F37-47EA-9FA4-F5AD14439120}" dt="2023-12-16T04:14:18.805" v="10401" actId="478"/>
          <ac:spMkLst>
            <pc:docMk/>
            <pc:sldMk cId="2764485754" sldId="987"/>
            <ac:spMk id="6" creationId="{90DB4DCF-6AE8-7642-AA08-C6BB087E6104}"/>
          </ac:spMkLst>
        </pc:spChg>
        <pc:spChg chg="add del mod">
          <ac:chgData name="Nawel Yessad" userId="310f08a026938203" providerId="LiveId" clId="{23555509-2F37-47EA-9FA4-F5AD14439120}" dt="2023-12-16T04:13:29.995" v="10391" actId="478"/>
          <ac:spMkLst>
            <pc:docMk/>
            <pc:sldMk cId="2764485754" sldId="987"/>
            <ac:spMk id="7" creationId="{61AD43BB-4C2F-C2BB-B470-95BFA8BF0E5D}"/>
          </ac:spMkLst>
        </pc:spChg>
        <pc:spChg chg="add mod">
          <ac:chgData name="Nawel Yessad" userId="310f08a026938203" providerId="LiveId" clId="{23555509-2F37-47EA-9FA4-F5AD14439120}" dt="2023-12-16T17:52:02.511" v="14248" actId="113"/>
          <ac:spMkLst>
            <pc:docMk/>
            <pc:sldMk cId="2764485754" sldId="987"/>
            <ac:spMk id="9" creationId="{2FC22AF5-6169-8E88-A916-8F80D362BFC6}"/>
          </ac:spMkLst>
        </pc:spChg>
        <pc:spChg chg="mod">
          <ac:chgData name="Nawel Yessad" userId="310f08a026938203" providerId="LiveId" clId="{23555509-2F37-47EA-9FA4-F5AD14439120}" dt="2023-12-16T04:05:16.728" v="9796" actId="20577"/>
          <ac:spMkLst>
            <pc:docMk/>
            <pc:sldMk cId="2764485754" sldId="987"/>
            <ac:spMk id="46" creationId="{00000000-0000-0000-0000-000000000000}"/>
          </ac:spMkLst>
        </pc:spChg>
        <pc:picChg chg="add mod">
          <ac:chgData name="Nawel Yessad" userId="310f08a026938203" providerId="LiveId" clId="{23555509-2F37-47EA-9FA4-F5AD14439120}" dt="2023-12-16T04:17:10.958" v="10612" actId="1076"/>
          <ac:picMkLst>
            <pc:docMk/>
            <pc:sldMk cId="2764485754" sldId="987"/>
            <ac:picMk id="3" creationId="{AFF3FFE5-AAFC-4FA2-7878-45DDF60EBF99}"/>
          </ac:picMkLst>
        </pc:picChg>
        <pc:picChg chg="del">
          <ac:chgData name="Nawel Yessad" userId="310f08a026938203" providerId="LiveId" clId="{23555509-2F37-47EA-9FA4-F5AD14439120}" dt="2023-12-16T04:05:20.463" v="9798" actId="478"/>
          <ac:picMkLst>
            <pc:docMk/>
            <pc:sldMk cId="2764485754" sldId="987"/>
            <ac:picMk id="5" creationId="{E21B1673-91C1-B2B9-F676-967EAD874C81}"/>
          </ac:picMkLst>
        </pc:picChg>
        <pc:picChg chg="del">
          <ac:chgData name="Nawel Yessad" userId="310f08a026938203" providerId="LiveId" clId="{23555509-2F37-47EA-9FA4-F5AD14439120}" dt="2023-12-16T04:05:18.761" v="9797" actId="478"/>
          <ac:picMkLst>
            <pc:docMk/>
            <pc:sldMk cId="2764485754" sldId="987"/>
            <ac:picMk id="8" creationId="{41F6A4F3-2700-D027-2EE2-A0097B14AF1E}"/>
          </ac:picMkLst>
        </pc:picChg>
        <pc:picChg chg="add del mod">
          <ac:chgData name="Nawel Yessad" userId="310f08a026938203" providerId="LiveId" clId="{23555509-2F37-47EA-9FA4-F5AD14439120}" dt="2023-12-16T04:15:47.167" v="10431" actId="478"/>
          <ac:picMkLst>
            <pc:docMk/>
            <pc:sldMk cId="2764485754" sldId="987"/>
            <ac:picMk id="10" creationId="{A03FC89D-56C9-1DDF-519F-57C81D0BFDF7}"/>
          </ac:picMkLst>
        </pc:picChg>
      </pc:sldChg>
      <pc:sldChg chg="delSp modSp add mod">
        <pc:chgData name="Nawel Yessad" userId="310f08a026938203" providerId="LiveId" clId="{23555509-2F37-47EA-9FA4-F5AD14439120}" dt="2023-12-16T17:52:34.052" v="14253" actId="2711"/>
        <pc:sldMkLst>
          <pc:docMk/>
          <pc:sldMk cId="2172701734" sldId="988"/>
        </pc:sldMkLst>
        <pc:spChg chg="del">
          <ac:chgData name="Nawel Yessad" userId="310f08a026938203" providerId="LiveId" clId="{23555509-2F37-47EA-9FA4-F5AD14439120}" dt="2023-12-16T04:14:38.943" v="10406" actId="478"/>
          <ac:spMkLst>
            <pc:docMk/>
            <pc:sldMk cId="2172701734" sldId="988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17:52:21.414" v="14251" actId="113"/>
          <ac:spMkLst>
            <pc:docMk/>
            <pc:sldMk cId="2172701734" sldId="988"/>
            <ac:spMk id="4" creationId="{8275FE5B-7178-4056-1DBD-1E08C0623B50}"/>
          </ac:spMkLst>
        </pc:spChg>
        <pc:spChg chg="mod">
          <ac:chgData name="Nawel Yessad" userId="310f08a026938203" providerId="LiveId" clId="{23555509-2F37-47EA-9FA4-F5AD14439120}" dt="2023-12-16T17:52:34.052" v="14253" actId="2711"/>
          <ac:spMkLst>
            <pc:docMk/>
            <pc:sldMk cId="2172701734" sldId="988"/>
            <ac:spMk id="6" creationId="{90DB4DCF-6AE8-7642-AA08-C6BB087E6104}"/>
          </ac:spMkLst>
        </pc:spChg>
        <pc:picChg chg="del">
          <ac:chgData name="Nawel Yessad" userId="310f08a026938203" providerId="LiveId" clId="{23555509-2F37-47EA-9FA4-F5AD14439120}" dt="2023-12-16T04:14:36.295" v="10405" actId="478"/>
          <ac:picMkLst>
            <pc:docMk/>
            <pc:sldMk cId="2172701734" sldId="988"/>
            <ac:picMk id="3" creationId="{AFF3FFE5-AAFC-4FA2-7878-45DDF60EBF99}"/>
          </ac:picMkLst>
        </pc:picChg>
      </pc:sldChg>
      <pc:sldChg chg="addSp delSp modSp add del mod ord">
        <pc:chgData name="Nawel Yessad" userId="310f08a026938203" providerId="LiveId" clId="{23555509-2F37-47EA-9FA4-F5AD14439120}" dt="2023-12-16T17:53:07.671" v="14260" actId="113"/>
        <pc:sldMkLst>
          <pc:docMk/>
          <pc:sldMk cId="554633260" sldId="989"/>
        </pc:sldMkLst>
        <pc:spChg chg="del">
          <ac:chgData name="Nawel Yessad" userId="310f08a026938203" providerId="LiveId" clId="{23555509-2F37-47EA-9FA4-F5AD14439120}" dt="2023-12-16T04:20:14.542" v="10716" actId="478"/>
          <ac:spMkLst>
            <pc:docMk/>
            <pc:sldMk cId="554633260" sldId="989"/>
            <ac:spMk id="2" creationId="{00000000-0000-0000-0000-000000000000}"/>
          </ac:spMkLst>
        </pc:spChg>
        <pc:spChg chg="add del mod">
          <ac:chgData name="Nawel Yessad" userId="310f08a026938203" providerId="LiveId" clId="{23555509-2F37-47EA-9FA4-F5AD14439120}" dt="2023-12-16T04:29:20.729" v="11312" actId="478"/>
          <ac:spMkLst>
            <pc:docMk/>
            <pc:sldMk cId="554633260" sldId="989"/>
            <ac:spMk id="4" creationId="{6F902AAA-2AA4-E8CC-025A-DCF8F5243D80}"/>
          </ac:spMkLst>
        </pc:spChg>
        <pc:spChg chg="add mod">
          <ac:chgData name="Nawel Yessad" userId="310f08a026938203" providerId="LiveId" clId="{23555509-2F37-47EA-9FA4-F5AD14439120}" dt="2023-12-16T17:53:07.671" v="14260" actId="113"/>
          <ac:spMkLst>
            <pc:docMk/>
            <pc:sldMk cId="554633260" sldId="989"/>
            <ac:spMk id="5" creationId="{12A797EA-566A-29EE-C0A8-4264A8E5306C}"/>
          </ac:spMkLst>
        </pc:spChg>
        <pc:spChg chg="add del mod">
          <ac:chgData name="Nawel Yessad" userId="310f08a026938203" providerId="LiveId" clId="{23555509-2F37-47EA-9FA4-F5AD14439120}" dt="2023-12-16T04:30:26.268" v="11735" actId="478"/>
          <ac:spMkLst>
            <pc:docMk/>
            <pc:sldMk cId="554633260" sldId="989"/>
            <ac:spMk id="7" creationId="{76F7BCCB-6B3C-4F3B-09A9-69759F233512}"/>
          </ac:spMkLst>
        </pc:spChg>
        <pc:spChg chg="del">
          <ac:chgData name="Nawel Yessad" userId="310f08a026938203" providerId="LiveId" clId="{23555509-2F37-47EA-9FA4-F5AD14439120}" dt="2023-12-16T04:20:19.529" v="10718" actId="478"/>
          <ac:spMkLst>
            <pc:docMk/>
            <pc:sldMk cId="554633260" sldId="989"/>
            <ac:spMk id="9" creationId="{2FC22AF5-6169-8E88-A916-8F80D362BFC6}"/>
          </ac:spMkLst>
        </pc:spChg>
        <pc:spChg chg="mod">
          <ac:chgData name="Nawel Yessad" userId="310f08a026938203" providerId="LiveId" clId="{23555509-2F37-47EA-9FA4-F5AD14439120}" dt="2023-12-16T04:20:04.438" v="10714" actId="20577"/>
          <ac:spMkLst>
            <pc:docMk/>
            <pc:sldMk cId="554633260" sldId="989"/>
            <ac:spMk id="46" creationId="{00000000-0000-0000-0000-000000000000}"/>
          </ac:spMkLst>
        </pc:spChg>
        <pc:picChg chg="del">
          <ac:chgData name="Nawel Yessad" userId="310f08a026938203" providerId="LiveId" clId="{23555509-2F37-47EA-9FA4-F5AD14439120}" dt="2023-12-16T04:20:16.458" v="10717" actId="478"/>
          <ac:picMkLst>
            <pc:docMk/>
            <pc:sldMk cId="554633260" sldId="989"/>
            <ac:picMk id="3" creationId="{AFF3FFE5-AAFC-4FA2-7878-45DDF60EBF99}"/>
          </ac:picMkLst>
        </pc:picChg>
        <pc:picChg chg="add del mod">
          <ac:chgData name="Nawel Yessad" userId="310f08a026938203" providerId="LiveId" clId="{23555509-2F37-47EA-9FA4-F5AD14439120}" dt="2023-12-16T04:28:36.482" v="11202" actId="478"/>
          <ac:picMkLst>
            <pc:docMk/>
            <pc:sldMk cId="554633260" sldId="989"/>
            <ac:picMk id="6" creationId="{5782456F-82E3-38CE-CBFC-A69CDF9AC7C6}"/>
          </ac:picMkLst>
        </pc:picChg>
        <pc:picChg chg="add mod modCrop">
          <ac:chgData name="Nawel Yessad" userId="310f08a026938203" providerId="LiveId" clId="{23555509-2F37-47EA-9FA4-F5AD14439120}" dt="2023-12-16T06:53:02.129" v="14070" actId="1076"/>
          <ac:picMkLst>
            <pc:docMk/>
            <pc:sldMk cId="554633260" sldId="989"/>
            <ac:picMk id="8" creationId="{E42AB210-CFC2-F715-685D-AA802863C4B2}"/>
          </ac:picMkLst>
        </pc:picChg>
      </pc:sldChg>
      <pc:sldChg chg="addSp delSp modSp add mod">
        <pc:chgData name="Nawel Yessad" userId="310f08a026938203" providerId="LiveId" clId="{23555509-2F37-47EA-9FA4-F5AD14439120}" dt="2023-12-16T17:54:57.033" v="14268" actId="14100"/>
        <pc:sldMkLst>
          <pc:docMk/>
          <pc:sldMk cId="4090420318" sldId="990"/>
        </pc:sldMkLst>
        <pc:spChg chg="del">
          <ac:chgData name="Nawel Yessad" userId="310f08a026938203" providerId="LiveId" clId="{23555509-2F37-47EA-9FA4-F5AD14439120}" dt="2023-12-16T04:39:03.164" v="12525" actId="478"/>
          <ac:spMkLst>
            <pc:docMk/>
            <pc:sldMk cId="4090420318" sldId="990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17:54:46.580" v="14267" actId="14100"/>
          <ac:spMkLst>
            <pc:docMk/>
            <pc:sldMk cId="4090420318" sldId="990"/>
            <ac:spMk id="7" creationId="{3802FDF9-DD84-2022-399A-A6735203EAEC}"/>
          </ac:spMkLst>
        </pc:spChg>
        <pc:spChg chg="del">
          <ac:chgData name="Nawel Yessad" userId="310f08a026938203" providerId="LiveId" clId="{23555509-2F37-47EA-9FA4-F5AD14439120}" dt="2023-12-16T04:39:01.644" v="12524" actId="478"/>
          <ac:spMkLst>
            <pc:docMk/>
            <pc:sldMk cId="4090420318" sldId="990"/>
            <ac:spMk id="8" creationId="{788F8312-7A81-20F3-5909-88FC0FE3EA92}"/>
          </ac:spMkLst>
        </pc:spChg>
        <pc:picChg chg="add mod">
          <ac:chgData name="Nawel Yessad" userId="310f08a026938203" providerId="LiveId" clId="{23555509-2F37-47EA-9FA4-F5AD14439120}" dt="2023-12-16T17:54:57.033" v="14268" actId="14100"/>
          <ac:picMkLst>
            <pc:docMk/>
            <pc:sldMk cId="4090420318" sldId="990"/>
            <ac:picMk id="4" creationId="{982A8D63-5A45-8CBD-4A59-E57704C3AEDD}"/>
          </ac:picMkLst>
        </pc:picChg>
      </pc:sldChg>
      <pc:sldChg chg="addSp delSp modSp add mod">
        <pc:chgData name="Nawel Yessad" userId="310f08a026938203" providerId="LiveId" clId="{23555509-2F37-47EA-9FA4-F5AD14439120}" dt="2023-12-16T06:23:39.523" v="13152"/>
        <pc:sldMkLst>
          <pc:docMk/>
          <pc:sldMk cId="3287041653" sldId="991"/>
        </pc:sldMkLst>
        <pc:spChg chg="del">
          <ac:chgData name="Nawel Yessad" userId="310f08a026938203" providerId="LiveId" clId="{23555509-2F37-47EA-9FA4-F5AD14439120}" dt="2023-12-16T06:20:59.650" v="13134" actId="478"/>
          <ac:spMkLst>
            <pc:docMk/>
            <pc:sldMk cId="3287041653" sldId="991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06:21:19.462" v="13141" actId="20577"/>
          <ac:spMkLst>
            <pc:docMk/>
            <pc:sldMk cId="3287041653" sldId="991"/>
            <ac:spMk id="46" creationId="{00000000-0000-0000-0000-000000000000}"/>
          </ac:spMkLst>
        </pc:spChg>
        <pc:picChg chg="add mod">
          <ac:chgData name="Nawel Yessad" userId="310f08a026938203" providerId="LiveId" clId="{23555509-2F37-47EA-9FA4-F5AD14439120}" dt="2023-12-16T06:23:39.523" v="13152"/>
          <ac:picMkLst>
            <pc:docMk/>
            <pc:sldMk cId="3287041653" sldId="991"/>
            <ac:picMk id="4" creationId="{A285F746-2B51-49FC-38BA-74F9BF982BCA}"/>
          </ac:picMkLst>
        </pc:picChg>
        <pc:picChg chg="mod">
          <ac:chgData name="Nawel Yessad" userId="310f08a026938203" providerId="LiveId" clId="{23555509-2F37-47EA-9FA4-F5AD14439120}" dt="2023-12-16T06:22:41.681" v="13143" actId="1076"/>
          <ac:picMkLst>
            <pc:docMk/>
            <pc:sldMk cId="3287041653" sldId="991"/>
            <ac:picMk id="9" creationId="{2B39D29A-EC7E-CF38-7208-A97CAC0C3104}"/>
          </ac:picMkLst>
        </pc:picChg>
      </pc:sldChg>
      <pc:sldChg chg="addSp delSp modSp add mod">
        <pc:chgData name="Nawel Yessad" userId="310f08a026938203" providerId="LiveId" clId="{23555509-2F37-47EA-9FA4-F5AD14439120}" dt="2023-12-16T06:26:56.281" v="13173"/>
        <pc:sldMkLst>
          <pc:docMk/>
          <pc:sldMk cId="1318065653" sldId="992"/>
        </pc:sldMkLst>
        <pc:spChg chg="add mod">
          <ac:chgData name="Nawel Yessad" userId="310f08a026938203" providerId="LiveId" clId="{23555509-2F37-47EA-9FA4-F5AD14439120}" dt="2023-12-16T06:25:45.078" v="13163" actId="255"/>
          <ac:spMkLst>
            <pc:docMk/>
            <pc:sldMk cId="1318065653" sldId="992"/>
            <ac:spMk id="3" creationId="{CBCC411F-E6DF-4743-B86F-55301D42B3D4}"/>
          </ac:spMkLst>
        </pc:spChg>
        <pc:picChg chg="add del">
          <ac:chgData name="Nawel Yessad" userId="310f08a026938203" providerId="LiveId" clId="{23555509-2F37-47EA-9FA4-F5AD14439120}" dt="2023-12-16T06:25:24.134" v="13156" actId="478"/>
          <ac:picMkLst>
            <pc:docMk/>
            <pc:sldMk cId="1318065653" sldId="992"/>
            <ac:picMk id="4" creationId="{A285F746-2B51-49FC-38BA-74F9BF982BCA}"/>
          </ac:picMkLst>
        </pc:picChg>
        <pc:picChg chg="add mod">
          <ac:chgData name="Nawel Yessad" userId="310f08a026938203" providerId="LiveId" clId="{23555509-2F37-47EA-9FA4-F5AD14439120}" dt="2023-12-16T06:26:56.281" v="13173"/>
          <ac:picMkLst>
            <pc:docMk/>
            <pc:sldMk cId="1318065653" sldId="992"/>
            <ac:picMk id="6" creationId="{4D950F69-209F-DC6E-6DBC-780804D65AC7}"/>
          </ac:picMkLst>
        </pc:picChg>
        <pc:picChg chg="del">
          <ac:chgData name="Nawel Yessad" userId="310f08a026938203" providerId="LiveId" clId="{23555509-2F37-47EA-9FA4-F5AD14439120}" dt="2023-12-16T06:25:25.631" v="13157" actId="478"/>
          <ac:picMkLst>
            <pc:docMk/>
            <pc:sldMk cId="1318065653" sldId="992"/>
            <ac:picMk id="9" creationId="{2B39D29A-EC7E-CF38-7208-A97CAC0C3104}"/>
          </ac:picMkLst>
        </pc:picChg>
      </pc:sldChg>
      <pc:sldChg chg="addSp delSp modSp add mod">
        <pc:chgData name="Nawel Yessad" userId="310f08a026938203" providerId="LiveId" clId="{23555509-2F37-47EA-9FA4-F5AD14439120}" dt="2023-12-16T17:56:07.509" v="14272" actId="113"/>
        <pc:sldMkLst>
          <pc:docMk/>
          <pc:sldMk cId="210376988" sldId="993"/>
        </pc:sldMkLst>
        <pc:spChg chg="del">
          <ac:chgData name="Nawel Yessad" userId="310f08a026938203" providerId="LiveId" clId="{23555509-2F37-47EA-9FA4-F5AD14439120}" dt="2023-12-16T06:27:38.687" v="13176" actId="478"/>
          <ac:spMkLst>
            <pc:docMk/>
            <pc:sldMk cId="210376988" sldId="993"/>
            <ac:spMk id="3" creationId="{CBCC411F-E6DF-4743-B86F-55301D42B3D4}"/>
          </ac:spMkLst>
        </pc:spChg>
        <pc:spChg chg="add mod">
          <ac:chgData name="Nawel Yessad" userId="310f08a026938203" providerId="LiveId" clId="{23555509-2F37-47EA-9FA4-F5AD14439120}" dt="2023-12-16T17:56:07.509" v="14272" actId="113"/>
          <ac:spMkLst>
            <pc:docMk/>
            <pc:sldMk cId="210376988" sldId="993"/>
            <ac:spMk id="4" creationId="{A01B43E3-9629-4C13-1A8B-A5B83E6CA34F}"/>
          </ac:spMkLst>
        </pc:spChg>
        <pc:picChg chg="del">
          <ac:chgData name="Nawel Yessad" userId="310f08a026938203" providerId="LiveId" clId="{23555509-2F37-47EA-9FA4-F5AD14439120}" dt="2023-12-16T06:27:36.248" v="13175" actId="478"/>
          <ac:picMkLst>
            <pc:docMk/>
            <pc:sldMk cId="210376988" sldId="993"/>
            <ac:picMk id="6" creationId="{4D950F69-209F-DC6E-6DBC-780804D65AC7}"/>
          </ac:picMkLst>
        </pc:picChg>
        <pc:picChg chg="add del mod">
          <ac:chgData name="Nawel Yessad" userId="310f08a026938203" providerId="LiveId" clId="{23555509-2F37-47EA-9FA4-F5AD14439120}" dt="2023-12-16T06:30:18.285" v="13201"/>
          <ac:picMkLst>
            <pc:docMk/>
            <pc:sldMk cId="210376988" sldId="993"/>
            <ac:picMk id="7" creationId="{156D93DD-11DA-ECA1-B596-58357392FA39}"/>
          </ac:picMkLst>
        </pc:picChg>
      </pc:sldChg>
      <pc:sldChg chg="delSp modSp add mod">
        <pc:chgData name="Nawel Yessad" userId="310f08a026938203" providerId="LiveId" clId="{23555509-2F37-47EA-9FA4-F5AD14439120}" dt="2023-12-16T17:57:05.297" v="14280" actId="1076"/>
        <pc:sldMkLst>
          <pc:docMk/>
          <pc:sldMk cId="3897181094" sldId="994"/>
        </pc:sldMkLst>
        <pc:spChg chg="mod">
          <ac:chgData name="Nawel Yessad" userId="310f08a026938203" providerId="LiveId" clId="{23555509-2F37-47EA-9FA4-F5AD14439120}" dt="2023-12-16T06:47:52.685" v="13967" actId="5793"/>
          <ac:spMkLst>
            <pc:docMk/>
            <pc:sldMk cId="3897181094" sldId="994"/>
            <ac:spMk id="2" creationId="{00000000-0000-0000-0000-000000000000}"/>
          </ac:spMkLst>
        </pc:spChg>
        <pc:spChg chg="del">
          <ac:chgData name="Nawel Yessad" userId="310f08a026938203" providerId="LiveId" clId="{23555509-2F37-47EA-9FA4-F5AD14439120}" dt="2023-12-16T06:48:01.579" v="13970" actId="478"/>
          <ac:spMkLst>
            <pc:docMk/>
            <pc:sldMk cId="3897181094" sldId="994"/>
            <ac:spMk id="12" creationId="{A1F56FCC-4983-CE94-D21D-FBE62872FC14}"/>
          </ac:spMkLst>
        </pc:spChg>
        <pc:spChg chg="del">
          <ac:chgData name="Nawel Yessad" userId="310f08a026938203" providerId="LiveId" clId="{23555509-2F37-47EA-9FA4-F5AD14439120}" dt="2023-12-16T06:48:03.174" v="13971" actId="478"/>
          <ac:spMkLst>
            <pc:docMk/>
            <pc:sldMk cId="3897181094" sldId="994"/>
            <ac:spMk id="14" creationId="{AD9ECA55-AA9A-AF16-889B-05809AD53CBD}"/>
          </ac:spMkLst>
        </pc:spChg>
        <pc:spChg chg="del">
          <ac:chgData name="Nawel Yessad" userId="310f08a026938203" providerId="LiveId" clId="{23555509-2F37-47EA-9FA4-F5AD14439120}" dt="2023-12-16T06:47:54.996" v="13968" actId="478"/>
          <ac:spMkLst>
            <pc:docMk/>
            <pc:sldMk cId="3897181094" sldId="994"/>
            <ac:spMk id="15" creationId="{ABF97CE9-A1D1-B435-AF73-3DBDE1E2DDF6}"/>
          </ac:spMkLst>
        </pc:spChg>
        <pc:spChg chg="del">
          <ac:chgData name="Nawel Yessad" userId="310f08a026938203" providerId="LiveId" clId="{23555509-2F37-47EA-9FA4-F5AD14439120}" dt="2023-12-16T06:47:56.780" v="13969" actId="478"/>
          <ac:spMkLst>
            <pc:docMk/>
            <pc:sldMk cId="3897181094" sldId="994"/>
            <ac:spMk id="16" creationId="{1BC8FA46-0AE2-A9F0-D6A8-379ACAC5D8CB}"/>
          </ac:spMkLst>
        </pc:spChg>
        <pc:picChg chg="mod">
          <ac:chgData name="Nawel Yessad" userId="310f08a026938203" providerId="LiveId" clId="{23555509-2F37-47EA-9FA4-F5AD14439120}" dt="2023-12-16T17:57:05.297" v="14280" actId="1076"/>
          <ac:picMkLst>
            <pc:docMk/>
            <pc:sldMk cId="3897181094" sldId="994"/>
            <ac:picMk id="7" creationId="{3FA66A9E-DA1E-304B-8D0C-0039B12E5A57}"/>
          </ac:picMkLst>
        </pc:picChg>
        <pc:picChg chg="del mod">
          <ac:chgData name="Nawel Yessad" userId="310f08a026938203" providerId="LiveId" clId="{23555509-2F37-47EA-9FA4-F5AD14439120}" dt="2023-12-16T06:48:14.313" v="13976" actId="478"/>
          <ac:picMkLst>
            <pc:docMk/>
            <pc:sldMk cId="3897181094" sldId="994"/>
            <ac:picMk id="9" creationId="{B3477F63-32B6-9C97-0D05-8491BA75D326}"/>
          </ac:picMkLst>
        </pc:picChg>
      </pc:sldChg>
      <pc:sldChg chg="delSp modSp add mod">
        <pc:chgData name="Nawel Yessad" userId="310f08a026938203" providerId="LiveId" clId="{23555509-2F37-47EA-9FA4-F5AD14439120}" dt="2023-12-16T17:57:23.522" v="14283" actId="113"/>
        <pc:sldMkLst>
          <pc:docMk/>
          <pc:sldMk cId="2376964482" sldId="995"/>
        </pc:sldMkLst>
        <pc:spChg chg="mod">
          <ac:chgData name="Nawel Yessad" userId="310f08a026938203" providerId="LiveId" clId="{23555509-2F37-47EA-9FA4-F5AD14439120}" dt="2023-12-16T17:57:23.522" v="14283" actId="113"/>
          <ac:spMkLst>
            <pc:docMk/>
            <pc:sldMk cId="2376964482" sldId="995"/>
            <ac:spMk id="2" creationId="{00000000-0000-0000-0000-000000000000}"/>
          </ac:spMkLst>
        </pc:spChg>
        <pc:spChg chg="mod">
          <ac:chgData name="Nawel Yessad" userId="310f08a026938203" providerId="LiveId" clId="{23555509-2F37-47EA-9FA4-F5AD14439120}" dt="2023-12-16T06:51:29.556" v="14056" actId="20577"/>
          <ac:spMkLst>
            <pc:docMk/>
            <pc:sldMk cId="2376964482" sldId="995"/>
            <ac:spMk id="46" creationId="{00000000-0000-0000-0000-000000000000}"/>
          </ac:spMkLst>
        </pc:spChg>
        <pc:picChg chg="del">
          <ac:chgData name="Nawel Yessad" userId="310f08a026938203" providerId="LiveId" clId="{23555509-2F37-47EA-9FA4-F5AD14439120}" dt="2023-12-16T06:49:41.180" v="13984" actId="478"/>
          <ac:picMkLst>
            <pc:docMk/>
            <pc:sldMk cId="2376964482" sldId="995"/>
            <ac:picMk id="7" creationId="{3FA66A9E-DA1E-304B-8D0C-0039B12E5A57}"/>
          </ac:picMkLst>
        </pc:picChg>
      </pc:sldChg>
      <pc:sldChg chg="addSp delSp modSp add mod">
        <pc:chgData name="Nawel Yessad" userId="310f08a026938203" providerId="LiveId" clId="{23555509-2F37-47EA-9FA4-F5AD14439120}" dt="2023-12-16T17:57:49.416" v="14285" actId="2711"/>
        <pc:sldMkLst>
          <pc:docMk/>
          <pc:sldMk cId="2814161100" sldId="996"/>
        </pc:sldMkLst>
        <pc:spChg chg="del">
          <ac:chgData name="Nawel Yessad" userId="310f08a026938203" providerId="LiveId" clId="{23555509-2F37-47EA-9FA4-F5AD14439120}" dt="2023-12-16T06:56:37.533" v="14074" actId="478"/>
          <ac:spMkLst>
            <pc:docMk/>
            <pc:sldMk cId="2814161100" sldId="996"/>
            <ac:spMk id="2" creationId="{00000000-0000-0000-0000-000000000000}"/>
          </ac:spMkLst>
        </pc:spChg>
        <pc:spChg chg="add mod">
          <ac:chgData name="Nawel Yessad" userId="310f08a026938203" providerId="LiveId" clId="{23555509-2F37-47EA-9FA4-F5AD14439120}" dt="2023-12-16T17:57:49.416" v="14285" actId="2711"/>
          <ac:spMkLst>
            <pc:docMk/>
            <pc:sldMk cId="2814161100" sldId="996"/>
            <ac:spMk id="8" creationId="{FBD9088C-2038-3995-7F4D-27BB02BB545E}"/>
          </ac:spMkLst>
        </pc:spChg>
        <pc:picChg chg="add mod">
          <ac:chgData name="Nawel Yessad" userId="310f08a026938203" providerId="LiveId" clId="{23555509-2F37-47EA-9FA4-F5AD14439120}" dt="2023-12-16T06:57:02.323" v="14081"/>
          <ac:picMkLst>
            <pc:docMk/>
            <pc:sldMk cId="2814161100" sldId="996"/>
            <ac:picMk id="4" creationId="{D830C344-11CD-688B-A72C-45EC38422A31}"/>
          </ac:picMkLst>
        </pc:picChg>
        <pc:cxnChg chg="add del mod">
          <ac:chgData name="Nawel Yessad" userId="310f08a026938203" providerId="LiveId" clId="{23555509-2F37-47EA-9FA4-F5AD14439120}" dt="2023-12-16T06:57:46.687" v="14088" actId="478"/>
          <ac:cxnSpMkLst>
            <pc:docMk/>
            <pc:sldMk cId="2814161100" sldId="996"/>
            <ac:cxnSpMk id="6" creationId="{2389E3E6-3D9B-1E49-73A8-E7DC4D0C32DE}"/>
          </ac:cxnSpMkLst>
        </pc:cxnChg>
      </pc:sldChg>
      <pc:sldChg chg="addSp delSp modSp add mod">
        <pc:chgData name="Nawel Yessad" userId="310f08a026938203" providerId="LiveId" clId="{23555509-2F37-47EA-9FA4-F5AD14439120}" dt="2023-12-16T06:59:30.054" v="14111" actId="255"/>
        <pc:sldMkLst>
          <pc:docMk/>
          <pc:sldMk cId="2306492614" sldId="997"/>
        </pc:sldMkLst>
        <pc:spChg chg="add mod">
          <ac:chgData name="Nawel Yessad" userId="310f08a026938203" providerId="LiveId" clId="{23555509-2F37-47EA-9FA4-F5AD14439120}" dt="2023-12-16T06:59:30.054" v="14111" actId="255"/>
          <ac:spMkLst>
            <pc:docMk/>
            <pc:sldMk cId="2306492614" sldId="997"/>
            <ac:spMk id="6" creationId="{9E5278EC-8C46-B16C-2F2B-3DB8D7148D8D}"/>
          </ac:spMkLst>
        </pc:spChg>
        <pc:spChg chg="del">
          <ac:chgData name="Nawel Yessad" userId="310f08a026938203" providerId="LiveId" clId="{23555509-2F37-47EA-9FA4-F5AD14439120}" dt="2023-12-16T06:58:11.838" v="14095" actId="478"/>
          <ac:spMkLst>
            <pc:docMk/>
            <pc:sldMk cId="2306492614" sldId="997"/>
            <ac:spMk id="8" creationId="{FBD9088C-2038-3995-7F4D-27BB02BB545E}"/>
          </ac:spMkLst>
        </pc:spChg>
        <pc:picChg chg="add mod">
          <ac:chgData name="Nawel Yessad" userId="310f08a026938203" providerId="LiveId" clId="{23555509-2F37-47EA-9FA4-F5AD14439120}" dt="2023-12-16T06:59:01.361" v="14105"/>
          <ac:picMkLst>
            <pc:docMk/>
            <pc:sldMk cId="2306492614" sldId="997"/>
            <ac:picMk id="3" creationId="{B0180686-DEB3-B096-DF23-6AEBFC79F143}"/>
          </ac:picMkLst>
        </pc:picChg>
        <pc:picChg chg="del">
          <ac:chgData name="Nawel Yessad" userId="310f08a026938203" providerId="LiveId" clId="{23555509-2F37-47EA-9FA4-F5AD14439120}" dt="2023-12-16T06:58:10.379" v="14094" actId="478"/>
          <ac:picMkLst>
            <pc:docMk/>
            <pc:sldMk cId="2306492614" sldId="997"/>
            <ac:picMk id="4" creationId="{D830C344-11CD-688B-A72C-45EC38422A31}"/>
          </ac:picMkLst>
        </pc:picChg>
      </pc:sldChg>
      <pc:sldChg chg="addSp delSp modSp add mod">
        <pc:chgData name="Nawel Yessad" userId="310f08a026938203" providerId="LiveId" clId="{23555509-2F37-47EA-9FA4-F5AD14439120}" dt="2023-12-16T07:04:39.120" v="14178" actId="1076"/>
        <pc:sldMkLst>
          <pc:docMk/>
          <pc:sldMk cId="3160294496" sldId="998"/>
        </pc:sldMkLst>
        <pc:spChg chg="add mod">
          <ac:chgData name="Nawel Yessad" userId="310f08a026938203" providerId="LiveId" clId="{23555509-2F37-47EA-9FA4-F5AD14439120}" dt="2023-12-16T07:04:39.120" v="14178" actId="1076"/>
          <ac:spMkLst>
            <pc:docMk/>
            <pc:sldMk cId="3160294496" sldId="998"/>
            <ac:spMk id="4" creationId="{F09CB341-F768-CFD1-D4B1-4B142D52B5CC}"/>
          </ac:spMkLst>
        </pc:spChg>
        <pc:spChg chg="del">
          <ac:chgData name="Nawel Yessad" userId="310f08a026938203" providerId="LiveId" clId="{23555509-2F37-47EA-9FA4-F5AD14439120}" dt="2023-12-16T07:02:01.046" v="14143" actId="478"/>
          <ac:spMkLst>
            <pc:docMk/>
            <pc:sldMk cId="3160294496" sldId="998"/>
            <ac:spMk id="6" creationId="{9E5278EC-8C46-B16C-2F2B-3DB8D7148D8D}"/>
          </ac:spMkLst>
        </pc:spChg>
        <pc:spChg chg="mod">
          <ac:chgData name="Nawel Yessad" userId="310f08a026938203" providerId="LiveId" clId="{23555509-2F37-47EA-9FA4-F5AD14439120}" dt="2023-12-16T07:01:57.336" v="14141" actId="20577"/>
          <ac:spMkLst>
            <pc:docMk/>
            <pc:sldMk cId="3160294496" sldId="998"/>
            <ac:spMk id="46" creationId="{00000000-0000-0000-0000-000000000000}"/>
          </ac:spMkLst>
        </pc:spChg>
        <pc:picChg chg="del">
          <ac:chgData name="Nawel Yessad" userId="310f08a026938203" providerId="LiveId" clId="{23555509-2F37-47EA-9FA4-F5AD14439120}" dt="2023-12-16T07:01:58.963" v="14142" actId="478"/>
          <ac:picMkLst>
            <pc:docMk/>
            <pc:sldMk cId="3160294496" sldId="998"/>
            <ac:picMk id="3" creationId="{B0180686-DEB3-B096-DF23-6AEBFC79F14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109E65-0956-487A-96CA-AB20607263B0}" type="doc">
      <dgm:prSet loTypeId="urn:microsoft.com/office/officeart/2005/8/layout/vList3#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7E7FA5AE-858D-46CF-BBC1-A7013963B898}">
      <dgm:prSet custT="1"/>
      <dgm:spPr>
        <a:solidFill>
          <a:schemeClr val="accent1">
            <a:hueOff val="0"/>
            <a:satOff val="0"/>
            <a:lumOff val="0"/>
            <a:alpha val="30000"/>
          </a:schemeClr>
        </a:solidFill>
        <a:ln>
          <a:noFill/>
        </a:ln>
      </dgm:spPr>
      <dgm:t>
        <a:bodyPr/>
        <a:lstStyle/>
        <a:p>
          <a:pPr algn="just"/>
          <a:r>
            <a:rPr lang="fr-FR" sz="2800" dirty="0">
              <a:solidFill>
                <a:schemeClr val="tx1"/>
              </a:solidFill>
            </a:rPr>
            <a:t>Diagramme d’activités </a:t>
          </a:r>
          <a:endParaRPr lang="fr-FR" sz="2800" b="0" dirty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B00C7B9F-0FA2-401B-A6F2-80335653589A}" type="parTrans" cxnId="{D106ACC7-CCAC-4C7F-B371-22E1FCD9D998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675726B0-D949-47E5-97BD-1691F856BF66}" type="sibTrans" cxnId="{D106ACC7-CCAC-4C7F-B371-22E1FCD9D998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77BF991A-D64A-4C75-A3BF-CBF8AC2D16BE}" type="pres">
      <dgm:prSet presAssocID="{30109E65-0956-487A-96CA-AB20607263B0}" presName="linearFlow" presStyleCnt="0">
        <dgm:presLayoutVars>
          <dgm:dir/>
          <dgm:resizeHandles val="exact"/>
        </dgm:presLayoutVars>
      </dgm:prSet>
      <dgm:spPr/>
    </dgm:pt>
    <dgm:pt modelId="{29E1D1A8-2A54-4AC8-9DF7-D6B298FA3A88}" type="pres">
      <dgm:prSet presAssocID="{7E7FA5AE-858D-46CF-BBC1-A7013963B898}" presName="composite" presStyleCnt="0"/>
      <dgm:spPr/>
    </dgm:pt>
    <dgm:pt modelId="{8204E15B-07EC-45D4-8753-8887660DAA7F}" type="pres">
      <dgm:prSet presAssocID="{7E7FA5AE-858D-46CF-BBC1-A7013963B898}" presName="imgShp" presStyleLbl="fgImgPlace1" presStyleIdx="0" presStyleCnt="1" custScaleX="14553" custLinFactNeighborX="15893" custLinFactNeighborY="2545"/>
      <dgm:spPr/>
    </dgm:pt>
    <dgm:pt modelId="{96BD6573-25B2-4E24-BBCF-66422F3F3DFF}" type="pres">
      <dgm:prSet presAssocID="{7E7FA5AE-858D-46CF-BBC1-A7013963B898}" presName="txShp" presStyleLbl="node1" presStyleIdx="0" presStyleCnt="1" custScaleX="101414" custLinFactNeighborX="5168" custLinFactNeighborY="2545">
        <dgm:presLayoutVars>
          <dgm:bulletEnabled val="1"/>
        </dgm:presLayoutVars>
      </dgm:prSet>
      <dgm:spPr/>
    </dgm:pt>
  </dgm:ptLst>
  <dgm:cxnLst>
    <dgm:cxn modelId="{93421C7B-825E-46C5-A467-EAF94413A2E4}" type="presOf" srcId="{30109E65-0956-487A-96CA-AB20607263B0}" destId="{77BF991A-D64A-4C75-A3BF-CBF8AC2D16BE}" srcOrd="0" destOrd="0" presId="urn:microsoft.com/office/officeart/2005/8/layout/vList3#5"/>
    <dgm:cxn modelId="{D106ACC7-CCAC-4C7F-B371-22E1FCD9D998}" srcId="{30109E65-0956-487A-96CA-AB20607263B0}" destId="{7E7FA5AE-858D-46CF-BBC1-A7013963B898}" srcOrd="0" destOrd="0" parTransId="{B00C7B9F-0FA2-401B-A6F2-80335653589A}" sibTransId="{675726B0-D949-47E5-97BD-1691F856BF66}"/>
    <dgm:cxn modelId="{8D44D1CA-0EB5-4344-86FE-105ED2828AA1}" type="presOf" srcId="{7E7FA5AE-858D-46CF-BBC1-A7013963B898}" destId="{96BD6573-25B2-4E24-BBCF-66422F3F3DFF}" srcOrd="0" destOrd="0" presId="urn:microsoft.com/office/officeart/2005/8/layout/vList3#5"/>
    <dgm:cxn modelId="{5E631375-B1FD-4A6E-9C24-1DF3D80F32E4}" type="presParOf" srcId="{77BF991A-D64A-4C75-A3BF-CBF8AC2D16BE}" destId="{29E1D1A8-2A54-4AC8-9DF7-D6B298FA3A88}" srcOrd="0" destOrd="0" presId="urn:microsoft.com/office/officeart/2005/8/layout/vList3#5"/>
    <dgm:cxn modelId="{A0F73DBC-9BB5-4D10-A22F-3EC3347018A9}" type="presParOf" srcId="{29E1D1A8-2A54-4AC8-9DF7-D6B298FA3A88}" destId="{8204E15B-07EC-45D4-8753-8887660DAA7F}" srcOrd="0" destOrd="0" presId="urn:microsoft.com/office/officeart/2005/8/layout/vList3#5"/>
    <dgm:cxn modelId="{4A85365F-C1A1-479D-A880-64A7B6CB1A65}" type="presParOf" srcId="{29E1D1A8-2A54-4AC8-9DF7-D6B298FA3A88}" destId="{96BD6573-25B2-4E24-BBCF-66422F3F3DFF}" srcOrd="1" destOrd="0" presId="urn:microsoft.com/office/officeart/2005/8/layout/vList3#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D6573-25B2-4E24-BBCF-66422F3F3DFF}">
      <dsp:nvSpPr>
        <dsp:cNvPr id="0" name=""/>
        <dsp:cNvSpPr/>
      </dsp:nvSpPr>
      <dsp:spPr>
        <a:xfrm rot="10800000">
          <a:off x="1813967" y="854808"/>
          <a:ext cx="5909794" cy="293560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 val="3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4520" tIns="106680" rIns="199136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>
              <a:solidFill>
                <a:schemeClr val="tx1"/>
              </a:solidFill>
            </a:rPr>
            <a:t>Diagramme d’activités </a:t>
          </a:r>
          <a:endParaRPr lang="fr-FR" sz="2800" b="0" kern="1200" dirty="0">
            <a:solidFill>
              <a:schemeClr val="tx1"/>
            </a:solidFill>
            <a:latin typeface="+mn-lt"/>
            <a:cs typeface="Arial" pitchFamily="34" charset="0"/>
          </a:endParaRPr>
        </a:p>
      </dsp:txBody>
      <dsp:txXfrm rot="10800000">
        <a:off x="2547868" y="854808"/>
        <a:ext cx="5175893" cy="2935605"/>
      </dsp:txXfrm>
    </dsp:sp>
    <dsp:sp modelId="{8204E15B-07EC-45D4-8753-8887660DAA7F}">
      <dsp:nvSpPr>
        <dsp:cNvPr id="0" name=""/>
        <dsp:cNvSpPr/>
      </dsp:nvSpPr>
      <dsp:spPr>
        <a:xfrm>
          <a:off x="1806953" y="854808"/>
          <a:ext cx="427218" cy="293560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5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1996D598-A7AB-432E-9A60-FD49D65DD27B}" type="datetimeFigureOut">
              <a:rPr lang="fr-FR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KHANOUCHE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1C634DAD-05A7-4C57-ADCA-30280A1C2E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13578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8350"/>
            <a:ext cx="5111750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KHANOUCHE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E29D40F-16D6-49F8-B650-6B06AE22A99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34798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C23ED1-32CB-4E75-9760-D58F0A894294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1381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C23ED1-32CB-4E75-9760-D58F0A894294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2678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5CC47-5AA7-4751-9784-4CA3DF96A3E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82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just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lang="fr-FR" sz="900" i="0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5284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F3B2D-0DD9-48C6-B964-024054A94558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E18CC-C2E1-43B2-A90D-5FAFFD3C4E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F895B-091A-414F-8700-435429AF8881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9D3B-4BC8-4AC7-9E0F-58C36FE3D1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C601A-FC41-4D25-986F-8655A902117F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D356F-A5DF-4CED-863B-DCC9CE3AA6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EEEC0-6C04-48A2-9924-C75CB01C1F5F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4BF3E-224B-409D-B60C-BB9433181D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1FFB3-49B3-4800-9467-03E2F0AC57B9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67532-3941-4A67-8053-5185A87A32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2D76A-5C84-4818-9C9C-0FF11133C9CF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2BBD6-7447-472B-8D47-15AB778021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8D693-2BD4-4F94-AA2E-AABB1B5C72A4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2049E-20A5-42FB-A04C-ED17314857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79C3E-1DC2-44B6-AAAE-F91A3E76D0AC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ED845-F0B0-4D1C-91CD-5A0815E05E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B9F44-7621-48E0-8CEB-ABE86D1F73F8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B3A88-4A47-4D51-8371-9CF4231411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DFAB9-F121-496E-8940-7FFE62A3F47B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C6403-F7CE-4C1E-BAFE-4CE9C2E37F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5D412-149F-4B63-896B-5DD01ABC0C15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4F5D-1D39-4653-A8A3-8EBB920CC0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1E588B7D-7FF7-4508-8EA4-0E3B8E5B0E99}" type="datetime1">
              <a:rPr lang="fr-FR" smtClean="0"/>
              <a:pPr>
                <a:defRPr/>
              </a:pPr>
              <a:t>10/12/2025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EE8813D4-011B-412C-9E84-8C19DA16CF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7" r:id="rId1"/>
    <p:sldLayoutId id="2147484528" r:id="rId2"/>
    <p:sldLayoutId id="2147484529" r:id="rId3"/>
    <p:sldLayoutId id="2147484530" r:id="rId4"/>
    <p:sldLayoutId id="2147484531" r:id="rId5"/>
    <p:sldLayoutId id="2147484532" r:id="rId6"/>
    <p:sldLayoutId id="2147484533" r:id="rId7"/>
    <p:sldLayoutId id="2147484534" r:id="rId8"/>
    <p:sldLayoutId id="2147484535" r:id="rId9"/>
    <p:sldLayoutId id="2147484536" r:id="rId10"/>
    <p:sldLayoutId id="214748453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Entrée manuelle 2"/>
          <p:cNvSpPr/>
          <p:nvPr/>
        </p:nvSpPr>
        <p:spPr>
          <a:xfrm rot="16200000">
            <a:off x="3886200" y="-1524000"/>
            <a:ext cx="3733800" cy="6781800"/>
          </a:xfrm>
          <a:prstGeom prst="flowChartManualInpu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4" name="Corde 3"/>
          <p:cNvSpPr/>
          <p:nvPr/>
        </p:nvSpPr>
        <p:spPr>
          <a:xfrm rot="2050349">
            <a:off x="-118254" y="5651338"/>
            <a:ext cx="3031551" cy="2473823"/>
          </a:xfrm>
          <a:prstGeom prst="chord">
            <a:avLst>
              <a:gd name="adj1" fmla="val 8952290"/>
              <a:gd name="adj2" fmla="val 19321006"/>
            </a:avLst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3534000" y="6477000"/>
            <a:ext cx="3171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+mn-lt"/>
              </a:rPr>
              <a:t>Année universitaire 2025/2026</a:t>
            </a:r>
            <a:endParaRPr lang="fr-FR" dirty="0">
              <a:latin typeface="+mn-lt"/>
            </a:endParaRPr>
          </a:p>
        </p:txBody>
      </p:sp>
      <p:sp>
        <p:nvSpPr>
          <p:cNvPr id="2056" name="Rectangle 3"/>
          <p:cNvSpPr txBox="1">
            <a:spLocks noChangeArrowheads="1"/>
          </p:cNvSpPr>
          <p:nvPr/>
        </p:nvSpPr>
        <p:spPr bwMode="auto">
          <a:xfrm>
            <a:off x="152400" y="357188"/>
            <a:ext cx="8748000" cy="107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2000" dirty="0">
                <a:latin typeface="+mn-lt"/>
              </a:rPr>
              <a:t>Université Abderrahmane Mira de Bejaïa</a:t>
            </a:r>
          </a:p>
          <a:p>
            <a:pPr algn="ctr"/>
            <a:r>
              <a:rPr lang="fr-FR" sz="2000" dirty="0">
                <a:latin typeface="+mn-lt"/>
              </a:rPr>
              <a:t>Faculté des sciences exactes</a:t>
            </a:r>
          </a:p>
          <a:p>
            <a:pPr algn="ctr"/>
            <a:r>
              <a:rPr lang="fr-FR" sz="2000" dirty="0">
                <a:latin typeface="+mn-lt"/>
              </a:rPr>
              <a:t>DEPARTEMENT D’INFORMATIQUE</a:t>
            </a:r>
          </a:p>
          <a:p>
            <a:pPr algn="ctr"/>
            <a:endParaRPr lang="fr-FR" sz="2000" dirty="0">
              <a:latin typeface="+mn-lt"/>
            </a:endParaRPr>
          </a:p>
          <a:p>
            <a:pPr algn="ctr"/>
            <a:endParaRPr lang="fr-FR" sz="2000" dirty="0">
              <a:latin typeface="+mn-lt"/>
            </a:endParaRPr>
          </a:p>
        </p:txBody>
      </p:sp>
      <p:pic>
        <p:nvPicPr>
          <p:cNvPr id="11" name="Image 10" descr="logo ub taille papetrie (1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00" y="423000"/>
            <a:ext cx="2196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676429" y="2302781"/>
            <a:ext cx="8676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Génie Logiciel</a:t>
            </a:r>
            <a:endParaRPr lang="fr-FR" sz="4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necteur droit 16"/>
          <p:cNvCxnSpPr/>
          <p:nvPr/>
        </p:nvCxnSpPr>
        <p:spPr>
          <a:xfrm>
            <a:off x="1752600" y="1371600"/>
            <a:ext cx="5486400" cy="15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38200" y="4059394"/>
            <a:ext cx="753273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2800" b="1" dirty="0"/>
              <a:t>Chapitre 5 : Diagrammes UML (vue dynamique - Partie 2)</a:t>
            </a:r>
          </a:p>
          <a:p>
            <a:pPr algn="ctr"/>
            <a:endParaRPr lang="fr-FR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67099" y="3276600"/>
                <a:ext cx="4572000" cy="42999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fr-FR" b="1" dirty="0">
                    <a:cs typeface="Arial" pitchFamily="34" charset="0"/>
                  </a:rPr>
                  <a:t>Niveau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𝟑</m:t>
                        </m:r>
                      </m:e>
                      <m:sup>
                        <m:r>
                          <m:rPr>
                            <m:nor/>
                          </m:rPr>
                          <a:rPr lang="fr-FR" b="1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è</m:t>
                        </m:r>
                        <m:r>
                          <m:rPr>
                            <m:nor/>
                          </m:rPr>
                          <a:rPr lang="fr-FR" b="1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me</m:t>
                        </m:r>
                      </m:sup>
                    </m:sSup>
                  </m:oMath>
                </a14:m>
                <a:r>
                  <a:rPr lang="fr-FR" b="1" dirty="0">
                    <a:cs typeface="Arial" pitchFamily="34" charset="0"/>
                  </a:rPr>
                  <a:t> année licence (MI)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7099" y="3276600"/>
                <a:ext cx="4572000" cy="429990"/>
              </a:xfrm>
              <a:prstGeom prst="rect">
                <a:avLst/>
              </a:prstGeom>
              <a:blipFill rotWithShape="0">
                <a:blip r:embed="rId4"/>
                <a:stretch>
                  <a:fillRect b="-2142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Entrée manuelle 2"/>
          <p:cNvSpPr/>
          <p:nvPr/>
        </p:nvSpPr>
        <p:spPr>
          <a:xfrm rot="16200000">
            <a:off x="3886200" y="-1524000"/>
            <a:ext cx="3733800" cy="6781800"/>
          </a:xfrm>
          <a:prstGeom prst="flowChartManualInpu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4" name="Corde 3"/>
          <p:cNvSpPr/>
          <p:nvPr/>
        </p:nvSpPr>
        <p:spPr>
          <a:xfrm rot="2050349">
            <a:off x="-62909" y="5672931"/>
            <a:ext cx="3009901" cy="2370138"/>
          </a:xfrm>
          <a:prstGeom prst="chord">
            <a:avLst>
              <a:gd name="adj1" fmla="val 8952290"/>
              <a:gd name="adj2" fmla="val 193210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457200"/>
            <a:ext cx="6858000" cy="914400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endParaRPr lang="fr-FR" sz="4400" dirty="0">
              <a:solidFill>
                <a:prstClr val="black"/>
              </a:solidFill>
              <a:cs typeface="Arial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fr-FR" sz="4400" dirty="0">
                <a:solidFill>
                  <a:prstClr val="black"/>
                </a:solidFill>
                <a:cs typeface="Arial" charset="0"/>
              </a:rPr>
              <a:t>Plan du chapitre 5   - Partie 2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fr-FR" sz="4400" dirty="0">
                <a:solidFill>
                  <a:prstClr val="black"/>
                </a:solidFill>
                <a:cs typeface="Arial" charset="0"/>
              </a:rPr>
              <a:t> </a:t>
            </a:r>
          </a:p>
        </p:txBody>
      </p:sp>
      <p:graphicFrame>
        <p:nvGraphicFramePr>
          <p:cNvPr id="9" name="Diagramme 8"/>
          <p:cNvGraphicFramePr/>
          <p:nvPr>
            <p:extLst>
              <p:ext uri="{D42A27DB-BD31-4B8C-83A1-F6EECF244321}">
                <p14:modId xmlns:p14="http://schemas.microsoft.com/office/powerpoint/2010/main" val="1588540842"/>
              </p:ext>
            </p:extLst>
          </p:nvPr>
        </p:nvGraphicFramePr>
        <p:xfrm>
          <a:off x="-152400" y="1825778"/>
          <a:ext cx="8763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2132049E-20A5-42FB-A04C-ED173148570E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fr-FR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31113" y="1645768"/>
            <a:ext cx="86080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/>
              <a:t>Les diagrammes d’activités décrivent le comportement </a:t>
            </a:r>
            <a:r>
              <a:rPr lang="fr-FR" sz="2200" b="1" dirty="0"/>
              <a:t>d’</a:t>
            </a:r>
            <a:r>
              <a:rPr lang="fr-FR" sz="2200" b="1" dirty="0">
                <a:solidFill>
                  <a:srgbClr val="92D050"/>
                </a:solidFill>
              </a:rPr>
              <a:t>une méthode</a:t>
            </a:r>
            <a:r>
              <a:rPr lang="fr-FR" sz="2200" dirty="0"/>
              <a:t>, le </a:t>
            </a:r>
            <a:r>
              <a:rPr lang="fr-FR" sz="2200" b="1" dirty="0"/>
              <a:t>déroulement</a:t>
            </a:r>
            <a:r>
              <a:rPr lang="fr-FR" sz="2200" b="1" dirty="0">
                <a:solidFill>
                  <a:srgbClr val="92D050"/>
                </a:solidFill>
              </a:rPr>
              <a:t> d’un cas d’utilisation</a:t>
            </a:r>
            <a:r>
              <a:rPr lang="fr-FR" sz="2200" dirty="0">
                <a:solidFill>
                  <a:srgbClr val="92D050"/>
                </a:solidFill>
              </a:rPr>
              <a:t> </a:t>
            </a:r>
            <a:r>
              <a:rPr lang="fr-FR" sz="2200" dirty="0">
                <a:solidFill>
                  <a:srgbClr val="0070C0"/>
                </a:solidFill>
              </a:rPr>
              <a:t>et/ou</a:t>
            </a:r>
            <a:r>
              <a:rPr lang="fr-FR" sz="2200" dirty="0"/>
              <a:t> les </a:t>
            </a:r>
            <a:r>
              <a:rPr lang="fr-FR" sz="2200" b="1" dirty="0">
                <a:solidFill>
                  <a:srgbClr val="92D050"/>
                </a:solidFill>
              </a:rPr>
              <a:t>enchainements d’activités</a:t>
            </a:r>
            <a:r>
              <a:rPr lang="fr-FR" sz="2200" dirty="0"/>
              <a:t>. </a:t>
            </a:r>
          </a:p>
          <a:p>
            <a:pPr algn="just"/>
            <a:endParaRPr lang="fr-FR" sz="2200" dirty="0"/>
          </a:p>
          <a:p>
            <a:pPr algn="just"/>
            <a:r>
              <a:rPr lang="fr-FR" sz="2200" dirty="0"/>
              <a:t>Le passage d’une activité vers une autre est matérialisé par </a:t>
            </a:r>
            <a:r>
              <a:rPr lang="fr-FR" sz="2200" b="1" dirty="0">
                <a:solidFill>
                  <a:srgbClr val="92D050"/>
                </a:solidFill>
              </a:rPr>
              <a:t>une transition</a:t>
            </a:r>
            <a:r>
              <a:rPr lang="fr-FR" sz="2200" dirty="0"/>
              <a:t>. </a:t>
            </a:r>
          </a:p>
          <a:p>
            <a:pPr algn="just"/>
            <a:endParaRPr lang="fr-FR" sz="2200" dirty="0"/>
          </a:p>
          <a:p>
            <a:pPr algn="just"/>
            <a:r>
              <a:rPr lang="fr-FR" sz="2200" dirty="0"/>
              <a:t>Les transitions sont déclenchées par la fin d’une activité et provoquent le début immédiat d’une autre activité (</a:t>
            </a:r>
            <a:r>
              <a:rPr lang="fr-FR" sz="2200" dirty="0">
                <a:solidFill>
                  <a:srgbClr val="0070C0"/>
                </a:solidFill>
              </a:rPr>
              <a:t>elles sont automatiques</a:t>
            </a:r>
            <a:r>
              <a:rPr lang="fr-FR" sz="2200" dirty="0"/>
              <a:t>). </a:t>
            </a:r>
          </a:p>
          <a:p>
            <a:pPr algn="just"/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802419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</a:t>
            </a: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6243" y="1631113"/>
            <a:ext cx="87272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/>
              <a:t>Chaque activité est représentée par </a:t>
            </a:r>
            <a:r>
              <a:rPr lang="fr-FR" sz="2200" b="1" dirty="0">
                <a:solidFill>
                  <a:srgbClr val="92D050"/>
                </a:solidFill>
              </a:rPr>
              <a:t>un rectangle</a:t>
            </a:r>
            <a:r>
              <a:rPr lang="fr-FR" sz="2200" b="1" i="1" dirty="0">
                <a:solidFill>
                  <a:srgbClr val="92D050"/>
                </a:solidFill>
              </a:rPr>
              <a:t> </a:t>
            </a:r>
            <a:r>
              <a:rPr lang="fr-FR" sz="2200" dirty="0"/>
              <a:t>dont les </a:t>
            </a:r>
            <a:r>
              <a:rPr lang="fr-FR" sz="2200" b="1" dirty="0">
                <a:solidFill>
                  <a:srgbClr val="92D050"/>
                </a:solidFill>
              </a:rPr>
              <a:t>coins sont très arrondis</a:t>
            </a:r>
            <a:r>
              <a:rPr lang="fr-FR" sz="2200" dirty="0"/>
              <a:t>. Chaque activité est libellée pour décrire ce qui est fait.</a:t>
            </a:r>
          </a:p>
        </p:txBody>
      </p:sp>
      <p:grpSp>
        <p:nvGrpSpPr>
          <p:cNvPr id="6" name="Group 1000"/>
          <p:cNvGrpSpPr>
            <a:grpSpLocks/>
          </p:cNvGrpSpPr>
          <p:nvPr/>
        </p:nvGrpSpPr>
        <p:grpSpPr bwMode="auto">
          <a:xfrm>
            <a:off x="3476728" y="2759358"/>
            <a:ext cx="3205424" cy="2291025"/>
            <a:chOff x="4809" y="6279"/>
            <a:chExt cx="2408" cy="1947"/>
          </a:xfrm>
        </p:grpSpPr>
        <p:grpSp>
          <p:nvGrpSpPr>
            <p:cNvPr id="8" name="Group 1001"/>
            <p:cNvGrpSpPr>
              <a:grpSpLocks/>
            </p:cNvGrpSpPr>
            <p:nvPr/>
          </p:nvGrpSpPr>
          <p:grpSpPr bwMode="auto">
            <a:xfrm>
              <a:off x="5090" y="6279"/>
              <a:ext cx="1797" cy="632"/>
              <a:chOff x="5106" y="6199"/>
              <a:chExt cx="1797" cy="632"/>
            </a:xfrm>
          </p:grpSpPr>
          <p:sp>
            <p:nvSpPr>
              <p:cNvPr id="14" name="AutoShape 1002"/>
              <p:cNvSpPr>
                <a:spLocks noChangeArrowheads="1"/>
              </p:cNvSpPr>
              <p:nvPr/>
            </p:nvSpPr>
            <p:spPr bwMode="auto">
              <a:xfrm>
                <a:off x="5106" y="6199"/>
                <a:ext cx="1797" cy="632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" name="Text Box 1003"/>
              <p:cNvSpPr txBox="1">
                <a:spLocks noChangeArrowheads="1"/>
              </p:cNvSpPr>
              <p:nvPr/>
            </p:nvSpPr>
            <p:spPr bwMode="auto">
              <a:xfrm>
                <a:off x="5265" y="6294"/>
                <a:ext cx="1492" cy="40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Arial" panose="020B0604020202020204" pitchFamily="34" charset="0"/>
                  </a:rPr>
                  <a:t>Une activité</a:t>
                </a:r>
                <a:endParaRPr kumimoji="0" lang="fr-FR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</a:endParaRPr>
              </a:p>
            </p:txBody>
          </p:sp>
        </p:grpSp>
        <p:grpSp>
          <p:nvGrpSpPr>
            <p:cNvPr id="10" name="Group 1004"/>
            <p:cNvGrpSpPr>
              <a:grpSpLocks/>
            </p:cNvGrpSpPr>
            <p:nvPr/>
          </p:nvGrpSpPr>
          <p:grpSpPr bwMode="auto">
            <a:xfrm>
              <a:off x="4809" y="7549"/>
              <a:ext cx="2408" cy="677"/>
              <a:chOff x="4836" y="7926"/>
              <a:chExt cx="2408" cy="677"/>
            </a:xfrm>
          </p:grpSpPr>
          <p:sp>
            <p:nvSpPr>
              <p:cNvPr id="12" name="AutoShape 1005"/>
              <p:cNvSpPr>
                <a:spLocks noChangeArrowheads="1"/>
              </p:cNvSpPr>
              <p:nvPr/>
            </p:nvSpPr>
            <p:spPr bwMode="auto">
              <a:xfrm>
                <a:off x="4836" y="7926"/>
                <a:ext cx="2408" cy="677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" name="Text Box 1006"/>
              <p:cNvSpPr txBox="1">
                <a:spLocks noChangeArrowheads="1"/>
              </p:cNvSpPr>
              <p:nvPr/>
            </p:nvSpPr>
            <p:spPr bwMode="auto">
              <a:xfrm>
                <a:off x="4976" y="8041"/>
                <a:ext cx="2079" cy="43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Arial" panose="020B0604020202020204" pitchFamily="34" charset="0"/>
                  </a:rPr>
                  <a:t>Une autre activité</a:t>
                </a:r>
                <a:endParaRPr kumimoji="0" lang="fr-FR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</a:endParaRPr>
              </a:p>
            </p:txBody>
          </p:sp>
        </p:grpSp>
        <p:grpSp>
          <p:nvGrpSpPr>
            <p:cNvPr id="11" name="Group 1007"/>
            <p:cNvGrpSpPr>
              <a:grpSpLocks/>
            </p:cNvGrpSpPr>
            <p:nvPr/>
          </p:nvGrpSpPr>
          <p:grpSpPr bwMode="auto">
            <a:xfrm>
              <a:off x="5863" y="6911"/>
              <a:ext cx="186" cy="622"/>
              <a:chOff x="5886" y="7175"/>
              <a:chExt cx="313" cy="622"/>
            </a:xfrm>
          </p:grpSpPr>
          <p:cxnSp>
            <p:nvCxnSpPr>
              <p:cNvPr id="231" name="AutoShape 1008"/>
              <p:cNvCxnSpPr>
                <a:cxnSpLocks noChangeShapeType="1"/>
              </p:cNvCxnSpPr>
              <p:nvPr/>
            </p:nvCxnSpPr>
            <p:spPr bwMode="auto">
              <a:xfrm>
                <a:off x="6036" y="7175"/>
                <a:ext cx="0" cy="62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2" name="AutoShape 1009"/>
              <p:cNvCxnSpPr>
                <a:cxnSpLocks noChangeShapeType="1"/>
              </p:cNvCxnSpPr>
              <p:nvPr/>
            </p:nvCxnSpPr>
            <p:spPr bwMode="auto">
              <a:xfrm flipV="1">
                <a:off x="6042" y="7591"/>
                <a:ext cx="157" cy="20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3" name="AutoShape 1010"/>
              <p:cNvCxnSpPr>
                <a:cxnSpLocks noChangeShapeType="1"/>
              </p:cNvCxnSpPr>
              <p:nvPr/>
            </p:nvCxnSpPr>
            <p:spPr bwMode="auto">
              <a:xfrm flipH="1" flipV="1">
                <a:off x="5886" y="7591"/>
                <a:ext cx="144" cy="20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3192463" y="3622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393371" y="5512449"/>
            <a:ext cx="8393000" cy="115416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just"/>
            <a:r>
              <a:rPr lang="fr-FR" sz="2300" dirty="0">
                <a:solidFill>
                  <a:srgbClr val="000000"/>
                </a:solidFill>
                <a:cs typeface="Arial" panose="020B0604020202020204" pitchFamily="34" charset="0"/>
              </a:rPr>
              <a:t>Le </a:t>
            </a:r>
            <a:r>
              <a:rPr lang="fr-FR" sz="2300" dirty="0">
                <a:solidFill>
                  <a:srgbClr val="92D050"/>
                </a:solidFill>
                <a:cs typeface="Arial" panose="020B0604020202020204" pitchFamily="34" charset="0"/>
              </a:rPr>
              <a:t>début</a:t>
            </a:r>
            <a:r>
              <a:rPr lang="fr-FR" sz="2300" dirty="0">
                <a:solidFill>
                  <a:srgbClr val="000000"/>
                </a:solidFill>
                <a:cs typeface="Arial" panose="020B0604020202020204" pitchFamily="34" charset="0"/>
              </a:rPr>
              <a:t> et la</a:t>
            </a:r>
            <a:r>
              <a:rPr lang="fr-FR" sz="2300" dirty="0">
                <a:solidFill>
                  <a:srgbClr val="92D050"/>
                </a:solidFill>
                <a:cs typeface="Arial" panose="020B0604020202020204" pitchFamily="34" charset="0"/>
              </a:rPr>
              <a:t> fin </a:t>
            </a:r>
            <a:r>
              <a:rPr lang="fr-FR" sz="2300" dirty="0">
                <a:solidFill>
                  <a:srgbClr val="000000"/>
                </a:solidFill>
                <a:cs typeface="Arial" panose="020B0604020202020204" pitchFamily="34" charset="0"/>
              </a:rPr>
              <a:t>(si elle existe) d’un mécanisme sont définis respectivement par un état initial et un état final notés de la même façon que le diagramme d’états- transitions.</a:t>
            </a:r>
            <a:endParaRPr lang="fr-FR" sz="23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524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5713" y="2138492"/>
            <a:ext cx="886491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/>
              <a:t>Le comportement conditionnel est décrit par des </a:t>
            </a:r>
            <a:r>
              <a:rPr lang="fr-FR" sz="2200" b="1" dirty="0">
                <a:solidFill>
                  <a:srgbClr val="92D050"/>
                </a:solidFill>
              </a:rPr>
              <a:t>décisions / fusions</a:t>
            </a:r>
            <a:r>
              <a:rPr lang="fr-FR" sz="2200" dirty="0"/>
              <a:t>.</a:t>
            </a:r>
          </a:p>
          <a:p>
            <a:pPr algn="just"/>
            <a:endParaRPr lang="fr-FR" sz="2200" dirty="0"/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fr-FR" sz="2200" dirty="0"/>
              <a:t>Une </a:t>
            </a:r>
            <a:r>
              <a:rPr lang="fr-FR" sz="2200" b="1" dirty="0">
                <a:solidFill>
                  <a:srgbClr val="92D050"/>
                </a:solidFill>
              </a:rPr>
              <a:t>décision</a:t>
            </a:r>
            <a:r>
              <a:rPr lang="fr-FR" sz="2200" b="1" dirty="0"/>
              <a:t> </a:t>
            </a:r>
            <a:r>
              <a:rPr lang="fr-FR" sz="2200" dirty="0"/>
              <a:t>(ou branchement) permet de représenter des transactions conditionnelles en utilisant des gardes (expressions booléennes).</a:t>
            </a:r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endParaRPr lang="fr-FR" sz="2200" dirty="0"/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fr-FR" sz="2200" dirty="0"/>
              <a:t>Une </a:t>
            </a:r>
            <a:r>
              <a:rPr lang="fr-FR" sz="2200" b="1" dirty="0">
                <a:solidFill>
                  <a:srgbClr val="92D050"/>
                </a:solidFill>
              </a:rPr>
              <a:t>fusion</a:t>
            </a:r>
            <a:r>
              <a:rPr lang="fr-FR" sz="2200" b="1" dirty="0"/>
              <a:t> </a:t>
            </a:r>
            <a:r>
              <a:rPr lang="fr-FR" sz="2200" dirty="0"/>
              <a:t>marque la fin d’un comportement conditionnel.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431881"/>
            <a:ext cx="30572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Décision / Fusion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4014606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431881"/>
            <a:ext cx="4211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Décision / Fusion (suite)</a:t>
            </a:r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164567" y="2237020"/>
            <a:ext cx="1553630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dirty="0"/>
              <a:t>Exemple :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125" y="2641558"/>
            <a:ext cx="6973555" cy="372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072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Débranchement et jonction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1623" y="1839000"/>
            <a:ext cx="88518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/>
              <a:t>Il est possible de synchroniser les transitions à l’aide des barres de synchronisation. Ces dernières permettent d’ouvrir (</a:t>
            </a:r>
            <a:r>
              <a:rPr lang="fr-FR" sz="2200" b="1" dirty="0">
                <a:solidFill>
                  <a:srgbClr val="92D050"/>
                </a:solidFill>
              </a:rPr>
              <a:t>débranchement</a:t>
            </a:r>
            <a:r>
              <a:rPr lang="fr-FR" sz="2200" dirty="0"/>
              <a:t>) ou de fermer (</a:t>
            </a:r>
            <a:r>
              <a:rPr lang="fr-FR" sz="2200" b="1" dirty="0">
                <a:solidFill>
                  <a:srgbClr val="92D050"/>
                </a:solidFill>
              </a:rPr>
              <a:t>jonction</a:t>
            </a:r>
            <a:r>
              <a:rPr lang="fr-FR" sz="2200" dirty="0"/>
              <a:t>) des branches parallèles au sein d’un flot d’exécution.</a:t>
            </a:r>
          </a:p>
          <a:p>
            <a:pPr algn="just"/>
            <a:endParaRPr lang="fr-FR" sz="2200" dirty="0"/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fr-FR" sz="2200" b="1" dirty="0">
                <a:solidFill>
                  <a:srgbClr val="92D050"/>
                </a:solidFill>
              </a:rPr>
              <a:t>Débranchement</a:t>
            </a:r>
            <a:r>
              <a:rPr lang="fr-FR" sz="2200" dirty="0"/>
              <a:t> : Les transitions qui partent d’un branchement ont lieu en même temps.</a:t>
            </a:r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endParaRPr lang="fr-FR" sz="2200" b="1" dirty="0">
              <a:solidFill>
                <a:srgbClr val="92D050"/>
              </a:solidFill>
            </a:endParaRPr>
          </a:p>
          <a:p>
            <a:pPr marL="285750" indent="-285750" algn="just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fr-FR" sz="2200" b="1" dirty="0">
                <a:solidFill>
                  <a:srgbClr val="92D050"/>
                </a:solidFill>
              </a:rPr>
              <a:t>Jonction</a:t>
            </a:r>
            <a:r>
              <a:rPr lang="fr-FR" sz="2200" b="1" dirty="0"/>
              <a:t> </a:t>
            </a:r>
            <a:r>
              <a:rPr lang="fr-FR" sz="2200" dirty="0"/>
              <a:t>: On ne franchit une jonction qu’après réalisation de toutes les transitions qui s’y rattachent.</a:t>
            </a:r>
          </a:p>
          <a:p>
            <a:pPr algn="just"/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2995069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Débranchement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grpSp>
        <p:nvGrpSpPr>
          <p:cNvPr id="44" name="Groupe 43"/>
          <p:cNvGrpSpPr/>
          <p:nvPr/>
        </p:nvGrpSpPr>
        <p:grpSpPr>
          <a:xfrm>
            <a:off x="1581294" y="2475636"/>
            <a:ext cx="5814293" cy="2930470"/>
            <a:chOff x="1581294" y="2475636"/>
            <a:chExt cx="5814293" cy="2930470"/>
          </a:xfrm>
        </p:grpSpPr>
        <p:grpSp>
          <p:nvGrpSpPr>
            <p:cNvPr id="40" name="Groupe 39"/>
            <p:cNvGrpSpPr/>
            <p:nvPr/>
          </p:nvGrpSpPr>
          <p:grpSpPr>
            <a:xfrm>
              <a:off x="1581294" y="2475636"/>
              <a:ext cx="5809621" cy="2930470"/>
              <a:chOff x="1581294" y="2475636"/>
              <a:chExt cx="5809621" cy="2930470"/>
            </a:xfrm>
          </p:grpSpPr>
          <p:grpSp>
            <p:nvGrpSpPr>
              <p:cNvPr id="30" name="Groupe 29"/>
              <p:cNvGrpSpPr/>
              <p:nvPr/>
            </p:nvGrpSpPr>
            <p:grpSpPr>
              <a:xfrm>
                <a:off x="2382992" y="3219307"/>
                <a:ext cx="4088007" cy="1466198"/>
                <a:chOff x="2071493" y="3902595"/>
                <a:chExt cx="4088007" cy="1466198"/>
              </a:xfrm>
            </p:grpSpPr>
            <p:cxnSp>
              <p:nvCxnSpPr>
                <p:cNvPr id="22" name="Connecteur droit 21"/>
                <p:cNvCxnSpPr/>
                <p:nvPr/>
              </p:nvCxnSpPr>
              <p:spPr>
                <a:xfrm flipH="1">
                  <a:off x="4096509" y="3902595"/>
                  <a:ext cx="1" cy="84320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necteur droit 25"/>
                <p:cNvCxnSpPr/>
                <p:nvPr/>
              </p:nvCxnSpPr>
              <p:spPr>
                <a:xfrm>
                  <a:off x="6159500" y="4722727"/>
                  <a:ext cx="0" cy="62299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cteur droit 28"/>
                <p:cNvCxnSpPr/>
                <p:nvPr/>
              </p:nvCxnSpPr>
              <p:spPr>
                <a:xfrm>
                  <a:off x="2071493" y="4745797"/>
                  <a:ext cx="0" cy="62299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Groupe 32"/>
              <p:cNvGrpSpPr/>
              <p:nvPr/>
            </p:nvGrpSpPr>
            <p:grpSpPr>
              <a:xfrm>
                <a:off x="3577212" y="2475636"/>
                <a:ext cx="1688123" cy="743671"/>
                <a:chOff x="3577212" y="2475636"/>
                <a:chExt cx="1688123" cy="743671"/>
              </a:xfrm>
            </p:grpSpPr>
            <p:sp>
              <p:nvSpPr>
                <p:cNvPr id="31" name="AutoShape 1002"/>
                <p:cNvSpPr>
                  <a:spLocks noChangeArrowheads="1"/>
                </p:cNvSpPr>
                <p:nvPr/>
              </p:nvSpPr>
              <p:spPr bwMode="auto">
                <a:xfrm>
                  <a:off x="3577212" y="2475636"/>
                  <a:ext cx="1688123" cy="7436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1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32" name="ZoneTexte 31"/>
                <p:cNvSpPr txBox="1"/>
                <p:nvPr/>
              </p:nvSpPr>
              <p:spPr>
                <a:xfrm>
                  <a:off x="3868616" y="2682290"/>
                  <a:ext cx="1175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1800" dirty="0"/>
                    <a:t>Activité A</a:t>
                  </a:r>
                  <a:endParaRPr lang="fr-FR" dirty="0"/>
                </a:p>
              </p:txBody>
            </p:sp>
          </p:grpSp>
          <p:grpSp>
            <p:nvGrpSpPr>
              <p:cNvPr id="34" name="Groupe 33"/>
              <p:cNvGrpSpPr/>
              <p:nvPr/>
            </p:nvGrpSpPr>
            <p:grpSpPr>
              <a:xfrm>
                <a:off x="1581294" y="4662435"/>
                <a:ext cx="1688123" cy="743671"/>
                <a:chOff x="3577212" y="2475636"/>
                <a:chExt cx="1688123" cy="743671"/>
              </a:xfrm>
            </p:grpSpPr>
            <p:sp>
              <p:nvSpPr>
                <p:cNvPr id="35" name="AutoShape 1002"/>
                <p:cNvSpPr>
                  <a:spLocks noChangeArrowheads="1"/>
                </p:cNvSpPr>
                <p:nvPr/>
              </p:nvSpPr>
              <p:spPr bwMode="auto">
                <a:xfrm>
                  <a:off x="3577212" y="2475636"/>
                  <a:ext cx="1688123" cy="7436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1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36" name="ZoneTexte 35"/>
                <p:cNvSpPr txBox="1"/>
                <p:nvPr/>
              </p:nvSpPr>
              <p:spPr>
                <a:xfrm>
                  <a:off x="3868616" y="2682290"/>
                  <a:ext cx="1175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1800" dirty="0"/>
                    <a:t>Activité B</a:t>
                  </a:r>
                  <a:endParaRPr lang="fr-FR" dirty="0"/>
                </a:p>
              </p:txBody>
            </p:sp>
          </p:grpSp>
          <p:grpSp>
            <p:nvGrpSpPr>
              <p:cNvPr id="37" name="Groupe 36"/>
              <p:cNvGrpSpPr/>
              <p:nvPr/>
            </p:nvGrpSpPr>
            <p:grpSpPr>
              <a:xfrm>
                <a:off x="5702792" y="4662434"/>
                <a:ext cx="1688123" cy="743671"/>
                <a:chOff x="3577212" y="2475636"/>
                <a:chExt cx="1688123" cy="743671"/>
              </a:xfrm>
            </p:grpSpPr>
            <p:sp>
              <p:nvSpPr>
                <p:cNvPr id="38" name="AutoShape 1002"/>
                <p:cNvSpPr>
                  <a:spLocks noChangeArrowheads="1"/>
                </p:cNvSpPr>
                <p:nvPr/>
              </p:nvSpPr>
              <p:spPr bwMode="auto">
                <a:xfrm>
                  <a:off x="3577212" y="2475636"/>
                  <a:ext cx="1688123" cy="7436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1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39" name="ZoneTexte 38"/>
                <p:cNvSpPr txBox="1"/>
                <p:nvPr/>
              </p:nvSpPr>
              <p:spPr>
                <a:xfrm>
                  <a:off x="3868616" y="2682290"/>
                  <a:ext cx="1175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1800" dirty="0"/>
                    <a:t>Activité C</a:t>
                  </a:r>
                  <a:endParaRPr lang="fr-FR" dirty="0"/>
                </a:p>
              </p:txBody>
            </p:sp>
          </p:grpSp>
        </p:grpSp>
        <p:cxnSp>
          <p:nvCxnSpPr>
            <p:cNvPr id="43" name="Connecteur droit 42"/>
            <p:cNvCxnSpPr/>
            <p:nvPr/>
          </p:nvCxnSpPr>
          <p:spPr>
            <a:xfrm>
              <a:off x="1718268" y="4049483"/>
              <a:ext cx="5677319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1978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Jonction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61256" y="5461852"/>
            <a:ext cx="8541099" cy="830997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fr-FR" dirty="0"/>
              <a:t>L’exemple suivante décrit le traitement d’une commande par un diagramme d’activités.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642905" y="1910058"/>
            <a:ext cx="5777802" cy="2920944"/>
            <a:chOff x="1637880" y="2512959"/>
            <a:chExt cx="5777802" cy="2920944"/>
          </a:xfrm>
        </p:grpSpPr>
        <p:cxnSp>
          <p:nvCxnSpPr>
            <p:cNvPr id="22" name="Connecteur droit 21"/>
            <p:cNvCxnSpPr/>
            <p:nvPr/>
          </p:nvCxnSpPr>
          <p:spPr>
            <a:xfrm flipH="1">
              <a:off x="4367814" y="3848617"/>
              <a:ext cx="1" cy="843202"/>
            </a:xfrm>
            <a:prstGeom prst="line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>
              <a:off x="6430805" y="3235558"/>
              <a:ext cx="0" cy="622996"/>
            </a:xfrm>
            <a:prstGeom prst="line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cteur droit 28"/>
            <p:cNvCxnSpPr/>
            <p:nvPr/>
          </p:nvCxnSpPr>
          <p:spPr>
            <a:xfrm>
              <a:off x="2423186" y="3235558"/>
              <a:ext cx="0" cy="622996"/>
            </a:xfrm>
            <a:prstGeom prst="line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e 18"/>
            <p:cNvGrpSpPr/>
            <p:nvPr/>
          </p:nvGrpSpPr>
          <p:grpSpPr>
            <a:xfrm>
              <a:off x="1682505" y="2522246"/>
              <a:ext cx="1688123" cy="743671"/>
              <a:chOff x="3577212" y="2475636"/>
              <a:chExt cx="1688123" cy="743671"/>
            </a:xfrm>
          </p:grpSpPr>
          <p:sp>
            <p:nvSpPr>
              <p:cNvPr id="20" name="AutoShape 1002"/>
              <p:cNvSpPr>
                <a:spLocks noChangeArrowheads="1"/>
              </p:cNvSpPr>
              <p:nvPr/>
            </p:nvSpPr>
            <p:spPr bwMode="auto">
              <a:xfrm>
                <a:off x="3577212" y="2475636"/>
                <a:ext cx="1688123" cy="743671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" name="ZoneTexte 20"/>
              <p:cNvSpPr txBox="1"/>
              <p:nvPr/>
            </p:nvSpPr>
            <p:spPr>
              <a:xfrm>
                <a:off x="3868616" y="2682290"/>
                <a:ext cx="11756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800" dirty="0"/>
                  <a:t>Activité A</a:t>
                </a:r>
                <a:endParaRPr lang="fr-FR" dirty="0"/>
              </a:p>
            </p:txBody>
          </p:sp>
        </p:grpSp>
        <p:grpSp>
          <p:nvGrpSpPr>
            <p:cNvPr id="23" name="Groupe 22"/>
            <p:cNvGrpSpPr/>
            <p:nvPr/>
          </p:nvGrpSpPr>
          <p:grpSpPr>
            <a:xfrm>
              <a:off x="3572190" y="4690232"/>
              <a:ext cx="1688123" cy="743671"/>
              <a:chOff x="3577212" y="2475636"/>
              <a:chExt cx="1688123" cy="743671"/>
            </a:xfrm>
          </p:grpSpPr>
          <p:sp>
            <p:nvSpPr>
              <p:cNvPr id="24" name="AutoShape 1002"/>
              <p:cNvSpPr>
                <a:spLocks noChangeArrowheads="1"/>
              </p:cNvSpPr>
              <p:nvPr/>
            </p:nvSpPr>
            <p:spPr bwMode="auto">
              <a:xfrm>
                <a:off x="3577212" y="2475636"/>
                <a:ext cx="1688123" cy="743671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" name="ZoneTexte 24"/>
              <p:cNvSpPr txBox="1"/>
              <p:nvPr/>
            </p:nvSpPr>
            <p:spPr>
              <a:xfrm>
                <a:off x="3868616" y="2682290"/>
                <a:ext cx="11756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800" dirty="0"/>
                  <a:t>Activité C</a:t>
                </a:r>
                <a:endParaRPr lang="fr-FR" dirty="0"/>
              </a:p>
            </p:txBody>
          </p:sp>
        </p:grpSp>
        <p:grpSp>
          <p:nvGrpSpPr>
            <p:cNvPr id="27" name="Groupe 26"/>
            <p:cNvGrpSpPr/>
            <p:nvPr/>
          </p:nvGrpSpPr>
          <p:grpSpPr>
            <a:xfrm>
              <a:off x="5586743" y="2512959"/>
              <a:ext cx="1688123" cy="743671"/>
              <a:chOff x="3577212" y="2475636"/>
              <a:chExt cx="1688123" cy="743671"/>
            </a:xfrm>
          </p:grpSpPr>
          <p:sp>
            <p:nvSpPr>
              <p:cNvPr id="28" name="AutoShape 1002"/>
              <p:cNvSpPr>
                <a:spLocks noChangeArrowheads="1"/>
              </p:cNvSpPr>
              <p:nvPr/>
            </p:nvSpPr>
            <p:spPr bwMode="auto">
              <a:xfrm>
                <a:off x="3577212" y="2475636"/>
                <a:ext cx="1688123" cy="743671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" name="ZoneTexte 30"/>
              <p:cNvSpPr txBox="1"/>
              <p:nvPr/>
            </p:nvSpPr>
            <p:spPr>
              <a:xfrm>
                <a:off x="3868616" y="2682290"/>
                <a:ext cx="11756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800" dirty="0"/>
                  <a:t>Activité B</a:t>
                </a:r>
                <a:endParaRPr lang="fr-FR" dirty="0"/>
              </a:p>
            </p:txBody>
          </p:sp>
        </p:grpSp>
        <p:cxnSp>
          <p:nvCxnSpPr>
            <p:cNvPr id="6" name="Connecteur droit 5"/>
            <p:cNvCxnSpPr/>
            <p:nvPr/>
          </p:nvCxnSpPr>
          <p:spPr>
            <a:xfrm>
              <a:off x="1637880" y="3858566"/>
              <a:ext cx="577780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04184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6000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Débranchement et jonction</a:t>
            </a:r>
            <a:br>
              <a:rPr lang="fr-FR" sz="2800" dirty="0"/>
            </a:br>
            <a:endParaRPr lang="fr-FR" sz="6000" dirty="0"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947" y="1738365"/>
            <a:ext cx="7070864" cy="49261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0678" y="1586224"/>
            <a:ext cx="1627833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fr-FR" dirty="0"/>
              <a:t>Exemple :</a:t>
            </a:r>
          </a:p>
        </p:txBody>
      </p:sp>
    </p:spTree>
    <p:extLst>
      <p:ext uri="{BB962C8B-B14F-4D97-AF65-F5344CB8AC3E}">
        <p14:creationId xmlns:p14="http://schemas.microsoft.com/office/powerpoint/2010/main" val="1360347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Couloir d’activités</a:t>
            </a:r>
            <a:br>
              <a:rPr lang="fr-FR" sz="2800" dirty="0"/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endParaRPr lang="fr-FR" sz="6000" b="1" dirty="0">
              <a:solidFill>
                <a:srgbClr val="FFC000"/>
              </a:solidFill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1623" y="1901884"/>
            <a:ext cx="87710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/>
              <a:t>Les couloirs d’activités servent à organiser un diagramme d’activités selon les </a:t>
            </a:r>
            <a:r>
              <a:rPr lang="fr-FR" sz="2200" b="1" dirty="0">
                <a:solidFill>
                  <a:srgbClr val="92D050"/>
                </a:solidFill>
              </a:rPr>
              <a:t>acteurs</a:t>
            </a:r>
            <a:r>
              <a:rPr lang="fr-FR" sz="2200" dirty="0"/>
              <a:t> ou </a:t>
            </a:r>
            <a:r>
              <a:rPr lang="fr-FR" sz="2200" b="1" dirty="0">
                <a:solidFill>
                  <a:srgbClr val="92D050"/>
                </a:solidFill>
              </a:rPr>
              <a:t>responsables</a:t>
            </a:r>
            <a:r>
              <a:rPr lang="fr-FR" sz="2200" dirty="0"/>
              <a:t> des activités représentées. Il est même possible d’identifier les </a:t>
            </a:r>
            <a:r>
              <a:rPr lang="fr-FR" sz="2200" b="1" dirty="0">
                <a:solidFill>
                  <a:srgbClr val="92D050"/>
                </a:solidFill>
              </a:rPr>
              <a:t>objets</a:t>
            </a:r>
            <a:r>
              <a:rPr lang="fr-FR" sz="2200" dirty="0">
                <a:solidFill>
                  <a:srgbClr val="92D050"/>
                </a:solidFill>
              </a:rPr>
              <a:t> </a:t>
            </a:r>
            <a:r>
              <a:rPr lang="fr-FR" sz="2200" b="1" dirty="0">
                <a:solidFill>
                  <a:srgbClr val="92D050"/>
                </a:solidFill>
              </a:rPr>
              <a:t>principaux</a:t>
            </a:r>
            <a:r>
              <a:rPr lang="fr-FR" sz="2200" dirty="0"/>
              <a:t>, qui sont manipulés d’activités en activités.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576" y="4504798"/>
            <a:ext cx="8582305" cy="769441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fr-FR" sz="2200" dirty="0"/>
              <a:t>L’exemple suivant  décrit le traitement d’une commande faite par un client à son fournisseur.</a:t>
            </a:r>
          </a:p>
        </p:txBody>
      </p:sp>
    </p:spTree>
    <p:extLst>
      <p:ext uri="{BB962C8B-B14F-4D97-AF65-F5344CB8AC3E}">
        <p14:creationId xmlns:p14="http://schemas.microsoft.com/office/powerpoint/2010/main" val="1908176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28D88-0342-41A4-B134-FD4BA4C8A4E8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572500" cy="1143000"/>
          </a:xfrm>
        </p:spPr>
        <p:txBody>
          <a:bodyPr/>
          <a:lstStyle/>
          <a:p>
            <a:b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fr-FR" sz="2800" b="1" dirty="0">
                <a:latin typeface="Andalus" panose="02020603050405020304" pitchFamily="18" charset="-78"/>
                <a:cs typeface="Andalus" panose="02020603050405020304" pitchFamily="18" charset="-78"/>
              </a:rPr>
              <a:t>Diagramme d’activités : </a:t>
            </a:r>
            <a:r>
              <a:rPr lang="fr-FR" sz="2800" b="1" dirty="0">
                <a:solidFill>
                  <a:srgbClr val="0070C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Couloir d’activités</a:t>
            </a:r>
            <a:br>
              <a:rPr lang="fr-FR" sz="6000" dirty="0"/>
            </a:br>
            <a:endParaRPr lang="fr-FR" sz="6000" b="1" dirty="0">
              <a:solidFill>
                <a:srgbClr val="FFC000"/>
              </a:solidFill>
              <a:latin typeface="Andalus" panose="02020603050405020304" pitchFamily="18" charset="-78"/>
              <a:ea typeface="BatangChe" panose="02030609000101010101" pitchFamily="49" charset="-127"/>
              <a:cs typeface="Andalus" panose="02020603050405020304" pitchFamily="18" charset="-78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2" y="1447801"/>
            <a:ext cx="9023838" cy="537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367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" name="Connecteur droit 86"/>
          <p:cNvCxnSpPr/>
          <p:nvPr/>
        </p:nvCxnSpPr>
        <p:spPr>
          <a:xfrm>
            <a:off x="1219200" y="6324600"/>
            <a:ext cx="6934200" cy="0"/>
          </a:xfrm>
          <a:prstGeom prst="line">
            <a:avLst/>
          </a:prstGeom>
          <a:ln>
            <a:solidFill>
              <a:srgbClr val="C0000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0AC5E0-3F12-458A-B0E6-0F494783596A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3015" y="3048000"/>
            <a:ext cx="3351585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23"/>
          <p:cNvSpPr txBox="1">
            <a:spLocks noChangeArrowheads="1"/>
          </p:cNvSpPr>
          <p:nvPr/>
        </p:nvSpPr>
        <p:spPr bwMode="auto">
          <a:xfrm>
            <a:off x="228600" y="845403"/>
            <a:ext cx="8712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4800" b="1" dirty="0">
                <a:solidFill>
                  <a:schemeClr val="accent2"/>
                </a:solidFill>
                <a:latin typeface="+mn-lt"/>
              </a:rPr>
              <a:t>Fin du Chapitre 5. </a:t>
            </a:r>
          </a:p>
          <a:p>
            <a:pPr algn="ctr"/>
            <a:r>
              <a:rPr lang="fr-FR" sz="4800" b="1">
                <a:solidFill>
                  <a:schemeClr val="accent2"/>
                </a:solidFill>
                <a:latin typeface="+mn-lt"/>
              </a:rPr>
              <a:t>Partie 2</a:t>
            </a:r>
            <a:endParaRPr lang="fr-FR" sz="4800" b="1" dirty="0">
              <a:solidFill>
                <a:schemeClr val="accent2"/>
              </a:solidFill>
              <a:latin typeface="+mn-lt"/>
            </a:endParaRPr>
          </a:p>
          <a:p>
            <a:pPr algn="ctr"/>
            <a:endParaRPr lang="fr-FR" sz="4800" dirty="0">
              <a:solidFill>
                <a:schemeClr val="accent2"/>
              </a:solidFill>
              <a:latin typeface="+mn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441</Words>
  <Application>Microsoft Office PowerPoint</Application>
  <PresentationFormat>Affichage à l'écran (4:3)</PresentationFormat>
  <Paragraphs>72</Paragraphs>
  <Slides>13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20" baseType="lpstr">
      <vt:lpstr>Andalus</vt:lpstr>
      <vt:lpstr>Arial</vt:lpstr>
      <vt:lpstr>Calibri</vt:lpstr>
      <vt:lpstr>Cambria Math</vt:lpstr>
      <vt:lpstr>Times New Roman</vt:lpstr>
      <vt:lpstr>Wingdings</vt:lpstr>
      <vt:lpstr>Thème Office</vt:lpstr>
      <vt:lpstr>Présentation PowerPoint</vt:lpstr>
      <vt:lpstr>Présentation PowerPoint</vt:lpstr>
      <vt:lpstr> Diagramme d’activités  </vt:lpstr>
      <vt:lpstr>Diagramme d’activités</vt:lpstr>
      <vt:lpstr> Diagramme d’activités  </vt:lpstr>
      <vt:lpstr> Diagramme d’activités  </vt:lpstr>
      <vt:lpstr> Diagramme d’activités : Débranchement et jonction </vt:lpstr>
      <vt:lpstr> Diagramme d’activités :  Débranchement </vt:lpstr>
      <vt:lpstr> Diagramme d’activités : Jonction </vt:lpstr>
      <vt:lpstr> Diagramme d’activités : Débranchement et jonction </vt:lpstr>
      <vt:lpstr> Diagramme d’activités : Couloir d’activités  </vt:lpstr>
      <vt:lpstr>  Diagramme d’activités : Couloir d’activités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essaid</dc:creator>
  <cp:lastModifiedBy>Mohamed Mohammedi</cp:lastModifiedBy>
  <cp:revision>4872</cp:revision>
  <cp:lastPrinted>1601-01-01T00:00:00Z</cp:lastPrinted>
  <dcterms:created xsi:type="dcterms:W3CDTF">1601-01-01T00:00:00Z</dcterms:created>
  <dcterms:modified xsi:type="dcterms:W3CDTF">2025-12-10T19:22:03Z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