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78"/>
  </p:notesMasterIdLst>
  <p:sldIdLst>
    <p:sldId id="311" r:id="rId5"/>
    <p:sldId id="259" r:id="rId6"/>
    <p:sldId id="256" r:id="rId7"/>
    <p:sldId id="387" r:id="rId8"/>
    <p:sldId id="272" r:id="rId9"/>
    <p:sldId id="388" r:id="rId10"/>
    <p:sldId id="556" r:id="rId11"/>
    <p:sldId id="389" r:id="rId12"/>
    <p:sldId id="557" r:id="rId13"/>
    <p:sldId id="568" r:id="rId14"/>
    <p:sldId id="567" r:id="rId15"/>
    <p:sldId id="393" r:id="rId16"/>
    <p:sldId id="392" r:id="rId17"/>
    <p:sldId id="394" r:id="rId18"/>
    <p:sldId id="397" r:id="rId19"/>
    <p:sldId id="558" r:id="rId20"/>
    <p:sldId id="407" r:id="rId21"/>
    <p:sldId id="409" r:id="rId22"/>
    <p:sldId id="410" r:id="rId23"/>
    <p:sldId id="400" r:id="rId24"/>
    <p:sldId id="451" r:id="rId25"/>
    <p:sldId id="609" r:id="rId26"/>
    <p:sldId id="608" r:id="rId27"/>
    <p:sldId id="559" r:id="rId28"/>
    <p:sldId id="405" r:id="rId29"/>
    <p:sldId id="401" r:id="rId30"/>
    <p:sldId id="402" r:id="rId31"/>
    <p:sldId id="458" r:id="rId32"/>
    <p:sldId id="459" r:id="rId33"/>
    <p:sldId id="573" r:id="rId34"/>
    <p:sldId id="577" r:id="rId35"/>
    <p:sldId id="406" r:id="rId36"/>
    <p:sldId id="560" r:id="rId37"/>
    <p:sldId id="569" r:id="rId38"/>
    <p:sldId id="390" r:id="rId39"/>
    <p:sldId id="572" r:id="rId40"/>
    <p:sldId id="398" r:id="rId41"/>
    <p:sldId id="399" r:id="rId42"/>
    <p:sldId id="550" r:id="rId43"/>
    <p:sldId id="548" r:id="rId44"/>
    <p:sldId id="549" r:id="rId45"/>
    <p:sldId id="552" r:id="rId46"/>
    <p:sldId id="561" r:id="rId47"/>
    <p:sldId id="408" r:id="rId48"/>
    <p:sldId id="570" r:id="rId49"/>
    <p:sldId id="396" r:id="rId50"/>
    <p:sldId id="450" r:id="rId51"/>
    <p:sldId id="579" r:id="rId52"/>
    <p:sldId id="466" r:id="rId53"/>
    <p:sldId id="468" r:id="rId54"/>
    <p:sldId id="469" r:id="rId55"/>
    <p:sldId id="576" r:id="rId56"/>
    <p:sldId id="472" r:id="rId57"/>
    <p:sldId id="473" r:id="rId58"/>
    <p:sldId id="562" r:id="rId59"/>
    <p:sldId id="574" r:id="rId60"/>
    <p:sldId id="478" r:id="rId61"/>
    <p:sldId id="486" r:id="rId62"/>
    <p:sldId id="563" r:id="rId63"/>
    <p:sldId id="564" r:id="rId64"/>
    <p:sldId id="369" r:id="rId65"/>
    <p:sldId id="372" r:id="rId66"/>
    <p:sldId id="580" r:id="rId67"/>
    <p:sldId id="492" r:id="rId68"/>
    <p:sldId id="504" r:id="rId69"/>
    <p:sldId id="502" r:id="rId70"/>
    <p:sldId id="503" r:id="rId71"/>
    <p:sldId id="506" r:id="rId72"/>
    <p:sldId id="513" r:id="rId73"/>
    <p:sldId id="521" r:id="rId74"/>
    <p:sldId id="523" r:id="rId75"/>
    <p:sldId id="522" r:id="rId76"/>
    <p:sldId id="524" r:id="rId77"/>
    <p:sldId id="532" r:id="rId78"/>
    <p:sldId id="533" r:id="rId79"/>
    <p:sldId id="525" r:id="rId80"/>
    <p:sldId id="581" r:id="rId81"/>
    <p:sldId id="493" r:id="rId82"/>
    <p:sldId id="494" r:id="rId83"/>
    <p:sldId id="496" r:id="rId84"/>
    <p:sldId id="497" r:id="rId85"/>
    <p:sldId id="499" r:id="rId86"/>
    <p:sldId id="501" r:id="rId87"/>
    <p:sldId id="505" r:id="rId88"/>
    <p:sldId id="582" r:id="rId89"/>
    <p:sldId id="508" r:id="rId90"/>
    <p:sldId id="509" r:id="rId91"/>
    <p:sldId id="512" r:id="rId92"/>
    <p:sldId id="511" r:id="rId93"/>
    <p:sldId id="507" r:id="rId94"/>
    <p:sldId id="514" r:id="rId95"/>
    <p:sldId id="527" r:id="rId96"/>
    <p:sldId id="520" r:id="rId97"/>
    <p:sldId id="585" r:id="rId98"/>
    <p:sldId id="586" r:id="rId99"/>
    <p:sldId id="583" r:id="rId100"/>
    <p:sldId id="498" r:id="rId101"/>
    <p:sldId id="510" r:id="rId102"/>
    <p:sldId id="526" r:id="rId103"/>
    <p:sldId id="528" r:id="rId104"/>
    <p:sldId id="529" r:id="rId105"/>
    <p:sldId id="530" r:id="rId106"/>
    <p:sldId id="531" r:id="rId107"/>
    <p:sldId id="515" r:id="rId108"/>
    <p:sldId id="516" r:id="rId109"/>
    <p:sldId id="518" r:id="rId110"/>
    <p:sldId id="517" r:id="rId111"/>
    <p:sldId id="519" r:id="rId112"/>
    <p:sldId id="584" r:id="rId113"/>
    <p:sldId id="587" r:id="rId114"/>
    <p:sldId id="370" r:id="rId115"/>
    <p:sldId id="371" r:id="rId116"/>
    <p:sldId id="589" r:id="rId117"/>
    <p:sldId id="590" r:id="rId118"/>
    <p:sldId id="588" r:id="rId119"/>
    <p:sldId id="545" r:id="rId120"/>
    <p:sldId id="591" r:id="rId121"/>
    <p:sldId id="434" r:id="rId122"/>
    <p:sldId id="592" r:id="rId123"/>
    <p:sldId id="594" r:id="rId124"/>
    <p:sldId id="440" r:id="rId125"/>
    <p:sldId id="439" r:id="rId126"/>
    <p:sldId id="418" r:id="rId127"/>
    <p:sldId id="420" r:id="rId128"/>
    <p:sldId id="421" r:id="rId129"/>
    <p:sldId id="593" r:id="rId130"/>
    <p:sldId id="417" r:id="rId131"/>
    <p:sldId id="442" r:id="rId132"/>
    <p:sldId id="443" r:id="rId133"/>
    <p:sldId id="444" r:id="rId134"/>
    <p:sldId id="595" r:id="rId135"/>
    <p:sldId id="601" r:id="rId136"/>
    <p:sldId id="432" r:id="rId137"/>
    <p:sldId id="433" r:id="rId138"/>
    <p:sldId id="423" r:id="rId139"/>
    <p:sldId id="435" r:id="rId140"/>
    <p:sldId id="437" r:id="rId141"/>
    <p:sldId id="438" r:id="rId142"/>
    <p:sldId id="602" r:id="rId143"/>
    <p:sldId id="425" r:id="rId144"/>
    <p:sldId id="426" r:id="rId145"/>
    <p:sldId id="452" r:id="rId146"/>
    <p:sldId id="453" r:id="rId147"/>
    <p:sldId id="422" r:id="rId148"/>
    <p:sldId id="596" r:id="rId149"/>
    <p:sldId id="600" r:id="rId150"/>
    <p:sldId id="413" r:id="rId151"/>
    <p:sldId id="414" r:id="rId152"/>
    <p:sldId id="534" r:id="rId153"/>
    <p:sldId id="597" r:id="rId154"/>
    <p:sldId id="598" r:id="rId155"/>
    <p:sldId id="599" r:id="rId156"/>
    <p:sldId id="415" r:id="rId157"/>
    <p:sldId id="430" r:id="rId158"/>
    <p:sldId id="431" r:id="rId159"/>
    <p:sldId id="416" r:id="rId160"/>
    <p:sldId id="603" r:id="rId161"/>
    <p:sldId id="537" r:id="rId162"/>
    <p:sldId id="604" r:id="rId163"/>
    <p:sldId id="538" r:id="rId164"/>
    <p:sldId id="540" r:id="rId165"/>
    <p:sldId id="541" r:id="rId166"/>
    <p:sldId id="544" r:id="rId167"/>
    <p:sldId id="542" r:id="rId168"/>
    <p:sldId id="543" r:id="rId169"/>
    <p:sldId id="605" r:id="rId170"/>
    <p:sldId id="606" r:id="rId171"/>
    <p:sldId id="607" r:id="rId172"/>
    <p:sldId id="266" r:id="rId173"/>
    <p:sldId id="373" r:id="rId174"/>
    <p:sldId id="379" r:id="rId175"/>
    <p:sldId id="553" r:id="rId176"/>
    <p:sldId id="294" r:id="rId1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B609D6B-C1CE-447C-A0EE-3ADABC6A454C}">
          <p14:sldIdLst>
            <p14:sldId id="311"/>
            <p14:sldId id="259"/>
          </p14:sldIdLst>
        </p14:section>
        <p14:section name="Définition de l'architceture" id="{05AF32C7-515F-4101-89D3-68F45E543B88}">
          <p14:sldIdLst>
            <p14:sldId id="256"/>
            <p14:sldId id="387"/>
            <p14:sldId id="272"/>
            <p14:sldId id="388"/>
            <p14:sldId id="556"/>
            <p14:sldId id="389"/>
            <p14:sldId id="557"/>
            <p14:sldId id="568"/>
            <p14:sldId id="567"/>
            <p14:sldId id="393"/>
            <p14:sldId id="392"/>
            <p14:sldId id="394"/>
            <p14:sldId id="397"/>
            <p14:sldId id="558"/>
            <p14:sldId id="407"/>
            <p14:sldId id="409"/>
            <p14:sldId id="410"/>
            <p14:sldId id="400"/>
            <p14:sldId id="451"/>
            <p14:sldId id="609"/>
            <p14:sldId id="608"/>
            <p14:sldId id="559"/>
            <p14:sldId id="405"/>
            <p14:sldId id="401"/>
            <p14:sldId id="402"/>
            <p14:sldId id="458"/>
            <p14:sldId id="459"/>
            <p14:sldId id="573"/>
            <p14:sldId id="577"/>
            <p14:sldId id="406"/>
            <p14:sldId id="560"/>
            <p14:sldId id="569"/>
            <p14:sldId id="390"/>
            <p14:sldId id="572"/>
            <p14:sldId id="398"/>
            <p14:sldId id="399"/>
            <p14:sldId id="550"/>
            <p14:sldId id="548"/>
            <p14:sldId id="549"/>
            <p14:sldId id="552"/>
            <p14:sldId id="561"/>
            <p14:sldId id="408"/>
            <p14:sldId id="570"/>
            <p14:sldId id="396"/>
            <p14:sldId id="450"/>
            <p14:sldId id="579"/>
            <p14:sldId id="466"/>
            <p14:sldId id="468"/>
            <p14:sldId id="469"/>
            <p14:sldId id="576"/>
            <p14:sldId id="472"/>
            <p14:sldId id="473"/>
            <p14:sldId id="562"/>
            <p14:sldId id="574"/>
            <p14:sldId id="478"/>
            <p14:sldId id="486"/>
            <p14:sldId id="563"/>
            <p14:sldId id="564"/>
            <p14:sldId id="369"/>
            <p14:sldId id="372"/>
            <p14:sldId id="580"/>
            <p14:sldId id="492"/>
            <p14:sldId id="504"/>
            <p14:sldId id="502"/>
            <p14:sldId id="503"/>
            <p14:sldId id="506"/>
            <p14:sldId id="513"/>
            <p14:sldId id="521"/>
            <p14:sldId id="523"/>
            <p14:sldId id="522"/>
            <p14:sldId id="524"/>
            <p14:sldId id="532"/>
            <p14:sldId id="533"/>
            <p14:sldId id="525"/>
            <p14:sldId id="581"/>
            <p14:sldId id="493"/>
            <p14:sldId id="494"/>
            <p14:sldId id="496"/>
            <p14:sldId id="497"/>
            <p14:sldId id="499"/>
            <p14:sldId id="501"/>
            <p14:sldId id="505"/>
            <p14:sldId id="582"/>
            <p14:sldId id="508"/>
            <p14:sldId id="509"/>
            <p14:sldId id="512"/>
            <p14:sldId id="511"/>
            <p14:sldId id="507"/>
            <p14:sldId id="514"/>
            <p14:sldId id="527"/>
            <p14:sldId id="520"/>
            <p14:sldId id="585"/>
            <p14:sldId id="586"/>
            <p14:sldId id="583"/>
            <p14:sldId id="498"/>
            <p14:sldId id="510"/>
            <p14:sldId id="526"/>
            <p14:sldId id="528"/>
            <p14:sldId id="529"/>
            <p14:sldId id="530"/>
            <p14:sldId id="531"/>
            <p14:sldId id="515"/>
            <p14:sldId id="516"/>
            <p14:sldId id="518"/>
            <p14:sldId id="517"/>
            <p14:sldId id="519"/>
            <p14:sldId id="584"/>
            <p14:sldId id="587"/>
            <p14:sldId id="370"/>
            <p14:sldId id="371"/>
            <p14:sldId id="589"/>
            <p14:sldId id="590"/>
            <p14:sldId id="588"/>
            <p14:sldId id="545"/>
            <p14:sldId id="591"/>
            <p14:sldId id="434"/>
            <p14:sldId id="592"/>
            <p14:sldId id="594"/>
            <p14:sldId id="440"/>
            <p14:sldId id="439"/>
            <p14:sldId id="418"/>
            <p14:sldId id="420"/>
            <p14:sldId id="421"/>
            <p14:sldId id="593"/>
            <p14:sldId id="417"/>
            <p14:sldId id="442"/>
            <p14:sldId id="443"/>
            <p14:sldId id="444"/>
            <p14:sldId id="595"/>
            <p14:sldId id="601"/>
            <p14:sldId id="432"/>
            <p14:sldId id="433"/>
            <p14:sldId id="423"/>
            <p14:sldId id="435"/>
            <p14:sldId id="437"/>
            <p14:sldId id="438"/>
            <p14:sldId id="602"/>
            <p14:sldId id="425"/>
            <p14:sldId id="426"/>
            <p14:sldId id="452"/>
            <p14:sldId id="453"/>
            <p14:sldId id="422"/>
            <p14:sldId id="596"/>
            <p14:sldId id="600"/>
            <p14:sldId id="413"/>
            <p14:sldId id="414"/>
            <p14:sldId id="534"/>
            <p14:sldId id="597"/>
            <p14:sldId id="598"/>
            <p14:sldId id="599"/>
            <p14:sldId id="415"/>
            <p14:sldId id="430"/>
            <p14:sldId id="431"/>
            <p14:sldId id="416"/>
            <p14:sldId id="603"/>
            <p14:sldId id="537"/>
            <p14:sldId id="604"/>
            <p14:sldId id="538"/>
            <p14:sldId id="540"/>
            <p14:sldId id="541"/>
            <p14:sldId id="544"/>
            <p14:sldId id="542"/>
            <p14:sldId id="543"/>
            <p14:sldId id="605"/>
            <p14:sldId id="606"/>
            <p14:sldId id="607"/>
            <p14:sldId id="266"/>
            <p14:sldId id="373"/>
            <p14:sldId id="379"/>
            <p14:sldId id="553"/>
            <p14:sldId id="29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28" autoAdjust="0"/>
    <p:restoredTop sz="94222" autoAdjust="0"/>
  </p:normalViewPr>
  <p:slideViewPr>
    <p:cSldViewPr snapToGrid="0">
      <p:cViewPr varScale="1">
        <p:scale>
          <a:sx n="78" d="100"/>
          <a:sy n="78" d="100"/>
        </p:scale>
        <p:origin x="720" y="78"/>
      </p:cViewPr>
      <p:guideLst/>
    </p:cSldViewPr>
  </p:slideViewPr>
  <p:notesTextViewPr>
    <p:cViewPr>
      <p:scale>
        <a:sx n="1" d="1"/>
        <a:sy n="1" d="1"/>
      </p:scale>
      <p:origin x="0" y="0"/>
    </p:cViewPr>
  </p:notesTextViewPr>
  <p:sorterViewPr>
    <p:cViewPr varScale="1">
      <p:scale>
        <a:sx n="100" d="100"/>
        <a:sy n="100" d="100"/>
      </p:scale>
      <p:origin x="0" y="-63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5" Type="http://schemas.openxmlformats.org/officeDocument/2006/relationships/slide" Target="slides/slide171.xml"/><Relationship Id="rId170" Type="http://schemas.openxmlformats.org/officeDocument/2006/relationships/slide" Target="slides/slide166.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181" Type="http://schemas.openxmlformats.org/officeDocument/2006/relationships/theme" Target="theme/theme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slide" Target="slides/slide167.xml"/><Relationship Id="rId176" Type="http://schemas.openxmlformats.org/officeDocument/2006/relationships/slide" Target="slides/slide172.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8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77" Type="http://schemas.openxmlformats.org/officeDocument/2006/relationships/slide" Target="slides/slide173.xml"/><Relationship Id="rId4" Type="http://schemas.openxmlformats.org/officeDocument/2006/relationships/slideMaster" Target="slideMasters/slideMaster1.xml"/><Relationship Id="rId9" Type="http://schemas.openxmlformats.org/officeDocument/2006/relationships/slide" Target="slides/slide5.xml"/><Relationship Id="rId172" Type="http://schemas.openxmlformats.org/officeDocument/2006/relationships/slide" Target="slides/slide168.xml"/><Relationship Id="rId180" Type="http://schemas.openxmlformats.org/officeDocument/2006/relationships/viewProps" Target="view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notesMaster" Target="notesMasters/notesMaster1.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presProps" Target="presProps.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03B5A-21DF-4BBB-8059-B6B192FC641E}" type="datetimeFigureOut">
              <a:rPr lang="en-US" smtClean="0"/>
              <a:t>11/16/2025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EF503-E31C-4FCE-86D9-0C61A5CBE283}" type="slidenum">
              <a:rPr lang="en-US" smtClean="0"/>
              <a:t>‹#›</a:t>
            </a:fld>
            <a:endParaRPr lang="en-US"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dirty="0"/>
          </a:p>
        </p:txBody>
      </p:sp>
      <p:sp>
        <p:nvSpPr>
          <p:cNvPr id="4" name="Slide Number Placeholder 3"/>
          <p:cNvSpPr>
            <a:spLocks noGrp="1"/>
          </p:cNvSpPr>
          <p:nvPr>
            <p:ph type="sldNum" sz="quarter" idx="5"/>
          </p:nvPr>
        </p:nvSpPr>
        <p:spPr/>
        <p:txBody>
          <a:bodyPr/>
          <a:lstStyle/>
          <a:p>
            <a:fld id="{F61EF503-E31C-4FCE-86D9-0C61A5CBE283}" type="slidenum">
              <a:rPr lang="en-US" smtClean="0"/>
              <a:t>4</a:t>
            </a:fld>
            <a:endParaRPr lang="en-US" dirty="0"/>
          </a:p>
        </p:txBody>
      </p:sp>
    </p:spTree>
    <p:extLst>
      <p:ext uri="{BB962C8B-B14F-4D97-AF65-F5344CB8AC3E}">
        <p14:creationId xmlns:p14="http://schemas.microsoft.com/office/powerpoint/2010/main" val="965442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Groupement</a:t>
            </a:r>
            <a:r>
              <a:rPr lang="en-US" dirty="0"/>
              <a:t> </a:t>
            </a:r>
          </a:p>
          <a:p>
            <a:r>
              <a:rPr lang="en-US" dirty="0"/>
              <a:t>Harmonie </a:t>
            </a:r>
          </a:p>
        </p:txBody>
      </p:sp>
      <p:sp>
        <p:nvSpPr>
          <p:cNvPr id="4" name="Slide Number Placeholder 3"/>
          <p:cNvSpPr>
            <a:spLocks noGrp="1"/>
          </p:cNvSpPr>
          <p:nvPr>
            <p:ph type="sldNum" sz="quarter" idx="5"/>
          </p:nvPr>
        </p:nvSpPr>
        <p:spPr/>
        <p:txBody>
          <a:bodyPr/>
          <a:lstStyle/>
          <a:p>
            <a:fld id="{F61EF503-E31C-4FCE-86D9-0C61A5CBE283}" type="slidenum">
              <a:rPr lang="en-US" smtClean="0"/>
              <a:t>15</a:t>
            </a:fld>
            <a:endParaRPr lang="en-US" dirty="0"/>
          </a:p>
        </p:txBody>
      </p:sp>
    </p:spTree>
    <p:extLst>
      <p:ext uri="{BB962C8B-B14F-4D97-AF65-F5344CB8AC3E}">
        <p14:creationId xmlns:p14="http://schemas.microsoft.com/office/powerpoint/2010/main" val="2786841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Sols </a:t>
            </a:r>
          </a:p>
        </p:txBody>
      </p:sp>
      <p:sp>
        <p:nvSpPr>
          <p:cNvPr id="4" name="Slide Number Placeholder 3"/>
          <p:cNvSpPr>
            <a:spLocks noGrp="1"/>
          </p:cNvSpPr>
          <p:nvPr>
            <p:ph type="sldNum" sz="quarter" idx="5"/>
          </p:nvPr>
        </p:nvSpPr>
        <p:spPr/>
        <p:txBody>
          <a:bodyPr/>
          <a:lstStyle/>
          <a:p>
            <a:fld id="{F61EF503-E31C-4FCE-86D9-0C61A5CBE283}" type="slidenum">
              <a:rPr lang="en-US" smtClean="0"/>
              <a:t>21</a:t>
            </a:fld>
            <a:endParaRPr lang="en-US" dirty="0"/>
          </a:p>
        </p:txBody>
      </p:sp>
    </p:spTree>
    <p:extLst>
      <p:ext uri="{BB962C8B-B14F-4D97-AF65-F5344CB8AC3E}">
        <p14:creationId xmlns:p14="http://schemas.microsoft.com/office/powerpoint/2010/main" val="41192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Intérieur</a:t>
            </a:r>
            <a:r>
              <a:rPr lang="en-US" dirty="0"/>
              <a:t> (texture , couleur, </a:t>
            </a:r>
            <a:r>
              <a:rPr lang="en-US" dirty="0" err="1"/>
              <a:t>matériaux</a:t>
            </a:r>
            <a:r>
              <a:rPr lang="en-US" dirty="0"/>
              <a:t> )</a:t>
            </a:r>
          </a:p>
        </p:txBody>
      </p:sp>
      <p:sp>
        <p:nvSpPr>
          <p:cNvPr id="4" name="Slide Number Placeholder 3"/>
          <p:cNvSpPr>
            <a:spLocks noGrp="1"/>
          </p:cNvSpPr>
          <p:nvPr>
            <p:ph type="sldNum" sz="quarter" idx="5"/>
          </p:nvPr>
        </p:nvSpPr>
        <p:spPr/>
        <p:txBody>
          <a:bodyPr/>
          <a:lstStyle/>
          <a:p>
            <a:fld id="{F61EF503-E31C-4FCE-86D9-0C61A5CBE283}" type="slidenum">
              <a:rPr lang="en-US" smtClean="0"/>
              <a:t>28</a:t>
            </a:fld>
            <a:endParaRPr lang="en-US" dirty="0"/>
          </a:p>
        </p:txBody>
      </p:sp>
    </p:spTree>
    <p:extLst>
      <p:ext uri="{BB962C8B-B14F-4D97-AF65-F5344CB8AC3E}">
        <p14:creationId xmlns:p14="http://schemas.microsoft.com/office/powerpoint/2010/main" val="1439883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Espace</a:t>
            </a:r>
            <a:r>
              <a:rPr lang="en-US" dirty="0"/>
              <a:t> </a:t>
            </a:r>
            <a:r>
              <a:rPr lang="en-US" dirty="0" err="1"/>
              <a:t>extérieur</a:t>
            </a:r>
            <a:r>
              <a:rPr lang="en-US" dirty="0"/>
              <a:t> </a:t>
            </a:r>
          </a:p>
          <a:p>
            <a:r>
              <a:rPr lang="en-US" dirty="0" err="1"/>
              <a:t>Utilisation</a:t>
            </a:r>
            <a:r>
              <a:rPr lang="en-US" dirty="0"/>
              <a:t> de </a:t>
            </a:r>
            <a:r>
              <a:rPr lang="en-US" dirty="0" err="1"/>
              <a:t>plusieurs</a:t>
            </a:r>
            <a:r>
              <a:rPr lang="en-US" dirty="0"/>
              <a:t> textures </a:t>
            </a:r>
          </a:p>
        </p:txBody>
      </p:sp>
      <p:sp>
        <p:nvSpPr>
          <p:cNvPr id="4" name="Slide Number Placeholder 3"/>
          <p:cNvSpPr>
            <a:spLocks noGrp="1"/>
          </p:cNvSpPr>
          <p:nvPr>
            <p:ph type="sldNum" sz="quarter" idx="5"/>
          </p:nvPr>
        </p:nvSpPr>
        <p:spPr/>
        <p:txBody>
          <a:bodyPr/>
          <a:lstStyle/>
          <a:p>
            <a:fld id="{F61EF503-E31C-4FCE-86D9-0C61A5CBE283}" type="slidenum">
              <a:rPr lang="en-US" smtClean="0"/>
              <a:t>31</a:t>
            </a:fld>
            <a:endParaRPr lang="en-US" dirty="0"/>
          </a:p>
        </p:txBody>
      </p:sp>
    </p:spTree>
    <p:extLst>
      <p:ext uri="{BB962C8B-B14F-4D97-AF65-F5344CB8AC3E}">
        <p14:creationId xmlns:p14="http://schemas.microsoft.com/office/powerpoint/2010/main" val="2827572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Utilisation</a:t>
            </a:r>
            <a:r>
              <a:rPr lang="en-US" dirty="0"/>
              <a:t> de la vegetation </a:t>
            </a:r>
          </a:p>
        </p:txBody>
      </p:sp>
      <p:sp>
        <p:nvSpPr>
          <p:cNvPr id="4" name="Slide Number Placeholder 3"/>
          <p:cNvSpPr>
            <a:spLocks noGrp="1"/>
          </p:cNvSpPr>
          <p:nvPr>
            <p:ph type="sldNum" sz="quarter" idx="5"/>
          </p:nvPr>
        </p:nvSpPr>
        <p:spPr/>
        <p:txBody>
          <a:bodyPr/>
          <a:lstStyle/>
          <a:p>
            <a:fld id="{F61EF503-E31C-4FCE-86D9-0C61A5CBE283}" type="slidenum">
              <a:rPr lang="en-US" smtClean="0"/>
              <a:t>32</a:t>
            </a:fld>
            <a:endParaRPr lang="en-US" dirty="0"/>
          </a:p>
        </p:txBody>
      </p:sp>
    </p:spTree>
    <p:extLst>
      <p:ext uri="{BB962C8B-B14F-4D97-AF65-F5344CB8AC3E}">
        <p14:creationId xmlns:p14="http://schemas.microsoft.com/office/powerpoint/2010/main" val="1259811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Façade interactive </a:t>
            </a:r>
          </a:p>
          <a:p>
            <a:r>
              <a:rPr lang="en-US" dirty="0" err="1"/>
              <a:t>Kinectique</a:t>
            </a:r>
            <a:r>
              <a:rPr lang="en-US" dirty="0"/>
              <a:t> </a:t>
            </a:r>
          </a:p>
        </p:txBody>
      </p:sp>
      <p:sp>
        <p:nvSpPr>
          <p:cNvPr id="4" name="Slide Number Placeholder 3"/>
          <p:cNvSpPr>
            <a:spLocks noGrp="1"/>
          </p:cNvSpPr>
          <p:nvPr>
            <p:ph type="sldNum" sz="quarter" idx="5"/>
          </p:nvPr>
        </p:nvSpPr>
        <p:spPr/>
        <p:txBody>
          <a:bodyPr/>
          <a:lstStyle/>
          <a:p>
            <a:fld id="{F61EF503-E31C-4FCE-86D9-0C61A5CBE283}" type="slidenum">
              <a:rPr lang="en-US" smtClean="0"/>
              <a:t>44</a:t>
            </a:fld>
            <a:endParaRPr lang="en-US" dirty="0"/>
          </a:p>
        </p:txBody>
      </p:sp>
    </p:spTree>
    <p:extLst>
      <p:ext uri="{BB962C8B-B14F-4D97-AF65-F5344CB8AC3E}">
        <p14:creationId xmlns:p14="http://schemas.microsoft.com/office/powerpoint/2010/main" val="1751948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1EF503-E31C-4FCE-86D9-0C61A5CBE283}" type="slidenum">
              <a:rPr lang="en-US" smtClean="0"/>
              <a:t>46</a:t>
            </a:fld>
            <a:endParaRPr lang="en-US" dirty="0"/>
          </a:p>
        </p:txBody>
      </p:sp>
    </p:spTree>
    <p:extLst>
      <p:ext uri="{BB962C8B-B14F-4D97-AF65-F5344CB8AC3E}">
        <p14:creationId xmlns:p14="http://schemas.microsoft.com/office/powerpoint/2010/main" val="2921457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Fonction</a:t>
            </a:r>
            <a:r>
              <a:rPr lang="en-US" dirty="0"/>
              <a:t> usage </a:t>
            </a:r>
          </a:p>
        </p:txBody>
      </p:sp>
      <p:sp>
        <p:nvSpPr>
          <p:cNvPr id="4" name="Slide Number Placeholder 3"/>
          <p:cNvSpPr>
            <a:spLocks noGrp="1"/>
          </p:cNvSpPr>
          <p:nvPr>
            <p:ph type="sldNum" sz="quarter" idx="5"/>
          </p:nvPr>
        </p:nvSpPr>
        <p:spPr/>
        <p:txBody>
          <a:bodyPr/>
          <a:lstStyle/>
          <a:p>
            <a:fld id="{F61EF503-E31C-4FCE-86D9-0C61A5CBE283}" type="slidenum">
              <a:rPr lang="en-US" smtClean="0"/>
              <a:t>52</a:t>
            </a:fld>
            <a:endParaRPr lang="en-US" dirty="0"/>
          </a:p>
        </p:txBody>
      </p:sp>
    </p:spTree>
    <p:extLst>
      <p:ext uri="{BB962C8B-B14F-4D97-AF65-F5344CB8AC3E}">
        <p14:creationId xmlns:p14="http://schemas.microsoft.com/office/powerpoint/2010/main" val="18945583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 </a:t>
            </a:r>
            <a:r>
              <a:rPr lang="en-US" dirty="0" err="1"/>
              <a:t>dérapant</a:t>
            </a:r>
            <a:r>
              <a:rPr lang="en-US" dirty="0"/>
              <a:t> </a:t>
            </a:r>
          </a:p>
        </p:txBody>
      </p:sp>
      <p:sp>
        <p:nvSpPr>
          <p:cNvPr id="4" name="Slide Number Placeholder 3"/>
          <p:cNvSpPr>
            <a:spLocks noGrp="1"/>
          </p:cNvSpPr>
          <p:nvPr>
            <p:ph type="sldNum" sz="quarter" idx="5"/>
          </p:nvPr>
        </p:nvSpPr>
        <p:spPr/>
        <p:txBody>
          <a:bodyPr/>
          <a:lstStyle/>
          <a:p>
            <a:fld id="{F61EF503-E31C-4FCE-86D9-0C61A5CBE283}" type="slidenum">
              <a:rPr lang="en-US" smtClean="0"/>
              <a:t>57</a:t>
            </a:fld>
            <a:endParaRPr lang="en-US" dirty="0"/>
          </a:p>
        </p:txBody>
      </p:sp>
    </p:spTree>
    <p:extLst>
      <p:ext uri="{BB962C8B-B14F-4D97-AF65-F5344CB8AC3E}">
        <p14:creationId xmlns:p14="http://schemas.microsoft.com/office/powerpoint/2010/main" val="3095969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1EF503-E31C-4FCE-86D9-0C61A5CBE283}" type="slidenum">
              <a:rPr lang="en-US" smtClean="0"/>
              <a:t>79</a:t>
            </a:fld>
            <a:endParaRPr lang="en-US" dirty="0"/>
          </a:p>
        </p:txBody>
      </p:sp>
    </p:spTree>
    <p:extLst>
      <p:ext uri="{BB962C8B-B14F-4D97-AF65-F5344CB8AC3E}">
        <p14:creationId xmlns:p14="http://schemas.microsoft.com/office/powerpoint/2010/main" val="3411699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1EF503-E31C-4FCE-86D9-0C61A5CBE283}" type="slidenum">
              <a:rPr lang="en-US" smtClean="0"/>
              <a:t>105</a:t>
            </a:fld>
            <a:endParaRPr lang="en-US" dirty="0"/>
          </a:p>
        </p:txBody>
      </p:sp>
    </p:spTree>
    <p:extLst>
      <p:ext uri="{BB962C8B-B14F-4D97-AF65-F5344CB8AC3E}">
        <p14:creationId xmlns:p14="http://schemas.microsoft.com/office/powerpoint/2010/main" val="32640042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dirty="0"/>
          </a:p>
        </p:txBody>
      </p:sp>
      <p:sp>
        <p:nvSpPr>
          <p:cNvPr id="4" name="Slide Number Placeholder 3"/>
          <p:cNvSpPr>
            <a:spLocks noGrp="1"/>
          </p:cNvSpPr>
          <p:nvPr>
            <p:ph type="sldNum" sz="quarter" idx="5"/>
          </p:nvPr>
        </p:nvSpPr>
        <p:spPr/>
        <p:txBody>
          <a:bodyPr/>
          <a:lstStyle/>
          <a:p>
            <a:fld id="{F61EF503-E31C-4FCE-86D9-0C61A5CBE283}" type="slidenum">
              <a:rPr lang="en-US" smtClean="0"/>
              <a:t>172</a:t>
            </a:fld>
            <a:endParaRPr lang="en-US" dirty="0"/>
          </a:p>
        </p:txBody>
      </p:sp>
    </p:spTree>
    <p:extLst>
      <p:ext uri="{BB962C8B-B14F-4D97-AF65-F5344CB8AC3E}">
        <p14:creationId xmlns:p14="http://schemas.microsoft.com/office/powerpoint/2010/main" val="965442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fr-FR"/>
              <a:t>2/7/20XX</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a:t>TP1 2023-2024</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a:buFont typeface="Arial" panose="020B0604020202020204" pitchFamily="34" charset="0"/>
              <a:buNone/>
            </a:pPr>
            <a:endParaRPr lang="en-US"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hasCustomPrompt="1"/>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a:noAutofit/>
          </a:bodyPr>
          <a:lstStyle>
            <a:lvl1pPr marL="0" indent="0" algn="ctr">
              <a:buNone/>
              <a:defRPr/>
            </a:lvl1pPr>
          </a:lstStyle>
          <a:p>
            <a:r>
              <a:rPr lang="en-US" dirty="0"/>
              <a:t>Click to add picture</a:t>
            </a:r>
          </a:p>
        </p:txBody>
      </p:sp>
      <p:sp>
        <p:nvSpPr>
          <p:cNvPr id="6" name="Title 5">
            <a:extLst>
              <a:ext uri="{FF2B5EF4-FFF2-40B4-BE49-F238E27FC236}">
                <a16:creationId xmlns:a16="http://schemas.microsoft.com/office/drawing/2014/main" id="{208E3DBC-8B68-468D-8087-25FED9397CBE}"/>
              </a:ext>
            </a:extLst>
          </p:cNvPr>
          <p:cNvSpPr>
            <a:spLocks noGrp="1"/>
          </p:cNvSpPr>
          <p:nvPr>
            <p:ph type="title" hasCustomPrompt="1"/>
          </p:nvPr>
        </p:nvSpPr>
        <p:spPr>
          <a:xfrm>
            <a:off x="520697" y="349279"/>
            <a:ext cx="3338625" cy="2043047"/>
          </a:xfrm>
        </p:spPr>
        <p:txBody>
          <a:bodyPr anchor="b" anchorCtr="0"/>
          <a:lstStyle>
            <a:lvl1pPr>
              <a:defRPr sz="3200"/>
            </a:lvl1pPr>
          </a:lstStyle>
          <a:p>
            <a:r>
              <a:rPr lang="en-US" dirty="0"/>
              <a:t>Click to add title</a:t>
            </a:r>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520696" y="3410869"/>
            <a:ext cx="3338626" cy="1801812"/>
          </a:xfrm>
        </p:spPr>
        <p:txBody>
          <a:bodyPr anchor="ctr" anchorCtr="0">
            <a:noAutofit/>
          </a:bodyPr>
          <a:lstStyle>
            <a:lvl1pPr marL="0" indent="0">
              <a:buNone/>
              <a:defRPr sz="2400"/>
            </a:lvl1pPr>
            <a:lvl2pPr>
              <a:buNone/>
              <a:defRPr sz="1600"/>
            </a:lvl2pPr>
            <a:lvl3pPr>
              <a:buNone/>
              <a:defRPr sz="1600"/>
            </a:lvl3pPr>
            <a:lvl4pPr>
              <a:buNone/>
              <a:defRPr sz="1600"/>
            </a:lvl4pPr>
            <a:lvl5pPr>
              <a:buNone/>
              <a:defRPr sz="1600"/>
            </a:lvl5pPr>
          </a:lstStyle>
          <a:p>
            <a:pPr lvl="0"/>
            <a:r>
              <a:rPr lang="en-US" dirty="0"/>
              <a:t>Click to add subtitle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533400"/>
            <a:ext cx="4199860" cy="2379921"/>
          </a:xfrm>
        </p:spPr>
        <p:txBody>
          <a:bodyPr anchor="b" anchorCtr="0">
            <a:noAutofit/>
          </a:bodyPr>
          <a:lstStyle>
            <a:lvl1pPr>
              <a:defRPr sz="3600"/>
            </a:lvl1pPr>
          </a:lstStyle>
          <a:p>
            <a:r>
              <a:rPr lang="en-US" dirty="0"/>
              <a:t>Click to edit Master title style</a:t>
            </a:r>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hasCustomPrompt="1"/>
          </p:nvPr>
        </p:nvSpPr>
        <p:spPr>
          <a:xfrm>
            <a:off x="5167424" y="533400"/>
            <a:ext cx="3794512" cy="5797237"/>
          </a:xfrm>
        </p:spPr>
        <p:txBody>
          <a:bodyPr anchor="t">
            <a:normAutofit/>
          </a:bodyPr>
          <a:lstStyle>
            <a:lvl1pPr>
              <a:buNone/>
              <a:defRPr/>
            </a:lvl1pPr>
          </a:lstStyle>
          <a:p>
            <a:r>
              <a:rPr lang="en-US" dirty="0"/>
              <a:t>Click to add object</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a:t>TP1 2023-2024</a:t>
            </a:r>
            <a:endParaRPr lang="en-US" dirty="0"/>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hasCustomPrompt="1"/>
          </p:nvPr>
        </p:nvSpPr>
        <p:spPr>
          <a:xfrm>
            <a:off x="9531096" y="0"/>
            <a:ext cx="2660904" cy="3429000"/>
          </a:xfrm>
          <a:solidFill>
            <a:schemeClr val="accent2"/>
          </a:solidFill>
        </p:spPr>
        <p:txBody>
          <a:bodyPr>
            <a:normAutofit/>
          </a:bodyPr>
          <a:lstStyle>
            <a:lvl1pPr marL="0" indent="0" algn="ctr">
              <a:buFont typeface="Arial" panose="020B0604020202020204" pitchFamily="34" charset="0"/>
              <a:buNone/>
              <a:defRPr sz="1800"/>
            </a:lvl1pPr>
          </a:lstStyle>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lang="en-US" dirty="0"/>
              <a:t>Click to add picture</a:t>
            </a:r>
          </a:p>
          <a:p>
            <a:endParaRPr lang="en-US"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hasCustomPrompt="1"/>
          </p:nvPr>
        </p:nvSpPr>
        <p:spPr>
          <a:xfrm>
            <a:off x="9531096" y="3383280"/>
            <a:ext cx="2660904" cy="3474720"/>
          </a:xfrm>
          <a:solidFill>
            <a:schemeClr val="accent2"/>
          </a:solidFill>
        </p:spPr>
        <p:txBody>
          <a:bodyPr>
            <a:normAutofit/>
          </a:bodyPr>
          <a:lstStyle>
            <a:lvl1pPr marL="285750" indent="-285750" algn="ctr">
              <a:buFont typeface="Arial" panose="020B0604020202020204" pitchFamily="34" charset="0"/>
              <a:buChar char="•"/>
              <a:defRPr sz="1800"/>
            </a:lvl1pPr>
          </a:lstStyle>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lang="en-US" dirty="0"/>
              <a:t>Click to add picture</a:t>
            </a:r>
          </a:p>
          <a:p>
            <a:endParaRPr lang="en-US"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fr-FR"/>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470440" y="170122"/>
            <a:ext cx="6602923" cy="1918916"/>
          </a:xfrm>
        </p:spPr>
        <p:txBody>
          <a:bodyPr>
            <a:noAutofit/>
          </a:bodyPr>
          <a:lstStyle>
            <a:lvl1pPr>
              <a:defRPr sz="3600"/>
            </a:lvl1pPr>
          </a:lstStyle>
          <a:p>
            <a:r>
              <a:rPr lang="en-US" dirty="0"/>
              <a:t>Click to edit Master title style</a:t>
            </a:r>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hasCustomPrompt="1"/>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a:noAutofit/>
          </a:bodyPr>
          <a:lstStyle>
            <a:lvl1pPr marL="0" indent="0" algn="ctr">
              <a:buNone/>
              <a:defRPr sz="18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hasCustomPrompt="1"/>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a:noAutofit/>
          </a:bodyPr>
          <a:lstStyle>
            <a:lvl1pPr marL="0" indent="0" algn="ctr">
              <a:buNone/>
              <a:defRPr sz="18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hasCustomPrompt="1"/>
          </p:nvPr>
        </p:nvSpPr>
        <p:spPr>
          <a:xfrm>
            <a:off x="5470441" y="2183035"/>
            <a:ext cx="5355266" cy="4121845"/>
          </a:xfrm>
        </p:spPr>
        <p:txBody>
          <a:bodyPr anchor="t">
            <a:normAutofit/>
          </a:bodyPr>
          <a:lstStyle>
            <a:lvl1pPr marL="0" indent="0">
              <a:buNone/>
              <a:defRPr/>
            </a:lvl1pPr>
          </a:lstStyle>
          <a:p>
            <a:r>
              <a:rPr lang="en-US" dirty="0"/>
              <a:t>Click to add object</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lvl1pPr>
              <a:defRPr>
                <a:solidFill>
                  <a:schemeClr val="bg1"/>
                </a:solidFill>
              </a:defRPr>
            </a:lvl1pPr>
          </a:lstStyle>
          <a:p>
            <a:r>
              <a:rPr lang="en-US"/>
              <a:t>TP1 2023-2024</a:t>
            </a:r>
            <a:endParaRPr lang="en-US"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fr-FR"/>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EE8AE0-4188-4CB6-8BFB-70E163ED7FA5}"/>
              </a:ext>
            </a:extLst>
          </p:cNvPr>
          <p:cNvSpPr>
            <a:spLocks noGrp="1"/>
          </p:cNvSpPr>
          <p:nvPr>
            <p:ph type="title" hasCustomPrompt="1"/>
          </p:nvPr>
        </p:nvSpPr>
        <p:spPr>
          <a:xfrm>
            <a:off x="969264" y="2679192"/>
            <a:ext cx="4946904" cy="2902901"/>
          </a:xfrm>
        </p:spPr>
        <p:txBody>
          <a:bodyPr>
            <a:noAutofit/>
          </a:bodyPr>
          <a:lstStyle>
            <a:lvl1pPr>
              <a:defRPr sz="3600"/>
            </a:lvl1pPr>
          </a:lstStyle>
          <a:p>
            <a:r>
              <a:rPr lang="en-US" dirty="0"/>
              <a:t>Click to add title</a:t>
            </a:r>
          </a:p>
        </p:txBody>
      </p:sp>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1758687"/>
            <a:ext cx="3878570" cy="782493"/>
          </a:xfrm>
        </p:spPr>
        <p:txBody>
          <a:bodyPr anchor="ctr" anchorCtr="0">
            <a:noAutofit/>
          </a:bodyPr>
          <a:lstStyle>
            <a:lvl1pPr>
              <a:buNone/>
              <a:defRPr/>
            </a:lvl1pPr>
          </a:lstStyle>
          <a:p>
            <a:pPr algn="l"/>
            <a:r>
              <a:rPr lang="en-US" sz="1600"/>
              <a:t>Click to edit Master subtitle style</a:t>
            </a:r>
            <a:endParaRPr lang="en-US"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hasCustomPrompt="1"/>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a:noAutofit/>
          </a:bodyPr>
          <a:lstStyle>
            <a:lvl1pPr marL="0" indent="0" algn="ctr">
              <a:buNone/>
              <a:defRPr/>
            </a:lvl1pPr>
          </a:lstStyle>
          <a:p>
            <a:r>
              <a:rPr lang="en-US" dirty="0"/>
              <a:t>Click to add picture</a:t>
            </a:r>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hasCustomPrompt="1"/>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tIns="91440" bIns="274320" anchor="b">
            <a:noAutofit/>
          </a:bodyPr>
          <a:lstStyle>
            <a:lvl1pPr marL="0" indent="0" algn="ctr">
              <a:buNone/>
              <a:defRPr/>
            </a:lvl1pPr>
          </a:lstStyle>
          <a:p>
            <a:r>
              <a:rPr lang="en-US" dirty="0"/>
              <a:t>Click to add picture</a:t>
            </a:r>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hasCustomPrompt="1"/>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tIns="2194560" anchor="t">
            <a:noAutofit/>
          </a:bodyPr>
          <a:lstStyle>
            <a:lvl1pPr marL="0" indent="0" algn="ctr">
              <a:buNone/>
              <a:defRPr/>
            </a:lvl1pPr>
          </a:lstStyle>
          <a:p>
            <a:r>
              <a:rPr lang="en-US" dirty="0"/>
              <a:t>Click to add picture</a:t>
            </a:r>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hasCustomPrompt="1"/>
          </p:nvPr>
        </p:nvSpPr>
        <p:spPr/>
        <p:txBody>
          <a:bodyPr>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hasCustomPrompt="1"/>
          </p:nvPr>
        </p:nvSpPr>
        <p:spPr>
          <a:xfrm>
            <a:off x="1143000" y="2009775"/>
            <a:ext cx="9906000" cy="4024312"/>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a:t>TP1 2023-2024</a:t>
            </a:r>
            <a:endParaRPr lang="en-US" dirty="0"/>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fr-FR"/>
              <a:t>2/7/20XX</a:t>
            </a:r>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hasCustomPrompt="1"/>
          </p:nvPr>
        </p:nvSpPr>
        <p:spPr/>
        <p:txBody>
          <a:bodyPr>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hasCustomPrompt="1"/>
          </p:nvPr>
        </p:nvSpPr>
        <p:spPr>
          <a:xfrm>
            <a:off x="1143000" y="2009775"/>
            <a:ext cx="9906000" cy="2649690"/>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a:t>TP1 2023-2024</a:t>
            </a:r>
            <a:endParaRPr lang="en-US" dirty="0"/>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fr-FR"/>
              <a:t>2/7/20XX</a:t>
            </a:r>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hasCustomPrompt="1"/>
          </p:nvPr>
        </p:nvSpPr>
        <p:spPr/>
        <p:txBody>
          <a:bodyPr>
            <a:noAutofit/>
          </a:bodyPr>
          <a:lstStyle>
            <a:lvl1pPr>
              <a:defRPr sz="3600"/>
            </a:lvl1pPr>
          </a:lstStyle>
          <a:p>
            <a:r>
              <a:rPr lang="en-US" dirty="0"/>
              <a:t>Click to add title</a:t>
            </a:r>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hasCustomPrompt="1"/>
          </p:nvPr>
        </p:nvSpPr>
        <p:spPr>
          <a:xfrm>
            <a:off x="1143000" y="2350008"/>
            <a:ext cx="1965960" cy="1801368"/>
          </a:xfrm>
          <a:solidFill>
            <a:schemeClr val="accent2"/>
          </a:solidFill>
        </p:spPr>
        <p:txBody>
          <a:bodyPr tIns="182880">
            <a:normAutofit/>
          </a:bodyPr>
          <a:lstStyle>
            <a:lvl1pPr marL="0" indent="0" algn="ctr">
              <a:buNone/>
              <a:defRPr sz="16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anchor="ctr" anchorCtr="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a:norm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hasCustomPrompt="1"/>
          </p:nvPr>
        </p:nvSpPr>
        <p:spPr>
          <a:xfrm>
            <a:off x="3784636" y="2350008"/>
            <a:ext cx="1965960" cy="1801368"/>
          </a:xfrm>
          <a:solidFill>
            <a:schemeClr val="accent2"/>
          </a:solidFill>
        </p:spPr>
        <p:txBody>
          <a:bodyPr tIns="182880">
            <a:normAutofit/>
          </a:bodyPr>
          <a:lstStyle>
            <a:lvl1pPr marL="0" indent="0" algn="ctr">
              <a:buNone/>
              <a:defRPr sz="16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anchor="ctr" anchorCtr="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a:norm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hasCustomPrompt="1"/>
          </p:nvPr>
        </p:nvSpPr>
        <p:spPr>
          <a:xfrm>
            <a:off x="6437376" y="2350008"/>
            <a:ext cx="1965960" cy="1801368"/>
          </a:xfrm>
          <a:solidFill>
            <a:schemeClr val="accent2"/>
          </a:solidFill>
        </p:spPr>
        <p:txBody>
          <a:bodyPr tIns="182880">
            <a:normAutofit/>
          </a:bodyPr>
          <a:lstStyle>
            <a:lvl1pPr marL="0" indent="0" algn="ctr">
              <a:buNone/>
              <a:defRPr sz="16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anchor="ctr" anchorCtr="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a:norm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hasCustomPrompt="1"/>
          </p:nvPr>
        </p:nvSpPr>
        <p:spPr>
          <a:xfrm>
            <a:off x="9089136" y="2350008"/>
            <a:ext cx="1965960" cy="1801368"/>
          </a:xfrm>
          <a:solidFill>
            <a:schemeClr val="accent2"/>
          </a:solidFill>
        </p:spPr>
        <p:txBody>
          <a:bodyPr tIns="182880">
            <a:normAutofit/>
          </a:bodyPr>
          <a:lstStyle>
            <a:lvl1pPr marL="0" indent="0" algn="ctr">
              <a:buNone/>
              <a:defRPr sz="16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anchor="ctr" anchorCtr="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a:norm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add text</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r>
              <a:rPr lang="en-US"/>
              <a:t>TP1 2023-2024</a:t>
            </a:r>
            <a:endParaRPr lang="en-US" dirty="0"/>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r>
              <a:rPr lang="fr-FR"/>
              <a:t>2/7/20XX</a:t>
            </a:r>
            <a:endParaRPr lang="en-US" dirty="0"/>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728327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hasCustomPrompt="1"/>
          </p:nvPr>
        </p:nvSpPr>
        <p:spPr>
          <a:xfrm>
            <a:off x="838199" y="533401"/>
            <a:ext cx="10692809" cy="1224378"/>
          </a:xfrm>
        </p:spPr>
        <p:txBody>
          <a:bodyPr>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hasCustomPrompt="1"/>
          </p:nvPr>
        </p:nvSpPr>
        <p:spPr>
          <a:xfrm>
            <a:off x="838200" y="1825625"/>
            <a:ext cx="10692810" cy="4351338"/>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a:t>TP1 2023-2024</a:t>
            </a:r>
            <a:endParaRPr lang="en-US" dirty="0"/>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fr-FR"/>
              <a:t>2/7/20XX</a:t>
            </a:r>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276218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hasCustomPrompt="1"/>
          </p:nvPr>
        </p:nvSpPr>
        <p:spPr>
          <a:xfrm>
            <a:off x="839788" y="365125"/>
            <a:ext cx="10515600" cy="1325563"/>
          </a:xfrm>
        </p:spPr>
        <p:txBody>
          <a:bodyPr>
            <a:noAutofit/>
          </a:bodyPr>
          <a:lstStyle>
            <a:lvl1pPr>
              <a:defRPr sz="3600"/>
            </a:lvl1pPr>
          </a:lstStyle>
          <a:p>
            <a:r>
              <a:rPr lang="en-US" dirty="0"/>
              <a:t>Click to add title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hasCustomPrompt="1"/>
          </p:nvPr>
        </p:nvSpPr>
        <p:spPr>
          <a:xfrm>
            <a:off x="839788" y="1734325"/>
            <a:ext cx="5157787" cy="823912"/>
          </a:xfrm>
        </p:spPr>
        <p:txBody>
          <a:bodyPr anchor="ctr" anchorCtr="0">
            <a:no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hasCustomPrompt="1"/>
          </p:nvPr>
        </p:nvSpPr>
        <p:spPr>
          <a:xfrm>
            <a:off x="839788" y="2558237"/>
            <a:ext cx="5157787" cy="3684588"/>
          </a:xfrm>
        </p:spPr>
        <p:txBody>
          <a:bodyPr/>
          <a:lstStyle>
            <a:lvl1pPr marL="228600" indent="-228600">
              <a:defRPr/>
            </a:lvl1pPr>
            <a:lvl2pPr marL="685800" indent="-228600">
              <a:defRPr/>
            </a:lvl2pPr>
            <a:lvl3pPr marL="1143000" indent="-228600">
              <a:defRPr/>
            </a:lvl3pPr>
            <a:lvl4pPr marL="1600200" indent="-228600">
              <a:defRPr/>
            </a:lvl4pPr>
            <a:lvl5pPr marL="2057400" indent="-228600">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hasCustomPrompt="1"/>
          </p:nvPr>
        </p:nvSpPr>
        <p:spPr>
          <a:xfrm>
            <a:off x="6172200" y="1734325"/>
            <a:ext cx="5183188" cy="823912"/>
          </a:xfrm>
        </p:spPr>
        <p:txBody>
          <a:bodyPr anchor="ctr" anchorCtr="0">
            <a:no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hasCustomPrompt="1"/>
          </p:nvPr>
        </p:nvSpPr>
        <p:spPr>
          <a:xfrm>
            <a:off x="6172200" y="2558237"/>
            <a:ext cx="5183188" cy="3684588"/>
          </a:xfrm>
        </p:spPr>
        <p:txBody>
          <a:bodyPr/>
          <a:lstStyle>
            <a:lvl1pPr marL="228600" indent="-228600">
              <a:defRPr/>
            </a:lvl1pPr>
            <a:lvl2pPr marL="685800" indent="-228600">
              <a:defRPr/>
            </a:lvl2pPr>
            <a:lvl3pPr marL="1143000" indent="-228600">
              <a:defRPr/>
            </a:lvl3pPr>
            <a:lvl4pPr marL="1600200" indent="-228600">
              <a:defRPr/>
            </a:lvl4pPr>
            <a:lvl5pPr marL="2057400" indent="-228600">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r>
              <a:rPr lang="en-US"/>
              <a:t>TP1 2023-2024</a:t>
            </a:r>
            <a:endParaRPr lang="en-US" dirty="0"/>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r>
              <a:rPr lang="fr-FR"/>
              <a:t>2/7/20XX</a:t>
            </a:r>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321030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hasCustomPrompt="1"/>
          </p:nvPr>
        </p:nvSpPr>
        <p:spPr>
          <a:xfrm>
            <a:off x="839788" y="365125"/>
            <a:ext cx="10515600" cy="1325563"/>
          </a:xfrm>
        </p:spPr>
        <p:txBody>
          <a:bodyPr>
            <a:noAutofit/>
          </a:bodyPr>
          <a:lstStyle>
            <a:lvl1pPr>
              <a:defRPr sz="3600"/>
            </a:lvl1pPr>
          </a:lstStyle>
          <a:p>
            <a:r>
              <a:rPr lang="en-US" dirty="0"/>
              <a:t>Click to add title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hasCustomPrompt="1"/>
          </p:nvPr>
        </p:nvSpPr>
        <p:spPr>
          <a:xfrm>
            <a:off x="839788" y="1734325"/>
            <a:ext cx="3200400" cy="823912"/>
          </a:xfrm>
        </p:spPr>
        <p:txBody>
          <a:bodyPr anchor="ctr" anchorCtr="0">
            <a:no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hasCustomPrompt="1"/>
          </p:nvPr>
        </p:nvSpPr>
        <p:spPr>
          <a:xfrm>
            <a:off x="4495800" y="1734325"/>
            <a:ext cx="3200400" cy="823912"/>
          </a:xfrm>
        </p:spPr>
        <p:txBody>
          <a:bodyPr anchor="ctr" anchorCtr="0">
            <a:no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hasCustomPrompt="1"/>
          </p:nvPr>
        </p:nvSpPr>
        <p:spPr>
          <a:xfrm>
            <a:off x="8151812" y="1734325"/>
            <a:ext cx="3200400" cy="823912"/>
          </a:xfrm>
        </p:spPr>
        <p:txBody>
          <a:bodyPr anchor="ctr" anchorCtr="0">
            <a:no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3" name="Content Placeholder 12">
            <a:extLst>
              <a:ext uri="{FF2B5EF4-FFF2-40B4-BE49-F238E27FC236}">
                <a16:creationId xmlns:a16="http://schemas.microsoft.com/office/drawing/2014/main" id="{5A1DD22B-00DF-98CC-A6C5-5047A667E4D2}"/>
              </a:ext>
            </a:extLst>
          </p:cNvPr>
          <p:cNvSpPr>
            <a:spLocks noGrp="1"/>
          </p:cNvSpPr>
          <p:nvPr>
            <p:ph sz="quarter" idx="15"/>
          </p:nvPr>
        </p:nvSpPr>
        <p:spPr>
          <a:xfrm>
            <a:off x="839788" y="2557463"/>
            <a:ext cx="3200400" cy="3697287"/>
          </a:xfrm>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2">
            <a:extLst>
              <a:ext uri="{FF2B5EF4-FFF2-40B4-BE49-F238E27FC236}">
                <a16:creationId xmlns:a16="http://schemas.microsoft.com/office/drawing/2014/main" id="{5A20DE29-68EB-3B0E-4AB0-D9228D603A14}"/>
              </a:ext>
            </a:extLst>
          </p:cNvPr>
          <p:cNvSpPr>
            <a:spLocks noGrp="1"/>
          </p:cNvSpPr>
          <p:nvPr>
            <p:ph sz="quarter" idx="16"/>
          </p:nvPr>
        </p:nvSpPr>
        <p:spPr>
          <a:xfrm>
            <a:off x="4495800" y="2557463"/>
            <a:ext cx="3200400" cy="3697287"/>
          </a:xfrm>
        </p:spPr>
        <p:txBody>
          <a:bodyPr>
            <a:normAutofit/>
          </a:bodyPr>
          <a:lstStyle>
            <a:lvl1pPr>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2">
            <a:extLst>
              <a:ext uri="{FF2B5EF4-FFF2-40B4-BE49-F238E27FC236}">
                <a16:creationId xmlns:a16="http://schemas.microsoft.com/office/drawing/2014/main" id="{9D1CB7B2-DFA8-1ABE-2DF7-6CF9FA035CE8}"/>
              </a:ext>
            </a:extLst>
          </p:cNvPr>
          <p:cNvSpPr>
            <a:spLocks noGrp="1"/>
          </p:cNvSpPr>
          <p:nvPr>
            <p:ph sz="quarter" idx="17"/>
          </p:nvPr>
        </p:nvSpPr>
        <p:spPr>
          <a:xfrm>
            <a:off x="8151812" y="2557463"/>
            <a:ext cx="3200400" cy="3697287"/>
          </a:xfrm>
        </p:spPr>
        <p:txBody>
          <a:bodyPr>
            <a:normAutofit/>
          </a:bodyPr>
          <a:lstStyle>
            <a:lvl1pPr>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r>
              <a:rPr lang="en-US"/>
              <a:t>TP1 2023-2024</a:t>
            </a:r>
            <a:endParaRPr lang="en-US" dirty="0"/>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r>
              <a:rPr lang="fr-FR"/>
              <a:t>2/7/20XX</a:t>
            </a:r>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760255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06118"/>
          </a:xfrm>
        </p:spPr>
        <p:txBody>
          <a:bodyPr>
            <a:noAutofit/>
          </a:bodyPr>
          <a:lstStyle>
            <a:lvl1pPr>
              <a:defRPr sz="3600"/>
            </a:lvl1pPr>
          </a:lstStyle>
          <a:p>
            <a:r>
              <a:rPr lang="en-US" dirty="0"/>
              <a:t>Click to edit Master title style</a:t>
            </a:r>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hasCustomPrompt="1"/>
          </p:nvPr>
        </p:nvSpPr>
        <p:spPr>
          <a:xfrm>
            <a:off x="1143001" y="2229347"/>
            <a:ext cx="5496636" cy="3821743"/>
          </a:xfrm>
        </p:spPr>
        <p:txBody>
          <a:bodyPr/>
          <a:lstStyle>
            <a:lvl1pPr marL="0" indent="0">
              <a:buNone/>
              <a:defRPr/>
            </a:lvl1pPr>
          </a:lstStyle>
          <a:p>
            <a:r>
              <a:rPr lang="en-US" dirty="0"/>
              <a:t>Click to add object</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a:t>TP1 2023-2024</a:t>
            </a:r>
            <a:endParaRPr lang="en-US" dirty="0"/>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hasCustomPrompt="1"/>
          </p:nvPr>
        </p:nvSpPr>
        <p:spPr>
          <a:xfrm>
            <a:off x="7186070" y="0"/>
            <a:ext cx="2463897" cy="3429000"/>
          </a:xfrm>
          <a:solidFill>
            <a:schemeClr val="accent2"/>
          </a:solidFill>
        </p:spPr>
        <p:txBody>
          <a:bodyPr tIns="365760">
            <a:normAutofit/>
          </a:bodyPr>
          <a:lstStyle>
            <a:lvl1pPr marL="0" indent="0" algn="ctr">
              <a:buNone/>
              <a:defRPr sz="18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hasCustomPrompt="1"/>
          </p:nvPr>
        </p:nvSpPr>
        <p:spPr>
          <a:xfrm>
            <a:off x="9649155" y="0"/>
            <a:ext cx="2539797" cy="3429000"/>
          </a:xfrm>
          <a:solidFill>
            <a:schemeClr val="accent2"/>
          </a:solidFill>
        </p:spPr>
        <p:txBody>
          <a:bodyPr tIns="365760">
            <a:normAutofit/>
          </a:bodyPr>
          <a:lstStyle>
            <a:lvl1pPr marL="0" indent="0" algn="ctr">
              <a:buNone/>
              <a:defRPr sz="18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hasCustomPrompt="1"/>
          </p:nvPr>
        </p:nvSpPr>
        <p:spPr>
          <a:xfrm>
            <a:off x="7186070" y="3383280"/>
            <a:ext cx="2463897" cy="3474720"/>
          </a:xfrm>
          <a:solidFill>
            <a:schemeClr val="accent2"/>
          </a:solidFill>
        </p:spPr>
        <p:txBody>
          <a:bodyPr tIns="365760">
            <a:normAutofit/>
          </a:bodyPr>
          <a:lstStyle>
            <a:lvl1pPr marL="0" indent="0" algn="ctr">
              <a:buNone/>
              <a:defRPr sz="18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hasCustomPrompt="1"/>
          </p:nvPr>
        </p:nvSpPr>
        <p:spPr>
          <a:xfrm>
            <a:off x="9649155" y="3383280"/>
            <a:ext cx="2539797" cy="3474720"/>
          </a:xfrm>
          <a:solidFill>
            <a:schemeClr val="accent2"/>
          </a:solidFill>
        </p:spPr>
        <p:txBody>
          <a:bodyPr tIns="365760">
            <a:normAutofit/>
          </a:bodyPr>
          <a:lstStyle>
            <a:lvl1pPr marL="0" indent="0" algn="ctr">
              <a:buNone/>
              <a:defRPr sz="18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lvl1pPr>
              <a:defRPr>
                <a:solidFill>
                  <a:schemeClr val="bg1"/>
                </a:solidFill>
              </a:defRPr>
            </a:lvl1pPr>
          </a:lstStyle>
          <a:p>
            <a:r>
              <a:rPr lang="fr-FR"/>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lvl1pPr>
              <a:defRPr>
                <a:solidFill>
                  <a:schemeClr val="bg1"/>
                </a:solidFill>
              </a:defRPr>
            </a:lvl1pPr>
          </a:lstStyle>
          <a:p>
            <a:fld id="{312CC964-A50B-4C29-B4E4-2C30BB34CCF3}" type="slidenum">
              <a:rPr lang="en-US" smtClean="0"/>
              <a:pPr/>
              <a:t>‹#›</a:t>
            </a:fld>
            <a:endParaRPr lang="en-US" dirty="0"/>
          </a:p>
        </p:txBody>
      </p:sp>
    </p:spTree>
    <p:extLst>
      <p:ext uri="{BB962C8B-B14F-4D97-AF65-F5344CB8AC3E}">
        <p14:creationId xmlns:p14="http://schemas.microsoft.com/office/powerpoint/2010/main" val="4597113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319489"/>
            <a:ext cx="6238688" cy="1748545"/>
          </a:xfrm>
        </p:spPr>
        <p:txBody>
          <a:bodyPr>
            <a:no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hasCustomPrompt="1"/>
          </p:nvPr>
        </p:nvSpPr>
        <p:spPr>
          <a:xfrm>
            <a:off x="0" y="3188"/>
            <a:ext cx="4966447" cy="6876075"/>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tIns="548640">
            <a:noAutofit/>
          </a:bodyPr>
          <a:lstStyle>
            <a:lvl1pPr marL="0" indent="0" algn="ctr">
              <a:buNone/>
              <a:defRPr sz="2000"/>
            </a:lvl1pPr>
          </a:lstStyle>
          <a:p>
            <a:pPr marL="0" marR="0" lvl="0" indent="0" algn="ctr" defTabSz="914400" rtl="0" eaLnBrk="1" fontAlgn="auto" latinLnBrk="0" hangingPunct="1">
              <a:lnSpc>
                <a:spcPct val="100000"/>
              </a:lnSpc>
              <a:spcBef>
                <a:spcPts val="1000"/>
              </a:spcBef>
              <a:spcAft>
                <a:spcPts val="0"/>
              </a:spcAft>
              <a:buClrTx/>
              <a:buSzPct val="80000"/>
              <a:buFont typeface="Arial" panose="020B0604020202020204" pitchFamily="34" charset="0"/>
              <a:buNone/>
              <a:tabLst/>
              <a:defRPr/>
            </a:pPr>
            <a:r>
              <a:rPr lang="en-US" dirty="0"/>
              <a:t>Click to add picture</a:t>
            </a:r>
          </a:p>
          <a:p>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lvl1pPr>
              <a:defRPr>
                <a:solidFill>
                  <a:schemeClr val="bg1"/>
                </a:solidFill>
              </a:defRPr>
            </a:lvl1pPr>
          </a:lstStyle>
          <a:p>
            <a:r>
              <a:rPr lang="en-US"/>
              <a:t>TP1 2023-2024</a:t>
            </a:r>
            <a:endParaRPr lang="en-US"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hasCustomPrompt="1"/>
          </p:nvPr>
        </p:nvSpPr>
        <p:spPr>
          <a:xfrm>
            <a:off x="5146158" y="2301949"/>
            <a:ext cx="6238687" cy="4022650"/>
          </a:xfrm>
        </p:spPr>
        <p:txBody>
          <a:bodyPr/>
          <a:lstStyle>
            <a:lvl1pPr>
              <a:buNone/>
              <a:defRPr/>
            </a:lvl1pPr>
          </a:lstStyle>
          <a:p>
            <a:r>
              <a:rPr lang="en-US" dirty="0"/>
              <a:t>Click to add object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fr-FR"/>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872"/>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hasCustomPrompt="1"/>
          </p:nvPr>
        </p:nvSpPr>
        <p:spPr>
          <a:xfrm>
            <a:off x="838200" y="533401"/>
            <a:ext cx="10515600" cy="1304277"/>
          </a:xfrm>
        </p:spPr>
        <p:txBody>
          <a:bodyPr/>
          <a:lstStyle/>
          <a:p>
            <a:r>
              <a:rPr lang="en-US" dirty="0"/>
              <a:t>Click to add title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r>
              <a:rPr lang="fr-FR"/>
              <a:t>2/7/20XX</a:t>
            </a:r>
            <a:endParaRPr lang="en-US" dirty="0"/>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113679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hasCustomPrompt="1"/>
          </p:nvPr>
        </p:nvSpPr>
        <p:spPr/>
        <p:txBody>
          <a:bodyPr/>
          <a:lstStyle>
            <a:lvl1pPr>
              <a:defRPr/>
            </a:lvl1pPr>
          </a:lstStyle>
          <a:p>
            <a:r>
              <a:rPr lang="en-US" dirty="0"/>
              <a:t>Click to add title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r>
              <a:rPr lang="fr-FR"/>
              <a:t>2/7/20XX</a:t>
            </a:r>
            <a:endParaRPr lang="en-US" dirty="0"/>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r>
              <a:rPr lang="en-US"/>
              <a:t>TP1 2023-2024</a:t>
            </a:r>
            <a:endParaRPr lang="en-US" dirty="0"/>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925975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fr-FR"/>
              <a:t>2/7/20XX</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a:t>TP1 2023-2024</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185752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a:noAutofit/>
          </a:bodyPr>
          <a:lstStyle>
            <a:lvl1pPr algn="l">
              <a:defRPr sz="4400"/>
            </a:lvl1pPr>
          </a:lstStyle>
          <a:p>
            <a:pPr algn="r"/>
            <a:r>
              <a:rPr lang="en-US"/>
              <a:t>Click to edit Master title style</a:t>
            </a:r>
            <a:endParaRPr lang="en-US"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835833"/>
          </a:xfrm>
        </p:spPr>
        <p:txBody>
          <a:bodyPr anchor="ctr" anchorCtr="0">
            <a:noAutofit/>
          </a:bodyPr>
          <a:lstStyle>
            <a:lvl1pPr>
              <a:buNone/>
              <a:defRPr/>
            </a:lvl1pPr>
          </a:lstStyle>
          <a:p>
            <a:pPr algn="r"/>
            <a:r>
              <a:rPr lang="en-US"/>
              <a:t>Click to edit Master subtitle style</a:t>
            </a:r>
            <a:endParaRPr lang="en-US"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4444"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a:noAutofit/>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a:t>TP1 2023-2024</a:t>
            </a:r>
            <a:endParaRPr lang="en-US"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fr-FR"/>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506046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hasCustomPrompt="1"/>
          </p:nvPr>
        </p:nvSpPr>
        <p:spPr>
          <a:xfrm>
            <a:off x="839788" y="656948"/>
            <a:ext cx="3932237" cy="1331650"/>
          </a:xfrm>
        </p:spPr>
        <p:txBody>
          <a:bodyPr anchor="b"/>
          <a:lstStyle>
            <a:lvl1pPr>
              <a:defRPr sz="3200"/>
            </a:lvl1pPr>
          </a:lstStyle>
          <a:p>
            <a:r>
              <a:rPr lang="en-US" dirty="0"/>
              <a:t>Click to add title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r>
              <a:rPr lang="fr-FR"/>
              <a:t>2/7/20XX</a:t>
            </a:r>
            <a:endParaRPr lang="en-US" dirty="0"/>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3391958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hasCustomPrompt="1"/>
          </p:nvPr>
        </p:nvSpPr>
        <p:spPr>
          <a:xfrm>
            <a:off x="839788" y="550416"/>
            <a:ext cx="3932237" cy="1429304"/>
          </a:xfrm>
        </p:spPr>
        <p:txBody>
          <a:bodyPr anchor="b"/>
          <a:lstStyle>
            <a:lvl1pPr>
              <a:defRPr sz="3200"/>
            </a:lvl1pPr>
          </a:lstStyle>
          <a:p>
            <a:r>
              <a:rPr lang="en-US" dirty="0"/>
              <a:t>Click to add title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r>
              <a:rPr lang="fr-FR"/>
              <a:t>2/7/20XX</a:t>
            </a:r>
            <a:endParaRPr lang="en-US" dirty="0"/>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2005265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C4529-820C-0D1E-1221-46BCB95B42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AA57F25-B159-41F5-6ADD-AA9E8ED976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9652D19-79A8-0134-2D15-B650CC0B7149}"/>
              </a:ext>
            </a:extLst>
          </p:cNvPr>
          <p:cNvSpPr>
            <a:spLocks noGrp="1"/>
          </p:cNvSpPr>
          <p:nvPr>
            <p:ph type="dt" sz="half" idx="10"/>
          </p:nvPr>
        </p:nvSpPr>
        <p:spPr/>
        <p:txBody>
          <a:bodyPr/>
          <a:lstStyle/>
          <a:p>
            <a:fld id="{CC58941E-4557-4834-8FE0-CCF5A9C50467}" type="datetimeFigureOut">
              <a:rPr lang="en-US" smtClean="0"/>
              <a:t>11/16/2025</a:t>
            </a:fld>
            <a:endParaRPr lang="en-US"/>
          </a:p>
        </p:txBody>
      </p:sp>
      <p:sp>
        <p:nvSpPr>
          <p:cNvPr id="5" name="Footer Placeholder 4">
            <a:extLst>
              <a:ext uri="{FF2B5EF4-FFF2-40B4-BE49-F238E27FC236}">
                <a16:creationId xmlns:a16="http://schemas.microsoft.com/office/drawing/2014/main" id="{65FDAB37-57D3-FF19-FC31-4F5E7F9BA1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D7D217-686D-31FF-2579-8108CCB75C3D}"/>
              </a:ext>
            </a:extLst>
          </p:cNvPr>
          <p:cNvSpPr>
            <a:spLocks noGrp="1"/>
          </p:cNvSpPr>
          <p:nvPr>
            <p:ph type="sldNum" sz="quarter" idx="12"/>
          </p:nvPr>
        </p:nvSpPr>
        <p:spPr/>
        <p:txBody>
          <a:bodyPr/>
          <a:lstStyle/>
          <a:p>
            <a:fld id="{EDBA546E-4A91-4069-9DDE-7BB6369D65F0}" type="slidenum">
              <a:rPr lang="en-US" smtClean="0"/>
              <a:t>‹#›</a:t>
            </a:fld>
            <a:endParaRPr lang="en-US"/>
          </a:p>
        </p:txBody>
      </p:sp>
    </p:spTree>
    <p:extLst>
      <p:ext uri="{BB962C8B-B14F-4D97-AF65-F5344CB8AC3E}">
        <p14:creationId xmlns:p14="http://schemas.microsoft.com/office/powerpoint/2010/main" val="3632420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b" anchorCtr="0">
            <a:no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r>
              <a:rPr lang="fr-FR"/>
              <a:t>2/7/20XX</a:t>
            </a:r>
            <a:endParaRPr lang="en-US" dirty="0"/>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r>
              <a:rPr lang="en-US"/>
              <a:t>TP1 2023-2024</a:t>
            </a:r>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82" r:id="rId7"/>
    <p:sldLayoutId id="2147483687" r:id="rId8"/>
    <p:sldLayoutId id="2147483665" r:id="rId9"/>
    <p:sldLayoutId id="2147483683" r:id="rId10"/>
    <p:sldLayoutId id="2147483677" r:id="rId11"/>
    <p:sldLayoutId id="2147483678" r:id="rId12"/>
    <p:sldLayoutId id="2147483664" r:id="rId13"/>
    <p:sldLayoutId id="2147483666" r:id="rId14"/>
    <p:sldLayoutId id="2147483667" r:id="rId15"/>
    <p:sldLayoutId id="2147483685" r:id="rId16"/>
    <p:sldLayoutId id="2147483668" r:id="rId17"/>
    <p:sldLayoutId id="2147483669" r:id="rId18"/>
    <p:sldLayoutId id="2147483688" r:id="rId19"/>
  </p:sldLayoutIdLst>
  <p:hf hdr="0" dt="0"/>
  <p:txStyles>
    <p:title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7.jpeg"/><Relationship Id="rId1" Type="http://schemas.openxmlformats.org/officeDocument/2006/relationships/slideLayout" Target="../slideLayouts/slideLayout15.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5.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5.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37.png"/><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5.xml"/><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45.png"/><Relationship Id="rId4" Type="http://schemas.openxmlformats.org/officeDocument/2006/relationships/image" Target="../media/image44.png"/></Relationships>
</file>

<file path=ppt/slides/_rels/slide3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png"/><Relationship Id="rId1" Type="http://schemas.openxmlformats.org/officeDocument/2006/relationships/slideLayout" Target="../slideLayouts/slideLayout15.xml"/><Relationship Id="rId6" Type="http://schemas.openxmlformats.org/officeDocument/2006/relationships/image" Target="../media/image57.png"/><Relationship Id="rId11" Type="http://schemas.openxmlformats.org/officeDocument/2006/relationships/image" Target="../media/image62.png"/><Relationship Id="rId5" Type="http://schemas.openxmlformats.org/officeDocument/2006/relationships/image" Target="../media/image56.png"/><Relationship Id="rId10" Type="http://schemas.openxmlformats.org/officeDocument/2006/relationships/image" Target="../media/image61.png"/><Relationship Id="rId4" Type="http://schemas.openxmlformats.org/officeDocument/2006/relationships/image" Target="../media/image55.png"/><Relationship Id="rId9" Type="http://schemas.openxmlformats.org/officeDocument/2006/relationships/image" Target="../media/image60.png"/></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image" Target="../media/image63.png"/><Relationship Id="rId1" Type="http://schemas.openxmlformats.org/officeDocument/2006/relationships/slideLayout" Target="../slideLayouts/slideLayout15.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4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5.xml"/><Relationship Id="rId4" Type="http://schemas.openxmlformats.org/officeDocument/2006/relationships/image" Target="../media/image71.png"/></Relationships>
</file>

<file path=ppt/slides/_rels/slide4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15.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43.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50.png"/></Relationships>
</file>

<file path=ppt/slides/_rels/slide4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15.xml"/><Relationship Id="rId4" Type="http://schemas.openxmlformats.org/officeDocument/2006/relationships/image" Target="../media/image112.png"/></Relationships>
</file>

<file path=ppt/slides/_rels/slide7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5.xml"/><Relationship Id="rId5" Type="http://schemas.openxmlformats.org/officeDocument/2006/relationships/image" Target="../media/image116.png"/><Relationship Id="rId4" Type="http://schemas.openxmlformats.org/officeDocument/2006/relationships/image" Target="../media/image115.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8.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19.png"/></Relationships>
</file>

<file path=ppt/slides/_rels/slide80.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15.xml"/></Relationships>
</file>

<file path=ppt/slides/_rels/slide8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5.xml"/></Relationships>
</file>

<file path=ppt/slides/_rels/slide88.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5.xml"/></Relationships>
</file>

<file path=ppt/slides/_rels/slide91.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134.png"/><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3" Type="http://schemas.openxmlformats.org/officeDocument/2006/relationships/image" Target="../media/image137.jpg"/><Relationship Id="rId2" Type="http://schemas.openxmlformats.org/officeDocument/2006/relationships/image" Target="../media/image136.jpg"/><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7.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png"/><Relationship Id="rId1" Type="http://schemas.openxmlformats.org/officeDocument/2006/relationships/slideLayout" Target="../slideLayouts/slideLayout15.xml"/></Relationships>
</file>

<file path=ppt/slides/_rels/slide9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15.xml"/><Relationship Id="rId4" Type="http://schemas.openxmlformats.org/officeDocument/2006/relationships/image" Target="../media/image143.png"/></Relationships>
</file>

<file path=ppt/slides/_rels/slide99.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15.xml"/></Relationships>
</file>

<file path=ppt/slides/_rels/slide102.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51.png"/><Relationship Id="rId1" Type="http://schemas.openxmlformats.org/officeDocument/2006/relationships/slideLayout" Target="../slideLayouts/slideLayout15.xml"/><Relationship Id="rId4" Type="http://schemas.openxmlformats.org/officeDocument/2006/relationships/image" Target="../media/image153.png"/></Relationships>
</file>

<file path=ppt/slides/_rels/slide105.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156.png"/><Relationship Id="rId4" Type="http://schemas.openxmlformats.org/officeDocument/2006/relationships/image" Target="../media/image155.png"/></Relationships>
</file>

<file path=ppt/slides/_rels/slide106.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3" Type="http://schemas.openxmlformats.org/officeDocument/2006/relationships/image" Target="../media/image161.jpg"/><Relationship Id="rId2" Type="http://schemas.openxmlformats.org/officeDocument/2006/relationships/image" Target="../media/image160.jpg"/><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2" Type="http://schemas.openxmlformats.org/officeDocument/2006/relationships/image" Target="../media/image162.jpg"/><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16.xml"/></Relationships>
</file>

<file path=ppt/slides/_rels/slide112.xml.rels><?xml version="1.0" encoding="UTF-8" standalone="yes"?>
<Relationships xmlns="http://schemas.openxmlformats.org/package/2006/relationships"><Relationship Id="rId2" Type="http://schemas.openxmlformats.org/officeDocument/2006/relationships/image" Target="../media/image164.jpg"/><Relationship Id="rId1" Type="http://schemas.openxmlformats.org/officeDocument/2006/relationships/slideLayout" Target="../slideLayouts/slideLayout18.xml"/></Relationships>
</file>

<file path=ppt/slides/_rels/slide11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65.png"/><Relationship Id="rId1" Type="http://schemas.openxmlformats.org/officeDocument/2006/relationships/slideLayout" Target="../slideLayouts/slideLayout3.xml"/></Relationships>
</file>

<file path=ppt/slides/_rels/slide114.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12.xml"/></Relationships>
</file>

<file path=ppt/slides/_rels/slide115.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14.xml"/></Relationships>
</file>

<file path=ppt/slides/_rels/slide116.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15.xml"/></Relationships>
</file>

<file path=ppt/slides/_rels/slide119.xml.rels><?xml version="1.0" encoding="UTF-8" standalone="yes"?>
<Relationships xmlns="http://schemas.openxmlformats.org/package/2006/relationships"><Relationship Id="rId2" Type="http://schemas.openxmlformats.org/officeDocument/2006/relationships/image" Target="../media/image174.png"/><Relationship Id="rId1" Type="http://schemas.openxmlformats.org/officeDocument/2006/relationships/slideLayout" Target="../slideLayouts/slideLayout1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1.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15.xml"/></Relationships>
</file>

<file path=ppt/slides/_rels/slide122.xml.rels><?xml version="1.0" encoding="UTF-8" standalone="yes"?>
<Relationships xmlns="http://schemas.openxmlformats.org/package/2006/relationships"><Relationship Id="rId2" Type="http://schemas.openxmlformats.org/officeDocument/2006/relationships/image" Target="../media/image176.png"/><Relationship Id="rId1" Type="http://schemas.openxmlformats.org/officeDocument/2006/relationships/slideLayout" Target="../slideLayouts/slideLayout15.xml"/></Relationships>
</file>

<file path=ppt/slides/_rels/slide123.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15.xml"/></Relationships>
</file>

<file path=ppt/slides/_rels/slide124.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image" Target="../media/image174.png"/><Relationship Id="rId1" Type="http://schemas.openxmlformats.org/officeDocument/2006/relationships/slideLayout" Target="../slideLayouts/slideLayout15.xml"/></Relationships>
</file>

<file path=ppt/slides/_rels/slide125.xml.rels><?xml version="1.0" encoding="UTF-8" standalone="yes"?>
<Relationships xmlns="http://schemas.openxmlformats.org/package/2006/relationships"><Relationship Id="rId3" Type="http://schemas.openxmlformats.org/officeDocument/2006/relationships/image" Target="../media/image180.jpeg"/><Relationship Id="rId2" Type="http://schemas.openxmlformats.org/officeDocument/2006/relationships/image" Target="../media/image179.jpeg"/><Relationship Id="rId1" Type="http://schemas.openxmlformats.org/officeDocument/2006/relationships/slideLayout" Target="../slideLayouts/slideLayout15.xml"/></Relationships>
</file>

<file path=ppt/slides/_rels/slide126.xml.rels><?xml version="1.0" encoding="UTF-8" standalone="yes"?>
<Relationships xmlns="http://schemas.openxmlformats.org/package/2006/relationships"><Relationship Id="rId2" Type="http://schemas.openxmlformats.org/officeDocument/2006/relationships/image" Target="../media/image181.png"/><Relationship Id="rId1" Type="http://schemas.openxmlformats.org/officeDocument/2006/relationships/slideLayout" Target="../slideLayouts/slideLayout17.xml"/></Relationships>
</file>

<file path=ppt/slides/_rels/slide127.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15.xml"/></Relationships>
</file>

<file path=ppt/slides/_rels/slide128.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15.xml"/></Relationships>
</file>

<file path=ppt/slides/_rels/slide129.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15.xml"/></Relationships>
</file>

<file path=ppt/slides/_rels/slide130.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4.png"/><Relationship Id="rId1" Type="http://schemas.openxmlformats.org/officeDocument/2006/relationships/slideLayout" Target="../slideLayouts/slideLayout15.xml"/><Relationship Id="rId4" Type="http://schemas.openxmlformats.org/officeDocument/2006/relationships/image" Target="../media/image186.png"/></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2.xml.rels><?xml version="1.0" encoding="UTF-8" standalone="yes"?>
<Relationships xmlns="http://schemas.openxmlformats.org/package/2006/relationships"><Relationship Id="rId2" Type="http://schemas.openxmlformats.org/officeDocument/2006/relationships/image" Target="../media/image187.png"/><Relationship Id="rId1" Type="http://schemas.openxmlformats.org/officeDocument/2006/relationships/slideLayout" Target="../slideLayouts/slideLayout15.xml"/></Relationships>
</file>

<file path=ppt/slides/_rels/slide133.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15.xml"/></Relationships>
</file>

<file path=ppt/slides/_rels/slide134.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png"/><Relationship Id="rId1" Type="http://schemas.openxmlformats.org/officeDocument/2006/relationships/slideLayout" Target="../slideLayouts/slideLayout15.xml"/></Relationships>
</file>

<file path=ppt/slides/_rels/slide135.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15.xml"/></Relationships>
</file>

<file path=ppt/slides/_rels/slide136.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15.xml"/></Relationships>
</file>

<file path=ppt/slides/_rels/slide137.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65.png"/><Relationship Id="rId1" Type="http://schemas.openxmlformats.org/officeDocument/2006/relationships/slideLayout" Target="../slideLayouts/slideLayout15.xml"/></Relationships>
</file>

<file path=ppt/slides/_rels/slide138.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15.xml"/></Relationships>
</file>

<file path=ppt/slides/_rels/slide139.xml.rels><?xml version="1.0" encoding="UTF-8" standalone="yes"?>
<Relationships xmlns="http://schemas.openxmlformats.org/package/2006/relationships"><Relationship Id="rId2" Type="http://schemas.openxmlformats.org/officeDocument/2006/relationships/image" Target="../media/image167.png"/><Relationship Id="rId1" Type="http://schemas.openxmlformats.org/officeDocument/2006/relationships/slideLayout" Target="../slideLayouts/slideLayout15.xml"/></Relationships>
</file>

<file path=ppt/slides/_rels/slide140.xml.rels><?xml version="1.0" encoding="UTF-8" standalone="yes"?>
<Relationships xmlns="http://schemas.openxmlformats.org/package/2006/relationships"><Relationship Id="rId2" Type="http://schemas.openxmlformats.org/officeDocument/2006/relationships/image" Target="../media/image195.png"/><Relationship Id="rId1" Type="http://schemas.openxmlformats.org/officeDocument/2006/relationships/slideLayout" Target="../slideLayouts/slideLayout15.xml"/></Relationships>
</file>

<file path=ppt/slides/_rels/slide141.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15.xml"/></Relationships>
</file>

<file path=ppt/slides/_rels/slide142.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15.xml"/></Relationships>
</file>

<file path=ppt/slides/_rels/slide143.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Layout" Target="../slideLayouts/slideLayout15.xml"/></Relationships>
</file>

<file path=ppt/slides/_rels/slide144.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15.xml"/></Relationships>
</file>

<file path=ppt/slides/_rels/slide145.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17.xml"/></Relationships>
</file>

<file path=ppt/slides/_rels/slide147.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image" Target="../media/image203.png"/><Relationship Id="rId1" Type="http://schemas.openxmlformats.org/officeDocument/2006/relationships/slideLayout" Target="../slideLayouts/slideLayout15.xml"/></Relationships>
</file>

<file path=ppt/slides/_rels/slide148.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15.xml"/></Relationships>
</file>

<file path=ppt/slides/_rels/slide149.xml.rels><?xml version="1.0" encoding="UTF-8" standalone="yes"?>
<Relationships xmlns="http://schemas.openxmlformats.org/package/2006/relationships"><Relationship Id="rId2" Type="http://schemas.openxmlformats.org/officeDocument/2006/relationships/image" Target="../media/image206.png"/><Relationship Id="rId1" Type="http://schemas.openxmlformats.org/officeDocument/2006/relationships/slideLayout" Target="../slideLayouts/slideLayout15.xml"/></Relationships>
</file>

<file path=ppt/slides/_rels/slide150.xml.rels><?xml version="1.0" encoding="UTF-8" standalone="yes"?>
<Relationships xmlns="http://schemas.openxmlformats.org/package/2006/relationships"><Relationship Id="rId2" Type="http://schemas.openxmlformats.org/officeDocument/2006/relationships/image" Target="../media/image207.png"/><Relationship Id="rId1" Type="http://schemas.openxmlformats.org/officeDocument/2006/relationships/slideLayout" Target="../slideLayouts/slideLayout17.xml"/></Relationships>
</file>

<file path=ppt/slides/_rels/slide151.xml.rels><?xml version="1.0" encoding="UTF-8" standalone="yes"?>
<Relationships xmlns="http://schemas.openxmlformats.org/package/2006/relationships"><Relationship Id="rId2" Type="http://schemas.openxmlformats.org/officeDocument/2006/relationships/image" Target="../media/image208.png"/><Relationship Id="rId1" Type="http://schemas.openxmlformats.org/officeDocument/2006/relationships/slideLayout" Target="../slideLayouts/slideLayout17.xml"/></Relationships>
</file>

<file path=ppt/slides/_rels/slide152.xml.rels><?xml version="1.0" encoding="UTF-8" standalone="yes"?>
<Relationships xmlns="http://schemas.openxmlformats.org/package/2006/relationships"><Relationship Id="rId2" Type="http://schemas.openxmlformats.org/officeDocument/2006/relationships/image" Target="../media/image209.png"/><Relationship Id="rId1" Type="http://schemas.openxmlformats.org/officeDocument/2006/relationships/slideLayout" Target="../slideLayouts/slideLayout17.xml"/></Relationships>
</file>

<file path=ppt/slides/_rels/slide153.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15.xml"/></Relationships>
</file>

<file path=ppt/slides/_rels/slide154.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15.xml"/></Relationships>
</file>

<file path=ppt/slides/_rels/slide155.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15.xml"/></Relationships>
</file>

<file path=ppt/slides/_rels/slide156.xml.rels><?xml version="1.0" encoding="UTF-8" standalone="yes"?>
<Relationships xmlns="http://schemas.openxmlformats.org/package/2006/relationships"><Relationship Id="rId2" Type="http://schemas.openxmlformats.org/officeDocument/2006/relationships/image" Target="../media/image213.png"/><Relationship Id="rId1" Type="http://schemas.openxmlformats.org/officeDocument/2006/relationships/slideLayout" Target="../slideLayouts/slideLayout15.xml"/></Relationships>
</file>

<file path=ppt/slides/_rels/slide157.xml.rels><?xml version="1.0" encoding="UTF-8" standalone="yes"?>
<Relationships xmlns="http://schemas.openxmlformats.org/package/2006/relationships"><Relationship Id="rId2" Type="http://schemas.openxmlformats.org/officeDocument/2006/relationships/image" Target="../media/image214.png"/><Relationship Id="rId1" Type="http://schemas.openxmlformats.org/officeDocument/2006/relationships/slideLayout" Target="../slideLayouts/slideLayout18.xml"/></Relationships>
</file>

<file path=ppt/slides/_rels/slide158.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15.xml"/></Relationships>
</file>

<file path=ppt/slides/_rels/slide159.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15.xml"/></Relationships>
</file>

<file path=ppt/slides/_rels/slide160.xml.rels><?xml version="1.0" encoding="UTF-8" standalone="yes"?>
<Relationships xmlns="http://schemas.openxmlformats.org/package/2006/relationships"><Relationship Id="rId2" Type="http://schemas.openxmlformats.org/officeDocument/2006/relationships/image" Target="../media/image217.png"/><Relationship Id="rId1" Type="http://schemas.openxmlformats.org/officeDocument/2006/relationships/slideLayout" Target="../slideLayouts/slideLayout15.xml"/></Relationships>
</file>

<file path=ppt/slides/_rels/slide161.xml.rels><?xml version="1.0" encoding="UTF-8" standalone="yes"?>
<Relationships xmlns="http://schemas.openxmlformats.org/package/2006/relationships"><Relationship Id="rId2" Type="http://schemas.openxmlformats.org/officeDocument/2006/relationships/image" Target="../media/image218.png"/><Relationship Id="rId1" Type="http://schemas.openxmlformats.org/officeDocument/2006/relationships/slideLayout" Target="../slideLayouts/slideLayout15.xml"/></Relationships>
</file>

<file path=ppt/slides/_rels/slide162.xml.rels><?xml version="1.0" encoding="UTF-8" standalone="yes"?>
<Relationships xmlns="http://schemas.openxmlformats.org/package/2006/relationships"><Relationship Id="rId2" Type="http://schemas.openxmlformats.org/officeDocument/2006/relationships/image" Target="../media/image219.png"/><Relationship Id="rId1" Type="http://schemas.openxmlformats.org/officeDocument/2006/relationships/slideLayout" Target="../slideLayouts/slideLayout15.xml"/></Relationships>
</file>

<file path=ppt/slides/_rels/slide163.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15.xml"/></Relationships>
</file>

<file path=ppt/slides/_rels/slide164.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15.xml"/></Relationships>
</file>

<file path=ppt/slides/_rels/slide165.xml.rels><?xml version="1.0" encoding="UTF-8" standalone="yes"?>
<Relationships xmlns="http://schemas.openxmlformats.org/package/2006/relationships"><Relationship Id="rId2" Type="http://schemas.openxmlformats.org/officeDocument/2006/relationships/image" Target="../media/image222.png"/><Relationship Id="rId1" Type="http://schemas.openxmlformats.org/officeDocument/2006/relationships/slideLayout" Target="../slideLayouts/slideLayout15.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7.xml.rels><?xml version="1.0" encoding="UTF-8" standalone="yes"?>
<Relationships xmlns="http://schemas.openxmlformats.org/package/2006/relationships"><Relationship Id="rId2" Type="http://schemas.openxmlformats.org/officeDocument/2006/relationships/image" Target="../media/image223.jpg"/><Relationship Id="rId1" Type="http://schemas.openxmlformats.org/officeDocument/2006/relationships/slideLayout" Target="../slideLayouts/slideLayout15.xml"/></Relationships>
</file>

<file path=ppt/slides/_rels/slide168.xml.rels><?xml version="1.0" encoding="UTF-8" standalone="yes"?>
<Relationships xmlns="http://schemas.openxmlformats.org/package/2006/relationships"><Relationship Id="rId2" Type="http://schemas.openxmlformats.org/officeDocument/2006/relationships/image" Target="../media/image224.jpg"/><Relationship Id="rId1" Type="http://schemas.openxmlformats.org/officeDocument/2006/relationships/slideLayout" Target="../slideLayouts/slideLayout15.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17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ags" Target="../tags/tag3.xml"/></Relationships>
</file>

<file path=ppt/slides/_rels/slide17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73.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image" Target="../media/image225.jpeg"/><Relationship Id="rId1" Type="http://schemas.openxmlformats.org/officeDocument/2006/relationships/slideLayout" Target="../slideLayouts/slideLayout4.xml"/><Relationship Id="rId4" Type="http://schemas.openxmlformats.org/officeDocument/2006/relationships/image" Target="../media/image22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7EAE5DF8-C2F5-62CE-B519-082192E636C8}"/>
              </a:ext>
            </a:extLst>
          </p:cNvPr>
          <p:cNvSpPr>
            <a:spLocks noGrp="1"/>
          </p:cNvSpPr>
          <p:nvPr>
            <p:ph type="ftr" sz="quarter" idx="11"/>
          </p:nvPr>
        </p:nvSpPr>
        <p:spPr/>
        <p:txBody>
          <a:bodyPr/>
          <a:lstStyle/>
          <a:p>
            <a:r>
              <a:rPr lang="en-US" dirty="0"/>
              <a:t>TP1 2023-2024</a:t>
            </a:r>
          </a:p>
        </p:txBody>
      </p:sp>
      <p:sp>
        <p:nvSpPr>
          <p:cNvPr id="7" name="Slide Number Placeholder 6">
            <a:extLst>
              <a:ext uri="{FF2B5EF4-FFF2-40B4-BE49-F238E27FC236}">
                <a16:creationId xmlns:a16="http://schemas.microsoft.com/office/drawing/2014/main" id="{49A2D97D-6F7C-6020-C1FB-5243F4D433EA}"/>
              </a:ext>
            </a:extLst>
          </p:cNvPr>
          <p:cNvSpPr>
            <a:spLocks noGrp="1"/>
          </p:cNvSpPr>
          <p:nvPr>
            <p:ph type="sldNum" sz="quarter" idx="12"/>
          </p:nvPr>
        </p:nvSpPr>
        <p:spPr/>
        <p:txBody>
          <a:bodyPr/>
          <a:lstStyle/>
          <a:p>
            <a:fld id="{312CC964-A50B-4C29-B4E4-2C30BB34CCF3}" type="slidenum">
              <a:rPr lang="en-US" smtClean="0"/>
              <a:t>1</a:t>
            </a:fld>
            <a:endParaRPr lang="en-US" dirty="0"/>
          </a:p>
        </p:txBody>
      </p:sp>
      <p:sp>
        <p:nvSpPr>
          <p:cNvPr id="8" name="Title 1">
            <a:extLst>
              <a:ext uri="{FF2B5EF4-FFF2-40B4-BE49-F238E27FC236}">
                <a16:creationId xmlns:a16="http://schemas.microsoft.com/office/drawing/2014/main" id="{92EAB825-23D2-1B1B-0819-FD3E59326ED5}"/>
              </a:ext>
            </a:extLst>
          </p:cNvPr>
          <p:cNvSpPr txBox="1">
            <a:spLocks/>
          </p:cNvSpPr>
          <p:nvPr/>
        </p:nvSpPr>
        <p:spPr>
          <a:xfrm>
            <a:off x="731905" y="4205210"/>
            <a:ext cx="10870571" cy="1143000"/>
          </a:xfrm>
          <a:prstGeom prst="rect">
            <a:avLst/>
          </a:prstGeom>
        </p:spPr>
        <p:txBody>
          <a:bodyPr>
            <a:normAutofit/>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r>
              <a:rPr lang="fr-CA" dirty="0"/>
              <a:t>Cours 04: </a:t>
            </a:r>
            <a:r>
              <a:rPr lang="fr-FR" dirty="0"/>
              <a:t>Eléments de la création architecturale</a:t>
            </a:r>
          </a:p>
          <a:p>
            <a:endParaRPr lang="fr-FR" dirty="0"/>
          </a:p>
        </p:txBody>
      </p:sp>
      <p:sp>
        <p:nvSpPr>
          <p:cNvPr id="10" name="Subtitle 2">
            <a:extLst>
              <a:ext uri="{FF2B5EF4-FFF2-40B4-BE49-F238E27FC236}">
                <a16:creationId xmlns:a16="http://schemas.microsoft.com/office/drawing/2014/main" id="{52124662-FD07-FC91-56BE-BBD795E4A70E}"/>
              </a:ext>
            </a:extLst>
          </p:cNvPr>
          <p:cNvSpPr txBox="1">
            <a:spLocks/>
          </p:cNvSpPr>
          <p:nvPr/>
        </p:nvSpPr>
        <p:spPr>
          <a:xfrm>
            <a:off x="4947723" y="5552920"/>
            <a:ext cx="6358774" cy="11430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r>
              <a:rPr lang="fr-CA" b="1" dirty="0">
                <a:solidFill>
                  <a:schemeClr val="tx1"/>
                </a:solidFill>
              </a:rPr>
              <a:t>Dr. Talantikite Soundouss Ismahane</a:t>
            </a:r>
            <a:endParaRPr lang="fr-FR" b="1" dirty="0">
              <a:solidFill>
                <a:schemeClr val="tx1"/>
              </a:solidFill>
            </a:endParaRPr>
          </a:p>
        </p:txBody>
      </p:sp>
      <p:sp>
        <p:nvSpPr>
          <p:cNvPr id="11" name="TextBox 10">
            <a:extLst>
              <a:ext uri="{FF2B5EF4-FFF2-40B4-BE49-F238E27FC236}">
                <a16:creationId xmlns:a16="http://schemas.microsoft.com/office/drawing/2014/main" id="{E8A78FEE-621A-FAA7-31A8-A2C1801478D5}"/>
              </a:ext>
            </a:extLst>
          </p:cNvPr>
          <p:cNvSpPr txBox="1"/>
          <p:nvPr/>
        </p:nvSpPr>
        <p:spPr>
          <a:xfrm>
            <a:off x="2082800" y="106222"/>
            <a:ext cx="8026400" cy="1703030"/>
          </a:xfrm>
          <a:prstGeom prst="rect">
            <a:avLst/>
          </a:prstGeom>
          <a:noFill/>
        </p:spPr>
        <p:txBody>
          <a:bodyPr wrap="square">
            <a:spAutoFit/>
          </a:bodyPr>
          <a:lstStyle/>
          <a:p>
            <a:pPr algn="ctr">
              <a:spcAft>
                <a:spcPts val="800"/>
              </a:spcAft>
            </a:pPr>
            <a:r>
              <a:rPr lang="fr-FR" sz="1800" b="1" dirty="0">
                <a:effectLst/>
                <a:latin typeface="Times New Roman" panose="02020603050405020304" pitchFamily="18" charset="0"/>
                <a:ea typeface="Calibri" panose="020F0502020204030204" pitchFamily="34" charset="0"/>
                <a:cs typeface="Arial" panose="020B0604020202020204" pitchFamily="34" charset="0"/>
              </a:rPr>
              <a:t>Ministère de l’Enseignement Supérieur et de la Recherche Scientifique</a:t>
            </a:r>
            <a:endParaRPr lang="fr-FR" sz="1800" dirty="0">
              <a:effectLst/>
              <a:latin typeface="Times New Roman" panose="02020603050405020304" pitchFamily="18" charset="0"/>
              <a:ea typeface="Calibri" panose="020F0502020204030204" pitchFamily="34" charset="0"/>
              <a:cs typeface="Arial" panose="020B0604020202020204" pitchFamily="34" charset="0"/>
            </a:endParaRPr>
          </a:p>
          <a:p>
            <a:pPr algn="ctr">
              <a:spcAft>
                <a:spcPts val="800"/>
              </a:spcAft>
            </a:pPr>
            <a:r>
              <a:rPr lang="fr-FR" sz="600" dirty="0">
                <a:effectLst/>
                <a:latin typeface="Times New Roman" panose="02020603050405020304" pitchFamily="18" charset="0"/>
                <a:ea typeface="Calibri" panose="020F0502020204030204" pitchFamily="34" charset="0"/>
                <a:cs typeface="Arial" panose="020B0604020202020204" pitchFamily="34" charset="0"/>
              </a:rPr>
              <a:t> </a:t>
            </a:r>
            <a:endParaRPr lang="fr-FR" sz="1800" dirty="0">
              <a:effectLst/>
              <a:latin typeface="Times New Roman" panose="02020603050405020304" pitchFamily="18" charset="0"/>
              <a:ea typeface="Calibri" panose="020F0502020204030204" pitchFamily="34" charset="0"/>
              <a:cs typeface="Arial" panose="020B0604020202020204" pitchFamily="34" charset="0"/>
            </a:endParaRPr>
          </a:p>
          <a:p>
            <a:pPr algn="ctr">
              <a:spcAft>
                <a:spcPts val="800"/>
              </a:spcAft>
            </a:pPr>
            <a:r>
              <a:rPr lang="fr-FR" sz="1800" b="1" dirty="0">
                <a:effectLst/>
                <a:latin typeface="Times New Roman" panose="02020603050405020304" pitchFamily="18" charset="0"/>
                <a:ea typeface="Calibri" panose="020F0502020204030204" pitchFamily="34" charset="0"/>
                <a:cs typeface="Arial" panose="020B0604020202020204" pitchFamily="34" charset="0"/>
              </a:rPr>
              <a:t>Université Abderrahmane Mira Bejaia</a:t>
            </a:r>
            <a:endParaRPr lang="fr-FR" sz="1800" dirty="0">
              <a:effectLst/>
              <a:latin typeface="Times New Roman" panose="02020603050405020304" pitchFamily="18" charset="0"/>
              <a:ea typeface="Calibri" panose="020F0502020204030204" pitchFamily="34" charset="0"/>
              <a:cs typeface="Arial" panose="020B0604020202020204" pitchFamily="34" charset="0"/>
            </a:endParaRPr>
          </a:p>
          <a:p>
            <a:pPr algn="ctr">
              <a:spcAft>
                <a:spcPts val="800"/>
              </a:spcAft>
            </a:pPr>
            <a:r>
              <a:rPr lang="fr-FR" sz="1800" b="1" dirty="0">
                <a:effectLst/>
                <a:latin typeface="Times New Roman" panose="02020603050405020304" pitchFamily="18" charset="0"/>
                <a:ea typeface="Calibri" panose="020F0502020204030204" pitchFamily="34" charset="0"/>
                <a:cs typeface="Times New Roman" panose="02020603050405020304" pitchFamily="18" charset="0"/>
              </a:rPr>
              <a:t>Faculté de technologie</a:t>
            </a:r>
            <a:endParaRPr lang="fr-FR" sz="1800" dirty="0">
              <a:effectLst/>
              <a:latin typeface="Times New Roman" panose="02020603050405020304" pitchFamily="18" charset="0"/>
              <a:ea typeface="Calibri" panose="020F0502020204030204" pitchFamily="34" charset="0"/>
              <a:cs typeface="Arial" panose="020B0604020202020204" pitchFamily="34" charset="0"/>
            </a:endParaRPr>
          </a:p>
          <a:p>
            <a:pPr algn="ctr">
              <a:spcAft>
                <a:spcPts val="800"/>
              </a:spcAft>
            </a:pPr>
            <a:r>
              <a:rPr lang="fr-FR" sz="1800" b="1" dirty="0">
                <a:effectLst/>
                <a:latin typeface="Times New Roman" panose="02020603050405020304" pitchFamily="18" charset="0"/>
                <a:ea typeface="Calibri" panose="020F0502020204030204" pitchFamily="34" charset="0"/>
                <a:cs typeface="Times New Roman" panose="02020603050405020304" pitchFamily="18" charset="0"/>
              </a:rPr>
              <a:t>Département d’Architecture</a:t>
            </a:r>
            <a:endParaRPr lang="fr-FR"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7505978C-683F-2542-8064-7A8027D737A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652138" y="-110158"/>
            <a:ext cx="2276337" cy="1011858"/>
          </a:xfrm>
          <a:prstGeom prst="rect">
            <a:avLst/>
          </a:prstGeom>
          <a:noFill/>
        </p:spPr>
      </p:pic>
      <p:pic>
        <p:nvPicPr>
          <p:cNvPr id="13" name="Picture 12">
            <a:extLst>
              <a:ext uri="{FF2B5EF4-FFF2-40B4-BE49-F238E27FC236}">
                <a16:creationId xmlns:a16="http://schemas.microsoft.com/office/drawing/2014/main" id="{3C4BE160-3FA8-D3B7-67AD-8C8200A4A9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4485" y="17035"/>
            <a:ext cx="1906270" cy="772591"/>
          </a:xfrm>
          <a:prstGeom prst="rect">
            <a:avLst/>
          </a:prstGeom>
          <a:noFill/>
        </p:spPr>
      </p:pic>
      <p:sp>
        <p:nvSpPr>
          <p:cNvPr id="14" name="Subtitle 2">
            <a:extLst>
              <a:ext uri="{FF2B5EF4-FFF2-40B4-BE49-F238E27FC236}">
                <a16:creationId xmlns:a16="http://schemas.microsoft.com/office/drawing/2014/main" id="{2EA1528D-E302-209E-5C77-270DF04CBF7B}"/>
              </a:ext>
            </a:extLst>
          </p:cNvPr>
          <p:cNvSpPr txBox="1">
            <a:spLocks/>
          </p:cNvSpPr>
          <p:nvPr/>
        </p:nvSpPr>
        <p:spPr>
          <a:xfrm>
            <a:off x="1581785" y="2857500"/>
            <a:ext cx="9028430" cy="1143000"/>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pPr algn="ctr"/>
            <a:r>
              <a:rPr lang="fr-CA" sz="4800" b="1" dirty="0">
                <a:solidFill>
                  <a:schemeClr val="tx1"/>
                </a:solidFill>
              </a:rPr>
              <a:t>Module: Théorie de projet 1</a:t>
            </a:r>
            <a:endParaRPr lang="fr-FR" sz="4800" b="1" dirty="0">
              <a:solidFill>
                <a:schemeClr val="tx1"/>
              </a:solidFill>
            </a:endParaRPr>
          </a:p>
        </p:txBody>
      </p:sp>
    </p:spTree>
    <p:extLst>
      <p:ext uri="{BB962C8B-B14F-4D97-AF65-F5344CB8AC3E}">
        <p14:creationId xmlns:p14="http://schemas.microsoft.com/office/powerpoint/2010/main" val="1809977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7" r="7"/>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6" y="679700"/>
            <a:ext cx="8058150" cy="2171700"/>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fr-CA" b="1" i="0" kern="100" dirty="0">
                <a:latin typeface="+mj-lt"/>
                <a:cs typeface="Arial" panose="020B0604020202020204" pitchFamily="34" charset="0"/>
              </a:rPr>
              <a:t>Éléments de la création architecturale</a:t>
            </a:r>
            <a:br>
              <a:rPr lang="fr-FR" sz="1800" b="1" kern="100" dirty="0">
                <a:effectLst/>
                <a:latin typeface="Times New Roman" panose="02020603050405020304" pitchFamily="18" charset="0"/>
                <a:cs typeface="Arial" panose="020B0604020202020204" pitchFamily="34" charset="0"/>
              </a:rPr>
            </a:br>
            <a:endParaRPr lang="en-US" dirty="0"/>
          </a:p>
        </p:txBody>
      </p:sp>
      <p:sp>
        <p:nvSpPr>
          <p:cNvPr id="5" name="Text Placeholder 4">
            <a:extLst>
              <a:ext uri="{FF2B5EF4-FFF2-40B4-BE49-F238E27FC236}">
                <a16:creationId xmlns:a16="http://schemas.microsoft.com/office/drawing/2014/main" id="{4F6AABE6-3951-EB57-7C49-78BB2E5C352A}"/>
              </a:ext>
            </a:extLst>
          </p:cNvPr>
          <p:cNvSpPr>
            <a:spLocks noGrp="1"/>
          </p:cNvSpPr>
          <p:nvPr>
            <p:ph type="body" sz="quarter" idx="14"/>
          </p:nvPr>
        </p:nvSpPr>
        <p:spPr>
          <a:xfrm>
            <a:off x="520696" y="4190999"/>
            <a:ext cx="3338626" cy="1021681"/>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fr-CA" sz="3200" dirty="0"/>
              <a:t>Cours 04</a:t>
            </a:r>
            <a:endParaRPr lang="fr-FR" sz="3200" dirty="0"/>
          </a:p>
        </p:txBody>
      </p:sp>
    </p:spTree>
    <p:extLst>
      <p:ext uri="{BB962C8B-B14F-4D97-AF65-F5344CB8AC3E}">
        <p14:creationId xmlns:p14="http://schemas.microsoft.com/office/powerpoint/2010/main" val="170963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A5A0-2DA4-B9D2-F92B-443DF30CA11A}"/>
              </a:ext>
            </a:extLst>
          </p:cNvPr>
          <p:cNvSpPr>
            <a:spLocks noGrp="1"/>
          </p:cNvSpPr>
          <p:nvPr>
            <p:ph type="ctrTitle"/>
          </p:nvPr>
        </p:nvSpPr>
        <p:spPr/>
        <p:txBody>
          <a:bodyPr/>
          <a:lstStyle/>
          <a:p>
            <a:r>
              <a:rPr lang="en-US" dirty="0"/>
              <a:t>Architecture: </a:t>
            </a:r>
            <a:br>
              <a:rPr lang="en-US" dirty="0"/>
            </a:br>
            <a:r>
              <a:rPr lang="en-US" dirty="0" err="1"/>
              <a:t>une</a:t>
            </a:r>
            <a:r>
              <a:rPr lang="en-US" dirty="0"/>
              <a:t> </a:t>
            </a:r>
            <a:r>
              <a:rPr lang="en-US" dirty="0" err="1"/>
              <a:t>vaste</a:t>
            </a:r>
            <a:r>
              <a:rPr lang="en-US" dirty="0"/>
              <a:t> discipline </a:t>
            </a:r>
          </a:p>
        </p:txBody>
      </p:sp>
      <p:sp>
        <p:nvSpPr>
          <p:cNvPr id="3" name="Subtitle 2">
            <a:extLst>
              <a:ext uri="{FF2B5EF4-FFF2-40B4-BE49-F238E27FC236}">
                <a16:creationId xmlns:a16="http://schemas.microsoft.com/office/drawing/2014/main" id="{5CC35E4D-F6C2-BC8F-455F-F2901D9C03E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791472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432834" y="533400"/>
            <a:ext cx="5231365" cy="2379921"/>
          </a:xfrm>
        </p:spPr>
        <p:txBody>
          <a:bodyPr/>
          <a:lstStyle/>
          <a:p>
            <a:r>
              <a:rPr lang="fr-FR" sz="4000" dirty="0"/>
              <a:t>Structuration du cours</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1218306" y="3383281"/>
            <a:ext cx="7277100" cy="2379922"/>
          </a:xfrm>
        </p:spPr>
        <p:txBody>
          <a:bodyPr>
            <a:normAutofit/>
          </a:bodyPr>
          <a:lstStyle/>
          <a:p>
            <a:pPr marL="514350" indent="-514350">
              <a:buFont typeface="+mj-lt"/>
              <a:buAutoNum type="arabicPeriod"/>
            </a:pPr>
            <a:r>
              <a:rPr lang="fr-FR" sz="2600" dirty="0"/>
              <a:t>L’architecte</a:t>
            </a:r>
            <a:r>
              <a:rPr lang="en-US" sz="2600" dirty="0"/>
              <a:t> </a:t>
            </a:r>
            <a:r>
              <a:rPr lang="fr-FR" sz="2600" dirty="0"/>
              <a:t>crée </a:t>
            </a:r>
            <a:r>
              <a:rPr lang="en-US" sz="2600" dirty="0"/>
              <a:t>et </a:t>
            </a:r>
            <a:r>
              <a:rPr lang="fr-FR" sz="2600" dirty="0"/>
              <a:t>travaille</a:t>
            </a:r>
            <a:r>
              <a:rPr lang="en-US" sz="2600" dirty="0"/>
              <a:t> </a:t>
            </a:r>
            <a:r>
              <a:rPr lang="fr-FR" sz="2600" dirty="0"/>
              <a:t>l’espace</a:t>
            </a:r>
            <a:r>
              <a:rPr lang="en-US" sz="2600" dirty="0"/>
              <a:t> </a:t>
            </a:r>
          </a:p>
          <a:p>
            <a:pPr marL="514350" indent="-514350">
              <a:buFont typeface="+mj-lt"/>
              <a:buAutoNum type="arabicPeriod"/>
            </a:pPr>
            <a:r>
              <a:rPr lang="fr-FR" sz="2600" dirty="0"/>
              <a:t>Plusieurs</a:t>
            </a:r>
            <a:r>
              <a:rPr lang="en-US" sz="2600" dirty="0"/>
              <a:t> </a:t>
            </a:r>
            <a:r>
              <a:rPr lang="fr-FR" sz="2600" dirty="0"/>
              <a:t>architectures</a:t>
            </a:r>
            <a:r>
              <a:rPr lang="en-US" sz="2600" dirty="0"/>
              <a:t> </a:t>
            </a:r>
          </a:p>
          <a:p>
            <a:pPr marL="514350" indent="-514350">
              <a:buFont typeface="+mj-lt"/>
              <a:buAutoNum type="arabicPeriod"/>
            </a:pPr>
            <a:r>
              <a:rPr lang="fr-CA" sz="2600" dirty="0"/>
              <a:t>Facteurs influents sur l’Architecture </a:t>
            </a:r>
            <a:endParaRPr lang="fr-FR" sz="2600" dirty="0"/>
          </a:p>
        </p:txBody>
      </p:sp>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154429" y="6398878"/>
            <a:ext cx="4497315" cy="365125"/>
          </a:xfrm>
        </p:spPr>
        <p:txBody>
          <a:bodyPr/>
          <a:lstStyle/>
          <a:p>
            <a:r>
              <a:rPr lang="en-US"/>
              <a:t>TP1 2023-2024</a:t>
            </a:r>
            <a:endParaRPr lang="en-US" dirty="0"/>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t="8" b="8"/>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l="67" r="67"/>
          <a:stretch/>
        </p:blipFill>
        <p:spPr>
          <a:xfrm>
            <a:off x="9531096" y="3383280"/>
            <a:ext cx="2660904" cy="3474720"/>
          </a:xfrm>
        </p:spPr>
      </p:pic>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4</a:t>
            </a:fld>
            <a:endParaRPr lang="en-US" dirty="0"/>
          </a:p>
        </p:txBody>
      </p:sp>
    </p:spTree>
    <p:extLst>
      <p:ext uri="{BB962C8B-B14F-4D97-AF65-F5344CB8AC3E}">
        <p14:creationId xmlns:p14="http://schemas.microsoft.com/office/powerpoint/2010/main" val="1764447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5A447ACC-927E-114F-8B2C-DFD145DE8419}"/>
              </a:ext>
            </a:extLst>
          </p:cNvPr>
          <p:cNvPicPr>
            <a:picLocks noGrp="1" noChangeAspect="1"/>
          </p:cNvPicPr>
          <p:nvPr>
            <p:ph type="pic" sz="quarter" idx="13"/>
          </p:nvPr>
        </p:nvPicPr>
        <p:blipFill>
          <a:blip r:embed="rId3"/>
          <a:srcRect t="3428" b="3428"/>
          <a:stretch/>
        </p:blipFill>
        <p:spPr/>
      </p:pic>
      <p:sp>
        <p:nvSpPr>
          <p:cNvPr id="3" name="Content Placeholder 2">
            <a:extLst>
              <a:ext uri="{FF2B5EF4-FFF2-40B4-BE49-F238E27FC236}">
                <a16:creationId xmlns:a16="http://schemas.microsoft.com/office/drawing/2014/main" id="{57D557CD-B3F1-57BD-D0CC-27CB6ADCA5AD}"/>
              </a:ext>
            </a:extLst>
          </p:cNvPr>
          <p:cNvSpPr>
            <a:spLocks noGrp="1"/>
          </p:cNvSpPr>
          <p:nvPr>
            <p:ph type="body" sz="quarter" idx="14"/>
          </p:nvPr>
        </p:nvSpPr>
        <p:spPr>
          <a:xfrm>
            <a:off x="0" y="4721211"/>
            <a:ext cx="12382500" cy="2095500"/>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marL="742950" lvl="1" indent="-285750">
              <a:spcBef>
                <a:spcPts val="0"/>
              </a:spcBef>
              <a:buFont typeface="Wingdings" panose="05000000000000000000" pitchFamily="2" charset="2"/>
              <a:buChar char="Ø"/>
            </a:pPr>
            <a:r>
              <a:rPr lang="fr-CA" sz="3200" dirty="0"/>
              <a:t>Traitement des surfaces</a:t>
            </a:r>
          </a:p>
          <a:p>
            <a:pPr marL="742950" lvl="1" indent="-285750">
              <a:spcBef>
                <a:spcPts val="0"/>
              </a:spcBef>
              <a:buFont typeface="Wingdings" panose="05000000000000000000" pitchFamily="2" charset="2"/>
              <a:buChar char="Ø"/>
            </a:pPr>
            <a:r>
              <a:rPr lang="fr-CA" sz="3200" dirty="0"/>
              <a:t>Traitement des volumes</a:t>
            </a:r>
          </a:p>
          <a:p>
            <a:pPr marL="742950" lvl="1" indent="-285750">
              <a:spcBef>
                <a:spcPts val="0"/>
              </a:spcBef>
              <a:buFont typeface="Wingdings" panose="05000000000000000000" pitchFamily="2" charset="2"/>
              <a:buChar char="Ø"/>
            </a:pPr>
            <a:r>
              <a:rPr lang="fr-CA" sz="3200" dirty="0"/>
              <a:t>Étude de l’ambiance </a:t>
            </a:r>
          </a:p>
        </p:txBody>
      </p:sp>
      <p:sp>
        <p:nvSpPr>
          <p:cNvPr id="2" name="Title 1">
            <a:extLst>
              <a:ext uri="{FF2B5EF4-FFF2-40B4-BE49-F238E27FC236}">
                <a16:creationId xmlns:a16="http://schemas.microsoft.com/office/drawing/2014/main" id="{F0BD4686-3FC1-A4F0-8CA0-5CB82C98D11B}"/>
              </a:ext>
            </a:extLst>
          </p:cNvPr>
          <p:cNvSpPr>
            <a:spLocks noGrp="1"/>
          </p:cNvSpPr>
          <p:nvPr>
            <p:ph type="title"/>
          </p:nvPr>
        </p:nvSpPr>
        <p:spPr>
          <a:xfrm>
            <a:off x="-101600" y="1228768"/>
            <a:ext cx="11722100" cy="908021"/>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marL="342900" lvl="0" indent="-342900" algn="just">
              <a:lnSpc>
                <a:spcPct val="150000"/>
              </a:lnSpc>
              <a:spcBef>
                <a:spcPts val="1200"/>
              </a:spcBef>
              <a:buFont typeface="+mj-lt"/>
              <a:buAutoNum type="arabicPeriod"/>
            </a:pPr>
            <a:r>
              <a:rPr lang="en-US" sz="5400" b="1" kern="100" dirty="0">
                <a:effectLst/>
                <a:ea typeface="Times New Roman" panose="02020603050405020304" pitchFamily="18" charset="0"/>
                <a:cs typeface="Times New Roman" panose="02020603050405020304" pitchFamily="18" charset="0"/>
              </a:rPr>
              <a:t>L’ARCHITECTE </a:t>
            </a:r>
            <a:r>
              <a:rPr lang="en-US" sz="5400" b="1" kern="100" dirty="0">
                <a:ea typeface="Times New Roman" panose="02020603050405020304" pitchFamily="18" charset="0"/>
                <a:cs typeface="Times New Roman" panose="02020603050405020304" pitchFamily="18" charset="0"/>
              </a:rPr>
              <a:t>CREE </a:t>
            </a:r>
            <a:r>
              <a:rPr lang="en-US" sz="5400" b="1" kern="100" dirty="0">
                <a:effectLst/>
                <a:ea typeface="Times New Roman" panose="02020603050405020304" pitchFamily="18" charset="0"/>
                <a:cs typeface="Times New Roman" panose="02020603050405020304" pitchFamily="18" charset="0"/>
              </a:rPr>
              <a:t>ET </a:t>
            </a:r>
            <a:r>
              <a:rPr lang="fr-FR" sz="5400" b="1" kern="100" dirty="0">
                <a:ea typeface="Times New Roman" panose="02020603050405020304" pitchFamily="18" charset="0"/>
                <a:cs typeface="Times New Roman" panose="02020603050405020304" pitchFamily="18" charset="0"/>
              </a:rPr>
              <a:t>TRAVAILLE</a:t>
            </a:r>
            <a:r>
              <a:rPr lang="en-US" sz="5400" b="1" kern="100" dirty="0">
                <a:ea typeface="Times New Roman" panose="02020603050405020304" pitchFamily="18" charset="0"/>
                <a:cs typeface="Times New Roman" panose="02020603050405020304" pitchFamily="18" charset="0"/>
              </a:rPr>
              <a:t> </a:t>
            </a:r>
            <a:r>
              <a:rPr lang="en-US" sz="5400" b="1" kern="100" dirty="0">
                <a:effectLst/>
                <a:ea typeface="Times New Roman" panose="02020603050405020304" pitchFamily="18" charset="0"/>
                <a:cs typeface="Times New Roman" panose="02020603050405020304" pitchFamily="18" charset="0"/>
              </a:rPr>
              <a:t>L’ESPACE</a:t>
            </a:r>
            <a:endParaRPr lang="fr-FR" sz="5400" b="1" kern="100" dirty="0">
              <a:effectLst/>
              <a:ea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3010219179"/>
      </p:ext>
    </p:extLst>
  </p:cSld>
  <p:clrMapOvr>
    <a:masterClrMapping/>
  </p:clrMapOvr>
  <mc:AlternateContent xmlns:mc="http://schemas.openxmlformats.org/markup-compatibility/2006" xmlns:p14="http://schemas.microsoft.com/office/powerpoint/2010/main">
    <mc:Choice Requires="p14">
      <p:transition spd="slow" p14:dur="2000" advTm="61076"/>
    </mc:Choice>
    <mc:Fallback xmlns="">
      <p:transition spd="slow" advTm="610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894C6D-615C-E4B7-1C05-821430BCD389}"/>
              </a:ext>
            </a:extLst>
          </p:cNvPr>
          <p:cNvSpPr>
            <a:spLocks noGrp="1"/>
          </p:cNvSpPr>
          <p:nvPr>
            <p:ph type="ctrTitle"/>
          </p:nvPr>
        </p:nvSpPr>
        <p:spPr>
          <a:xfrm>
            <a:off x="5364948" y="1110584"/>
            <a:ext cx="6153912" cy="3922755"/>
          </a:xfrm>
        </p:spPr>
        <p:txBody>
          <a:bodyPr/>
          <a:lstStyle/>
          <a:p>
            <a:br>
              <a:rPr lang="en-US" sz="4800" b="1" dirty="0"/>
            </a:br>
            <a:r>
              <a:rPr lang="fr-FR" sz="4800" b="1" dirty="0"/>
              <a:t>Traitement</a:t>
            </a:r>
            <a:r>
              <a:rPr lang="en-US" sz="4800" b="1" dirty="0"/>
              <a:t> des surfaces</a:t>
            </a:r>
          </a:p>
        </p:txBody>
      </p:sp>
      <p:sp>
        <p:nvSpPr>
          <p:cNvPr id="9" name="Subtitle 8">
            <a:extLst>
              <a:ext uri="{FF2B5EF4-FFF2-40B4-BE49-F238E27FC236}">
                <a16:creationId xmlns:a16="http://schemas.microsoft.com/office/drawing/2014/main" id="{6BC40853-CAA5-BD0D-9CAE-764679D49539}"/>
              </a:ext>
            </a:extLst>
          </p:cNvPr>
          <p:cNvSpPr>
            <a:spLocks noGrp="1"/>
          </p:cNvSpPr>
          <p:nvPr>
            <p:ph type="subTitle" idx="1"/>
          </p:nvPr>
        </p:nvSpPr>
        <p:spPr>
          <a:xfrm>
            <a:off x="5364948" y="5033339"/>
            <a:ext cx="6157951" cy="835833"/>
          </a:xfrm>
        </p:spPr>
        <p:txBody>
          <a:bodyPr/>
          <a:lstStyle/>
          <a:p>
            <a:r>
              <a:rPr lang="fr-CA" sz="2000" dirty="0"/>
              <a:t>façades, sols, zones…</a:t>
            </a:r>
            <a:endParaRPr lang="en-US" sz="2000" dirty="0"/>
          </a:p>
        </p:txBody>
      </p:sp>
      <p:sp>
        <p:nvSpPr>
          <p:cNvPr id="4" name="Footer Placeholder 3">
            <a:extLst>
              <a:ext uri="{FF2B5EF4-FFF2-40B4-BE49-F238E27FC236}">
                <a16:creationId xmlns:a16="http://schemas.microsoft.com/office/drawing/2014/main" id="{3FB3C1AF-F94F-B1E4-B8B8-7C05B29FF51C}"/>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3FFEBF80-9170-3770-F3F7-CDA928C0A3A2}"/>
              </a:ext>
            </a:extLst>
          </p:cNvPr>
          <p:cNvSpPr>
            <a:spLocks noGrp="1"/>
          </p:cNvSpPr>
          <p:nvPr>
            <p:ph type="sldNum" sz="quarter" idx="12"/>
          </p:nvPr>
        </p:nvSpPr>
        <p:spPr/>
        <p:txBody>
          <a:bodyPr/>
          <a:lstStyle/>
          <a:p>
            <a:fld id="{312CC964-A50B-4C29-B4E4-2C30BB34CCF3}" type="slidenum">
              <a:rPr lang="en-US" smtClean="0"/>
              <a:t>6</a:t>
            </a:fld>
            <a:endParaRPr lang="en-US" dirty="0"/>
          </a:p>
        </p:txBody>
      </p:sp>
      <p:pic>
        <p:nvPicPr>
          <p:cNvPr id="2" name="Picture 2" descr="110 meilleures idées sur Traitement de Façade | façade, architecture,  architecture de façade">
            <a:extLst>
              <a:ext uri="{FF2B5EF4-FFF2-40B4-BE49-F238E27FC236}">
                <a16:creationId xmlns:a16="http://schemas.microsoft.com/office/drawing/2014/main" id="{B693085E-6842-1A05-5DFD-B05538158D6E}"/>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2577" b="2577"/>
          <a:stretch>
            <a:fillRect/>
          </a:stretch>
        </p:blipFill>
        <p:spPr bwMode="auto">
          <a:xfrm>
            <a:off x="-4763" y="0"/>
            <a:ext cx="48117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29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F95D77-1513-A25E-B762-2C029973A652}"/>
              </a:ext>
            </a:extLst>
          </p:cNvPr>
          <p:cNvSpPr>
            <a:spLocks noGrp="1"/>
          </p:cNvSpPr>
          <p:nvPr>
            <p:ph type="title"/>
          </p:nvPr>
        </p:nvSpPr>
        <p:spPr/>
        <p:txBody>
          <a:bodyPr/>
          <a:lstStyle/>
          <a:p>
            <a:r>
              <a:rPr lang="en-US" dirty="0"/>
              <a:t>Architectural surfaces treatment</a:t>
            </a:r>
          </a:p>
        </p:txBody>
      </p:sp>
      <p:sp>
        <p:nvSpPr>
          <p:cNvPr id="8" name="Content Placeholder 7">
            <a:extLst>
              <a:ext uri="{FF2B5EF4-FFF2-40B4-BE49-F238E27FC236}">
                <a16:creationId xmlns:a16="http://schemas.microsoft.com/office/drawing/2014/main" id="{F149EA08-93B6-1BC4-DDCD-0C12378A6D6D}"/>
              </a:ext>
            </a:extLst>
          </p:cNvPr>
          <p:cNvSpPr>
            <a:spLocks noGrp="1"/>
          </p:cNvSpPr>
          <p:nvPr>
            <p:ph idx="1"/>
          </p:nvPr>
        </p:nvSpPr>
        <p:spPr/>
        <p:txBody>
          <a:bodyPr>
            <a:normAutofit/>
          </a:bodyPr>
          <a:lstStyle/>
          <a:p>
            <a:pPr marL="53975" indent="403225" algn="just"/>
            <a:r>
              <a:rPr lang="en-US" sz="28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Treating architectural surfaces, such as facades and floors, is a complex and nuanced aspect of architectural design. Architects utilize various elements to create visually appealing and functional surfaces. </a:t>
            </a:r>
          </a:p>
          <a:p>
            <a:pPr marL="53975" indent="403225" algn="just"/>
            <a:r>
              <a:rPr lang="en-US" sz="2800" dirty="0">
                <a:solidFill>
                  <a:schemeClr val="tx1"/>
                </a:solidFill>
                <a:effectLst/>
                <a:latin typeface="Calibri" panose="020F0502020204030204" pitchFamily="34" charset="0"/>
                <a:ea typeface="Calibri" panose="020F0502020204030204" pitchFamily="34" charset="0"/>
                <a:cs typeface="Arial" panose="020B0604020202020204" pitchFamily="34" charset="0"/>
              </a:rPr>
              <a:t>Let's explore these elements!</a:t>
            </a:r>
            <a:endParaRPr lang="en-US" sz="3600" dirty="0">
              <a:solidFill>
                <a:schemeClr val="tx1"/>
              </a:solidFill>
            </a:endParaRPr>
          </a:p>
        </p:txBody>
      </p:sp>
      <p:sp>
        <p:nvSpPr>
          <p:cNvPr id="5" name="Footer Placeholder 4">
            <a:extLst>
              <a:ext uri="{FF2B5EF4-FFF2-40B4-BE49-F238E27FC236}">
                <a16:creationId xmlns:a16="http://schemas.microsoft.com/office/drawing/2014/main" id="{C16EA6B3-CEAB-35FA-397B-9BBA2AF691C7}"/>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9E12D994-F809-499A-1642-CFE9AA81AF44}"/>
              </a:ext>
            </a:extLst>
          </p:cNvPr>
          <p:cNvSpPr>
            <a:spLocks noGrp="1"/>
          </p:cNvSpPr>
          <p:nvPr>
            <p:ph type="sldNum" sz="quarter" idx="12"/>
          </p:nvPr>
        </p:nvSpPr>
        <p:spPr/>
        <p:txBody>
          <a:bodyPr/>
          <a:lstStyle/>
          <a:p>
            <a:fld id="{312CC964-A50B-4C29-B4E4-2C30BB34CCF3}" type="slidenum">
              <a:rPr lang="en-US" smtClean="0"/>
              <a:t>7</a:t>
            </a:fld>
            <a:endParaRPr lang="en-US" dirty="0"/>
          </a:p>
        </p:txBody>
      </p:sp>
    </p:spTree>
    <p:extLst>
      <p:ext uri="{BB962C8B-B14F-4D97-AF65-F5344CB8AC3E}">
        <p14:creationId xmlns:p14="http://schemas.microsoft.com/office/powerpoint/2010/main" val="1758717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558681" y="-93997"/>
            <a:ext cx="9074637" cy="1600200"/>
          </a:xfrm>
        </p:spPr>
        <p:txBody>
          <a:bodyPr>
            <a:normAutofit fontScale="90000"/>
          </a:bodyPr>
          <a:lstStyle/>
          <a:p>
            <a:pPr algn="ctr"/>
            <a:r>
              <a:rPr lang="fr-FR" sz="4000" b="1" dirty="0"/>
              <a:t>L’architecte travaille et crée  des </a:t>
            </a:r>
            <a:r>
              <a:rPr lang="fr-FR" sz="4400" b="1" u="sng" dirty="0">
                <a:solidFill>
                  <a:srgbClr val="7030A0"/>
                </a:solidFill>
              </a:rPr>
              <a:t>surfaces</a:t>
            </a:r>
            <a:r>
              <a:rPr lang="fr-FR" sz="4000" b="1" dirty="0"/>
              <a:t> comme un</a:t>
            </a:r>
            <a:r>
              <a:rPr lang="fr-FR" sz="4000" b="1" dirty="0">
                <a:solidFill>
                  <a:srgbClr val="7030A0"/>
                </a:solidFill>
              </a:rPr>
              <a:t> </a:t>
            </a:r>
            <a:r>
              <a:rPr lang="fr-FR" sz="4400" b="1" u="sng" dirty="0">
                <a:solidFill>
                  <a:srgbClr val="7030A0"/>
                </a:solidFill>
              </a:rPr>
              <a:t>peintre</a:t>
            </a:r>
            <a:r>
              <a:rPr lang="fr-FR" sz="4000" b="1" dirty="0">
                <a:solidFill>
                  <a:srgbClr val="7030A0"/>
                </a:solidFill>
              </a:rPr>
              <a:t> </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type="body" sz="half" idx="2"/>
          </p:nvPr>
        </p:nvSpPr>
        <p:spPr>
          <a:xfrm>
            <a:off x="419100" y="1600200"/>
            <a:ext cx="4352925" cy="4268788"/>
          </a:xfrm>
        </p:spPr>
        <p:txBody>
          <a:bodyPr>
            <a:noAutofit/>
          </a:bodyPr>
          <a:lstStyle/>
          <a:p>
            <a:pPr algn="just">
              <a:lnSpc>
                <a:spcPct val="150000"/>
              </a:lnSpc>
              <a:spcAft>
                <a:spcPts val="800"/>
              </a:spcAft>
            </a:pPr>
            <a:r>
              <a:rPr lang="fr-CA" sz="3600" dirty="0"/>
              <a:t>façades, sols, zones …</a:t>
            </a:r>
          </a:p>
          <a:p>
            <a:pPr marL="285750" indent="-285750" algn="just">
              <a:lnSpc>
                <a:spcPct val="100000"/>
              </a:lnSpc>
              <a:spcAft>
                <a:spcPts val="800"/>
              </a:spcAft>
              <a:buSzPct val="100000"/>
              <a:buFont typeface="Calibri" panose="020F0502020204030204" pitchFamily="34" charset="0"/>
              <a:buChar char="→"/>
            </a:pPr>
            <a:r>
              <a:rPr lang="fr-FR" sz="2400" kern="100" dirty="0">
                <a:ea typeface="Calibri" panose="020F0502020204030204" pitchFamily="34" charset="0"/>
                <a:cs typeface="Arial" panose="020B0604020202020204" pitchFamily="34" charset="0"/>
              </a:rPr>
              <a:t>Forme</a:t>
            </a:r>
          </a:p>
          <a:p>
            <a:pPr marL="285750" indent="-285750" algn="just">
              <a:lnSpc>
                <a:spcPct val="100000"/>
              </a:lnSpc>
              <a:spcAft>
                <a:spcPts val="800"/>
              </a:spcAft>
              <a:buSzPct val="100000"/>
              <a:buFont typeface="Calibri" panose="020F0502020204030204" pitchFamily="34" charset="0"/>
              <a:buChar char="→"/>
            </a:pPr>
            <a:r>
              <a:rPr lang="fr-FR" sz="2400" kern="100" dirty="0">
                <a:ea typeface="Calibri" panose="020F0502020204030204" pitchFamily="34" charset="0"/>
                <a:cs typeface="Arial" panose="020B0604020202020204" pitchFamily="34" charset="0"/>
              </a:rPr>
              <a:t>Couleur  </a:t>
            </a:r>
          </a:p>
          <a:p>
            <a:pPr marL="285750" indent="-285750" algn="just">
              <a:lnSpc>
                <a:spcPct val="100000"/>
              </a:lnSpc>
              <a:spcAft>
                <a:spcPts val="800"/>
              </a:spcAft>
              <a:buSzPct val="100000"/>
              <a:buFont typeface="Calibri" panose="020F0502020204030204" pitchFamily="34" charset="0"/>
              <a:buChar char="→"/>
            </a:pPr>
            <a:r>
              <a:rPr lang="fr-FR" sz="2400" kern="100" dirty="0">
                <a:ea typeface="Calibri" panose="020F0502020204030204" pitchFamily="34" charset="0"/>
                <a:cs typeface="Arial" panose="020B0604020202020204" pitchFamily="34" charset="0"/>
              </a:rPr>
              <a:t>Matériaux </a:t>
            </a:r>
          </a:p>
          <a:p>
            <a:pPr marL="285750" indent="-285750" algn="just">
              <a:lnSpc>
                <a:spcPct val="100000"/>
              </a:lnSpc>
              <a:spcAft>
                <a:spcPts val="800"/>
              </a:spcAft>
              <a:buSzPct val="100000"/>
              <a:buFont typeface="Calibri" panose="020F0502020204030204" pitchFamily="34" charset="0"/>
              <a:buChar char="→"/>
            </a:pPr>
            <a:r>
              <a:rPr lang="fr-FR" sz="2400" kern="100" dirty="0">
                <a:effectLst/>
                <a:ea typeface="Calibri" panose="020F0502020204030204" pitchFamily="34" charset="0"/>
                <a:cs typeface="Arial" panose="020B0604020202020204" pitchFamily="34" charset="0"/>
              </a:rPr>
              <a:t>Texture</a:t>
            </a:r>
          </a:p>
          <a:p>
            <a:pPr marL="285750" indent="-285750" algn="just">
              <a:lnSpc>
                <a:spcPct val="100000"/>
              </a:lnSpc>
              <a:spcAft>
                <a:spcPts val="800"/>
              </a:spcAft>
              <a:buSzPct val="100000"/>
              <a:buFont typeface="Calibri" panose="020F0502020204030204" pitchFamily="34" charset="0"/>
              <a:buChar char="→"/>
            </a:pPr>
            <a:r>
              <a:rPr lang="fr-FR" sz="2400" kern="100" dirty="0">
                <a:ea typeface="Calibri" panose="020F0502020204030204" pitchFamily="34" charset="0"/>
                <a:cs typeface="Arial" panose="020B0604020202020204" pitchFamily="34" charset="0"/>
              </a:rPr>
              <a:t>Technologie</a:t>
            </a:r>
          </a:p>
          <a:p>
            <a:pPr marL="285750" indent="-285750" algn="just">
              <a:lnSpc>
                <a:spcPct val="100000"/>
              </a:lnSpc>
              <a:spcAft>
                <a:spcPts val="800"/>
              </a:spcAft>
              <a:buSzPct val="100000"/>
              <a:buFont typeface="Calibri" panose="020F0502020204030204" pitchFamily="34" charset="0"/>
              <a:buChar char="→"/>
            </a:pPr>
            <a:r>
              <a:rPr lang="fr-FR" sz="2400" b="1" kern="100" dirty="0">
                <a:ea typeface="Calibri" panose="020F0502020204030204" pitchFamily="34" charset="0"/>
                <a:cs typeface="Arial" panose="020B0604020202020204" pitchFamily="34" charset="0"/>
              </a:rPr>
              <a:t>Ecologie </a:t>
            </a:r>
            <a:r>
              <a:rPr lang="fr-FR" sz="2400" kern="100" dirty="0">
                <a:ea typeface="Calibri" panose="020F0502020204030204" pitchFamily="34" charset="0"/>
                <a:cs typeface="Arial" panose="020B0604020202020204" pitchFamily="34" charset="0"/>
              </a:rPr>
              <a:t> </a:t>
            </a:r>
            <a:r>
              <a:rPr lang="fr-FR" sz="2400" kern="100" dirty="0">
                <a:effectLst/>
                <a:ea typeface="Calibri" panose="020F0502020204030204" pitchFamily="34" charset="0"/>
                <a:cs typeface="Arial" panose="020B0604020202020204" pitchFamily="34" charset="0"/>
              </a:rPr>
              <a:t> </a:t>
            </a:r>
          </a:p>
          <a:p>
            <a:pPr indent="449580" algn="just">
              <a:lnSpc>
                <a:spcPct val="150000"/>
              </a:lnSpc>
              <a:spcAft>
                <a:spcPts val="800"/>
              </a:spcAft>
            </a:pPr>
            <a:endParaRPr lang="fr-CA" sz="3200" kern="100" dirty="0">
              <a:effectLst/>
              <a:ea typeface="Calibri" panose="020F0502020204030204" pitchFamily="34" charset="0"/>
              <a:cs typeface="Arial" panose="020B0604020202020204" pitchFamily="34" charset="0"/>
            </a:endParaRPr>
          </a:p>
        </p:txBody>
      </p:sp>
      <p:sp>
        <p:nvSpPr>
          <p:cNvPr id="17" name="Footer Placeholder 16">
            <a:extLst>
              <a:ext uri="{FF2B5EF4-FFF2-40B4-BE49-F238E27FC236}">
                <a16:creationId xmlns:a16="http://schemas.microsoft.com/office/drawing/2014/main" id="{A372FF69-5317-4BE5-B218-0E85D7FE0FB1}"/>
              </a:ext>
            </a:extLst>
          </p:cNvPr>
          <p:cNvSpPr>
            <a:spLocks noGrp="1"/>
          </p:cNvSpPr>
          <p:nvPr>
            <p:ph type="ftr" sz="quarter" idx="11"/>
          </p:nvPr>
        </p:nvSpPr>
        <p:spPr>
          <a:xfrm>
            <a:off x="9296400" y="6538912"/>
            <a:ext cx="4114800" cy="365125"/>
          </a:xfrm>
        </p:spPr>
        <p:txBody>
          <a:bodyPr>
            <a:normAutofit fontScale="92500" lnSpcReduction="10000"/>
          </a:bodyPr>
          <a:lstStyle/>
          <a:p>
            <a:r>
              <a:rPr lang="en-US" sz="2000" kern="100" dirty="0">
                <a:cs typeface="Arial" panose="020B0604020202020204" pitchFamily="34" charset="0"/>
              </a:rPr>
              <a:t>TP1 2023-2024</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p:txBody>
          <a:bodyPr/>
          <a:lstStyle/>
          <a:p>
            <a:fld id="{312CC964-A50B-4C29-B4E4-2C30BB34CCF3}" type="slidenum">
              <a:rPr lang="en-US" smtClean="0"/>
              <a:pPr/>
              <a:t>8</a:t>
            </a:fld>
            <a:endParaRPr lang="en-US" dirty="0"/>
          </a:p>
        </p:txBody>
      </p:sp>
      <p:pic>
        <p:nvPicPr>
          <p:cNvPr id="4" name="Picture 2" descr="巣鴨信用金庫 中青木支店, Sugamo Shinkin Bank Nakaaoki Branch, Saitama… | Flickr">
            <a:extLst>
              <a:ext uri="{FF2B5EF4-FFF2-40B4-BE49-F238E27FC236}">
                <a16:creationId xmlns:a16="http://schemas.microsoft.com/office/drawing/2014/main" id="{946B28B4-A2E3-2428-3B43-88CCBABBC657}"/>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0520" b="10520"/>
          <a:stretch>
            <a:fillRect/>
          </a:stretch>
        </p:blipFill>
        <p:spPr bwMode="auto">
          <a:xfrm>
            <a:off x="5181600" y="1665287"/>
            <a:ext cx="6172200"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594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BD4D2-4B0D-7836-2CD7-3C1B9B89EB78}"/>
              </a:ext>
            </a:extLst>
          </p:cNvPr>
          <p:cNvSpPr>
            <a:spLocks noGrp="1"/>
          </p:cNvSpPr>
          <p:nvPr>
            <p:ph type="title"/>
          </p:nvPr>
        </p:nvSpPr>
        <p:spPr>
          <a:xfrm>
            <a:off x="839788" y="-173484"/>
            <a:ext cx="3932237" cy="1429304"/>
          </a:xfrm>
        </p:spPr>
        <p:txBody>
          <a:bodyPr/>
          <a:lstStyle/>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1. Form</a:t>
            </a:r>
            <a:endParaRPr lang="en-US" dirty="0"/>
          </a:p>
        </p:txBody>
      </p:sp>
      <p:sp>
        <p:nvSpPr>
          <p:cNvPr id="4" name="Text Placeholder 3">
            <a:extLst>
              <a:ext uri="{FF2B5EF4-FFF2-40B4-BE49-F238E27FC236}">
                <a16:creationId xmlns:a16="http://schemas.microsoft.com/office/drawing/2014/main" id="{BA941F07-47F0-CB95-8273-1118F20E1A01}"/>
              </a:ext>
            </a:extLst>
          </p:cNvPr>
          <p:cNvSpPr>
            <a:spLocks noGrp="1"/>
          </p:cNvSpPr>
          <p:nvPr>
            <p:ph type="body" sz="half" idx="2"/>
          </p:nvPr>
        </p:nvSpPr>
        <p:spPr>
          <a:xfrm>
            <a:off x="274710" y="1255820"/>
            <a:ext cx="4497315" cy="5316430"/>
          </a:xfrm>
        </p:spPr>
        <p:txBody>
          <a:bodyPr>
            <a:normAutofit/>
          </a:bodyPr>
          <a:lstStyle/>
          <a:p>
            <a:pPr algn="just"/>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The form of a surface relates to its shape and configuration.</a:t>
            </a:r>
          </a:p>
          <a:p>
            <a:pPr algn="just"/>
            <a:r>
              <a:rPr lang="en-US" sz="2600" kern="100" dirty="0">
                <a:solidFill>
                  <a:schemeClr val="tx1"/>
                </a:solidFill>
                <a:latin typeface="Calibri" panose="020F0502020204030204" pitchFamily="34" charset="0"/>
                <a:ea typeface="Calibri" panose="020F0502020204030204" pitchFamily="34" charset="0"/>
                <a:cs typeface="Arial" panose="020B0604020202020204" pitchFamily="34" charset="0"/>
              </a:rPr>
              <a:t>     </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Architects consider how the form interacts with the overall building design. </a:t>
            </a:r>
          </a:p>
          <a:p>
            <a:pPr algn="just"/>
            <a:r>
              <a:rPr lang="en-US" sz="2600" kern="100" dirty="0">
                <a:solidFill>
                  <a:schemeClr val="tx1"/>
                </a:solidFill>
                <a:latin typeface="Calibri" panose="020F0502020204030204" pitchFamily="34" charset="0"/>
                <a:ea typeface="Calibri" panose="020F0502020204030204" pitchFamily="34" charset="0"/>
                <a:cs typeface="Arial" panose="020B0604020202020204" pitchFamily="34" charset="0"/>
              </a:rPr>
              <a:t>     </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For example, a facade with curved elements may provide a more dynamic and inviting appearance, while a linear and rectilinear form can convey a sense of order and stability.</a:t>
            </a:r>
            <a:endParaRPr lang="fr-FR"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algn="just"/>
            <a:endParaRPr lang="en-US" dirty="0">
              <a:solidFill>
                <a:schemeClr val="tx1"/>
              </a:solidFill>
            </a:endParaRPr>
          </a:p>
        </p:txBody>
      </p:sp>
      <p:sp>
        <p:nvSpPr>
          <p:cNvPr id="5" name="Footer Placeholder 4">
            <a:extLst>
              <a:ext uri="{FF2B5EF4-FFF2-40B4-BE49-F238E27FC236}">
                <a16:creationId xmlns:a16="http://schemas.microsoft.com/office/drawing/2014/main" id="{0C8FA5AA-61DE-E01D-ADD4-6899A8D7D17B}"/>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A680FA56-32F7-D76F-5E7D-F168A63ACBF9}"/>
              </a:ext>
            </a:extLst>
          </p:cNvPr>
          <p:cNvSpPr>
            <a:spLocks noGrp="1"/>
          </p:cNvSpPr>
          <p:nvPr>
            <p:ph type="sldNum" sz="quarter" idx="12"/>
          </p:nvPr>
        </p:nvSpPr>
        <p:spPr/>
        <p:txBody>
          <a:bodyPr/>
          <a:lstStyle/>
          <a:p>
            <a:fld id="{312CC964-A50B-4C29-B4E4-2C30BB34CCF3}" type="slidenum">
              <a:rPr lang="en-US" smtClean="0"/>
              <a:t>9</a:t>
            </a:fld>
            <a:endParaRPr lang="en-US" dirty="0"/>
          </a:p>
        </p:txBody>
      </p:sp>
      <p:pic>
        <p:nvPicPr>
          <p:cNvPr id="7" name="Picture Placeholder 6">
            <a:extLst>
              <a:ext uri="{FF2B5EF4-FFF2-40B4-BE49-F238E27FC236}">
                <a16:creationId xmlns:a16="http://schemas.microsoft.com/office/drawing/2014/main" id="{67069E63-9748-DA9D-3033-0DBE0D46D1DA}"/>
              </a:ext>
            </a:extLst>
          </p:cNvPr>
          <p:cNvPicPr>
            <a:picLocks noGrp="1" noChangeAspect="1"/>
          </p:cNvPicPr>
          <p:nvPr>
            <p:ph type="pic" idx="1"/>
          </p:nvPr>
        </p:nvPicPr>
        <p:blipFill>
          <a:blip r:embed="rId2"/>
          <a:srcRect t="21851" b="21851"/>
          <a:stretch>
            <a:fillRect/>
          </a:stretch>
        </p:blipFill>
        <p:spPr>
          <a:xfrm>
            <a:off x="5183188" y="987425"/>
            <a:ext cx="6172200" cy="4873625"/>
          </a:xfrm>
          <a:prstGeom prst="rect">
            <a:avLst/>
          </a:prstGeom>
        </p:spPr>
      </p:pic>
    </p:spTree>
    <p:extLst>
      <p:ext uri="{BB962C8B-B14F-4D97-AF65-F5344CB8AC3E}">
        <p14:creationId xmlns:p14="http://schemas.microsoft.com/office/powerpoint/2010/main" val="3959702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D373C16-B108-C1D9-5E42-D269065C80F8}"/>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B321EDAF-70D7-3C83-4CF4-FBA93BFFE165}"/>
              </a:ext>
            </a:extLst>
          </p:cNvPr>
          <p:cNvSpPr>
            <a:spLocks noGrp="1"/>
          </p:cNvSpPr>
          <p:nvPr>
            <p:ph type="sldNum" sz="quarter" idx="12"/>
          </p:nvPr>
        </p:nvSpPr>
        <p:spPr/>
        <p:txBody>
          <a:bodyPr/>
          <a:lstStyle/>
          <a:p>
            <a:fld id="{312CC964-A50B-4C29-B4E4-2C30BB34CCF3}" type="slidenum">
              <a:rPr lang="en-US" smtClean="0"/>
              <a:t>10</a:t>
            </a:fld>
            <a:endParaRPr lang="en-US" dirty="0"/>
          </a:p>
        </p:txBody>
      </p:sp>
      <p:pic>
        <p:nvPicPr>
          <p:cNvPr id="4" name="Picture 3">
            <a:extLst>
              <a:ext uri="{FF2B5EF4-FFF2-40B4-BE49-F238E27FC236}">
                <a16:creationId xmlns:a16="http://schemas.microsoft.com/office/drawing/2014/main" id="{5038F5CB-E7D3-A9F6-717E-9E90CD258853}"/>
              </a:ext>
            </a:extLst>
          </p:cNvPr>
          <p:cNvPicPr>
            <a:picLocks noChangeAspect="1"/>
          </p:cNvPicPr>
          <p:nvPr/>
        </p:nvPicPr>
        <p:blipFill>
          <a:blip r:embed="rId2"/>
          <a:stretch>
            <a:fillRect/>
          </a:stretch>
        </p:blipFill>
        <p:spPr>
          <a:xfrm>
            <a:off x="3829050" y="-35355"/>
            <a:ext cx="4914899" cy="6893355"/>
          </a:xfrm>
          <a:prstGeom prst="rect">
            <a:avLst/>
          </a:prstGeom>
        </p:spPr>
      </p:pic>
    </p:spTree>
    <p:extLst>
      <p:ext uri="{BB962C8B-B14F-4D97-AF65-F5344CB8AC3E}">
        <p14:creationId xmlns:p14="http://schemas.microsoft.com/office/powerpoint/2010/main" val="2253581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5B0F1B66-EE4B-3651-F6C4-931B4B229174}"/>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DD31C4EE-DF16-F88B-E06F-C531087E9B8B}"/>
              </a:ext>
            </a:extLst>
          </p:cNvPr>
          <p:cNvSpPr>
            <a:spLocks noGrp="1"/>
          </p:cNvSpPr>
          <p:nvPr>
            <p:ph type="sldNum" sz="quarter" idx="12"/>
          </p:nvPr>
        </p:nvSpPr>
        <p:spPr/>
        <p:txBody>
          <a:bodyPr/>
          <a:lstStyle/>
          <a:p>
            <a:fld id="{312CC964-A50B-4C29-B4E4-2C30BB34CCF3}" type="slidenum">
              <a:rPr lang="en-US" smtClean="0"/>
              <a:t>11</a:t>
            </a:fld>
            <a:endParaRPr lang="en-US" dirty="0"/>
          </a:p>
        </p:txBody>
      </p:sp>
      <p:pic>
        <p:nvPicPr>
          <p:cNvPr id="7" name="Picture 2" descr="110 meilleures idées sur Traitement de Façade | façade, architecture,  architecture de façade">
            <a:extLst>
              <a:ext uri="{FF2B5EF4-FFF2-40B4-BE49-F238E27FC236}">
                <a16:creationId xmlns:a16="http://schemas.microsoft.com/office/drawing/2014/main" id="{56E50EF6-796A-9F3A-9EAF-B6F95264FD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0639" y="412433"/>
            <a:ext cx="4289232" cy="644556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110 meilleures idées sur Traitement de Façade | façade, architecture,  architecture de façade">
            <a:extLst>
              <a:ext uri="{FF2B5EF4-FFF2-40B4-BE49-F238E27FC236}">
                <a16:creationId xmlns:a16="http://schemas.microsoft.com/office/drawing/2014/main" id="{4EEDF693-A090-EF62-EA67-5AD0B7F4E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8" y="-93407"/>
            <a:ext cx="4027137" cy="605170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110 meilleures idées sur Traitement de Façade | façade, architecture,  architecture de façade">
            <a:extLst>
              <a:ext uri="{FF2B5EF4-FFF2-40B4-BE49-F238E27FC236}">
                <a16:creationId xmlns:a16="http://schemas.microsoft.com/office/drawing/2014/main" id="{0C85A774-0577-6F28-033E-5C33EB8E3A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0221" y="0"/>
            <a:ext cx="3931779" cy="567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098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Gros plan architectural du bâtiment façade de bardeaux avec fenêtres et  balcons soutenus par des poutres métalliques dans des motifs symétriques à  Chamonix Photo Stock - Alamy">
            <a:extLst>
              <a:ext uri="{FF2B5EF4-FFF2-40B4-BE49-F238E27FC236}">
                <a16:creationId xmlns:a16="http://schemas.microsoft.com/office/drawing/2014/main" id="{41C026D1-E1C3-6B76-AFB1-73BCFD9AE2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530" y="0"/>
            <a:ext cx="427831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AAAA97E-AC16-8B1B-A36F-2ABE26A147B4}"/>
              </a:ext>
            </a:extLst>
          </p:cNvPr>
          <p:cNvPicPr>
            <a:picLocks noChangeAspect="1"/>
          </p:cNvPicPr>
          <p:nvPr/>
        </p:nvPicPr>
        <p:blipFill>
          <a:blip r:embed="rId3"/>
          <a:stretch>
            <a:fillRect/>
          </a:stretch>
        </p:blipFill>
        <p:spPr>
          <a:xfrm>
            <a:off x="6875880" y="0"/>
            <a:ext cx="5145839" cy="6858000"/>
          </a:xfrm>
          <a:prstGeom prst="rect">
            <a:avLst/>
          </a:prstGeom>
        </p:spPr>
      </p:pic>
    </p:spTree>
    <p:extLst>
      <p:ext uri="{BB962C8B-B14F-4D97-AF65-F5344CB8AC3E}">
        <p14:creationId xmlns:p14="http://schemas.microsoft.com/office/powerpoint/2010/main" val="1399305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E DOMESTIC FACADE">
            <a:extLst>
              <a:ext uri="{FF2B5EF4-FFF2-40B4-BE49-F238E27FC236}">
                <a16:creationId xmlns:a16="http://schemas.microsoft.com/office/drawing/2014/main" id="{BFEF394C-B46D-EF4E-8177-C5B7A5920C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668" y="1945639"/>
            <a:ext cx="2966720" cy="296672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Facades &amp; Music | selinyalkut">
            <a:extLst>
              <a:ext uri="{FF2B5EF4-FFF2-40B4-BE49-F238E27FC236}">
                <a16:creationId xmlns:a16="http://schemas.microsoft.com/office/drawing/2014/main" id="{C2BF2FAE-E696-8DD2-7AB0-2781C9B057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7213" y="1421606"/>
            <a:ext cx="4014787" cy="401478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Free Photo | Vertical view of a geometrical white concrete building captured">
            <a:extLst>
              <a:ext uri="{FF2B5EF4-FFF2-40B4-BE49-F238E27FC236}">
                <a16:creationId xmlns:a16="http://schemas.microsoft.com/office/drawing/2014/main" id="{AFF976C8-FA52-E28C-D078-5D444CB339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2628" y="447675"/>
            <a:ext cx="4772025" cy="596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904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74B04B-3DB2-002B-C2DA-CEE41B4F7CF4}"/>
              </a:ext>
            </a:extLst>
          </p:cNvPr>
          <p:cNvPicPr>
            <a:picLocks noChangeAspect="1"/>
          </p:cNvPicPr>
          <p:nvPr/>
        </p:nvPicPr>
        <p:blipFill rotWithShape="1">
          <a:blip r:embed="rId2"/>
          <a:srcRect b="9548"/>
          <a:stretch/>
        </p:blipFill>
        <p:spPr>
          <a:xfrm>
            <a:off x="791651" y="0"/>
            <a:ext cx="10310115" cy="6858000"/>
          </a:xfrm>
          <a:prstGeom prst="rect">
            <a:avLst/>
          </a:prstGeom>
        </p:spPr>
      </p:pic>
    </p:spTree>
    <p:extLst>
      <p:ext uri="{BB962C8B-B14F-4D97-AF65-F5344CB8AC3E}">
        <p14:creationId xmlns:p14="http://schemas.microsoft.com/office/powerpoint/2010/main" val="2605459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omment choisir le revêtement de façade pour un bâtiment ?">
            <a:extLst>
              <a:ext uri="{FF2B5EF4-FFF2-40B4-BE49-F238E27FC236}">
                <a16:creationId xmlns:a16="http://schemas.microsoft.com/office/drawing/2014/main" id="{902E6856-3117-983A-F4EA-0A148D4B4A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363" y="0"/>
            <a:ext cx="89296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019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B66C2-D64C-D6B7-F501-9FD44E566303}"/>
              </a:ext>
            </a:extLst>
          </p:cNvPr>
          <p:cNvSpPr>
            <a:spLocks noGrp="1"/>
          </p:cNvSpPr>
          <p:nvPr>
            <p:ph type="title"/>
          </p:nvPr>
        </p:nvSpPr>
        <p:spPr>
          <a:xfrm>
            <a:off x="836612" y="0"/>
            <a:ext cx="3932237" cy="1429304"/>
          </a:xfrm>
        </p:spPr>
        <p:txBody>
          <a:bodyPr/>
          <a:lstStyle/>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2. Color</a:t>
            </a:r>
            <a:endParaRPr lang="en-US" dirty="0"/>
          </a:p>
        </p:txBody>
      </p:sp>
      <p:sp>
        <p:nvSpPr>
          <p:cNvPr id="4" name="Text Placeholder 3">
            <a:extLst>
              <a:ext uri="{FF2B5EF4-FFF2-40B4-BE49-F238E27FC236}">
                <a16:creationId xmlns:a16="http://schemas.microsoft.com/office/drawing/2014/main" id="{5F3BFAD1-B38A-175B-EC3F-39DF26308279}"/>
              </a:ext>
            </a:extLst>
          </p:cNvPr>
          <p:cNvSpPr>
            <a:spLocks noGrp="1"/>
          </p:cNvSpPr>
          <p:nvPr>
            <p:ph type="body" sz="half" idx="2"/>
          </p:nvPr>
        </p:nvSpPr>
        <p:spPr>
          <a:xfrm>
            <a:off x="438150" y="1525253"/>
            <a:ext cx="4333875" cy="5238750"/>
          </a:xfrm>
        </p:spPr>
        <p:txBody>
          <a:bodyPr>
            <a:normAutofit lnSpcReduction="10000"/>
          </a:bodyPr>
          <a:lstStyle/>
          <a:p>
            <a:pPr algn="just"/>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Color plays a pivotal role in creating visual interest and setting the mood of a space.</a:t>
            </a:r>
          </a:p>
          <a:p>
            <a:pPr algn="just"/>
            <a:r>
              <a:rPr lang="en-US" sz="2600" kern="100" dirty="0">
                <a:solidFill>
                  <a:schemeClr val="tx1"/>
                </a:solidFill>
                <a:latin typeface="Calibri" panose="020F0502020204030204" pitchFamily="34" charset="0"/>
                <a:ea typeface="Calibri" panose="020F0502020204030204" pitchFamily="34" charset="0"/>
                <a:cs typeface="Arial" panose="020B0604020202020204" pitchFamily="34" charset="0"/>
              </a:rPr>
              <a:t>   </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Architects select colors carefully to achieve specific objectives. </a:t>
            </a:r>
          </a:p>
          <a:p>
            <a:pPr algn="just"/>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 bright and vibrant color palette may be used to create an energetic and lively atmosphere, while muted and neutral tones can evoke a sense of calm and sophistication.</a:t>
            </a:r>
            <a:endParaRPr lang="fr-FR"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algn="just"/>
            <a:endParaRPr lang="en-US" dirty="0">
              <a:solidFill>
                <a:schemeClr val="tx1"/>
              </a:solidFill>
            </a:endParaRPr>
          </a:p>
        </p:txBody>
      </p:sp>
      <p:sp>
        <p:nvSpPr>
          <p:cNvPr id="5" name="Footer Placeholder 4">
            <a:extLst>
              <a:ext uri="{FF2B5EF4-FFF2-40B4-BE49-F238E27FC236}">
                <a16:creationId xmlns:a16="http://schemas.microsoft.com/office/drawing/2014/main" id="{3BE3BF5D-6BC7-BAE6-2430-1DFC4C887DE3}"/>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CFB4227A-3D63-7EE0-1A42-E07101814419}"/>
              </a:ext>
            </a:extLst>
          </p:cNvPr>
          <p:cNvSpPr>
            <a:spLocks noGrp="1"/>
          </p:cNvSpPr>
          <p:nvPr>
            <p:ph type="sldNum" sz="quarter" idx="12"/>
          </p:nvPr>
        </p:nvSpPr>
        <p:spPr/>
        <p:txBody>
          <a:bodyPr/>
          <a:lstStyle/>
          <a:p>
            <a:fld id="{312CC964-A50B-4C29-B4E4-2C30BB34CCF3}" type="slidenum">
              <a:rPr lang="en-US" smtClean="0"/>
              <a:t>16</a:t>
            </a:fld>
            <a:endParaRPr lang="en-US" dirty="0"/>
          </a:p>
        </p:txBody>
      </p:sp>
      <p:pic>
        <p:nvPicPr>
          <p:cNvPr id="7" name="Picture 4" descr="Prix ravalement de façade en 2023 • Estimez le budget">
            <a:extLst>
              <a:ext uri="{FF2B5EF4-FFF2-40B4-BE49-F238E27FC236}">
                <a16:creationId xmlns:a16="http://schemas.microsoft.com/office/drawing/2014/main" id="{D46EAB98-61F2-4B61-239D-D479612C12D1}"/>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627" r="7627"/>
          <a:stretch>
            <a:fillRect/>
          </a:stretch>
        </p:blipFill>
        <p:spPr bwMode="auto">
          <a:xfrm>
            <a:off x="5183188" y="987425"/>
            <a:ext cx="6172200"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890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rix ravalement de façade en 2023 • Estimez le budget">
            <a:extLst>
              <a:ext uri="{FF2B5EF4-FFF2-40B4-BE49-F238E27FC236}">
                <a16:creationId xmlns:a16="http://schemas.microsoft.com/office/drawing/2014/main" id="{D5CE1981-FCEC-AA2E-366A-1745F33EED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 y="0"/>
            <a:ext cx="102489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199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AD1201-318F-8692-EE51-B0443420A5BE}"/>
              </a:ext>
            </a:extLst>
          </p:cNvPr>
          <p:cNvPicPr>
            <a:picLocks noChangeAspect="1"/>
          </p:cNvPicPr>
          <p:nvPr/>
        </p:nvPicPr>
        <p:blipFill>
          <a:blip r:embed="rId2"/>
          <a:stretch>
            <a:fillRect/>
          </a:stretch>
        </p:blipFill>
        <p:spPr>
          <a:xfrm>
            <a:off x="0" y="0"/>
            <a:ext cx="5905500" cy="4429125"/>
          </a:xfrm>
          <a:prstGeom prst="rect">
            <a:avLst/>
          </a:prstGeom>
        </p:spPr>
      </p:pic>
      <p:pic>
        <p:nvPicPr>
          <p:cNvPr id="19458" name="Picture 2" descr="巣鴨信用金庫 中青木支店, Sugamo Shinkin Bank Nakaaoki Branch, Saitama… | Flickr">
            <a:extLst>
              <a:ext uri="{FF2B5EF4-FFF2-40B4-BE49-F238E27FC236}">
                <a16:creationId xmlns:a16="http://schemas.microsoft.com/office/drawing/2014/main" id="{90178488-F699-CD93-5B3E-DCE8D2C888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476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1D31D5-6AAB-C8F7-14B2-F1878765F686}"/>
              </a:ext>
            </a:extLst>
          </p:cNvPr>
          <p:cNvPicPr>
            <a:picLocks noChangeAspect="1"/>
          </p:cNvPicPr>
          <p:nvPr/>
        </p:nvPicPr>
        <p:blipFill>
          <a:blip r:embed="rId2"/>
          <a:stretch>
            <a:fillRect/>
          </a:stretch>
        </p:blipFill>
        <p:spPr>
          <a:xfrm>
            <a:off x="357505" y="3705225"/>
            <a:ext cx="3199765" cy="3199765"/>
          </a:xfrm>
          <a:prstGeom prst="rect">
            <a:avLst/>
          </a:prstGeom>
        </p:spPr>
      </p:pic>
      <p:pic>
        <p:nvPicPr>
          <p:cNvPr id="4" name="Picture 3">
            <a:extLst>
              <a:ext uri="{FF2B5EF4-FFF2-40B4-BE49-F238E27FC236}">
                <a16:creationId xmlns:a16="http://schemas.microsoft.com/office/drawing/2014/main" id="{537F91F8-47A0-6832-7CDA-D4FBA50D4615}"/>
              </a:ext>
            </a:extLst>
          </p:cNvPr>
          <p:cNvPicPr>
            <a:picLocks noChangeAspect="1"/>
          </p:cNvPicPr>
          <p:nvPr/>
        </p:nvPicPr>
        <p:blipFill>
          <a:blip r:embed="rId3"/>
          <a:stretch>
            <a:fillRect/>
          </a:stretch>
        </p:blipFill>
        <p:spPr>
          <a:xfrm>
            <a:off x="-180975" y="180975"/>
            <a:ext cx="4457700" cy="3524250"/>
          </a:xfrm>
          <a:prstGeom prst="rect">
            <a:avLst/>
          </a:prstGeom>
        </p:spPr>
      </p:pic>
      <p:pic>
        <p:nvPicPr>
          <p:cNvPr id="5" name="Picture 4">
            <a:extLst>
              <a:ext uri="{FF2B5EF4-FFF2-40B4-BE49-F238E27FC236}">
                <a16:creationId xmlns:a16="http://schemas.microsoft.com/office/drawing/2014/main" id="{99EEF1FA-90B0-0713-C5EE-0D3D72D2A300}"/>
              </a:ext>
            </a:extLst>
          </p:cNvPr>
          <p:cNvPicPr>
            <a:picLocks noChangeAspect="1"/>
          </p:cNvPicPr>
          <p:nvPr/>
        </p:nvPicPr>
        <p:blipFill>
          <a:blip r:embed="rId4"/>
          <a:stretch>
            <a:fillRect/>
          </a:stretch>
        </p:blipFill>
        <p:spPr>
          <a:xfrm>
            <a:off x="4095750" y="314325"/>
            <a:ext cx="8096250" cy="6496050"/>
          </a:xfrm>
          <a:prstGeom prst="rect">
            <a:avLst/>
          </a:prstGeom>
        </p:spPr>
      </p:pic>
    </p:spTree>
    <p:extLst>
      <p:ext uri="{BB962C8B-B14F-4D97-AF65-F5344CB8AC3E}">
        <p14:creationId xmlns:p14="http://schemas.microsoft.com/office/powerpoint/2010/main" val="1272823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ocus sur CCF, la façade double peau à cavité fermée signée Wicona">
            <a:extLst>
              <a:ext uri="{FF2B5EF4-FFF2-40B4-BE49-F238E27FC236}">
                <a16:creationId xmlns:a16="http://schemas.microsoft.com/office/drawing/2014/main" id="{AA99BE32-4122-E65D-B862-39277675A4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668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7980E01-259B-915B-51A7-33D26B1A1994}"/>
              </a:ext>
            </a:extLst>
          </p:cNvPr>
          <p:cNvPicPr>
            <a:picLocks noChangeAspect="1"/>
          </p:cNvPicPr>
          <p:nvPr/>
        </p:nvPicPr>
        <p:blipFill>
          <a:blip r:embed="rId3"/>
          <a:stretch>
            <a:fillRect/>
          </a:stretch>
        </p:blipFill>
        <p:spPr>
          <a:xfrm>
            <a:off x="-1" y="0"/>
            <a:ext cx="9155783" cy="6858000"/>
          </a:xfrm>
          <a:prstGeom prst="rect">
            <a:avLst/>
          </a:prstGeom>
        </p:spPr>
      </p:pic>
      <p:pic>
        <p:nvPicPr>
          <p:cNvPr id="3" name="Picture 2">
            <a:extLst>
              <a:ext uri="{FF2B5EF4-FFF2-40B4-BE49-F238E27FC236}">
                <a16:creationId xmlns:a16="http://schemas.microsoft.com/office/drawing/2014/main" id="{F221340A-8CE1-3A82-706A-F5B8837CAAF9}"/>
              </a:ext>
            </a:extLst>
          </p:cNvPr>
          <p:cNvPicPr>
            <a:picLocks noChangeAspect="1"/>
          </p:cNvPicPr>
          <p:nvPr/>
        </p:nvPicPr>
        <p:blipFill>
          <a:blip r:embed="rId4"/>
          <a:stretch>
            <a:fillRect/>
          </a:stretch>
        </p:blipFill>
        <p:spPr>
          <a:xfrm>
            <a:off x="5666122" y="0"/>
            <a:ext cx="6668118" cy="4780915"/>
          </a:xfrm>
          <a:prstGeom prst="rect">
            <a:avLst/>
          </a:prstGeom>
        </p:spPr>
      </p:pic>
    </p:spTree>
    <p:extLst>
      <p:ext uri="{BB962C8B-B14F-4D97-AF65-F5344CB8AC3E}">
        <p14:creationId xmlns:p14="http://schemas.microsoft.com/office/powerpoint/2010/main" val="38972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B7D6B6-5F90-11A7-6961-EDF2CCC86183}"/>
              </a:ext>
            </a:extLst>
          </p:cNvPr>
          <p:cNvSpPr>
            <a:spLocks noGrp="1"/>
          </p:cNvSpPr>
          <p:nvPr>
            <p:ph type="title"/>
          </p:nvPr>
        </p:nvSpPr>
        <p:spPr>
          <a:xfrm>
            <a:off x="292099" y="-330199"/>
            <a:ext cx="11464471" cy="1382156"/>
          </a:xfrm>
        </p:spPr>
        <p:txBody>
          <a:bodyPr/>
          <a:lstStyle/>
          <a:p>
            <a:r>
              <a:rPr lang="en-US" dirty="0"/>
              <a:t>Comment </a:t>
            </a:r>
            <a:r>
              <a:rPr lang="en-US" dirty="0" err="1"/>
              <a:t>proceder</a:t>
            </a:r>
            <a:r>
              <a:rPr lang="en-US" dirty="0"/>
              <a:t> au choix de couleurs ? </a:t>
            </a:r>
          </a:p>
        </p:txBody>
      </p:sp>
      <p:sp>
        <p:nvSpPr>
          <p:cNvPr id="2" name="Footer Placeholder 1">
            <a:extLst>
              <a:ext uri="{FF2B5EF4-FFF2-40B4-BE49-F238E27FC236}">
                <a16:creationId xmlns:a16="http://schemas.microsoft.com/office/drawing/2014/main" id="{92198B2D-4131-F8D6-9DD8-532F68DCADF1}"/>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6E5B424B-7479-93A9-9CCA-A5036EB76143}"/>
              </a:ext>
            </a:extLst>
          </p:cNvPr>
          <p:cNvSpPr>
            <a:spLocks noGrp="1"/>
          </p:cNvSpPr>
          <p:nvPr>
            <p:ph type="sldNum" sz="quarter" idx="12"/>
          </p:nvPr>
        </p:nvSpPr>
        <p:spPr/>
        <p:txBody>
          <a:bodyPr/>
          <a:lstStyle/>
          <a:p>
            <a:fld id="{312CC964-A50B-4C29-B4E4-2C30BB34CCF3}" type="slidenum">
              <a:rPr lang="en-US" smtClean="0"/>
              <a:t>22</a:t>
            </a:fld>
            <a:endParaRPr lang="en-US" dirty="0"/>
          </a:p>
        </p:txBody>
      </p:sp>
      <p:pic>
        <p:nvPicPr>
          <p:cNvPr id="1028" name="Picture 4" descr="Cercle chromatique - Technologie Services">
            <a:extLst>
              <a:ext uri="{FF2B5EF4-FFF2-40B4-BE49-F238E27FC236}">
                <a16:creationId xmlns:a16="http://schemas.microsoft.com/office/drawing/2014/main" id="{E4A32720-58C1-FEDF-14F3-F2BB6F6931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 t="15490" r="215" b="13381"/>
          <a:stretch/>
        </p:blipFill>
        <p:spPr bwMode="auto">
          <a:xfrm>
            <a:off x="4807710" y="1508167"/>
            <a:ext cx="6667500" cy="47424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Jouer avec les couleurs, Le rôle de la décoratrice d'intérieur - Toulouse  Montauban">
            <a:extLst>
              <a:ext uri="{FF2B5EF4-FFF2-40B4-BE49-F238E27FC236}">
                <a16:creationId xmlns:a16="http://schemas.microsoft.com/office/drawing/2014/main" id="{A6B72971-4338-D334-F1E5-68FFEB6AD4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612" y="1508167"/>
            <a:ext cx="4053132" cy="419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7979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B7D6B6-5F90-11A7-6961-EDF2CCC86183}"/>
              </a:ext>
            </a:extLst>
          </p:cNvPr>
          <p:cNvSpPr>
            <a:spLocks noGrp="1"/>
          </p:cNvSpPr>
          <p:nvPr>
            <p:ph type="title"/>
          </p:nvPr>
        </p:nvSpPr>
        <p:spPr>
          <a:xfrm>
            <a:off x="292100" y="-330199"/>
            <a:ext cx="11452596" cy="1382156"/>
          </a:xfrm>
        </p:spPr>
        <p:txBody>
          <a:bodyPr/>
          <a:lstStyle/>
          <a:p>
            <a:r>
              <a:rPr lang="en-US" dirty="0"/>
              <a:t>Comment </a:t>
            </a:r>
            <a:r>
              <a:rPr lang="en-US" dirty="0" err="1"/>
              <a:t>proceder</a:t>
            </a:r>
            <a:r>
              <a:rPr lang="en-US" dirty="0"/>
              <a:t> au choix de couleurs ? </a:t>
            </a:r>
          </a:p>
        </p:txBody>
      </p:sp>
      <p:sp>
        <p:nvSpPr>
          <p:cNvPr id="2" name="Footer Placeholder 1">
            <a:extLst>
              <a:ext uri="{FF2B5EF4-FFF2-40B4-BE49-F238E27FC236}">
                <a16:creationId xmlns:a16="http://schemas.microsoft.com/office/drawing/2014/main" id="{92198B2D-4131-F8D6-9DD8-532F68DCADF1}"/>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6E5B424B-7479-93A9-9CCA-A5036EB76143}"/>
              </a:ext>
            </a:extLst>
          </p:cNvPr>
          <p:cNvSpPr>
            <a:spLocks noGrp="1"/>
          </p:cNvSpPr>
          <p:nvPr>
            <p:ph type="sldNum" sz="quarter" idx="12"/>
          </p:nvPr>
        </p:nvSpPr>
        <p:spPr/>
        <p:txBody>
          <a:bodyPr/>
          <a:lstStyle/>
          <a:p>
            <a:fld id="{312CC964-A50B-4C29-B4E4-2C30BB34CCF3}" type="slidenum">
              <a:rPr lang="en-US" smtClean="0"/>
              <a:t>23</a:t>
            </a:fld>
            <a:endParaRPr lang="en-US" dirty="0"/>
          </a:p>
        </p:txBody>
      </p:sp>
      <p:pic>
        <p:nvPicPr>
          <p:cNvPr id="6" name="Picture 5">
            <a:extLst>
              <a:ext uri="{FF2B5EF4-FFF2-40B4-BE49-F238E27FC236}">
                <a16:creationId xmlns:a16="http://schemas.microsoft.com/office/drawing/2014/main" id="{43C43292-CBB6-6A7F-905D-93A24DC4A8D4}"/>
              </a:ext>
            </a:extLst>
          </p:cNvPr>
          <p:cNvPicPr>
            <a:picLocks noChangeAspect="1"/>
          </p:cNvPicPr>
          <p:nvPr/>
        </p:nvPicPr>
        <p:blipFill rotWithShape="1">
          <a:blip r:embed="rId2"/>
          <a:srcRect l="-1" t="28704" r="-1996"/>
          <a:stretch/>
        </p:blipFill>
        <p:spPr>
          <a:xfrm>
            <a:off x="292100" y="1280667"/>
            <a:ext cx="5430944" cy="4889500"/>
          </a:xfrm>
          <a:prstGeom prst="rect">
            <a:avLst/>
          </a:prstGeom>
        </p:spPr>
      </p:pic>
      <p:pic>
        <p:nvPicPr>
          <p:cNvPr id="8" name="Picture 7">
            <a:extLst>
              <a:ext uri="{FF2B5EF4-FFF2-40B4-BE49-F238E27FC236}">
                <a16:creationId xmlns:a16="http://schemas.microsoft.com/office/drawing/2014/main" id="{6823DD61-C2E4-66AC-6C45-2DED5F5DFC3C}"/>
              </a:ext>
            </a:extLst>
          </p:cNvPr>
          <p:cNvPicPr>
            <a:picLocks noChangeAspect="1"/>
          </p:cNvPicPr>
          <p:nvPr/>
        </p:nvPicPr>
        <p:blipFill>
          <a:blip r:embed="rId3"/>
          <a:stretch>
            <a:fillRect/>
          </a:stretch>
        </p:blipFill>
        <p:spPr>
          <a:xfrm>
            <a:off x="6893449" y="1375393"/>
            <a:ext cx="3850506" cy="5023485"/>
          </a:xfrm>
          <a:prstGeom prst="rect">
            <a:avLst/>
          </a:prstGeom>
        </p:spPr>
      </p:pic>
    </p:spTree>
    <p:extLst>
      <p:ext uri="{BB962C8B-B14F-4D97-AF65-F5344CB8AC3E}">
        <p14:creationId xmlns:p14="http://schemas.microsoft.com/office/powerpoint/2010/main" val="35608546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ED4C-468E-5692-9872-06E9155265BC}"/>
              </a:ext>
            </a:extLst>
          </p:cNvPr>
          <p:cNvSpPr>
            <a:spLocks noGrp="1"/>
          </p:cNvSpPr>
          <p:nvPr>
            <p:ph type="title"/>
          </p:nvPr>
        </p:nvSpPr>
        <p:spPr>
          <a:xfrm>
            <a:off x="839788" y="-164236"/>
            <a:ext cx="3932237" cy="1429304"/>
          </a:xfrm>
        </p:spPr>
        <p:txBody>
          <a:bodyPr/>
          <a:lstStyle/>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3. Materials</a:t>
            </a:r>
            <a:endParaRPr lang="en-US" dirty="0"/>
          </a:p>
        </p:txBody>
      </p:sp>
      <p:sp>
        <p:nvSpPr>
          <p:cNvPr id="4" name="Text Placeholder 3">
            <a:extLst>
              <a:ext uri="{FF2B5EF4-FFF2-40B4-BE49-F238E27FC236}">
                <a16:creationId xmlns:a16="http://schemas.microsoft.com/office/drawing/2014/main" id="{B28B990E-C421-363F-BE11-C81A8BD9ADFD}"/>
              </a:ext>
            </a:extLst>
          </p:cNvPr>
          <p:cNvSpPr>
            <a:spLocks noGrp="1"/>
          </p:cNvSpPr>
          <p:nvPr>
            <p:ph type="body" sz="half" idx="2"/>
          </p:nvPr>
        </p:nvSpPr>
        <p:spPr>
          <a:xfrm>
            <a:off x="274710" y="1433959"/>
            <a:ext cx="4497315" cy="5195441"/>
          </a:xfrm>
        </p:spPr>
        <p:txBody>
          <a:bodyPr>
            <a:normAutofit/>
          </a:bodyPr>
          <a:lstStyle/>
          <a:p>
            <a:pPr algn="just"/>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Material selection is critical in surface treatment. Architects choose materials based on their durability, aesthetics, and appropriateness for the intended use. </a:t>
            </a:r>
          </a:p>
          <a:p>
            <a:pPr algn="just"/>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For example, a sleek, reflective glass facade can convey modernity and transparency, while natural stone can impart a sense of timelessness and luxury.</a:t>
            </a:r>
            <a:endParaRPr lang="fr-FR"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50069C9B-DE49-698D-5C6F-2DF27667A6D8}"/>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EACC4796-0F2B-F0BA-34F9-FA6270880BBE}"/>
              </a:ext>
            </a:extLst>
          </p:cNvPr>
          <p:cNvSpPr>
            <a:spLocks noGrp="1"/>
          </p:cNvSpPr>
          <p:nvPr>
            <p:ph type="sldNum" sz="quarter" idx="12"/>
          </p:nvPr>
        </p:nvSpPr>
        <p:spPr/>
        <p:txBody>
          <a:bodyPr/>
          <a:lstStyle/>
          <a:p>
            <a:fld id="{312CC964-A50B-4C29-B4E4-2C30BB34CCF3}" type="slidenum">
              <a:rPr lang="en-US" smtClean="0"/>
              <a:t>24</a:t>
            </a:fld>
            <a:endParaRPr lang="en-US" dirty="0"/>
          </a:p>
        </p:txBody>
      </p:sp>
      <p:pic>
        <p:nvPicPr>
          <p:cNvPr id="7" name="Picture Placeholder 6">
            <a:extLst>
              <a:ext uri="{FF2B5EF4-FFF2-40B4-BE49-F238E27FC236}">
                <a16:creationId xmlns:a16="http://schemas.microsoft.com/office/drawing/2014/main" id="{6CF7E339-05A3-4C4A-2B37-1D9108B8BD5E}"/>
              </a:ext>
            </a:extLst>
          </p:cNvPr>
          <p:cNvPicPr>
            <a:picLocks noGrp="1" noChangeAspect="1"/>
          </p:cNvPicPr>
          <p:nvPr>
            <p:ph type="pic" idx="1"/>
          </p:nvPr>
        </p:nvPicPr>
        <p:blipFill>
          <a:blip r:embed="rId2"/>
          <a:srcRect l="14381" r="14381"/>
          <a:stretch>
            <a:fillRect/>
          </a:stretch>
        </p:blipFill>
        <p:spPr>
          <a:xfrm>
            <a:off x="5183188" y="987425"/>
            <a:ext cx="6172200" cy="4873625"/>
          </a:xfrm>
          <a:prstGeom prst="rect">
            <a:avLst/>
          </a:prstGeom>
        </p:spPr>
      </p:pic>
    </p:spTree>
    <p:extLst>
      <p:ext uri="{BB962C8B-B14F-4D97-AF65-F5344CB8AC3E}">
        <p14:creationId xmlns:p14="http://schemas.microsoft.com/office/powerpoint/2010/main" val="1844978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CE0FA7-D5C1-5F05-8BFE-5D66A9B87218}"/>
              </a:ext>
            </a:extLst>
          </p:cNvPr>
          <p:cNvPicPr>
            <a:picLocks noChangeAspect="1"/>
          </p:cNvPicPr>
          <p:nvPr/>
        </p:nvPicPr>
        <p:blipFill>
          <a:blip r:embed="rId2"/>
          <a:stretch>
            <a:fillRect/>
          </a:stretch>
        </p:blipFill>
        <p:spPr>
          <a:xfrm>
            <a:off x="1647825" y="11981"/>
            <a:ext cx="8896350" cy="6846019"/>
          </a:xfrm>
          <a:prstGeom prst="rect">
            <a:avLst/>
          </a:prstGeom>
        </p:spPr>
      </p:pic>
    </p:spTree>
    <p:extLst>
      <p:ext uri="{BB962C8B-B14F-4D97-AF65-F5344CB8AC3E}">
        <p14:creationId xmlns:p14="http://schemas.microsoft.com/office/powerpoint/2010/main" val="967641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raitement des façades : 4 étapes pour une façade au top | Saint Gobain">
            <a:extLst>
              <a:ext uri="{FF2B5EF4-FFF2-40B4-BE49-F238E27FC236}">
                <a16:creationId xmlns:a16="http://schemas.microsoft.com/office/drawing/2014/main" id="{7F9B7F1B-7FA3-2714-FE82-2CCDAC0192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97" y="111760"/>
            <a:ext cx="12165303" cy="6634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551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Pourquoi passer par un professionnel pour nettoyer sa façade et toiture">
            <a:extLst>
              <a:ext uri="{FF2B5EF4-FFF2-40B4-BE49-F238E27FC236}">
                <a16:creationId xmlns:a16="http://schemas.microsoft.com/office/drawing/2014/main" id="{56851383-62A0-2B6D-43A8-2DD07DB779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675" y="0"/>
            <a:ext cx="10279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0347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A6234F-2E59-A765-2416-A3C8F32E48D2}"/>
              </a:ext>
            </a:extLst>
          </p:cNvPr>
          <p:cNvPicPr>
            <a:picLocks noChangeAspect="1"/>
          </p:cNvPicPr>
          <p:nvPr/>
        </p:nvPicPr>
        <p:blipFill>
          <a:blip r:embed="rId3"/>
          <a:stretch>
            <a:fillRect/>
          </a:stretch>
        </p:blipFill>
        <p:spPr>
          <a:xfrm>
            <a:off x="0" y="0"/>
            <a:ext cx="6844251" cy="4554538"/>
          </a:xfrm>
          <a:prstGeom prst="rect">
            <a:avLst/>
          </a:prstGeom>
        </p:spPr>
      </p:pic>
      <p:pic>
        <p:nvPicPr>
          <p:cNvPr id="3" name="Picture 2">
            <a:extLst>
              <a:ext uri="{FF2B5EF4-FFF2-40B4-BE49-F238E27FC236}">
                <a16:creationId xmlns:a16="http://schemas.microsoft.com/office/drawing/2014/main" id="{F4A73679-3838-E885-DD32-B5EAEAA76CAD}"/>
              </a:ext>
            </a:extLst>
          </p:cNvPr>
          <p:cNvPicPr>
            <a:picLocks noChangeAspect="1"/>
          </p:cNvPicPr>
          <p:nvPr/>
        </p:nvPicPr>
        <p:blipFill>
          <a:blip r:embed="rId4"/>
          <a:stretch>
            <a:fillRect/>
          </a:stretch>
        </p:blipFill>
        <p:spPr>
          <a:xfrm>
            <a:off x="0" y="3827985"/>
            <a:ext cx="7074535" cy="3040809"/>
          </a:xfrm>
          <a:prstGeom prst="rect">
            <a:avLst/>
          </a:prstGeom>
        </p:spPr>
      </p:pic>
      <p:pic>
        <p:nvPicPr>
          <p:cNvPr id="4" name="Picture 3">
            <a:extLst>
              <a:ext uri="{FF2B5EF4-FFF2-40B4-BE49-F238E27FC236}">
                <a16:creationId xmlns:a16="http://schemas.microsoft.com/office/drawing/2014/main" id="{C59AD163-F55A-912E-01AE-1A231D08C8BF}"/>
              </a:ext>
            </a:extLst>
          </p:cNvPr>
          <p:cNvPicPr>
            <a:picLocks noChangeAspect="1"/>
          </p:cNvPicPr>
          <p:nvPr/>
        </p:nvPicPr>
        <p:blipFill>
          <a:blip r:embed="rId5"/>
          <a:stretch>
            <a:fillRect/>
          </a:stretch>
        </p:blipFill>
        <p:spPr>
          <a:xfrm>
            <a:off x="1637512" y="0"/>
            <a:ext cx="10554488" cy="6868794"/>
          </a:xfrm>
          <a:prstGeom prst="rect">
            <a:avLst/>
          </a:prstGeom>
        </p:spPr>
      </p:pic>
    </p:spTree>
    <p:extLst>
      <p:ext uri="{BB962C8B-B14F-4D97-AF65-F5344CB8AC3E}">
        <p14:creationId xmlns:p14="http://schemas.microsoft.com/office/powerpoint/2010/main" val="34560043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BA16CF-91ED-74CF-00EF-8868E6698BF4}"/>
              </a:ext>
            </a:extLst>
          </p:cNvPr>
          <p:cNvPicPr>
            <a:picLocks noChangeAspect="1"/>
          </p:cNvPicPr>
          <p:nvPr/>
        </p:nvPicPr>
        <p:blipFill>
          <a:blip r:embed="rId2"/>
          <a:stretch>
            <a:fillRect/>
          </a:stretch>
        </p:blipFill>
        <p:spPr>
          <a:xfrm>
            <a:off x="2174240" y="0"/>
            <a:ext cx="12194140" cy="6858000"/>
          </a:xfrm>
          <a:prstGeom prst="rect">
            <a:avLst/>
          </a:prstGeom>
        </p:spPr>
      </p:pic>
      <p:pic>
        <p:nvPicPr>
          <p:cNvPr id="3" name="Picture 2">
            <a:extLst>
              <a:ext uri="{FF2B5EF4-FFF2-40B4-BE49-F238E27FC236}">
                <a16:creationId xmlns:a16="http://schemas.microsoft.com/office/drawing/2014/main" id="{F2E61A7D-AFCE-9107-3E88-5C929CE6F81C}"/>
              </a:ext>
            </a:extLst>
          </p:cNvPr>
          <p:cNvPicPr>
            <a:picLocks noChangeAspect="1"/>
          </p:cNvPicPr>
          <p:nvPr/>
        </p:nvPicPr>
        <p:blipFill>
          <a:blip r:embed="rId3"/>
          <a:stretch>
            <a:fillRect/>
          </a:stretch>
        </p:blipFill>
        <p:spPr>
          <a:xfrm>
            <a:off x="-3059784" y="0"/>
            <a:ext cx="9155784" cy="6858000"/>
          </a:xfrm>
          <a:prstGeom prst="rect">
            <a:avLst/>
          </a:prstGeom>
        </p:spPr>
      </p:pic>
    </p:spTree>
    <p:extLst>
      <p:ext uri="{BB962C8B-B14F-4D97-AF65-F5344CB8AC3E}">
        <p14:creationId xmlns:p14="http://schemas.microsoft.com/office/powerpoint/2010/main" val="20348745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3F5142-ED6D-CA6E-303C-69DD34D9F9E5}"/>
              </a:ext>
            </a:extLst>
          </p:cNvPr>
          <p:cNvPicPr>
            <a:picLocks noChangeAspect="1"/>
          </p:cNvPicPr>
          <p:nvPr/>
        </p:nvPicPr>
        <p:blipFill>
          <a:blip r:embed="rId2"/>
          <a:stretch>
            <a:fillRect/>
          </a:stretch>
        </p:blipFill>
        <p:spPr>
          <a:xfrm>
            <a:off x="0" y="0"/>
            <a:ext cx="4574232" cy="6858000"/>
          </a:xfrm>
          <a:prstGeom prst="rect">
            <a:avLst/>
          </a:prstGeom>
        </p:spPr>
      </p:pic>
      <p:pic>
        <p:nvPicPr>
          <p:cNvPr id="3" name="Picture 2">
            <a:extLst>
              <a:ext uri="{FF2B5EF4-FFF2-40B4-BE49-F238E27FC236}">
                <a16:creationId xmlns:a16="http://schemas.microsoft.com/office/drawing/2014/main" id="{712C55F5-ED7D-7E57-EAA7-81EF78D5F6D5}"/>
              </a:ext>
            </a:extLst>
          </p:cNvPr>
          <p:cNvPicPr>
            <a:picLocks noChangeAspect="1"/>
          </p:cNvPicPr>
          <p:nvPr/>
        </p:nvPicPr>
        <p:blipFill>
          <a:blip r:embed="rId3"/>
          <a:stretch>
            <a:fillRect/>
          </a:stretch>
        </p:blipFill>
        <p:spPr>
          <a:xfrm>
            <a:off x="4574232" y="12292"/>
            <a:ext cx="7617768" cy="7651776"/>
          </a:xfrm>
          <a:prstGeom prst="rect">
            <a:avLst/>
          </a:prstGeom>
        </p:spPr>
      </p:pic>
      <p:pic>
        <p:nvPicPr>
          <p:cNvPr id="4" name="Picture 3">
            <a:extLst>
              <a:ext uri="{FF2B5EF4-FFF2-40B4-BE49-F238E27FC236}">
                <a16:creationId xmlns:a16="http://schemas.microsoft.com/office/drawing/2014/main" id="{BFF7B612-7D83-CBB3-21A9-280CFDC8B285}"/>
              </a:ext>
            </a:extLst>
          </p:cNvPr>
          <p:cNvPicPr>
            <a:picLocks noChangeAspect="1"/>
          </p:cNvPicPr>
          <p:nvPr/>
        </p:nvPicPr>
        <p:blipFill>
          <a:blip r:embed="rId4"/>
          <a:stretch>
            <a:fillRect/>
          </a:stretch>
        </p:blipFill>
        <p:spPr>
          <a:xfrm>
            <a:off x="0" y="4383323"/>
            <a:ext cx="3735361" cy="2474677"/>
          </a:xfrm>
          <a:prstGeom prst="rect">
            <a:avLst/>
          </a:prstGeom>
        </p:spPr>
      </p:pic>
    </p:spTree>
    <p:extLst>
      <p:ext uri="{BB962C8B-B14F-4D97-AF65-F5344CB8AC3E}">
        <p14:creationId xmlns:p14="http://schemas.microsoft.com/office/powerpoint/2010/main" val="29142206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39D730-33C9-81D6-E9B3-638B8FFBBE06}"/>
              </a:ext>
            </a:extLst>
          </p:cNvPr>
          <p:cNvPicPr>
            <a:picLocks noChangeAspect="1"/>
          </p:cNvPicPr>
          <p:nvPr/>
        </p:nvPicPr>
        <p:blipFill>
          <a:blip r:embed="rId3"/>
          <a:stretch>
            <a:fillRect/>
          </a:stretch>
        </p:blipFill>
        <p:spPr>
          <a:xfrm>
            <a:off x="0" y="0"/>
            <a:ext cx="6167436" cy="4619624"/>
          </a:xfrm>
          <a:prstGeom prst="rect">
            <a:avLst/>
          </a:prstGeom>
        </p:spPr>
      </p:pic>
      <p:pic>
        <p:nvPicPr>
          <p:cNvPr id="3" name="Picture 2">
            <a:extLst>
              <a:ext uri="{FF2B5EF4-FFF2-40B4-BE49-F238E27FC236}">
                <a16:creationId xmlns:a16="http://schemas.microsoft.com/office/drawing/2014/main" id="{B588C40D-C259-09CC-6C83-A07FF55BCD7F}"/>
              </a:ext>
            </a:extLst>
          </p:cNvPr>
          <p:cNvPicPr>
            <a:picLocks noChangeAspect="1"/>
          </p:cNvPicPr>
          <p:nvPr/>
        </p:nvPicPr>
        <p:blipFill>
          <a:blip r:embed="rId4"/>
          <a:stretch>
            <a:fillRect/>
          </a:stretch>
        </p:blipFill>
        <p:spPr>
          <a:xfrm>
            <a:off x="2997607" y="1"/>
            <a:ext cx="9194393" cy="6858000"/>
          </a:xfrm>
          <a:prstGeom prst="rect">
            <a:avLst/>
          </a:prstGeom>
        </p:spPr>
      </p:pic>
      <p:pic>
        <p:nvPicPr>
          <p:cNvPr id="4" name="Picture 3">
            <a:extLst>
              <a:ext uri="{FF2B5EF4-FFF2-40B4-BE49-F238E27FC236}">
                <a16:creationId xmlns:a16="http://schemas.microsoft.com/office/drawing/2014/main" id="{75063161-B670-CEF4-FA09-EEEE68F46290}"/>
              </a:ext>
            </a:extLst>
          </p:cNvPr>
          <p:cNvPicPr>
            <a:picLocks noChangeAspect="1"/>
          </p:cNvPicPr>
          <p:nvPr/>
        </p:nvPicPr>
        <p:blipFill>
          <a:blip r:embed="rId5"/>
          <a:stretch>
            <a:fillRect/>
          </a:stretch>
        </p:blipFill>
        <p:spPr>
          <a:xfrm>
            <a:off x="0" y="4619625"/>
            <a:ext cx="3333750" cy="2238375"/>
          </a:xfrm>
          <a:prstGeom prst="rect">
            <a:avLst/>
          </a:prstGeom>
        </p:spPr>
      </p:pic>
    </p:spTree>
    <p:extLst>
      <p:ext uri="{BB962C8B-B14F-4D97-AF65-F5344CB8AC3E}">
        <p14:creationId xmlns:p14="http://schemas.microsoft.com/office/powerpoint/2010/main" val="3335113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Rénover sa façade de maison : ce qu'il faut savoir - Côté Maison">
            <a:extLst>
              <a:ext uri="{FF2B5EF4-FFF2-40B4-BE49-F238E27FC236}">
                <a16:creationId xmlns:a16="http://schemas.microsoft.com/office/drawing/2014/main" id="{6C9932BA-EFEF-F61C-C57F-7BB13807E6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077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47903-2B03-46FE-8343-B44A416132BF}"/>
              </a:ext>
            </a:extLst>
          </p:cNvPr>
          <p:cNvSpPr>
            <a:spLocks noGrp="1"/>
          </p:cNvSpPr>
          <p:nvPr>
            <p:ph type="title"/>
          </p:nvPr>
        </p:nvSpPr>
        <p:spPr>
          <a:xfrm>
            <a:off x="839788" y="-237201"/>
            <a:ext cx="3932237" cy="1429304"/>
          </a:xfrm>
        </p:spPr>
        <p:txBody>
          <a:bodyPr/>
          <a:lstStyle/>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4. Texture</a:t>
            </a:r>
            <a:endParaRPr lang="en-US" dirty="0"/>
          </a:p>
        </p:txBody>
      </p:sp>
      <p:sp>
        <p:nvSpPr>
          <p:cNvPr id="4" name="Text Placeholder 3">
            <a:extLst>
              <a:ext uri="{FF2B5EF4-FFF2-40B4-BE49-F238E27FC236}">
                <a16:creationId xmlns:a16="http://schemas.microsoft.com/office/drawing/2014/main" id="{DB78CB8F-59C4-BEAD-E745-6374F22E0009}"/>
              </a:ext>
            </a:extLst>
          </p:cNvPr>
          <p:cNvSpPr>
            <a:spLocks noGrp="1"/>
          </p:cNvSpPr>
          <p:nvPr>
            <p:ph type="body" sz="half" idx="2"/>
          </p:nvPr>
        </p:nvSpPr>
        <p:spPr>
          <a:xfrm>
            <a:off x="274710" y="1192103"/>
            <a:ext cx="4497315" cy="5206775"/>
          </a:xfrm>
        </p:spPr>
        <p:txBody>
          <a:bodyPr>
            <a:normAutofit/>
          </a:bodyPr>
          <a:lstStyle/>
          <a:p>
            <a:pPr algn="just"/>
            <a:r>
              <a:rPr lang="en-US"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Texture adds depth and tactility to surfaces. </a:t>
            </a:r>
          </a:p>
          <a:p>
            <a:pPr algn="just"/>
            <a:r>
              <a:rPr lang="en-US" sz="2800" kern="100" dirty="0">
                <a:solidFill>
                  <a:schemeClr val="tx1"/>
                </a:solidFill>
                <a:latin typeface="Calibri" panose="020F0502020204030204" pitchFamily="34" charset="0"/>
                <a:ea typeface="Calibri" panose="020F0502020204030204" pitchFamily="34" charset="0"/>
                <a:cs typeface="Arial" panose="020B0604020202020204" pitchFamily="34" charset="0"/>
              </a:rPr>
              <a:t>   </a:t>
            </a:r>
            <a:r>
              <a:rPr lang="en-US"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It can be visual or tactile. </a:t>
            </a:r>
          </a:p>
          <a:p>
            <a:pPr algn="just"/>
            <a:r>
              <a:rPr lang="en-US"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 rough, textured facade might create a sense of authenticity and connection with nature, while a smooth, polished surface can be associated with sophistication and cleanliness.</a:t>
            </a:r>
            <a:endParaRPr lang="fr-FR"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F1E5F33F-9849-8E3B-671E-B86651432533}"/>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9778CE9C-0337-0127-6689-865E4815C1D6}"/>
              </a:ext>
            </a:extLst>
          </p:cNvPr>
          <p:cNvSpPr>
            <a:spLocks noGrp="1"/>
          </p:cNvSpPr>
          <p:nvPr>
            <p:ph type="sldNum" sz="quarter" idx="12"/>
          </p:nvPr>
        </p:nvSpPr>
        <p:spPr/>
        <p:txBody>
          <a:bodyPr/>
          <a:lstStyle/>
          <a:p>
            <a:fld id="{312CC964-A50B-4C29-B4E4-2C30BB34CCF3}" type="slidenum">
              <a:rPr lang="en-US" smtClean="0"/>
              <a:t>33</a:t>
            </a:fld>
            <a:endParaRPr lang="en-US" dirty="0"/>
          </a:p>
        </p:txBody>
      </p:sp>
      <p:pic>
        <p:nvPicPr>
          <p:cNvPr id="7" name="Picture Placeholder 6">
            <a:extLst>
              <a:ext uri="{FF2B5EF4-FFF2-40B4-BE49-F238E27FC236}">
                <a16:creationId xmlns:a16="http://schemas.microsoft.com/office/drawing/2014/main" id="{9E103777-80E8-6820-1E0E-8FF9E370372C}"/>
              </a:ext>
            </a:extLst>
          </p:cNvPr>
          <p:cNvPicPr>
            <a:picLocks noGrp="1" noChangeAspect="1"/>
          </p:cNvPicPr>
          <p:nvPr>
            <p:ph type="pic" idx="1"/>
          </p:nvPr>
        </p:nvPicPr>
        <p:blipFill>
          <a:blip r:embed="rId2"/>
          <a:srcRect l="7699" r="7699"/>
          <a:stretch>
            <a:fillRect/>
          </a:stretch>
        </p:blipFill>
        <p:spPr>
          <a:xfrm>
            <a:off x="5183188" y="987425"/>
            <a:ext cx="6172200" cy="4873625"/>
          </a:xfrm>
          <a:prstGeom prst="rect">
            <a:avLst/>
          </a:prstGeom>
        </p:spPr>
      </p:pic>
    </p:spTree>
    <p:extLst>
      <p:ext uri="{BB962C8B-B14F-4D97-AF65-F5344CB8AC3E}">
        <p14:creationId xmlns:p14="http://schemas.microsoft.com/office/powerpoint/2010/main" val="4023404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2E953C3F-5E05-BAA7-C7D1-BF6DAC7D3C1E}"/>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602BCFF1-21CC-6967-5B3B-197B3D08435A}"/>
              </a:ext>
            </a:extLst>
          </p:cNvPr>
          <p:cNvSpPr>
            <a:spLocks noGrp="1"/>
          </p:cNvSpPr>
          <p:nvPr>
            <p:ph type="sldNum" sz="quarter" idx="12"/>
          </p:nvPr>
        </p:nvSpPr>
        <p:spPr/>
        <p:txBody>
          <a:bodyPr/>
          <a:lstStyle/>
          <a:p>
            <a:fld id="{312CC964-A50B-4C29-B4E4-2C30BB34CCF3}" type="slidenum">
              <a:rPr lang="en-US" smtClean="0"/>
              <a:t>34</a:t>
            </a:fld>
            <a:endParaRPr lang="en-US" dirty="0"/>
          </a:p>
        </p:txBody>
      </p:sp>
      <p:pic>
        <p:nvPicPr>
          <p:cNvPr id="7" name="Picture 6">
            <a:extLst>
              <a:ext uri="{FF2B5EF4-FFF2-40B4-BE49-F238E27FC236}">
                <a16:creationId xmlns:a16="http://schemas.microsoft.com/office/drawing/2014/main" id="{5331EF99-3656-29E4-5D9D-710DB905AB46}"/>
              </a:ext>
            </a:extLst>
          </p:cNvPr>
          <p:cNvPicPr>
            <a:picLocks noChangeAspect="1"/>
          </p:cNvPicPr>
          <p:nvPr/>
        </p:nvPicPr>
        <p:blipFill>
          <a:blip r:embed="rId2"/>
          <a:stretch>
            <a:fillRect/>
          </a:stretch>
        </p:blipFill>
        <p:spPr>
          <a:xfrm>
            <a:off x="1151306" y="0"/>
            <a:ext cx="10266049" cy="6858000"/>
          </a:xfrm>
          <a:prstGeom prst="rect">
            <a:avLst/>
          </a:prstGeom>
        </p:spPr>
      </p:pic>
    </p:spTree>
    <p:extLst>
      <p:ext uri="{BB962C8B-B14F-4D97-AF65-F5344CB8AC3E}">
        <p14:creationId xmlns:p14="http://schemas.microsoft.com/office/powerpoint/2010/main" val="11232968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8 Fantastic Permeable Facades | ArchDaily">
            <a:extLst>
              <a:ext uri="{FF2B5EF4-FFF2-40B4-BE49-F238E27FC236}">
                <a16:creationId xmlns:a16="http://schemas.microsoft.com/office/drawing/2014/main" id="{4C319B04-AF14-2A5B-8505-7773E9F6ED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815" y="0"/>
            <a:ext cx="456565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raje arquitectura creates perforated façade for elongated family house to  play with natural light">
            <a:extLst>
              <a:ext uri="{FF2B5EF4-FFF2-40B4-BE49-F238E27FC236}">
                <a16:creationId xmlns:a16="http://schemas.microsoft.com/office/drawing/2014/main" id="{DE0A863F-CDA3-187F-9DD8-E7DD364F7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333" y="0"/>
            <a:ext cx="45751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5678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3F7C896-51F3-B9C6-4E40-317397FA09BA}"/>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7FDB3F48-1422-E5BB-D8EB-F7604B5E058B}"/>
              </a:ext>
            </a:extLst>
          </p:cNvPr>
          <p:cNvSpPr>
            <a:spLocks noGrp="1"/>
          </p:cNvSpPr>
          <p:nvPr>
            <p:ph type="sldNum" sz="quarter" idx="12"/>
          </p:nvPr>
        </p:nvSpPr>
        <p:spPr/>
        <p:txBody>
          <a:bodyPr/>
          <a:lstStyle/>
          <a:p>
            <a:fld id="{312CC964-A50B-4C29-B4E4-2C30BB34CCF3}" type="slidenum">
              <a:rPr lang="en-US" smtClean="0"/>
              <a:t>36</a:t>
            </a:fld>
            <a:endParaRPr lang="en-US" dirty="0"/>
          </a:p>
        </p:txBody>
      </p:sp>
      <p:pic>
        <p:nvPicPr>
          <p:cNvPr id="4" name="Picture 3">
            <a:extLst>
              <a:ext uri="{FF2B5EF4-FFF2-40B4-BE49-F238E27FC236}">
                <a16:creationId xmlns:a16="http://schemas.microsoft.com/office/drawing/2014/main" id="{E48CAEE5-FDF1-D979-6233-3C84DF272C5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08388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4 critères pour savoir si sa façade est en mauvais état | Saint Gobain">
            <a:extLst>
              <a:ext uri="{FF2B5EF4-FFF2-40B4-BE49-F238E27FC236}">
                <a16:creationId xmlns:a16="http://schemas.microsoft.com/office/drawing/2014/main" id="{B3B92962-F2DC-58E9-0A4F-26E3A7851D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579" y="0"/>
            <a:ext cx="1257516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5824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Ravaler une façade - PagesJaunes">
            <a:extLst>
              <a:ext uri="{FF2B5EF4-FFF2-40B4-BE49-F238E27FC236}">
                <a16:creationId xmlns:a16="http://schemas.microsoft.com/office/drawing/2014/main" id="{A2975469-FBEE-F096-FBBD-1B7A666328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038" y="1"/>
            <a:ext cx="109659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0992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8AF4F7E-3822-7AD5-4952-31CB2BD73B9A}"/>
              </a:ext>
            </a:extLst>
          </p:cNvPr>
          <p:cNvPicPr>
            <a:picLocks noChangeAspect="1"/>
          </p:cNvPicPr>
          <p:nvPr/>
        </p:nvPicPr>
        <p:blipFill>
          <a:blip r:embed="rId2"/>
          <a:stretch>
            <a:fillRect/>
          </a:stretch>
        </p:blipFill>
        <p:spPr>
          <a:xfrm>
            <a:off x="101600" y="96520"/>
            <a:ext cx="2857500" cy="1600200"/>
          </a:xfrm>
          <a:prstGeom prst="rect">
            <a:avLst/>
          </a:prstGeom>
        </p:spPr>
      </p:pic>
      <p:pic>
        <p:nvPicPr>
          <p:cNvPr id="3" name="Picture 2">
            <a:extLst>
              <a:ext uri="{FF2B5EF4-FFF2-40B4-BE49-F238E27FC236}">
                <a16:creationId xmlns:a16="http://schemas.microsoft.com/office/drawing/2014/main" id="{14BDB944-9C58-E924-3E43-721DDB0734E9}"/>
              </a:ext>
            </a:extLst>
          </p:cNvPr>
          <p:cNvPicPr>
            <a:picLocks noChangeAspect="1"/>
          </p:cNvPicPr>
          <p:nvPr/>
        </p:nvPicPr>
        <p:blipFill>
          <a:blip r:embed="rId3"/>
          <a:stretch>
            <a:fillRect/>
          </a:stretch>
        </p:blipFill>
        <p:spPr>
          <a:xfrm>
            <a:off x="3253105" y="0"/>
            <a:ext cx="2619375" cy="1743075"/>
          </a:xfrm>
          <a:prstGeom prst="rect">
            <a:avLst/>
          </a:prstGeom>
        </p:spPr>
      </p:pic>
      <p:pic>
        <p:nvPicPr>
          <p:cNvPr id="4" name="Picture 3">
            <a:extLst>
              <a:ext uri="{FF2B5EF4-FFF2-40B4-BE49-F238E27FC236}">
                <a16:creationId xmlns:a16="http://schemas.microsoft.com/office/drawing/2014/main" id="{067325F3-D6BC-5C92-1526-3BA8C9ACADFB}"/>
              </a:ext>
            </a:extLst>
          </p:cNvPr>
          <p:cNvPicPr>
            <a:picLocks noChangeAspect="1"/>
          </p:cNvPicPr>
          <p:nvPr/>
        </p:nvPicPr>
        <p:blipFill>
          <a:blip r:embed="rId4"/>
          <a:stretch>
            <a:fillRect/>
          </a:stretch>
        </p:blipFill>
        <p:spPr>
          <a:xfrm>
            <a:off x="134296" y="2058239"/>
            <a:ext cx="2778426" cy="1848916"/>
          </a:xfrm>
          <a:prstGeom prst="rect">
            <a:avLst/>
          </a:prstGeom>
        </p:spPr>
      </p:pic>
      <p:pic>
        <p:nvPicPr>
          <p:cNvPr id="5" name="Picture 4">
            <a:extLst>
              <a:ext uri="{FF2B5EF4-FFF2-40B4-BE49-F238E27FC236}">
                <a16:creationId xmlns:a16="http://schemas.microsoft.com/office/drawing/2014/main" id="{A1F20DBA-954E-1D56-E5D4-67E6DACA304C}"/>
              </a:ext>
            </a:extLst>
          </p:cNvPr>
          <p:cNvPicPr>
            <a:picLocks noChangeAspect="1"/>
          </p:cNvPicPr>
          <p:nvPr/>
        </p:nvPicPr>
        <p:blipFill>
          <a:blip r:embed="rId5"/>
          <a:stretch>
            <a:fillRect/>
          </a:stretch>
        </p:blipFill>
        <p:spPr>
          <a:xfrm>
            <a:off x="8900166" y="132081"/>
            <a:ext cx="1847850" cy="2476500"/>
          </a:xfrm>
          <a:prstGeom prst="rect">
            <a:avLst/>
          </a:prstGeom>
        </p:spPr>
      </p:pic>
      <p:pic>
        <p:nvPicPr>
          <p:cNvPr id="6" name="Picture 5">
            <a:extLst>
              <a:ext uri="{FF2B5EF4-FFF2-40B4-BE49-F238E27FC236}">
                <a16:creationId xmlns:a16="http://schemas.microsoft.com/office/drawing/2014/main" id="{BE4156DE-5168-534D-12EC-F0C280296D8F}"/>
              </a:ext>
            </a:extLst>
          </p:cNvPr>
          <p:cNvPicPr>
            <a:picLocks noChangeAspect="1"/>
          </p:cNvPicPr>
          <p:nvPr/>
        </p:nvPicPr>
        <p:blipFill>
          <a:blip r:embed="rId6"/>
          <a:stretch>
            <a:fillRect/>
          </a:stretch>
        </p:blipFill>
        <p:spPr>
          <a:xfrm>
            <a:off x="6175343" y="739109"/>
            <a:ext cx="2133600" cy="2133600"/>
          </a:xfrm>
          <a:prstGeom prst="rect">
            <a:avLst/>
          </a:prstGeom>
        </p:spPr>
      </p:pic>
      <p:pic>
        <p:nvPicPr>
          <p:cNvPr id="7" name="Picture 6">
            <a:extLst>
              <a:ext uri="{FF2B5EF4-FFF2-40B4-BE49-F238E27FC236}">
                <a16:creationId xmlns:a16="http://schemas.microsoft.com/office/drawing/2014/main" id="{A51D47D2-19CD-1C8F-27FE-5995FBC1778A}"/>
              </a:ext>
            </a:extLst>
          </p:cNvPr>
          <p:cNvPicPr>
            <a:picLocks noChangeAspect="1"/>
          </p:cNvPicPr>
          <p:nvPr/>
        </p:nvPicPr>
        <p:blipFill>
          <a:blip r:embed="rId7"/>
          <a:stretch>
            <a:fillRect/>
          </a:stretch>
        </p:blipFill>
        <p:spPr>
          <a:xfrm>
            <a:off x="8517410" y="4124959"/>
            <a:ext cx="4080989" cy="2720659"/>
          </a:xfrm>
          <a:prstGeom prst="rect">
            <a:avLst/>
          </a:prstGeom>
        </p:spPr>
      </p:pic>
      <p:pic>
        <p:nvPicPr>
          <p:cNvPr id="8" name="Picture 7">
            <a:extLst>
              <a:ext uri="{FF2B5EF4-FFF2-40B4-BE49-F238E27FC236}">
                <a16:creationId xmlns:a16="http://schemas.microsoft.com/office/drawing/2014/main" id="{A3D9C027-A3C6-500C-1F3B-59738CD7CAF3}"/>
              </a:ext>
            </a:extLst>
          </p:cNvPr>
          <p:cNvPicPr>
            <a:picLocks noChangeAspect="1"/>
          </p:cNvPicPr>
          <p:nvPr/>
        </p:nvPicPr>
        <p:blipFill>
          <a:blip r:embed="rId8"/>
          <a:stretch>
            <a:fillRect/>
          </a:stretch>
        </p:blipFill>
        <p:spPr>
          <a:xfrm>
            <a:off x="3234345" y="2164080"/>
            <a:ext cx="2619375" cy="1743075"/>
          </a:xfrm>
          <a:prstGeom prst="rect">
            <a:avLst/>
          </a:prstGeom>
        </p:spPr>
      </p:pic>
      <p:pic>
        <p:nvPicPr>
          <p:cNvPr id="9" name="Picture 8">
            <a:extLst>
              <a:ext uri="{FF2B5EF4-FFF2-40B4-BE49-F238E27FC236}">
                <a16:creationId xmlns:a16="http://schemas.microsoft.com/office/drawing/2014/main" id="{36F089AD-B386-C5E0-B2DE-CBA75DB94BB2}"/>
              </a:ext>
            </a:extLst>
          </p:cNvPr>
          <p:cNvPicPr>
            <a:picLocks noChangeAspect="1"/>
          </p:cNvPicPr>
          <p:nvPr/>
        </p:nvPicPr>
        <p:blipFill>
          <a:blip r:embed="rId9"/>
          <a:stretch>
            <a:fillRect/>
          </a:stretch>
        </p:blipFill>
        <p:spPr>
          <a:xfrm>
            <a:off x="303306" y="4084319"/>
            <a:ext cx="4452173" cy="2636521"/>
          </a:xfrm>
          <a:prstGeom prst="rect">
            <a:avLst/>
          </a:prstGeom>
        </p:spPr>
      </p:pic>
      <p:pic>
        <p:nvPicPr>
          <p:cNvPr id="11" name="Picture 10">
            <a:extLst>
              <a:ext uri="{FF2B5EF4-FFF2-40B4-BE49-F238E27FC236}">
                <a16:creationId xmlns:a16="http://schemas.microsoft.com/office/drawing/2014/main" id="{BACAA2DD-C755-87F7-B188-BDEAE485A198}"/>
              </a:ext>
            </a:extLst>
          </p:cNvPr>
          <p:cNvPicPr>
            <a:picLocks noChangeAspect="1"/>
          </p:cNvPicPr>
          <p:nvPr/>
        </p:nvPicPr>
        <p:blipFill>
          <a:blip r:embed="rId10"/>
          <a:stretch>
            <a:fillRect/>
          </a:stretch>
        </p:blipFill>
        <p:spPr>
          <a:xfrm>
            <a:off x="4786312" y="4084319"/>
            <a:ext cx="2619375" cy="1743075"/>
          </a:xfrm>
          <a:prstGeom prst="rect">
            <a:avLst/>
          </a:prstGeom>
        </p:spPr>
      </p:pic>
      <p:pic>
        <p:nvPicPr>
          <p:cNvPr id="12" name="Picture 11">
            <a:extLst>
              <a:ext uri="{FF2B5EF4-FFF2-40B4-BE49-F238E27FC236}">
                <a16:creationId xmlns:a16="http://schemas.microsoft.com/office/drawing/2014/main" id="{F6661B0B-B6C9-09BD-01E3-B29606F9B4FB}"/>
              </a:ext>
            </a:extLst>
          </p:cNvPr>
          <p:cNvPicPr>
            <a:picLocks noChangeAspect="1"/>
          </p:cNvPicPr>
          <p:nvPr/>
        </p:nvPicPr>
        <p:blipFill>
          <a:blip r:embed="rId11"/>
          <a:stretch>
            <a:fillRect/>
          </a:stretch>
        </p:blipFill>
        <p:spPr>
          <a:xfrm>
            <a:off x="7365596" y="2773681"/>
            <a:ext cx="4740825" cy="3159760"/>
          </a:xfrm>
          <a:prstGeom prst="rect">
            <a:avLst/>
          </a:prstGeom>
        </p:spPr>
      </p:pic>
    </p:spTree>
    <p:extLst>
      <p:ext uri="{BB962C8B-B14F-4D97-AF65-F5344CB8AC3E}">
        <p14:creationId xmlns:p14="http://schemas.microsoft.com/office/powerpoint/2010/main" val="757418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8F0D4C-4A06-FC00-58DB-5BFB550E8578}"/>
              </a:ext>
            </a:extLst>
          </p:cNvPr>
          <p:cNvPicPr>
            <a:picLocks noChangeAspect="1"/>
          </p:cNvPicPr>
          <p:nvPr/>
        </p:nvPicPr>
        <p:blipFill>
          <a:blip r:embed="rId2"/>
          <a:stretch>
            <a:fillRect/>
          </a:stretch>
        </p:blipFill>
        <p:spPr>
          <a:xfrm>
            <a:off x="3232025" y="514350"/>
            <a:ext cx="3080826" cy="1920092"/>
          </a:xfrm>
          <a:prstGeom prst="rect">
            <a:avLst/>
          </a:prstGeom>
        </p:spPr>
      </p:pic>
      <p:pic>
        <p:nvPicPr>
          <p:cNvPr id="3" name="Picture 2">
            <a:extLst>
              <a:ext uri="{FF2B5EF4-FFF2-40B4-BE49-F238E27FC236}">
                <a16:creationId xmlns:a16="http://schemas.microsoft.com/office/drawing/2014/main" id="{E3885A30-369F-CC59-975F-333F4EF8CBF3}"/>
              </a:ext>
            </a:extLst>
          </p:cNvPr>
          <p:cNvPicPr>
            <a:picLocks noChangeAspect="1"/>
          </p:cNvPicPr>
          <p:nvPr/>
        </p:nvPicPr>
        <p:blipFill rotWithShape="1">
          <a:blip r:embed="rId3"/>
          <a:srcRect b="5082"/>
          <a:stretch/>
        </p:blipFill>
        <p:spPr>
          <a:xfrm>
            <a:off x="2374849" y="3396712"/>
            <a:ext cx="1978074" cy="2652395"/>
          </a:xfrm>
          <a:prstGeom prst="rect">
            <a:avLst/>
          </a:prstGeom>
        </p:spPr>
      </p:pic>
      <p:pic>
        <p:nvPicPr>
          <p:cNvPr id="4" name="Picture 3">
            <a:extLst>
              <a:ext uri="{FF2B5EF4-FFF2-40B4-BE49-F238E27FC236}">
                <a16:creationId xmlns:a16="http://schemas.microsoft.com/office/drawing/2014/main" id="{CB07690F-9FB8-A14A-023A-958F133F1E22}"/>
              </a:ext>
            </a:extLst>
          </p:cNvPr>
          <p:cNvPicPr>
            <a:picLocks noChangeAspect="1"/>
          </p:cNvPicPr>
          <p:nvPr/>
        </p:nvPicPr>
        <p:blipFill>
          <a:blip r:embed="rId4"/>
          <a:stretch>
            <a:fillRect/>
          </a:stretch>
        </p:blipFill>
        <p:spPr>
          <a:xfrm>
            <a:off x="366850" y="3429000"/>
            <a:ext cx="1856919" cy="2599687"/>
          </a:xfrm>
          <a:prstGeom prst="rect">
            <a:avLst/>
          </a:prstGeom>
        </p:spPr>
      </p:pic>
      <p:pic>
        <p:nvPicPr>
          <p:cNvPr id="5" name="Picture 4">
            <a:extLst>
              <a:ext uri="{FF2B5EF4-FFF2-40B4-BE49-F238E27FC236}">
                <a16:creationId xmlns:a16="http://schemas.microsoft.com/office/drawing/2014/main" id="{B125A900-FF1E-0514-D265-A4D75848D6B3}"/>
              </a:ext>
            </a:extLst>
          </p:cNvPr>
          <p:cNvPicPr>
            <a:picLocks noChangeAspect="1"/>
          </p:cNvPicPr>
          <p:nvPr/>
        </p:nvPicPr>
        <p:blipFill>
          <a:blip r:embed="rId5"/>
          <a:stretch>
            <a:fillRect/>
          </a:stretch>
        </p:blipFill>
        <p:spPr>
          <a:xfrm>
            <a:off x="4569776" y="3376292"/>
            <a:ext cx="1743075" cy="2619375"/>
          </a:xfrm>
          <a:prstGeom prst="rect">
            <a:avLst/>
          </a:prstGeom>
        </p:spPr>
      </p:pic>
      <p:pic>
        <p:nvPicPr>
          <p:cNvPr id="6" name="Picture 5">
            <a:extLst>
              <a:ext uri="{FF2B5EF4-FFF2-40B4-BE49-F238E27FC236}">
                <a16:creationId xmlns:a16="http://schemas.microsoft.com/office/drawing/2014/main" id="{DEE5BD89-6765-4504-392F-3A8249831061}"/>
              </a:ext>
            </a:extLst>
          </p:cNvPr>
          <p:cNvPicPr>
            <a:picLocks noChangeAspect="1"/>
          </p:cNvPicPr>
          <p:nvPr/>
        </p:nvPicPr>
        <p:blipFill>
          <a:blip r:embed="rId6"/>
          <a:stretch>
            <a:fillRect/>
          </a:stretch>
        </p:blipFill>
        <p:spPr>
          <a:xfrm>
            <a:off x="366850" y="514350"/>
            <a:ext cx="2715971" cy="2098221"/>
          </a:xfrm>
          <a:prstGeom prst="rect">
            <a:avLst/>
          </a:prstGeom>
        </p:spPr>
      </p:pic>
      <p:pic>
        <p:nvPicPr>
          <p:cNvPr id="7" name="Picture 6">
            <a:extLst>
              <a:ext uri="{FF2B5EF4-FFF2-40B4-BE49-F238E27FC236}">
                <a16:creationId xmlns:a16="http://schemas.microsoft.com/office/drawing/2014/main" id="{470CD81C-72A8-9ADD-67A2-8EDFB404F82C}"/>
              </a:ext>
            </a:extLst>
          </p:cNvPr>
          <p:cNvPicPr>
            <a:picLocks noChangeAspect="1"/>
          </p:cNvPicPr>
          <p:nvPr/>
        </p:nvPicPr>
        <p:blipFill>
          <a:blip r:embed="rId7"/>
          <a:stretch>
            <a:fillRect/>
          </a:stretch>
        </p:blipFill>
        <p:spPr>
          <a:xfrm>
            <a:off x="6529704" y="514350"/>
            <a:ext cx="5345037" cy="5514337"/>
          </a:xfrm>
          <a:prstGeom prst="rect">
            <a:avLst/>
          </a:prstGeom>
        </p:spPr>
      </p:pic>
    </p:spTree>
    <p:extLst>
      <p:ext uri="{BB962C8B-B14F-4D97-AF65-F5344CB8AC3E}">
        <p14:creationId xmlns:p14="http://schemas.microsoft.com/office/powerpoint/2010/main" val="36416867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090E78-78C1-B1F8-F582-C3C11DE18C1D}"/>
              </a:ext>
            </a:extLst>
          </p:cNvPr>
          <p:cNvPicPr>
            <a:picLocks noChangeAspect="1"/>
          </p:cNvPicPr>
          <p:nvPr/>
        </p:nvPicPr>
        <p:blipFill>
          <a:blip r:embed="rId2"/>
          <a:stretch>
            <a:fillRect/>
          </a:stretch>
        </p:blipFill>
        <p:spPr>
          <a:xfrm>
            <a:off x="341531" y="417304"/>
            <a:ext cx="4353705" cy="3261076"/>
          </a:xfrm>
          <a:prstGeom prst="rect">
            <a:avLst/>
          </a:prstGeom>
        </p:spPr>
      </p:pic>
      <p:pic>
        <p:nvPicPr>
          <p:cNvPr id="4" name="Picture 3">
            <a:extLst>
              <a:ext uri="{FF2B5EF4-FFF2-40B4-BE49-F238E27FC236}">
                <a16:creationId xmlns:a16="http://schemas.microsoft.com/office/drawing/2014/main" id="{B36137E6-7657-B6D1-0596-8E1DB3CF92F2}"/>
              </a:ext>
            </a:extLst>
          </p:cNvPr>
          <p:cNvPicPr>
            <a:picLocks noChangeAspect="1"/>
          </p:cNvPicPr>
          <p:nvPr/>
        </p:nvPicPr>
        <p:blipFill>
          <a:blip r:embed="rId3"/>
          <a:stretch>
            <a:fillRect/>
          </a:stretch>
        </p:blipFill>
        <p:spPr>
          <a:xfrm>
            <a:off x="4959347" y="1131959"/>
            <a:ext cx="6891122" cy="4594081"/>
          </a:xfrm>
          <a:prstGeom prst="rect">
            <a:avLst/>
          </a:prstGeom>
        </p:spPr>
      </p:pic>
      <p:pic>
        <p:nvPicPr>
          <p:cNvPr id="5" name="Picture 4">
            <a:extLst>
              <a:ext uri="{FF2B5EF4-FFF2-40B4-BE49-F238E27FC236}">
                <a16:creationId xmlns:a16="http://schemas.microsoft.com/office/drawing/2014/main" id="{37298D59-8C29-E720-7B1D-E1CB6BA0DCD1}"/>
              </a:ext>
            </a:extLst>
          </p:cNvPr>
          <p:cNvPicPr>
            <a:picLocks noChangeAspect="1"/>
          </p:cNvPicPr>
          <p:nvPr/>
        </p:nvPicPr>
        <p:blipFill>
          <a:blip r:embed="rId4"/>
          <a:stretch>
            <a:fillRect/>
          </a:stretch>
        </p:blipFill>
        <p:spPr>
          <a:xfrm>
            <a:off x="341531" y="3744002"/>
            <a:ext cx="4348489" cy="2901846"/>
          </a:xfrm>
          <a:prstGeom prst="rect">
            <a:avLst/>
          </a:prstGeom>
        </p:spPr>
      </p:pic>
    </p:spTree>
    <p:extLst>
      <p:ext uri="{BB962C8B-B14F-4D97-AF65-F5344CB8AC3E}">
        <p14:creationId xmlns:p14="http://schemas.microsoft.com/office/powerpoint/2010/main" val="38285680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70C01A-C8D9-FDA2-789E-CFCAF0EE0F37}"/>
              </a:ext>
            </a:extLst>
          </p:cNvPr>
          <p:cNvPicPr>
            <a:picLocks noChangeAspect="1"/>
          </p:cNvPicPr>
          <p:nvPr/>
        </p:nvPicPr>
        <p:blipFill>
          <a:blip r:embed="rId2"/>
          <a:stretch>
            <a:fillRect/>
          </a:stretch>
        </p:blipFill>
        <p:spPr>
          <a:xfrm>
            <a:off x="423227" y="385070"/>
            <a:ext cx="3222453" cy="2144396"/>
          </a:xfrm>
          <a:prstGeom prst="rect">
            <a:avLst/>
          </a:prstGeom>
        </p:spPr>
      </p:pic>
      <p:pic>
        <p:nvPicPr>
          <p:cNvPr id="3" name="Picture 2">
            <a:extLst>
              <a:ext uri="{FF2B5EF4-FFF2-40B4-BE49-F238E27FC236}">
                <a16:creationId xmlns:a16="http://schemas.microsoft.com/office/drawing/2014/main" id="{36A60C1E-DA49-D108-32A5-8C33CA732AC8}"/>
              </a:ext>
            </a:extLst>
          </p:cNvPr>
          <p:cNvPicPr>
            <a:picLocks noChangeAspect="1"/>
          </p:cNvPicPr>
          <p:nvPr/>
        </p:nvPicPr>
        <p:blipFill>
          <a:blip r:embed="rId3"/>
          <a:stretch>
            <a:fillRect/>
          </a:stretch>
        </p:blipFill>
        <p:spPr>
          <a:xfrm>
            <a:off x="4755371" y="385070"/>
            <a:ext cx="2862879" cy="2144396"/>
          </a:xfrm>
          <a:prstGeom prst="rect">
            <a:avLst/>
          </a:prstGeom>
        </p:spPr>
      </p:pic>
      <p:pic>
        <p:nvPicPr>
          <p:cNvPr id="4" name="Picture 3">
            <a:extLst>
              <a:ext uri="{FF2B5EF4-FFF2-40B4-BE49-F238E27FC236}">
                <a16:creationId xmlns:a16="http://schemas.microsoft.com/office/drawing/2014/main" id="{6D7A1288-9459-356A-3D39-6A3088D681F3}"/>
              </a:ext>
            </a:extLst>
          </p:cNvPr>
          <p:cNvPicPr>
            <a:picLocks noChangeAspect="1"/>
          </p:cNvPicPr>
          <p:nvPr/>
        </p:nvPicPr>
        <p:blipFill>
          <a:blip r:embed="rId4"/>
          <a:stretch>
            <a:fillRect/>
          </a:stretch>
        </p:blipFill>
        <p:spPr>
          <a:xfrm>
            <a:off x="423227" y="2788604"/>
            <a:ext cx="5829300" cy="3886200"/>
          </a:xfrm>
          <a:prstGeom prst="rect">
            <a:avLst/>
          </a:prstGeom>
        </p:spPr>
      </p:pic>
      <p:pic>
        <p:nvPicPr>
          <p:cNvPr id="5" name="Picture 4">
            <a:extLst>
              <a:ext uri="{FF2B5EF4-FFF2-40B4-BE49-F238E27FC236}">
                <a16:creationId xmlns:a16="http://schemas.microsoft.com/office/drawing/2014/main" id="{2DC74D34-9844-2A21-2DFB-A533F6F2B697}"/>
              </a:ext>
            </a:extLst>
          </p:cNvPr>
          <p:cNvPicPr>
            <a:picLocks noChangeAspect="1"/>
          </p:cNvPicPr>
          <p:nvPr/>
        </p:nvPicPr>
        <p:blipFill>
          <a:blip r:embed="rId5"/>
          <a:stretch>
            <a:fillRect/>
          </a:stretch>
        </p:blipFill>
        <p:spPr>
          <a:xfrm>
            <a:off x="8345019" y="385070"/>
            <a:ext cx="3222455" cy="2144397"/>
          </a:xfrm>
          <a:prstGeom prst="rect">
            <a:avLst/>
          </a:prstGeom>
        </p:spPr>
      </p:pic>
      <p:pic>
        <p:nvPicPr>
          <p:cNvPr id="6" name="Picture 5">
            <a:extLst>
              <a:ext uri="{FF2B5EF4-FFF2-40B4-BE49-F238E27FC236}">
                <a16:creationId xmlns:a16="http://schemas.microsoft.com/office/drawing/2014/main" id="{33D6512B-C6E0-E82B-A009-90FC78A08A2F}"/>
              </a:ext>
            </a:extLst>
          </p:cNvPr>
          <p:cNvPicPr>
            <a:picLocks noChangeAspect="1"/>
          </p:cNvPicPr>
          <p:nvPr/>
        </p:nvPicPr>
        <p:blipFill>
          <a:blip r:embed="rId6"/>
          <a:stretch>
            <a:fillRect/>
          </a:stretch>
        </p:blipFill>
        <p:spPr>
          <a:xfrm>
            <a:off x="6385875" y="2788605"/>
            <a:ext cx="5181599" cy="3886200"/>
          </a:xfrm>
          <a:prstGeom prst="rect">
            <a:avLst/>
          </a:prstGeom>
        </p:spPr>
      </p:pic>
    </p:spTree>
    <p:extLst>
      <p:ext uri="{BB962C8B-B14F-4D97-AF65-F5344CB8AC3E}">
        <p14:creationId xmlns:p14="http://schemas.microsoft.com/office/powerpoint/2010/main" val="8326218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83099-00A8-E8B3-6546-C790FE9473CD}"/>
              </a:ext>
            </a:extLst>
          </p:cNvPr>
          <p:cNvSpPr>
            <a:spLocks noGrp="1"/>
          </p:cNvSpPr>
          <p:nvPr>
            <p:ph type="title"/>
          </p:nvPr>
        </p:nvSpPr>
        <p:spPr>
          <a:xfrm>
            <a:off x="839788" y="-327581"/>
            <a:ext cx="3932237" cy="1429304"/>
          </a:xfrm>
        </p:spPr>
        <p:txBody>
          <a:bodyPr/>
          <a:lstStyle/>
          <a:p>
            <a:r>
              <a:rPr lang="en-US" b="1" kern="100" dirty="0">
                <a:solidFill>
                  <a:schemeClr val="tx1"/>
                </a:solidFill>
                <a:latin typeface="Calibri" panose="020F0502020204030204" pitchFamily="34" charset="0"/>
                <a:ea typeface="Calibri" panose="020F0502020204030204" pitchFamily="34" charset="0"/>
                <a:cs typeface="Arial" panose="020B0604020202020204" pitchFamily="34" charset="0"/>
              </a:rPr>
              <a:t>5. Technology</a:t>
            </a:r>
            <a:endParaRPr lang="en-US" dirty="0"/>
          </a:p>
        </p:txBody>
      </p:sp>
      <p:sp>
        <p:nvSpPr>
          <p:cNvPr id="4" name="Text Placeholder 3">
            <a:extLst>
              <a:ext uri="{FF2B5EF4-FFF2-40B4-BE49-F238E27FC236}">
                <a16:creationId xmlns:a16="http://schemas.microsoft.com/office/drawing/2014/main" id="{6829793D-8EEA-F2EC-423B-3E69A3861009}"/>
              </a:ext>
            </a:extLst>
          </p:cNvPr>
          <p:cNvSpPr>
            <a:spLocks noGrp="1"/>
          </p:cNvSpPr>
          <p:nvPr>
            <p:ph type="body" sz="half" idx="2"/>
          </p:nvPr>
        </p:nvSpPr>
        <p:spPr>
          <a:xfrm>
            <a:off x="274710" y="1428750"/>
            <a:ext cx="4497315" cy="5335252"/>
          </a:xfrm>
        </p:spPr>
        <p:txBody>
          <a:bodyPr>
            <a:normAutofit/>
          </a:bodyPr>
          <a:lstStyle/>
          <a:p>
            <a:pPr algn="just"/>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Technological advancements have greatly influenced how we treat surfaces. </a:t>
            </a:r>
          </a:p>
          <a:p>
            <a:pPr algn="just"/>
            <a:r>
              <a:rPr lang="en-US" sz="2600" kern="100" dirty="0">
                <a:solidFill>
                  <a:schemeClr val="tx1"/>
                </a:solidFill>
                <a:latin typeface="Calibri" panose="020F0502020204030204" pitchFamily="34" charset="0"/>
                <a:ea typeface="Calibri" panose="020F0502020204030204" pitchFamily="34" charset="0"/>
                <a:cs typeface="Arial" panose="020B0604020202020204" pitchFamily="34" charset="0"/>
              </a:rPr>
              <a:t>    </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Innovations in materials and construction methods allow for dynamic, interactive surfaces.</a:t>
            </a:r>
          </a:p>
          <a:p>
            <a:pPr algn="just"/>
            <a:r>
              <a:rPr lang="en-US" sz="2600" kern="100" dirty="0">
                <a:solidFill>
                  <a:schemeClr val="tx1"/>
                </a:solidFill>
                <a:latin typeface="Calibri" panose="020F0502020204030204" pitchFamily="34" charset="0"/>
                <a:ea typeface="Calibri" panose="020F0502020204030204" pitchFamily="34" charset="0"/>
                <a:cs typeface="Arial" panose="020B0604020202020204" pitchFamily="34" charset="0"/>
              </a:rPr>
              <a:t> </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LED screens on facades, for instance, enable buildings to display changing visuals, interact with the environment, and convey information.</a:t>
            </a:r>
            <a:endParaRPr lang="fr-FR"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endParaRPr lang="en-US" dirty="0"/>
          </a:p>
        </p:txBody>
      </p:sp>
      <p:sp>
        <p:nvSpPr>
          <p:cNvPr id="5" name="Footer Placeholder 4">
            <a:extLst>
              <a:ext uri="{FF2B5EF4-FFF2-40B4-BE49-F238E27FC236}">
                <a16:creationId xmlns:a16="http://schemas.microsoft.com/office/drawing/2014/main" id="{872F575B-9CBF-3622-3A95-1E2C91C8978A}"/>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2C9E4FDF-277C-ECB8-1C0A-9D3F43348D28}"/>
              </a:ext>
            </a:extLst>
          </p:cNvPr>
          <p:cNvSpPr>
            <a:spLocks noGrp="1"/>
          </p:cNvSpPr>
          <p:nvPr>
            <p:ph type="sldNum" sz="quarter" idx="12"/>
          </p:nvPr>
        </p:nvSpPr>
        <p:spPr/>
        <p:txBody>
          <a:bodyPr/>
          <a:lstStyle/>
          <a:p>
            <a:fld id="{312CC964-A50B-4C29-B4E4-2C30BB34CCF3}" type="slidenum">
              <a:rPr lang="en-US" smtClean="0"/>
              <a:t>43</a:t>
            </a:fld>
            <a:endParaRPr lang="en-US" dirty="0"/>
          </a:p>
        </p:txBody>
      </p:sp>
      <p:pic>
        <p:nvPicPr>
          <p:cNvPr id="7" name="Picture 2" descr="Façades dynamiques et aluminium: une synergie gagnante">
            <a:extLst>
              <a:ext uri="{FF2B5EF4-FFF2-40B4-BE49-F238E27FC236}">
                <a16:creationId xmlns:a16="http://schemas.microsoft.com/office/drawing/2014/main" id="{A7C38DE4-0006-3198-0E3D-9CDC1772CC3A}"/>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823" r="7823"/>
          <a:stretch>
            <a:fillRect/>
          </a:stretch>
        </p:blipFill>
        <p:spPr bwMode="auto">
          <a:xfrm>
            <a:off x="5183188" y="987425"/>
            <a:ext cx="6172200"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8406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Façades dynamiques et aluminium: une synergie gagnante">
            <a:extLst>
              <a:ext uri="{FF2B5EF4-FFF2-40B4-BE49-F238E27FC236}">
                <a16:creationId xmlns:a16="http://schemas.microsoft.com/office/drawing/2014/main" id="{E6CECD1C-415F-ED8E-8639-26F7944F8F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903" y="0"/>
            <a:ext cx="1029619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4059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D5042D-AEA8-70B6-3AA4-282D004AF52F}"/>
              </a:ext>
            </a:extLst>
          </p:cNvPr>
          <p:cNvPicPr>
            <a:picLocks noChangeAspect="1"/>
          </p:cNvPicPr>
          <p:nvPr/>
        </p:nvPicPr>
        <p:blipFill>
          <a:blip r:embed="rId2"/>
          <a:stretch>
            <a:fillRect/>
          </a:stretch>
        </p:blipFill>
        <p:spPr>
          <a:xfrm>
            <a:off x="0" y="0"/>
            <a:ext cx="5135375" cy="6858000"/>
          </a:xfrm>
          <a:prstGeom prst="rect">
            <a:avLst/>
          </a:prstGeom>
        </p:spPr>
      </p:pic>
      <p:pic>
        <p:nvPicPr>
          <p:cNvPr id="2052" name="Picture 4" descr="18 Fantastic Permeable Facades | ArchDaily">
            <a:extLst>
              <a:ext uri="{FF2B5EF4-FFF2-40B4-BE49-F238E27FC236}">
                <a16:creationId xmlns:a16="http://schemas.microsoft.com/office/drawing/2014/main" id="{F210439E-8817-BD7A-B175-B972EEC23B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9DF227C-62D8-AD6D-778D-09C48992846B}"/>
              </a:ext>
            </a:extLst>
          </p:cNvPr>
          <p:cNvSpPr/>
          <p:nvPr/>
        </p:nvSpPr>
        <p:spPr>
          <a:xfrm>
            <a:off x="5391150" y="1581150"/>
            <a:ext cx="2038350" cy="133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Lightning</a:t>
            </a:r>
            <a:r>
              <a:rPr lang="en-US" dirty="0"/>
              <a:t> </a:t>
            </a:r>
          </a:p>
        </p:txBody>
      </p:sp>
    </p:spTree>
    <p:extLst>
      <p:ext uri="{BB962C8B-B14F-4D97-AF65-F5344CB8AC3E}">
        <p14:creationId xmlns:p14="http://schemas.microsoft.com/office/powerpoint/2010/main" val="31486932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89F3A4-6D42-A42F-9DCE-FACD8CFB5206}"/>
              </a:ext>
            </a:extLst>
          </p:cNvPr>
          <p:cNvPicPr>
            <a:picLocks noChangeAspect="1"/>
          </p:cNvPicPr>
          <p:nvPr/>
        </p:nvPicPr>
        <p:blipFill>
          <a:blip r:embed="rId3"/>
          <a:stretch>
            <a:fillRect/>
          </a:stretch>
        </p:blipFill>
        <p:spPr>
          <a:xfrm>
            <a:off x="0" y="0"/>
            <a:ext cx="10287000" cy="6858000"/>
          </a:xfrm>
          <a:prstGeom prst="rect">
            <a:avLst/>
          </a:prstGeom>
        </p:spPr>
      </p:pic>
      <p:pic>
        <p:nvPicPr>
          <p:cNvPr id="4" name="Picture 3">
            <a:extLst>
              <a:ext uri="{FF2B5EF4-FFF2-40B4-BE49-F238E27FC236}">
                <a16:creationId xmlns:a16="http://schemas.microsoft.com/office/drawing/2014/main" id="{CE19A9A8-DE40-804E-284A-8A2965E1D952}"/>
              </a:ext>
            </a:extLst>
          </p:cNvPr>
          <p:cNvPicPr>
            <a:picLocks noChangeAspect="1"/>
          </p:cNvPicPr>
          <p:nvPr/>
        </p:nvPicPr>
        <p:blipFill>
          <a:blip r:embed="rId4"/>
          <a:stretch>
            <a:fillRect/>
          </a:stretch>
        </p:blipFill>
        <p:spPr>
          <a:xfrm>
            <a:off x="8020050" y="4511279"/>
            <a:ext cx="4171950" cy="2346721"/>
          </a:xfrm>
          <a:prstGeom prst="rect">
            <a:avLst/>
          </a:prstGeom>
        </p:spPr>
      </p:pic>
      <p:sp>
        <p:nvSpPr>
          <p:cNvPr id="5" name="Rectangle 4">
            <a:extLst>
              <a:ext uri="{FF2B5EF4-FFF2-40B4-BE49-F238E27FC236}">
                <a16:creationId xmlns:a16="http://schemas.microsoft.com/office/drawing/2014/main" id="{17A838EB-9C87-F272-9FA1-83DD2FAE33BD}"/>
              </a:ext>
            </a:extLst>
          </p:cNvPr>
          <p:cNvSpPr/>
          <p:nvPr/>
        </p:nvSpPr>
        <p:spPr>
          <a:xfrm>
            <a:off x="10096500" y="255390"/>
            <a:ext cx="2038350" cy="133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Lightning</a:t>
            </a:r>
            <a:r>
              <a:rPr lang="en-US" dirty="0"/>
              <a:t> </a:t>
            </a:r>
          </a:p>
        </p:txBody>
      </p:sp>
    </p:spTree>
    <p:extLst>
      <p:ext uri="{BB962C8B-B14F-4D97-AF65-F5344CB8AC3E}">
        <p14:creationId xmlns:p14="http://schemas.microsoft.com/office/powerpoint/2010/main" val="42865304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899970C-A198-9D13-1DEB-89AB724F49C9}"/>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25784522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CA6388D-4E12-640E-8FDE-ED76216DA565}"/>
              </a:ext>
            </a:extLst>
          </p:cNvPr>
          <p:cNvSpPr>
            <a:spLocks noGrp="1"/>
          </p:cNvSpPr>
          <p:nvPr>
            <p:ph type="ctrTitle"/>
          </p:nvPr>
        </p:nvSpPr>
        <p:spPr>
          <a:xfrm>
            <a:off x="933450" y="1122363"/>
            <a:ext cx="9734550" cy="2387600"/>
          </a:xfrm>
        </p:spPr>
        <p:txBody>
          <a:bodyPr/>
          <a:lstStyle/>
          <a:p>
            <a:r>
              <a:rPr lang="en-US" dirty="0" err="1"/>
              <a:t>Traitement</a:t>
            </a:r>
            <a:r>
              <a:rPr lang="en-US" dirty="0"/>
              <a:t> des Surfaces et </a:t>
            </a:r>
            <a:r>
              <a:rPr lang="en-US" dirty="0" err="1"/>
              <a:t>fonction</a:t>
            </a:r>
            <a:endParaRPr lang="en-US" dirty="0"/>
          </a:p>
        </p:txBody>
      </p:sp>
      <p:sp>
        <p:nvSpPr>
          <p:cNvPr id="8" name="Subtitle 7">
            <a:extLst>
              <a:ext uri="{FF2B5EF4-FFF2-40B4-BE49-F238E27FC236}">
                <a16:creationId xmlns:a16="http://schemas.microsoft.com/office/drawing/2014/main" id="{D6ADF11E-57A8-4E79-3C8B-FB155743AB4D}"/>
              </a:ext>
            </a:extLst>
          </p:cNvPr>
          <p:cNvSpPr>
            <a:spLocks noGrp="1"/>
          </p:cNvSpPr>
          <p:nvPr>
            <p:ph type="subTitle" idx="1"/>
          </p:nvPr>
        </p:nvSpPr>
        <p:spPr/>
        <p:txBody>
          <a:bodyPr/>
          <a:lstStyle/>
          <a:p>
            <a:endParaRPr lang="en-US"/>
          </a:p>
        </p:txBody>
      </p:sp>
      <p:sp>
        <p:nvSpPr>
          <p:cNvPr id="4" name="Footer Placeholder 3">
            <a:extLst>
              <a:ext uri="{FF2B5EF4-FFF2-40B4-BE49-F238E27FC236}">
                <a16:creationId xmlns:a16="http://schemas.microsoft.com/office/drawing/2014/main" id="{72E1EE62-1577-EF50-4860-ADA74CE085F1}"/>
              </a:ext>
            </a:extLst>
          </p:cNvPr>
          <p:cNvSpPr>
            <a:spLocks noGrp="1"/>
          </p:cNvSpPr>
          <p:nvPr>
            <p:ph type="ftr" sz="quarter" idx="11"/>
          </p:nvPr>
        </p:nvSpPr>
        <p:spPr/>
        <p:txBody>
          <a:bodyPr/>
          <a:lstStyle/>
          <a:p>
            <a:r>
              <a:rPr lang="en-US"/>
              <a:t>TP1 2023-2024</a:t>
            </a:r>
            <a:endParaRPr lang="en-US" dirty="0">
              <a:solidFill>
                <a:schemeClr val="bg1"/>
              </a:solidFill>
            </a:endParaRPr>
          </a:p>
        </p:txBody>
      </p:sp>
      <p:sp>
        <p:nvSpPr>
          <p:cNvPr id="6" name="Slide Number Placeholder 5">
            <a:extLst>
              <a:ext uri="{FF2B5EF4-FFF2-40B4-BE49-F238E27FC236}">
                <a16:creationId xmlns:a16="http://schemas.microsoft.com/office/drawing/2014/main" id="{635415AB-D2FB-F88A-A4A7-36B83BBE6DD7}"/>
              </a:ext>
            </a:extLst>
          </p:cNvPr>
          <p:cNvSpPr>
            <a:spLocks noGrp="1"/>
          </p:cNvSpPr>
          <p:nvPr>
            <p:ph type="sldNum" sz="quarter" idx="12"/>
          </p:nvPr>
        </p:nvSpPr>
        <p:spPr/>
        <p:txBody>
          <a:bodyPr/>
          <a:lstStyle/>
          <a:p>
            <a:fld id="{312CC964-A50B-4C29-B4E4-2C30BB34CCF3}" type="slidenum">
              <a:rPr lang="en-US" smtClean="0"/>
              <a:t>48</a:t>
            </a:fld>
            <a:endParaRPr lang="en-US" dirty="0"/>
          </a:p>
        </p:txBody>
      </p:sp>
    </p:spTree>
    <p:extLst>
      <p:ext uri="{BB962C8B-B14F-4D97-AF65-F5344CB8AC3E}">
        <p14:creationId xmlns:p14="http://schemas.microsoft.com/office/powerpoint/2010/main" val="8203540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vêtement de sol : 12 types de revêtement à installer chez soi">
            <a:extLst>
              <a:ext uri="{FF2B5EF4-FFF2-40B4-BE49-F238E27FC236}">
                <a16:creationId xmlns:a16="http://schemas.microsoft.com/office/drawing/2014/main" id="{2B9935DE-E54C-97E0-65F9-769CFF2F33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171" y="0"/>
            <a:ext cx="1254034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FA012D3-870A-F4FB-0727-6A20C72F24F4}"/>
              </a:ext>
            </a:extLst>
          </p:cNvPr>
          <p:cNvSpPr/>
          <p:nvPr/>
        </p:nvSpPr>
        <p:spPr>
          <a:xfrm>
            <a:off x="10096500" y="255390"/>
            <a:ext cx="2038350" cy="133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err="1"/>
              <a:t>Fonction</a:t>
            </a:r>
            <a:r>
              <a:rPr lang="en-US" dirty="0"/>
              <a:t> </a:t>
            </a:r>
          </a:p>
        </p:txBody>
      </p:sp>
    </p:spTree>
    <p:extLst>
      <p:ext uri="{BB962C8B-B14F-4D97-AF65-F5344CB8AC3E}">
        <p14:creationId xmlns:p14="http://schemas.microsoft.com/office/powerpoint/2010/main" val="33505720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2347BA-0F0E-2637-65D9-17147510FC10}"/>
              </a:ext>
            </a:extLst>
          </p:cNvPr>
          <p:cNvPicPr>
            <a:picLocks noChangeAspect="1"/>
          </p:cNvPicPr>
          <p:nvPr/>
        </p:nvPicPr>
        <p:blipFill>
          <a:blip r:embed="rId2"/>
          <a:stretch>
            <a:fillRect/>
          </a:stretch>
        </p:blipFill>
        <p:spPr>
          <a:xfrm>
            <a:off x="531346" y="0"/>
            <a:ext cx="11129306" cy="6858000"/>
          </a:xfrm>
          <a:prstGeom prst="rect">
            <a:avLst/>
          </a:prstGeom>
        </p:spPr>
      </p:pic>
    </p:spTree>
    <p:extLst>
      <p:ext uri="{BB962C8B-B14F-4D97-AF65-F5344CB8AC3E}">
        <p14:creationId xmlns:p14="http://schemas.microsoft.com/office/powerpoint/2010/main" val="1961184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FA5A20-E1EB-CDF8-ED47-815BC4B26924}"/>
              </a:ext>
            </a:extLst>
          </p:cNvPr>
          <p:cNvPicPr>
            <a:picLocks noChangeAspect="1"/>
          </p:cNvPicPr>
          <p:nvPr/>
        </p:nvPicPr>
        <p:blipFill>
          <a:blip r:embed="rId2"/>
          <a:stretch>
            <a:fillRect/>
          </a:stretch>
        </p:blipFill>
        <p:spPr>
          <a:xfrm>
            <a:off x="4572000" y="1781175"/>
            <a:ext cx="7620000" cy="5076825"/>
          </a:xfrm>
          <a:prstGeom prst="rect">
            <a:avLst/>
          </a:prstGeom>
        </p:spPr>
      </p:pic>
      <p:pic>
        <p:nvPicPr>
          <p:cNvPr id="2" name="Picture 1">
            <a:extLst>
              <a:ext uri="{FF2B5EF4-FFF2-40B4-BE49-F238E27FC236}">
                <a16:creationId xmlns:a16="http://schemas.microsoft.com/office/drawing/2014/main" id="{5114589A-2212-7A27-12D7-34769341DD94}"/>
              </a:ext>
            </a:extLst>
          </p:cNvPr>
          <p:cNvPicPr>
            <a:picLocks noChangeAspect="1"/>
          </p:cNvPicPr>
          <p:nvPr/>
        </p:nvPicPr>
        <p:blipFill>
          <a:blip r:embed="rId3"/>
          <a:stretch>
            <a:fillRect/>
          </a:stretch>
        </p:blipFill>
        <p:spPr>
          <a:xfrm>
            <a:off x="0" y="-5241"/>
            <a:ext cx="7972810" cy="3322004"/>
          </a:xfrm>
          <a:prstGeom prst="rect">
            <a:avLst/>
          </a:prstGeom>
        </p:spPr>
      </p:pic>
    </p:spTree>
    <p:extLst>
      <p:ext uri="{BB962C8B-B14F-4D97-AF65-F5344CB8AC3E}">
        <p14:creationId xmlns:p14="http://schemas.microsoft.com/office/powerpoint/2010/main" val="30334960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847242-982E-0C15-639E-E926449AB770}"/>
              </a:ext>
            </a:extLst>
          </p:cNvPr>
          <p:cNvPicPr>
            <a:picLocks noChangeAspect="1"/>
          </p:cNvPicPr>
          <p:nvPr/>
        </p:nvPicPr>
        <p:blipFill>
          <a:blip r:embed="rId3"/>
          <a:stretch>
            <a:fillRect/>
          </a:stretch>
        </p:blipFill>
        <p:spPr>
          <a:xfrm>
            <a:off x="-1524000" y="0"/>
            <a:ext cx="13716000" cy="6858000"/>
          </a:xfrm>
          <a:prstGeom prst="rect">
            <a:avLst/>
          </a:prstGeom>
        </p:spPr>
      </p:pic>
    </p:spTree>
    <p:extLst>
      <p:ext uri="{BB962C8B-B14F-4D97-AF65-F5344CB8AC3E}">
        <p14:creationId xmlns:p14="http://schemas.microsoft.com/office/powerpoint/2010/main" val="35191753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9D8556-0FD4-5B83-8EC6-92B55E499F47}"/>
              </a:ext>
            </a:extLst>
          </p:cNvPr>
          <p:cNvPicPr>
            <a:picLocks noChangeAspect="1"/>
          </p:cNvPicPr>
          <p:nvPr/>
        </p:nvPicPr>
        <p:blipFill>
          <a:blip r:embed="rId2"/>
          <a:stretch>
            <a:fillRect/>
          </a:stretch>
        </p:blipFill>
        <p:spPr>
          <a:xfrm>
            <a:off x="0" y="0"/>
            <a:ext cx="12192000" cy="6667500"/>
          </a:xfrm>
          <a:prstGeom prst="rect">
            <a:avLst/>
          </a:prstGeom>
        </p:spPr>
      </p:pic>
    </p:spTree>
    <p:extLst>
      <p:ext uri="{BB962C8B-B14F-4D97-AF65-F5344CB8AC3E}">
        <p14:creationId xmlns:p14="http://schemas.microsoft.com/office/powerpoint/2010/main" val="40546620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4A0B96A-3879-AF55-4BEB-009EBE6B2C18}"/>
              </a:ext>
            </a:extLst>
          </p:cNvPr>
          <p:cNvPicPr>
            <a:picLocks noChangeAspect="1"/>
          </p:cNvPicPr>
          <p:nvPr/>
        </p:nvPicPr>
        <p:blipFill>
          <a:blip r:embed="rId2"/>
          <a:stretch>
            <a:fillRect/>
          </a:stretch>
        </p:blipFill>
        <p:spPr>
          <a:xfrm>
            <a:off x="4511040" y="1091704"/>
            <a:ext cx="8539465" cy="4668241"/>
          </a:xfrm>
          <a:prstGeom prst="rect">
            <a:avLst/>
          </a:prstGeom>
        </p:spPr>
      </p:pic>
      <p:pic>
        <p:nvPicPr>
          <p:cNvPr id="3" name="Picture 2">
            <a:extLst>
              <a:ext uri="{FF2B5EF4-FFF2-40B4-BE49-F238E27FC236}">
                <a16:creationId xmlns:a16="http://schemas.microsoft.com/office/drawing/2014/main" id="{A95DE96C-0944-DD28-4836-A21C70C7A519}"/>
              </a:ext>
            </a:extLst>
          </p:cNvPr>
          <p:cNvPicPr>
            <a:picLocks noChangeAspect="1"/>
          </p:cNvPicPr>
          <p:nvPr/>
        </p:nvPicPr>
        <p:blipFill>
          <a:blip r:embed="rId3"/>
          <a:stretch>
            <a:fillRect/>
          </a:stretch>
        </p:blipFill>
        <p:spPr>
          <a:xfrm>
            <a:off x="0" y="-3175"/>
            <a:ext cx="5147125" cy="6858000"/>
          </a:xfrm>
          <a:prstGeom prst="rect">
            <a:avLst/>
          </a:prstGeom>
        </p:spPr>
      </p:pic>
    </p:spTree>
    <p:extLst>
      <p:ext uri="{BB962C8B-B14F-4D97-AF65-F5344CB8AC3E}">
        <p14:creationId xmlns:p14="http://schemas.microsoft.com/office/powerpoint/2010/main" val="1082049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AAB4182A-2D0C-26DE-938D-FFCF02BFA68F}"/>
              </a:ext>
            </a:extLst>
          </p:cNvPr>
          <p:cNvPicPr>
            <a:picLocks noGrp="1" noChangeAspect="1"/>
          </p:cNvPicPr>
          <p:nvPr>
            <p:ph type="pic" sz="quarter" idx="13"/>
          </p:nvPr>
        </p:nvPicPr>
        <p:blipFill>
          <a:blip r:embed="rId2"/>
          <a:srcRect l="25925" r="25925"/>
          <a:stretch/>
        </p:blipFill>
        <p:spPr>
          <a:prstGeom prst="rect">
            <a:avLst/>
          </a:prstGeom>
        </p:spPr>
      </p:pic>
      <p:sp>
        <p:nvSpPr>
          <p:cNvPr id="5" name="Footer Placeholder 4">
            <a:extLst>
              <a:ext uri="{FF2B5EF4-FFF2-40B4-BE49-F238E27FC236}">
                <a16:creationId xmlns:a16="http://schemas.microsoft.com/office/drawing/2014/main" id="{08AB0B5D-1C7F-CDA2-D486-D739D0AC0744}"/>
              </a:ext>
            </a:extLst>
          </p:cNvPr>
          <p:cNvSpPr>
            <a:spLocks noGrp="1"/>
          </p:cNvSpPr>
          <p:nvPr>
            <p:ph type="ftr" sz="quarter" idx="11"/>
          </p:nvPr>
        </p:nvSpPr>
        <p:spPr/>
        <p:txBody>
          <a:bodyPr/>
          <a:lstStyle/>
          <a:p>
            <a:r>
              <a:rPr lang="en-US"/>
              <a:t>TP1 2023-2024</a:t>
            </a:r>
            <a:endParaRPr lang="en-US" dirty="0"/>
          </a:p>
        </p:txBody>
      </p:sp>
      <p:sp>
        <p:nvSpPr>
          <p:cNvPr id="8" name="Content Placeholder 7">
            <a:extLst>
              <a:ext uri="{FF2B5EF4-FFF2-40B4-BE49-F238E27FC236}">
                <a16:creationId xmlns:a16="http://schemas.microsoft.com/office/drawing/2014/main" id="{38636FA4-2669-CEA2-8B4A-09F7E877925E}"/>
              </a:ext>
            </a:extLst>
          </p:cNvPr>
          <p:cNvSpPr>
            <a:spLocks noGrp="1"/>
          </p:cNvSpPr>
          <p:nvPr>
            <p:ph idx="1"/>
          </p:nvPr>
        </p:nvSpPr>
        <p:spPr>
          <a:xfrm>
            <a:off x="5165118" y="2035249"/>
            <a:ext cx="6238687" cy="4022650"/>
          </a:xfrm>
        </p:spPr>
        <p:txBody>
          <a:bodyPr>
            <a:normAutofit/>
          </a:bodyPr>
          <a:lstStyle/>
          <a:p>
            <a:pPr algn="ctr"/>
            <a:r>
              <a:rPr lang="en-US" sz="36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Architects integrate these elements to not only create aesthetically pleasing surfaces but also to achieve functional and experiential goals. </a:t>
            </a:r>
          </a:p>
        </p:txBody>
      </p:sp>
      <p:sp>
        <p:nvSpPr>
          <p:cNvPr id="6" name="Slide Number Placeholder 5">
            <a:extLst>
              <a:ext uri="{FF2B5EF4-FFF2-40B4-BE49-F238E27FC236}">
                <a16:creationId xmlns:a16="http://schemas.microsoft.com/office/drawing/2014/main" id="{E688A9E3-F65D-52F0-D979-93D4BAC25B5F}"/>
              </a:ext>
            </a:extLst>
          </p:cNvPr>
          <p:cNvSpPr>
            <a:spLocks noGrp="1"/>
          </p:cNvSpPr>
          <p:nvPr>
            <p:ph type="sldNum" sz="quarter" idx="12"/>
          </p:nvPr>
        </p:nvSpPr>
        <p:spPr/>
        <p:txBody>
          <a:bodyPr/>
          <a:lstStyle/>
          <a:p>
            <a:fld id="{312CC964-A50B-4C29-B4E4-2C30BB34CCF3}" type="slidenum">
              <a:rPr lang="en-US" smtClean="0"/>
              <a:t>55</a:t>
            </a:fld>
            <a:endParaRPr lang="en-US" dirty="0"/>
          </a:p>
        </p:txBody>
      </p:sp>
    </p:spTree>
    <p:extLst>
      <p:ext uri="{BB962C8B-B14F-4D97-AF65-F5344CB8AC3E}">
        <p14:creationId xmlns:p14="http://schemas.microsoft.com/office/powerpoint/2010/main" val="23913287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B83D40-869A-3C9C-4539-C7D1D3A8EBA0}"/>
              </a:ext>
            </a:extLst>
          </p:cNvPr>
          <p:cNvPicPr>
            <a:picLocks noChangeAspect="1"/>
          </p:cNvPicPr>
          <p:nvPr/>
        </p:nvPicPr>
        <p:blipFill rotWithShape="1">
          <a:blip r:embed="rId2"/>
          <a:srcRect l="31404"/>
          <a:stretch/>
        </p:blipFill>
        <p:spPr>
          <a:xfrm>
            <a:off x="-61535" y="628650"/>
            <a:ext cx="12253535" cy="5276850"/>
          </a:xfrm>
          <a:prstGeom prst="rect">
            <a:avLst/>
          </a:prstGeom>
        </p:spPr>
      </p:pic>
    </p:spTree>
    <p:extLst>
      <p:ext uri="{BB962C8B-B14F-4D97-AF65-F5344CB8AC3E}">
        <p14:creationId xmlns:p14="http://schemas.microsoft.com/office/powerpoint/2010/main" val="29571412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0DA949-5ABD-3F7B-118C-E39646275C3C}"/>
              </a:ext>
            </a:extLst>
          </p:cNvPr>
          <p:cNvPicPr>
            <a:picLocks noChangeAspect="1"/>
          </p:cNvPicPr>
          <p:nvPr/>
        </p:nvPicPr>
        <p:blipFill>
          <a:blip r:embed="rId3"/>
          <a:stretch>
            <a:fillRect/>
          </a:stretch>
        </p:blipFill>
        <p:spPr>
          <a:xfrm>
            <a:off x="666750" y="33337"/>
            <a:ext cx="10858500" cy="6791325"/>
          </a:xfrm>
          <a:prstGeom prst="rect">
            <a:avLst/>
          </a:prstGeom>
        </p:spPr>
      </p:pic>
    </p:spTree>
    <p:extLst>
      <p:ext uri="{BB962C8B-B14F-4D97-AF65-F5344CB8AC3E}">
        <p14:creationId xmlns:p14="http://schemas.microsoft.com/office/powerpoint/2010/main" val="6001887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FE6583-720B-EB90-3F64-208FF236B38A}"/>
              </a:ext>
            </a:extLst>
          </p:cNvPr>
          <p:cNvPicPr>
            <a:picLocks noChangeAspect="1"/>
          </p:cNvPicPr>
          <p:nvPr/>
        </p:nvPicPr>
        <p:blipFill>
          <a:blip r:embed="rId2"/>
          <a:stretch>
            <a:fillRect/>
          </a:stretch>
        </p:blipFill>
        <p:spPr>
          <a:xfrm>
            <a:off x="1261110" y="0"/>
            <a:ext cx="9669780" cy="6858000"/>
          </a:xfrm>
          <a:prstGeom prst="rect">
            <a:avLst/>
          </a:prstGeom>
        </p:spPr>
      </p:pic>
    </p:spTree>
    <p:extLst>
      <p:ext uri="{BB962C8B-B14F-4D97-AF65-F5344CB8AC3E}">
        <p14:creationId xmlns:p14="http://schemas.microsoft.com/office/powerpoint/2010/main" val="31162369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17EA407-4C72-18B5-EEA9-BFC74D1EEFD6}"/>
              </a:ext>
            </a:extLst>
          </p:cNvPr>
          <p:cNvSpPr>
            <a:spLocks noGrp="1"/>
          </p:cNvSpPr>
          <p:nvPr>
            <p:ph type="title"/>
          </p:nvPr>
        </p:nvSpPr>
        <p:spPr/>
        <p:txBody>
          <a:bodyPr/>
          <a:lstStyle/>
          <a:p>
            <a:endParaRPr lang="en-US"/>
          </a:p>
        </p:txBody>
      </p:sp>
      <p:sp>
        <p:nvSpPr>
          <p:cNvPr id="4" name="Footer Placeholder 3">
            <a:extLst>
              <a:ext uri="{FF2B5EF4-FFF2-40B4-BE49-F238E27FC236}">
                <a16:creationId xmlns:a16="http://schemas.microsoft.com/office/drawing/2014/main" id="{662369E3-BF13-907E-0B13-D63D95695BF7}"/>
              </a:ext>
            </a:extLst>
          </p:cNvPr>
          <p:cNvSpPr>
            <a:spLocks noGrp="1"/>
          </p:cNvSpPr>
          <p:nvPr>
            <p:ph type="ftr" sz="quarter" idx="11"/>
          </p:nvPr>
        </p:nvSpPr>
        <p:spPr/>
        <p:txBody>
          <a:bodyPr/>
          <a:lstStyle/>
          <a:p>
            <a:r>
              <a:rPr lang="en-US"/>
              <a:t>TP1 2023-2024</a:t>
            </a:r>
            <a:endParaRPr lang="en-US" dirty="0"/>
          </a:p>
        </p:txBody>
      </p:sp>
      <p:sp>
        <p:nvSpPr>
          <p:cNvPr id="6" name="Content Placeholder 7">
            <a:extLst>
              <a:ext uri="{FF2B5EF4-FFF2-40B4-BE49-F238E27FC236}">
                <a16:creationId xmlns:a16="http://schemas.microsoft.com/office/drawing/2014/main" id="{D5EED52D-9B92-CF22-DC1A-63D1B635B27C}"/>
              </a:ext>
            </a:extLst>
          </p:cNvPr>
          <p:cNvSpPr>
            <a:spLocks noGrp="1"/>
          </p:cNvSpPr>
          <p:nvPr>
            <p:ph idx="1"/>
          </p:nvPr>
        </p:nvSpPr>
        <p:spPr>
          <a:xfrm>
            <a:off x="383658" y="2068034"/>
            <a:ext cx="6238687" cy="4022650"/>
          </a:xfrm>
        </p:spPr>
        <p:txBody>
          <a:bodyPr>
            <a:normAutofit/>
          </a:bodyPr>
          <a:lstStyle/>
          <a:p>
            <a:pPr algn="ctr"/>
            <a:r>
              <a:rPr lang="en-US" sz="36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 treatment of surfaces is an opportunity for architects to enhance a building's identity, support its purpose, and connect it to its context. </a:t>
            </a:r>
            <a:endParaRPr lang="en-US" sz="4400" dirty="0">
              <a:solidFill>
                <a:schemeClr val="tx1"/>
              </a:solidFill>
            </a:endParaRPr>
          </a:p>
        </p:txBody>
      </p:sp>
      <p:sp>
        <p:nvSpPr>
          <p:cNvPr id="5" name="Slide Number Placeholder 4">
            <a:extLst>
              <a:ext uri="{FF2B5EF4-FFF2-40B4-BE49-F238E27FC236}">
                <a16:creationId xmlns:a16="http://schemas.microsoft.com/office/drawing/2014/main" id="{85072D0E-9627-FFB1-ED3C-F3B6C6D974B0}"/>
              </a:ext>
            </a:extLst>
          </p:cNvPr>
          <p:cNvSpPr>
            <a:spLocks noGrp="1"/>
          </p:cNvSpPr>
          <p:nvPr>
            <p:ph type="sldNum" sz="quarter" idx="12"/>
          </p:nvPr>
        </p:nvSpPr>
        <p:spPr/>
        <p:txBody>
          <a:bodyPr/>
          <a:lstStyle/>
          <a:p>
            <a:fld id="{312CC964-A50B-4C29-B4E4-2C30BB34CCF3}" type="slidenum">
              <a:rPr lang="en-US" smtClean="0"/>
              <a:t>59</a:t>
            </a:fld>
            <a:endParaRPr lang="en-US" dirty="0"/>
          </a:p>
        </p:txBody>
      </p:sp>
      <p:pic>
        <p:nvPicPr>
          <p:cNvPr id="9" name="Picture Placeholder 8">
            <a:extLst>
              <a:ext uri="{FF2B5EF4-FFF2-40B4-BE49-F238E27FC236}">
                <a16:creationId xmlns:a16="http://schemas.microsoft.com/office/drawing/2014/main" id="{EEC0D32A-760E-8C75-9718-BB1145983D12}"/>
              </a:ext>
            </a:extLst>
          </p:cNvPr>
          <p:cNvPicPr>
            <a:picLocks noGrp="1" noChangeAspect="1"/>
          </p:cNvPicPr>
          <p:nvPr>
            <p:ph type="pic" sz="quarter" idx="13"/>
          </p:nvPr>
        </p:nvPicPr>
        <p:blipFill>
          <a:blip r:embed="rId2"/>
          <a:srcRect l="23518" r="23518"/>
          <a:stretch>
            <a:fillRect/>
          </a:stretch>
        </p:blipFill>
        <p:spPr>
          <a:xfrm>
            <a:off x="7226300" y="-35260"/>
            <a:ext cx="4965700" cy="6875463"/>
          </a:xfrm>
          <a:prstGeom prst="rect">
            <a:avLst/>
          </a:prstGeom>
        </p:spPr>
      </p:pic>
    </p:spTree>
    <p:extLst>
      <p:ext uri="{BB962C8B-B14F-4D97-AF65-F5344CB8AC3E}">
        <p14:creationId xmlns:p14="http://schemas.microsoft.com/office/powerpoint/2010/main" val="5550604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E3CF5C2-F0CA-EB35-0846-ADAE6F81CCCA}"/>
              </a:ext>
            </a:extLst>
          </p:cNvPr>
          <p:cNvSpPr>
            <a:spLocks noGrp="1"/>
          </p:cNvSpPr>
          <p:nvPr>
            <p:ph type="title"/>
          </p:nvPr>
        </p:nvSpPr>
        <p:spPr/>
        <p:txBody>
          <a:bodyPr/>
          <a:lstStyle/>
          <a:p>
            <a:endParaRPr lang="en-US"/>
          </a:p>
        </p:txBody>
      </p:sp>
      <p:sp>
        <p:nvSpPr>
          <p:cNvPr id="4" name="Footer Placeholder 3">
            <a:extLst>
              <a:ext uri="{FF2B5EF4-FFF2-40B4-BE49-F238E27FC236}">
                <a16:creationId xmlns:a16="http://schemas.microsoft.com/office/drawing/2014/main" id="{F780F9B7-8E17-9A83-C670-66774A70E216}"/>
              </a:ext>
            </a:extLst>
          </p:cNvPr>
          <p:cNvSpPr>
            <a:spLocks noGrp="1"/>
          </p:cNvSpPr>
          <p:nvPr>
            <p:ph type="ftr" sz="quarter" idx="11"/>
          </p:nvPr>
        </p:nvSpPr>
        <p:spPr/>
        <p:txBody>
          <a:bodyPr/>
          <a:lstStyle/>
          <a:p>
            <a:r>
              <a:rPr lang="en-US"/>
              <a:t>TP1 2023-2024</a:t>
            </a:r>
            <a:endParaRPr lang="en-US" dirty="0"/>
          </a:p>
        </p:txBody>
      </p:sp>
      <p:sp>
        <p:nvSpPr>
          <p:cNvPr id="6" name="Content Placeholder 7">
            <a:extLst>
              <a:ext uri="{FF2B5EF4-FFF2-40B4-BE49-F238E27FC236}">
                <a16:creationId xmlns:a16="http://schemas.microsoft.com/office/drawing/2014/main" id="{442B8518-447B-5753-6EDA-A93F1F9418CE}"/>
              </a:ext>
            </a:extLst>
          </p:cNvPr>
          <p:cNvSpPr>
            <a:spLocks noGrp="1"/>
          </p:cNvSpPr>
          <p:nvPr>
            <p:ph idx="1"/>
          </p:nvPr>
        </p:nvSpPr>
        <p:spPr/>
        <p:txBody>
          <a:bodyPr>
            <a:normAutofit/>
          </a:bodyPr>
          <a:lstStyle/>
          <a:p>
            <a:pPr algn="ctr"/>
            <a:r>
              <a:rPr lang="en-US" sz="36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It's a multidimensional design aspect that requires a deep understanding of materials, technology, human perception, and the language of architecture</a:t>
            </a:r>
            <a:endParaRPr lang="en-US" sz="4400" dirty="0">
              <a:solidFill>
                <a:schemeClr val="tx1"/>
              </a:solidFill>
            </a:endParaRPr>
          </a:p>
        </p:txBody>
      </p:sp>
      <p:sp>
        <p:nvSpPr>
          <p:cNvPr id="5" name="Slide Number Placeholder 4">
            <a:extLst>
              <a:ext uri="{FF2B5EF4-FFF2-40B4-BE49-F238E27FC236}">
                <a16:creationId xmlns:a16="http://schemas.microsoft.com/office/drawing/2014/main" id="{AB05157B-9942-E9C7-5BB9-75BA071C08DA}"/>
              </a:ext>
            </a:extLst>
          </p:cNvPr>
          <p:cNvSpPr>
            <a:spLocks noGrp="1"/>
          </p:cNvSpPr>
          <p:nvPr>
            <p:ph type="sldNum" sz="quarter" idx="12"/>
          </p:nvPr>
        </p:nvSpPr>
        <p:spPr/>
        <p:txBody>
          <a:bodyPr/>
          <a:lstStyle/>
          <a:p>
            <a:fld id="{312CC964-A50B-4C29-B4E4-2C30BB34CCF3}" type="slidenum">
              <a:rPr lang="en-US" smtClean="0"/>
              <a:t>60</a:t>
            </a:fld>
            <a:endParaRPr lang="en-US" dirty="0"/>
          </a:p>
        </p:txBody>
      </p:sp>
      <p:pic>
        <p:nvPicPr>
          <p:cNvPr id="9" name="Picture Placeholder 8">
            <a:extLst>
              <a:ext uri="{FF2B5EF4-FFF2-40B4-BE49-F238E27FC236}">
                <a16:creationId xmlns:a16="http://schemas.microsoft.com/office/drawing/2014/main" id="{35783CFF-3809-C33E-BEC8-2FD32A7CFC41}"/>
              </a:ext>
            </a:extLst>
          </p:cNvPr>
          <p:cNvPicPr>
            <a:picLocks noGrp="1" noChangeAspect="1"/>
          </p:cNvPicPr>
          <p:nvPr>
            <p:ph type="pic" sz="quarter" idx="13"/>
          </p:nvPr>
        </p:nvPicPr>
        <p:blipFill>
          <a:blip r:embed="rId2"/>
          <a:srcRect l="13053" r="13053"/>
          <a:stretch>
            <a:fillRect/>
          </a:stretch>
        </p:blipFill>
        <p:spPr>
          <a:xfrm>
            <a:off x="0" y="3175"/>
            <a:ext cx="4965700" cy="6875463"/>
          </a:xfrm>
          <a:prstGeom prst="rect">
            <a:avLst/>
          </a:prstGeom>
        </p:spPr>
      </p:pic>
    </p:spTree>
    <p:extLst>
      <p:ext uri="{BB962C8B-B14F-4D97-AF65-F5344CB8AC3E}">
        <p14:creationId xmlns:p14="http://schemas.microsoft.com/office/powerpoint/2010/main" val="32330596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894C6D-615C-E4B7-1C05-821430BCD389}"/>
              </a:ext>
            </a:extLst>
          </p:cNvPr>
          <p:cNvSpPr>
            <a:spLocks noGrp="1"/>
          </p:cNvSpPr>
          <p:nvPr>
            <p:ph type="ctrTitle"/>
          </p:nvPr>
        </p:nvSpPr>
        <p:spPr>
          <a:xfrm>
            <a:off x="5364948" y="1110584"/>
            <a:ext cx="6153912" cy="3922755"/>
          </a:xfrm>
        </p:spPr>
        <p:txBody>
          <a:bodyPr/>
          <a:lstStyle/>
          <a:p>
            <a:br>
              <a:rPr lang="en-US" sz="4800" b="1" dirty="0"/>
            </a:br>
            <a:r>
              <a:rPr lang="fr-FR" sz="4800" b="1" dirty="0"/>
              <a:t>Traitement</a:t>
            </a:r>
            <a:r>
              <a:rPr lang="en-US" sz="4800" b="1" dirty="0"/>
              <a:t> des Volumes</a:t>
            </a:r>
          </a:p>
        </p:txBody>
      </p:sp>
      <p:sp>
        <p:nvSpPr>
          <p:cNvPr id="9" name="Subtitle 8">
            <a:extLst>
              <a:ext uri="{FF2B5EF4-FFF2-40B4-BE49-F238E27FC236}">
                <a16:creationId xmlns:a16="http://schemas.microsoft.com/office/drawing/2014/main" id="{6BC40853-CAA5-BD0D-9CAE-764679D49539}"/>
              </a:ext>
            </a:extLst>
          </p:cNvPr>
          <p:cNvSpPr>
            <a:spLocks noGrp="1"/>
          </p:cNvSpPr>
          <p:nvPr>
            <p:ph type="subTitle" idx="1"/>
          </p:nvPr>
        </p:nvSpPr>
        <p:spPr>
          <a:xfrm>
            <a:off x="5364948" y="5033339"/>
            <a:ext cx="6157951" cy="835833"/>
          </a:xfrm>
        </p:spPr>
        <p:txBody>
          <a:bodyPr/>
          <a:lstStyle/>
          <a:p>
            <a:r>
              <a:rPr lang="fr-CA" sz="2000" dirty="0"/>
              <a:t>Compositions volumétriques, jeu de volumes, Espaces de liaison et de reconnaissance</a:t>
            </a:r>
            <a:endParaRPr lang="en-US" sz="2000" dirty="0"/>
          </a:p>
        </p:txBody>
      </p:sp>
      <p:sp>
        <p:nvSpPr>
          <p:cNvPr id="4" name="Footer Placeholder 3">
            <a:extLst>
              <a:ext uri="{FF2B5EF4-FFF2-40B4-BE49-F238E27FC236}">
                <a16:creationId xmlns:a16="http://schemas.microsoft.com/office/drawing/2014/main" id="{3FB3C1AF-F94F-B1E4-B8B8-7C05B29FF51C}"/>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3FFEBF80-9170-3770-F3F7-CDA928C0A3A2}"/>
              </a:ext>
            </a:extLst>
          </p:cNvPr>
          <p:cNvSpPr>
            <a:spLocks noGrp="1"/>
          </p:cNvSpPr>
          <p:nvPr>
            <p:ph type="sldNum" sz="quarter" idx="12"/>
          </p:nvPr>
        </p:nvSpPr>
        <p:spPr/>
        <p:txBody>
          <a:bodyPr/>
          <a:lstStyle/>
          <a:p>
            <a:fld id="{312CC964-A50B-4C29-B4E4-2C30BB34CCF3}" type="slidenum">
              <a:rPr lang="en-US" smtClean="0"/>
              <a:t>61</a:t>
            </a:fld>
            <a:endParaRPr lang="en-US" dirty="0"/>
          </a:p>
        </p:txBody>
      </p:sp>
      <p:pic>
        <p:nvPicPr>
          <p:cNvPr id="5" name="Picture Placeholder 4">
            <a:extLst>
              <a:ext uri="{FF2B5EF4-FFF2-40B4-BE49-F238E27FC236}">
                <a16:creationId xmlns:a16="http://schemas.microsoft.com/office/drawing/2014/main" id="{B8C2936D-05A0-2E94-1831-BF6B6FE40ECD}"/>
              </a:ext>
            </a:extLst>
          </p:cNvPr>
          <p:cNvPicPr>
            <a:picLocks noGrp="1" noChangeAspect="1"/>
          </p:cNvPicPr>
          <p:nvPr>
            <p:ph type="pic" sz="quarter" idx="13"/>
          </p:nvPr>
        </p:nvPicPr>
        <p:blipFill rotWithShape="1">
          <a:blip r:embed="rId2"/>
          <a:srcRect l="31429" r="2595"/>
          <a:stretch/>
        </p:blipFill>
        <p:spPr>
          <a:xfrm>
            <a:off x="-57911" y="0"/>
            <a:ext cx="6153911" cy="6857998"/>
          </a:xfrm>
        </p:spPr>
      </p:pic>
    </p:spTree>
    <p:extLst>
      <p:ext uri="{BB962C8B-B14F-4D97-AF65-F5344CB8AC3E}">
        <p14:creationId xmlns:p14="http://schemas.microsoft.com/office/powerpoint/2010/main" val="1630860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839788" y="93997"/>
            <a:ext cx="10512424" cy="2133600"/>
          </a:xfrm>
        </p:spPr>
        <p:txBody>
          <a:bodyPr>
            <a:normAutofit fontScale="90000"/>
          </a:bodyPr>
          <a:lstStyle/>
          <a:p>
            <a:pPr algn="ctr"/>
            <a:r>
              <a:rPr lang="fr-FR" sz="4000" b="1" dirty="0"/>
              <a:t>L’architecte travaille et crée des</a:t>
            </a:r>
            <a:r>
              <a:rPr lang="fr-CA" sz="4000" b="1" dirty="0"/>
              <a:t> </a:t>
            </a:r>
            <a:r>
              <a:rPr lang="fr-CA" sz="4400" b="1" u="sng" dirty="0">
                <a:solidFill>
                  <a:srgbClr val="7030A0"/>
                </a:solidFill>
              </a:rPr>
              <a:t>volumes</a:t>
            </a:r>
            <a:r>
              <a:rPr lang="fr-CA" sz="4000" b="1" dirty="0"/>
              <a:t> tout comme un </a:t>
            </a:r>
            <a:r>
              <a:rPr lang="fr-CA" sz="4900" b="1" u="sng" dirty="0">
                <a:solidFill>
                  <a:srgbClr val="7030A0"/>
                </a:solidFill>
              </a:rPr>
              <a:t>sculpteur</a:t>
            </a:r>
            <a:br>
              <a:rPr lang="fr-FR" sz="2400" kern="100" dirty="0">
                <a:effectLst/>
                <a:ea typeface="Calibri" panose="020F0502020204030204" pitchFamily="34" charset="0"/>
                <a:cs typeface="Arial" panose="020B0604020202020204" pitchFamily="34" charset="0"/>
              </a:rPr>
            </a:br>
            <a:endParaRPr lang="fr-FR" sz="4000" b="1" dirty="0"/>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type="body" sz="half" idx="2"/>
          </p:nvPr>
        </p:nvSpPr>
        <p:spPr/>
        <p:txBody>
          <a:bodyPr>
            <a:noAutofit/>
          </a:bodyPr>
          <a:lstStyle/>
          <a:p>
            <a:pPr marL="457200" indent="-457200">
              <a:buFont typeface="Wingdings" panose="05000000000000000000" pitchFamily="2" charset="2"/>
              <a:buChar char="Ø"/>
            </a:pPr>
            <a:r>
              <a:rPr lang="fr-CA" sz="3200" dirty="0"/>
              <a:t>Compositions volumétriques, </a:t>
            </a:r>
          </a:p>
          <a:p>
            <a:pPr marL="457200" indent="-457200">
              <a:buFont typeface="Wingdings" panose="05000000000000000000" pitchFamily="2" charset="2"/>
              <a:buChar char="Ø"/>
            </a:pPr>
            <a:r>
              <a:rPr lang="fr-CA" sz="3200" dirty="0"/>
              <a:t>jeu de volumes,</a:t>
            </a:r>
          </a:p>
          <a:p>
            <a:pPr marL="457200" indent="-457200">
              <a:buFont typeface="Wingdings" panose="05000000000000000000" pitchFamily="2" charset="2"/>
              <a:buChar char="Ø"/>
            </a:pPr>
            <a:r>
              <a:rPr lang="fr-CA" sz="3200" dirty="0"/>
              <a:t> Espaces de liaison et de reconnaissance</a:t>
            </a:r>
            <a:endParaRPr lang="en-US" sz="3200" dirty="0"/>
          </a:p>
        </p:txBody>
      </p:sp>
      <p:sp>
        <p:nvSpPr>
          <p:cNvPr id="17" name="Footer Placeholder 16">
            <a:extLst>
              <a:ext uri="{FF2B5EF4-FFF2-40B4-BE49-F238E27FC236}">
                <a16:creationId xmlns:a16="http://schemas.microsoft.com/office/drawing/2014/main" id="{A372FF69-5317-4BE5-B218-0E85D7FE0FB1}"/>
              </a:ext>
            </a:extLst>
          </p:cNvPr>
          <p:cNvSpPr>
            <a:spLocks noGrp="1"/>
          </p:cNvSpPr>
          <p:nvPr>
            <p:ph type="ftr" sz="quarter" idx="11"/>
          </p:nvPr>
        </p:nvSpPr>
        <p:spPr>
          <a:xfrm>
            <a:off x="9296400" y="6538912"/>
            <a:ext cx="4114800" cy="365125"/>
          </a:xfrm>
        </p:spPr>
        <p:txBody>
          <a:bodyPr>
            <a:normAutofit fontScale="92500" lnSpcReduction="10000"/>
          </a:bodyPr>
          <a:lstStyle/>
          <a:p>
            <a:r>
              <a:rPr lang="en-US" sz="2000" kern="100" dirty="0">
                <a:cs typeface="Arial" panose="020B0604020202020204" pitchFamily="34" charset="0"/>
              </a:rPr>
              <a:t>TP1 2023-2024</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p:txBody>
          <a:bodyPr/>
          <a:lstStyle/>
          <a:p>
            <a:fld id="{312CC964-A50B-4C29-B4E4-2C30BB34CCF3}" type="slidenum">
              <a:rPr lang="en-US" smtClean="0"/>
              <a:pPr/>
              <a:t>62</a:t>
            </a:fld>
            <a:endParaRPr lang="en-US" dirty="0"/>
          </a:p>
        </p:txBody>
      </p:sp>
      <p:pic>
        <p:nvPicPr>
          <p:cNvPr id="6" name="Picture Placeholder 5">
            <a:extLst>
              <a:ext uri="{FF2B5EF4-FFF2-40B4-BE49-F238E27FC236}">
                <a16:creationId xmlns:a16="http://schemas.microsoft.com/office/drawing/2014/main" id="{C1C4E74D-3586-1947-E354-6CFD7058EDFA}"/>
              </a:ext>
            </a:extLst>
          </p:cNvPr>
          <p:cNvPicPr>
            <a:picLocks noGrp="1" noChangeAspect="1"/>
          </p:cNvPicPr>
          <p:nvPr>
            <p:ph type="pic" idx="1"/>
          </p:nvPr>
        </p:nvPicPr>
        <p:blipFill rotWithShape="1">
          <a:blip r:embed="rId2"/>
          <a:srcRect l="13096" r="8376"/>
          <a:stretch/>
        </p:blipFill>
        <p:spPr>
          <a:xfrm>
            <a:off x="5529942" y="1665287"/>
            <a:ext cx="5822270" cy="4873625"/>
          </a:xfrm>
        </p:spPr>
      </p:pic>
    </p:spTree>
    <p:extLst>
      <p:ext uri="{BB962C8B-B14F-4D97-AF65-F5344CB8AC3E}">
        <p14:creationId xmlns:p14="http://schemas.microsoft.com/office/powerpoint/2010/main" val="270696188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1DF122-B3BF-7482-329D-148F4D6CC0F4}"/>
              </a:ext>
            </a:extLst>
          </p:cNvPr>
          <p:cNvSpPr>
            <a:spLocks noGrp="1"/>
          </p:cNvSpPr>
          <p:nvPr>
            <p:ph type="ctrTitle"/>
          </p:nvPr>
        </p:nvSpPr>
        <p:spPr>
          <a:xfrm>
            <a:off x="1524000" y="2189788"/>
            <a:ext cx="9144000" cy="3106111"/>
          </a:xfrm>
        </p:spPr>
        <p:txBody>
          <a:bodyPr/>
          <a:lstStyle/>
          <a:p>
            <a:r>
              <a:rPr lang="en-US" i="0" dirty="0"/>
              <a:t>Composition </a:t>
            </a:r>
            <a:r>
              <a:rPr lang="en-US" i="0" dirty="0" err="1"/>
              <a:t>volumetrique</a:t>
            </a:r>
            <a:r>
              <a:rPr lang="en-US" i="0" dirty="0"/>
              <a:t> </a:t>
            </a:r>
            <a:r>
              <a:rPr lang="en-US" i="0" dirty="0" err="1"/>
              <a:t>fluide</a:t>
            </a:r>
            <a:r>
              <a:rPr lang="en-US" i="0" dirty="0"/>
              <a:t> </a:t>
            </a:r>
            <a:r>
              <a:rPr lang="en-US" i="0" dirty="0" err="1"/>
              <a:t>inspiree</a:t>
            </a:r>
            <a:r>
              <a:rPr lang="en-US" i="0" dirty="0"/>
              <a:t> de </a:t>
            </a:r>
            <a:r>
              <a:rPr lang="en-US" sz="7200" b="1" i="0" dirty="0"/>
              <a:t>la nature </a:t>
            </a:r>
            <a:endParaRPr lang="en-US" i="0" dirty="0"/>
          </a:p>
        </p:txBody>
      </p:sp>
      <p:sp>
        <p:nvSpPr>
          <p:cNvPr id="5" name="Footer Placeholder 4">
            <a:extLst>
              <a:ext uri="{FF2B5EF4-FFF2-40B4-BE49-F238E27FC236}">
                <a16:creationId xmlns:a16="http://schemas.microsoft.com/office/drawing/2014/main" id="{940A2725-8E99-10C4-FAF3-91CBE7175D2A}"/>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66F5A3E7-75F0-E771-E546-EB7E55CE3C8B}"/>
              </a:ext>
            </a:extLst>
          </p:cNvPr>
          <p:cNvSpPr>
            <a:spLocks noGrp="1"/>
          </p:cNvSpPr>
          <p:nvPr>
            <p:ph type="sldNum" sz="quarter" idx="12"/>
          </p:nvPr>
        </p:nvSpPr>
        <p:spPr/>
        <p:txBody>
          <a:bodyPr/>
          <a:lstStyle/>
          <a:p>
            <a:fld id="{312CC964-A50B-4C29-B4E4-2C30BB34CCF3}" type="slidenum">
              <a:rPr lang="en-US" smtClean="0"/>
              <a:t>63</a:t>
            </a:fld>
            <a:endParaRPr lang="en-US" dirty="0"/>
          </a:p>
        </p:txBody>
      </p:sp>
    </p:spTree>
    <p:extLst>
      <p:ext uri="{BB962C8B-B14F-4D97-AF65-F5344CB8AC3E}">
        <p14:creationId xmlns:p14="http://schemas.microsoft.com/office/powerpoint/2010/main" val="14963799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2F60BD-10F2-0CCA-CB8C-9497999AA4D4}"/>
              </a:ext>
            </a:extLst>
          </p:cNvPr>
          <p:cNvPicPr>
            <a:picLocks noChangeAspect="1"/>
          </p:cNvPicPr>
          <p:nvPr/>
        </p:nvPicPr>
        <p:blipFill>
          <a:blip r:embed="rId2"/>
          <a:stretch>
            <a:fillRect/>
          </a:stretch>
        </p:blipFill>
        <p:spPr>
          <a:xfrm>
            <a:off x="0" y="0"/>
            <a:ext cx="12189149" cy="6858000"/>
          </a:xfrm>
          <a:prstGeom prst="rect">
            <a:avLst/>
          </a:prstGeom>
        </p:spPr>
      </p:pic>
    </p:spTree>
    <p:extLst>
      <p:ext uri="{BB962C8B-B14F-4D97-AF65-F5344CB8AC3E}">
        <p14:creationId xmlns:p14="http://schemas.microsoft.com/office/powerpoint/2010/main" val="322401332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AD63DE-5D0F-ACFA-08D1-343DC9B4C3B9}"/>
              </a:ext>
            </a:extLst>
          </p:cNvPr>
          <p:cNvPicPr>
            <a:picLocks noChangeAspect="1"/>
          </p:cNvPicPr>
          <p:nvPr/>
        </p:nvPicPr>
        <p:blipFill>
          <a:blip r:embed="rId2"/>
          <a:stretch>
            <a:fillRect/>
          </a:stretch>
        </p:blipFill>
        <p:spPr>
          <a:xfrm>
            <a:off x="144208" y="0"/>
            <a:ext cx="11903583" cy="6858000"/>
          </a:xfrm>
          <a:prstGeom prst="rect">
            <a:avLst/>
          </a:prstGeom>
        </p:spPr>
      </p:pic>
    </p:spTree>
    <p:extLst>
      <p:ext uri="{BB962C8B-B14F-4D97-AF65-F5344CB8AC3E}">
        <p14:creationId xmlns:p14="http://schemas.microsoft.com/office/powerpoint/2010/main" val="14039065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9C21C2-6D99-1B4F-C95B-C3A7D4E0693B}"/>
              </a:ext>
            </a:extLst>
          </p:cNvPr>
          <p:cNvPicPr>
            <a:picLocks noChangeAspect="1"/>
          </p:cNvPicPr>
          <p:nvPr/>
        </p:nvPicPr>
        <p:blipFill>
          <a:blip r:embed="rId2"/>
          <a:stretch>
            <a:fillRect/>
          </a:stretch>
        </p:blipFill>
        <p:spPr>
          <a:xfrm>
            <a:off x="727702" y="0"/>
            <a:ext cx="10736595" cy="6858000"/>
          </a:xfrm>
          <a:prstGeom prst="rect">
            <a:avLst/>
          </a:prstGeom>
        </p:spPr>
      </p:pic>
    </p:spTree>
    <p:extLst>
      <p:ext uri="{BB962C8B-B14F-4D97-AF65-F5344CB8AC3E}">
        <p14:creationId xmlns:p14="http://schemas.microsoft.com/office/powerpoint/2010/main" val="47331677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548610-383A-7CA6-A8D0-ABC175BA72E8}"/>
              </a:ext>
            </a:extLst>
          </p:cNvPr>
          <p:cNvPicPr>
            <a:picLocks noChangeAspect="1"/>
          </p:cNvPicPr>
          <p:nvPr/>
        </p:nvPicPr>
        <p:blipFill>
          <a:blip r:embed="rId2"/>
          <a:stretch>
            <a:fillRect/>
          </a:stretch>
        </p:blipFill>
        <p:spPr>
          <a:xfrm>
            <a:off x="1188008" y="0"/>
            <a:ext cx="9815984" cy="6858000"/>
          </a:xfrm>
          <a:prstGeom prst="rect">
            <a:avLst/>
          </a:prstGeom>
        </p:spPr>
      </p:pic>
    </p:spTree>
    <p:extLst>
      <p:ext uri="{BB962C8B-B14F-4D97-AF65-F5344CB8AC3E}">
        <p14:creationId xmlns:p14="http://schemas.microsoft.com/office/powerpoint/2010/main" val="291253819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B10F5E-11A4-86FF-EA16-BA69CB998E3A}"/>
              </a:ext>
            </a:extLst>
          </p:cNvPr>
          <p:cNvPicPr>
            <a:picLocks noChangeAspect="1"/>
          </p:cNvPicPr>
          <p:nvPr/>
        </p:nvPicPr>
        <p:blipFill>
          <a:blip r:embed="rId2"/>
          <a:stretch>
            <a:fillRect/>
          </a:stretch>
        </p:blipFill>
        <p:spPr>
          <a:xfrm>
            <a:off x="371475" y="-11430"/>
            <a:ext cx="11449050" cy="6869430"/>
          </a:xfrm>
          <a:prstGeom prst="rect">
            <a:avLst/>
          </a:prstGeom>
        </p:spPr>
      </p:pic>
    </p:spTree>
    <p:extLst>
      <p:ext uri="{BB962C8B-B14F-4D97-AF65-F5344CB8AC3E}">
        <p14:creationId xmlns:p14="http://schemas.microsoft.com/office/powerpoint/2010/main" val="23399006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842D8A-1189-71AD-0663-3AFB1B456821}"/>
              </a:ext>
            </a:extLst>
          </p:cNvPr>
          <p:cNvPicPr>
            <a:picLocks noChangeAspect="1"/>
          </p:cNvPicPr>
          <p:nvPr/>
        </p:nvPicPr>
        <p:blipFill>
          <a:blip r:embed="rId2"/>
          <a:stretch>
            <a:fillRect/>
          </a:stretch>
        </p:blipFill>
        <p:spPr>
          <a:xfrm>
            <a:off x="1388745" y="1169352"/>
            <a:ext cx="2952750" cy="1552575"/>
          </a:xfrm>
          <a:prstGeom prst="rect">
            <a:avLst/>
          </a:prstGeom>
        </p:spPr>
      </p:pic>
      <p:pic>
        <p:nvPicPr>
          <p:cNvPr id="3" name="Picture 2">
            <a:extLst>
              <a:ext uri="{FF2B5EF4-FFF2-40B4-BE49-F238E27FC236}">
                <a16:creationId xmlns:a16="http://schemas.microsoft.com/office/drawing/2014/main" id="{27C4E9C0-CBA5-7B66-8555-DEFF34CADF99}"/>
              </a:ext>
            </a:extLst>
          </p:cNvPr>
          <p:cNvPicPr>
            <a:picLocks noChangeAspect="1"/>
          </p:cNvPicPr>
          <p:nvPr/>
        </p:nvPicPr>
        <p:blipFill>
          <a:blip r:embed="rId3"/>
          <a:stretch>
            <a:fillRect/>
          </a:stretch>
        </p:blipFill>
        <p:spPr>
          <a:xfrm>
            <a:off x="0" y="988060"/>
            <a:ext cx="12192000" cy="6019800"/>
          </a:xfrm>
          <a:prstGeom prst="rect">
            <a:avLst/>
          </a:prstGeom>
        </p:spPr>
      </p:pic>
    </p:spTree>
    <p:extLst>
      <p:ext uri="{BB962C8B-B14F-4D97-AF65-F5344CB8AC3E}">
        <p14:creationId xmlns:p14="http://schemas.microsoft.com/office/powerpoint/2010/main" val="28012530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CC5408-4F6B-E964-43F0-B18D2D1ED39A}"/>
              </a:ext>
            </a:extLst>
          </p:cNvPr>
          <p:cNvPicPr>
            <a:picLocks noChangeAspect="1"/>
          </p:cNvPicPr>
          <p:nvPr/>
        </p:nvPicPr>
        <p:blipFill>
          <a:blip r:embed="rId2"/>
          <a:stretch>
            <a:fillRect/>
          </a:stretch>
        </p:blipFill>
        <p:spPr>
          <a:xfrm>
            <a:off x="0" y="-20321"/>
            <a:ext cx="12192000" cy="6898641"/>
          </a:xfrm>
          <a:prstGeom prst="rect">
            <a:avLst/>
          </a:prstGeom>
        </p:spPr>
      </p:pic>
    </p:spTree>
    <p:extLst>
      <p:ext uri="{BB962C8B-B14F-4D97-AF65-F5344CB8AC3E}">
        <p14:creationId xmlns:p14="http://schemas.microsoft.com/office/powerpoint/2010/main" val="123008445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72B6AB-D778-C880-37D2-7236D683461C}"/>
              </a:ext>
            </a:extLst>
          </p:cNvPr>
          <p:cNvPicPr>
            <a:picLocks noChangeAspect="1"/>
          </p:cNvPicPr>
          <p:nvPr/>
        </p:nvPicPr>
        <p:blipFill>
          <a:blip r:embed="rId2"/>
          <a:stretch>
            <a:fillRect/>
          </a:stretch>
        </p:blipFill>
        <p:spPr>
          <a:xfrm>
            <a:off x="-13607" y="0"/>
            <a:ext cx="12205607" cy="6858000"/>
          </a:xfrm>
          <a:prstGeom prst="rect">
            <a:avLst/>
          </a:prstGeom>
        </p:spPr>
      </p:pic>
    </p:spTree>
    <p:extLst>
      <p:ext uri="{BB962C8B-B14F-4D97-AF65-F5344CB8AC3E}">
        <p14:creationId xmlns:p14="http://schemas.microsoft.com/office/powerpoint/2010/main" val="31321178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BFEE24-E6F6-A60C-1115-FE8EFA14D0C6}"/>
              </a:ext>
            </a:extLst>
          </p:cNvPr>
          <p:cNvPicPr>
            <a:picLocks noChangeAspect="1"/>
          </p:cNvPicPr>
          <p:nvPr/>
        </p:nvPicPr>
        <p:blipFill>
          <a:blip r:embed="rId2"/>
          <a:stretch>
            <a:fillRect/>
          </a:stretch>
        </p:blipFill>
        <p:spPr>
          <a:xfrm>
            <a:off x="0" y="0"/>
            <a:ext cx="12192000" cy="6827520"/>
          </a:xfrm>
          <a:prstGeom prst="rect">
            <a:avLst/>
          </a:prstGeom>
        </p:spPr>
      </p:pic>
    </p:spTree>
    <p:extLst>
      <p:ext uri="{BB962C8B-B14F-4D97-AF65-F5344CB8AC3E}">
        <p14:creationId xmlns:p14="http://schemas.microsoft.com/office/powerpoint/2010/main" val="61647639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E7BB86-A7C9-3498-99F6-2ACF0A1E0BBA}"/>
              </a:ext>
            </a:extLst>
          </p:cNvPr>
          <p:cNvPicPr>
            <a:picLocks noChangeAspect="1"/>
          </p:cNvPicPr>
          <p:nvPr/>
        </p:nvPicPr>
        <p:blipFill>
          <a:blip r:embed="rId2"/>
          <a:stretch>
            <a:fillRect/>
          </a:stretch>
        </p:blipFill>
        <p:spPr>
          <a:xfrm>
            <a:off x="965200" y="0"/>
            <a:ext cx="10261600" cy="6852100"/>
          </a:xfrm>
          <a:prstGeom prst="rect">
            <a:avLst/>
          </a:prstGeom>
        </p:spPr>
      </p:pic>
    </p:spTree>
    <p:extLst>
      <p:ext uri="{BB962C8B-B14F-4D97-AF65-F5344CB8AC3E}">
        <p14:creationId xmlns:p14="http://schemas.microsoft.com/office/powerpoint/2010/main" val="118568786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1B2A6F-680B-CF04-07EB-B8382367B68D}"/>
              </a:ext>
            </a:extLst>
          </p:cNvPr>
          <p:cNvPicPr>
            <a:picLocks noChangeAspect="1"/>
          </p:cNvPicPr>
          <p:nvPr/>
        </p:nvPicPr>
        <p:blipFill>
          <a:blip r:embed="rId2"/>
          <a:stretch>
            <a:fillRect/>
          </a:stretch>
        </p:blipFill>
        <p:spPr>
          <a:xfrm>
            <a:off x="934064" y="0"/>
            <a:ext cx="10323871" cy="6858000"/>
          </a:xfrm>
          <a:prstGeom prst="rect">
            <a:avLst/>
          </a:prstGeom>
        </p:spPr>
      </p:pic>
    </p:spTree>
    <p:extLst>
      <p:ext uri="{BB962C8B-B14F-4D97-AF65-F5344CB8AC3E}">
        <p14:creationId xmlns:p14="http://schemas.microsoft.com/office/powerpoint/2010/main" val="92494214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80A89F-9884-7BE0-4CA6-FB23C75CD871}"/>
              </a:ext>
            </a:extLst>
          </p:cNvPr>
          <p:cNvPicPr>
            <a:picLocks noChangeAspect="1"/>
          </p:cNvPicPr>
          <p:nvPr/>
        </p:nvPicPr>
        <p:blipFill>
          <a:blip r:embed="rId2"/>
          <a:stretch>
            <a:fillRect/>
          </a:stretch>
        </p:blipFill>
        <p:spPr>
          <a:xfrm>
            <a:off x="0" y="4286251"/>
            <a:ext cx="4592410" cy="2571750"/>
          </a:xfrm>
          <a:prstGeom prst="rect">
            <a:avLst/>
          </a:prstGeom>
        </p:spPr>
      </p:pic>
      <p:pic>
        <p:nvPicPr>
          <p:cNvPr id="2" name="Picture 1">
            <a:extLst>
              <a:ext uri="{FF2B5EF4-FFF2-40B4-BE49-F238E27FC236}">
                <a16:creationId xmlns:a16="http://schemas.microsoft.com/office/drawing/2014/main" id="{83B65114-7D04-9B85-DD42-0D7AA7AC0148}"/>
              </a:ext>
            </a:extLst>
          </p:cNvPr>
          <p:cNvPicPr>
            <a:picLocks noChangeAspect="1"/>
          </p:cNvPicPr>
          <p:nvPr/>
        </p:nvPicPr>
        <p:blipFill rotWithShape="1">
          <a:blip r:embed="rId3"/>
          <a:srcRect t="16452" r="22235" b="19032"/>
          <a:stretch/>
        </p:blipFill>
        <p:spPr>
          <a:xfrm>
            <a:off x="0" y="-1"/>
            <a:ext cx="4592410" cy="2857501"/>
          </a:xfrm>
          <a:prstGeom prst="rect">
            <a:avLst/>
          </a:prstGeom>
        </p:spPr>
      </p:pic>
      <p:pic>
        <p:nvPicPr>
          <p:cNvPr id="3" name="Picture 2">
            <a:extLst>
              <a:ext uri="{FF2B5EF4-FFF2-40B4-BE49-F238E27FC236}">
                <a16:creationId xmlns:a16="http://schemas.microsoft.com/office/drawing/2014/main" id="{15217AD0-57AB-C1C6-4334-7F2D859C5A1F}"/>
              </a:ext>
            </a:extLst>
          </p:cNvPr>
          <p:cNvPicPr>
            <a:picLocks noChangeAspect="1"/>
          </p:cNvPicPr>
          <p:nvPr/>
        </p:nvPicPr>
        <p:blipFill>
          <a:blip r:embed="rId4"/>
          <a:stretch>
            <a:fillRect/>
          </a:stretch>
        </p:blipFill>
        <p:spPr>
          <a:xfrm>
            <a:off x="4572000" y="1123950"/>
            <a:ext cx="7620000" cy="4610100"/>
          </a:xfrm>
          <a:prstGeom prst="rect">
            <a:avLst/>
          </a:prstGeom>
        </p:spPr>
      </p:pic>
    </p:spTree>
    <p:extLst>
      <p:ext uri="{BB962C8B-B14F-4D97-AF65-F5344CB8AC3E}">
        <p14:creationId xmlns:p14="http://schemas.microsoft.com/office/powerpoint/2010/main" val="14580647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6D6BC0-0092-7BD5-0010-615CCA12B0B3}"/>
              </a:ext>
            </a:extLst>
          </p:cNvPr>
          <p:cNvPicPr>
            <a:picLocks noChangeAspect="1"/>
          </p:cNvPicPr>
          <p:nvPr/>
        </p:nvPicPr>
        <p:blipFill>
          <a:blip r:embed="rId2"/>
          <a:stretch>
            <a:fillRect/>
          </a:stretch>
        </p:blipFill>
        <p:spPr>
          <a:xfrm>
            <a:off x="5524500" y="2514600"/>
            <a:ext cx="6667500" cy="4343400"/>
          </a:xfrm>
          <a:prstGeom prst="rect">
            <a:avLst/>
          </a:prstGeom>
        </p:spPr>
      </p:pic>
      <p:pic>
        <p:nvPicPr>
          <p:cNvPr id="3" name="Picture 2">
            <a:extLst>
              <a:ext uri="{FF2B5EF4-FFF2-40B4-BE49-F238E27FC236}">
                <a16:creationId xmlns:a16="http://schemas.microsoft.com/office/drawing/2014/main" id="{FC1B2668-C642-775F-08C7-B15142F09418}"/>
              </a:ext>
            </a:extLst>
          </p:cNvPr>
          <p:cNvPicPr>
            <a:picLocks noChangeAspect="1"/>
          </p:cNvPicPr>
          <p:nvPr/>
        </p:nvPicPr>
        <p:blipFill>
          <a:blip r:embed="rId3"/>
          <a:stretch>
            <a:fillRect/>
          </a:stretch>
        </p:blipFill>
        <p:spPr>
          <a:xfrm>
            <a:off x="4015702" y="-6669"/>
            <a:ext cx="8176298" cy="3130869"/>
          </a:xfrm>
          <a:prstGeom prst="rect">
            <a:avLst/>
          </a:prstGeom>
        </p:spPr>
      </p:pic>
      <p:pic>
        <p:nvPicPr>
          <p:cNvPr id="4" name="Picture 3">
            <a:extLst>
              <a:ext uri="{FF2B5EF4-FFF2-40B4-BE49-F238E27FC236}">
                <a16:creationId xmlns:a16="http://schemas.microsoft.com/office/drawing/2014/main" id="{90BEE381-7A2A-19C7-A741-72AF53CCAA80}"/>
              </a:ext>
            </a:extLst>
          </p:cNvPr>
          <p:cNvPicPr>
            <a:picLocks noChangeAspect="1"/>
          </p:cNvPicPr>
          <p:nvPr/>
        </p:nvPicPr>
        <p:blipFill>
          <a:blip r:embed="rId4"/>
          <a:stretch>
            <a:fillRect/>
          </a:stretch>
        </p:blipFill>
        <p:spPr>
          <a:xfrm>
            <a:off x="0" y="3124200"/>
            <a:ext cx="5610902" cy="3733800"/>
          </a:xfrm>
          <a:prstGeom prst="rect">
            <a:avLst/>
          </a:prstGeom>
        </p:spPr>
      </p:pic>
      <p:pic>
        <p:nvPicPr>
          <p:cNvPr id="2" name="Picture 1">
            <a:extLst>
              <a:ext uri="{FF2B5EF4-FFF2-40B4-BE49-F238E27FC236}">
                <a16:creationId xmlns:a16="http://schemas.microsoft.com/office/drawing/2014/main" id="{C0704CBA-CD5D-54FF-50FF-255CBFFFC26D}"/>
              </a:ext>
            </a:extLst>
          </p:cNvPr>
          <p:cNvPicPr>
            <a:picLocks noChangeAspect="1"/>
          </p:cNvPicPr>
          <p:nvPr/>
        </p:nvPicPr>
        <p:blipFill>
          <a:blip r:embed="rId5"/>
          <a:stretch>
            <a:fillRect/>
          </a:stretch>
        </p:blipFill>
        <p:spPr>
          <a:xfrm>
            <a:off x="12284" y="0"/>
            <a:ext cx="4913025" cy="3257550"/>
          </a:xfrm>
          <a:prstGeom prst="rect">
            <a:avLst/>
          </a:prstGeom>
        </p:spPr>
      </p:pic>
    </p:spTree>
    <p:extLst>
      <p:ext uri="{BB962C8B-B14F-4D97-AF65-F5344CB8AC3E}">
        <p14:creationId xmlns:p14="http://schemas.microsoft.com/office/powerpoint/2010/main" val="4011953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1DF122-B3BF-7482-329D-148F4D6CC0F4}"/>
              </a:ext>
            </a:extLst>
          </p:cNvPr>
          <p:cNvSpPr>
            <a:spLocks noGrp="1"/>
          </p:cNvSpPr>
          <p:nvPr>
            <p:ph type="ctrTitle"/>
          </p:nvPr>
        </p:nvSpPr>
        <p:spPr>
          <a:xfrm>
            <a:off x="655570" y="1324455"/>
            <a:ext cx="11182350" cy="3514245"/>
          </a:xfrm>
        </p:spPr>
        <p:txBody>
          <a:bodyPr/>
          <a:lstStyle/>
          <a:p>
            <a:r>
              <a:rPr lang="en-US" sz="4800" i="0" dirty="0"/>
              <a:t>Composition </a:t>
            </a:r>
            <a:r>
              <a:rPr lang="en-US" sz="4800" i="0" dirty="0" err="1"/>
              <a:t>volumetrique</a:t>
            </a:r>
            <a:r>
              <a:rPr lang="en-US" sz="4800" i="0" dirty="0"/>
              <a:t> </a:t>
            </a:r>
            <a:r>
              <a:rPr lang="en-US" sz="4800" i="0" dirty="0" err="1"/>
              <a:t>inspiree</a:t>
            </a:r>
            <a:r>
              <a:rPr lang="en-US" sz="4800" i="0" dirty="0"/>
              <a:t> de </a:t>
            </a:r>
            <a:br>
              <a:rPr lang="en-US" i="0" dirty="0"/>
            </a:br>
            <a:r>
              <a:rPr lang="en-US" sz="4800" b="1" i="0" dirty="0" err="1"/>
              <a:t>formes</a:t>
            </a:r>
            <a:r>
              <a:rPr lang="en-US" sz="4800" b="1" i="0" dirty="0"/>
              <a:t> </a:t>
            </a:r>
            <a:r>
              <a:rPr lang="en-US" sz="4800" b="1" i="0" dirty="0" err="1"/>
              <a:t>géométriques</a:t>
            </a:r>
            <a:r>
              <a:rPr lang="en-US" sz="4800" b="1" i="0" dirty="0"/>
              <a:t> de base</a:t>
            </a:r>
            <a:br>
              <a:rPr lang="en-US" sz="4800" b="1" i="0" dirty="0"/>
            </a:br>
            <a:r>
              <a:rPr lang="en-US" sz="4800" b="1" i="0" dirty="0"/>
              <a:t>-</a:t>
            </a:r>
            <a:r>
              <a:rPr lang="en-US" sz="4800" b="1" i="0" dirty="0" err="1"/>
              <a:t>forme</a:t>
            </a:r>
            <a:r>
              <a:rPr lang="en-US" sz="4800" b="1" i="0" dirty="0"/>
              <a:t> </a:t>
            </a:r>
            <a:r>
              <a:rPr lang="en-US" sz="4800" b="1" i="0" dirty="0" err="1"/>
              <a:t>réguliére</a:t>
            </a:r>
            <a:r>
              <a:rPr lang="en-US" sz="4800" b="1" i="0" dirty="0"/>
              <a:t>- </a:t>
            </a:r>
            <a:endParaRPr lang="en-US" b="1" i="0" dirty="0"/>
          </a:p>
        </p:txBody>
      </p:sp>
      <p:sp>
        <p:nvSpPr>
          <p:cNvPr id="5" name="Footer Placeholder 4">
            <a:extLst>
              <a:ext uri="{FF2B5EF4-FFF2-40B4-BE49-F238E27FC236}">
                <a16:creationId xmlns:a16="http://schemas.microsoft.com/office/drawing/2014/main" id="{940A2725-8E99-10C4-FAF3-91CBE7175D2A}"/>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66F5A3E7-75F0-E771-E546-EB7E55CE3C8B}"/>
              </a:ext>
            </a:extLst>
          </p:cNvPr>
          <p:cNvSpPr>
            <a:spLocks noGrp="1"/>
          </p:cNvSpPr>
          <p:nvPr>
            <p:ph type="sldNum" sz="quarter" idx="12"/>
          </p:nvPr>
        </p:nvSpPr>
        <p:spPr/>
        <p:txBody>
          <a:bodyPr/>
          <a:lstStyle/>
          <a:p>
            <a:fld id="{312CC964-A50B-4C29-B4E4-2C30BB34CCF3}" type="slidenum">
              <a:rPr lang="en-US" smtClean="0"/>
              <a:t>77</a:t>
            </a:fld>
            <a:endParaRPr lang="en-US" dirty="0"/>
          </a:p>
        </p:txBody>
      </p:sp>
    </p:spTree>
    <p:extLst>
      <p:ext uri="{BB962C8B-B14F-4D97-AF65-F5344CB8AC3E}">
        <p14:creationId xmlns:p14="http://schemas.microsoft.com/office/powerpoint/2010/main" val="4741859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7670FC2-C555-AAD4-34ED-479A060157E4}"/>
              </a:ext>
            </a:extLst>
          </p:cNvPr>
          <p:cNvPicPr>
            <a:picLocks noChangeAspect="1"/>
          </p:cNvPicPr>
          <p:nvPr/>
        </p:nvPicPr>
        <p:blipFill>
          <a:blip r:embed="rId2"/>
          <a:stretch>
            <a:fillRect/>
          </a:stretch>
        </p:blipFill>
        <p:spPr>
          <a:xfrm>
            <a:off x="1425" y="0"/>
            <a:ext cx="12189149" cy="6858000"/>
          </a:xfrm>
          <a:prstGeom prst="rect">
            <a:avLst/>
          </a:prstGeom>
        </p:spPr>
      </p:pic>
    </p:spTree>
    <p:extLst>
      <p:ext uri="{BB962C8B-B14F-4D97-AF65-F5344CB8AC3E}">
        <p14:creationId xmlns:p14="http://schemas.microsoft.com/office/powerpoint/2010/main" val="106400027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6FC309-91D2-2099-FA1B-E5C8B0171C93}"/>
              </a:ext>
            </a:extLst>
          </p:cNvPr>
          <p:cNvPicPr>
            <a:picLocks noChangeAspect="1"/>
          </p:cNvPicPr>
          <p:nvPr/>
        </p:nvPicPr>
        <p:blipFill>
          <a:blip r:embed="rId3"/>
          <a:stretch>
            <a:fillRect/>
          </a:stretch>
        </p:blipFill>
        <p:spPr>
          <a:xfrm>
            <a:off x="-415802" y="-95250"/>
            <a:ext cx="12607802" cy="7086600"/>
          </a:xfrm>
          <a:prstGeom prst="rect">
            <a:avLst/>
          </a:prstGeom>
        </p:spPr>
      </p:pic>
      <p:pic>
        <p:nvPicPr>
          <p:cNvPr id="2" name="Picture 1">
            <a:extLst>
              <a:ext uri="{FF2B5EF4-FFF2-40B4-BE49-F238E27FC236}">
                <a16:creationId xmlns:a16="http://schemas.microsoft.com/office/drawing/2014/main" id="{A0624533-3ABD-2B1E-A83C-A08A82D6D459}"/>
              </a:ext>
            </a:extLst>
          </p:cNvPr>
          <p:cNvPicPr>
            <a:picLocks noChangeAspect="1"/>
          </p:cNvPicPr>
          <p:nvPr/>
        </p:nvPicPr>
        <p:blipFill>
          <a:blip r:embed="rId4"/>
          <a:stretch>
            <a:fillRect/>
          </a:stretch>
        </p:blipFill>
        <p:spPr>
          <a:xfrm>
            <a:off x="0" y="4819650"/>
            <a:ext cx="2400300" cy="2400300"/>
          </a:xfrm>
          <a:prstGeom prst="rect">
            <a:avLst/>
          </a:prstGeom>
        </p:spPr>
      </p:pic>
    </p:spTree>
    <p:extLst>
      <p:ext uri="{BB962C8B-B14F-4D97-AF65-F5344CB8AC3E}">
        <p14:creationId xmlns:p14="http://schemas.microsoft.com/office/powerpoint/2010/main" val="33111000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4C6F18-DEED-7756-D446-8D156ABEBC1D}"/>
              </a:ext>
            </a:extLst>
          </p:cNvPr>
          <p:cNvPicPr>
            <a:picLocks noChangeAspect="1"/>
          </p:cNvPicPr>
          <p:nvPr/>
        </p:nvPicPr>
        <p:blipFill>
          <a:blip r:embed="rId2"/>
          <a:stretch>
            <a:fillRect/>
          </a:stretch>
        </p:blipFill>
        <p:spPr>
          <a:xfrm>
            <a:off x="949283" y="0"/>
            <a:ext cx="10293433" cy="6858000"/>
          </a:xfrm>
          <a:prstGeom prst="rect">
            <a:avLst/>
          </a:prstGeom>
        </p:spPr>
      </p:pic>
    </p:spTree>
    <p:extLst>
      <p:ext uri="{BB962C8B-B14F-4D97-AF65-F5344CB8AC3E}">
        <p14:creationId xmlns:p14="http://schemas.microsoft.com/office/powerpoint/2010/main" val="135578822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D5760C8-9409-79C2-CF21-5E6B78B103AB}"/>
              </a:ext>
            </a:extLst>
          </p:cNvPr>
          <p:cNvPicPr>
            <a:picLocks noChangeAspect="1"/>
          </p:cNvPicPr>
          <p:nvPr/>
        </p:nvPicPr>
        <p:blipFill>
          <a:blip r:embed="rId2"/>
          <a:stretch>
            <a:fillRect/>
          </a:stretch>
        </p:blipFill>
        <p:spPr>
          <a:xfrm>
            <a:off x="-1" y="0"/>
            <a:ext cx="12246427" cy="6858000"/>
          </a:xfrm>
          <a:prstGeom prst="rect">
            <a:avLst/>
          </a:prstGeom>
        </p:spPr>
      </p:pic>
    </p:spTree>
    <p:extLst>
      <p:ext uri="{BB962C8B-B14F-4D97-AF65-F5344CB8AC3E}">
        <p14:creationId xmlns:p14="http://schemas.microsoft.com/office/powerpoint/2010/main" val="160951284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944956-7AE9-6E1D-5D01-2BAE18F0C1EC}"/>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27532710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6DE3228-A420-48BD-CB4E-5D62BBC3AB8B}"/>
              </a:ext>
            </a:extLst>
          </p:cNvPr>
          <p:cNvPicPr>
            <a:picLocks noChangeAspect="1"/>
          </p:cNvPicPr>
          <p:nvPr/>
        </p:nvPicPr>
        <p:blipFill>
          <a:blip r:embed="rId2"/>
          <a:stretch>
            <a:fillRect/>
          </a:stretch>
        </p:blipFill>
        <p:spPr>
          <a:xfrm>
            <a:off x="1523999" y="-14287"/>
            <a:ext cx="9163051" cy="6872288"/>
          </a:xfrm>
          <a:prstGeom prst="rect">
            <a:avLst/>
          </a:prstGeom>
        </p:spPr>
      </p:pic>
    </p:spTree>
    <p:extLst>
      <p:ext uri="{BB962C8B-B14F-4D97-AF65-F5344CB8AC3E}">
        <p14:creationId xmlns:p14="http://schemas.microsoft.com/office/powerpoint/2010/main" val="263685084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19F36A-A6E4-228C-109D-B8AD2D78FA90}"/>
              </a:ext>
            </a:extLst>
          </p:cNvPr>
          <p:cNvPicPr>
            <a:picLocks noChangeAspect="1"/>
          </p:cNvPicPr>
          <p:nvPr/>
        </p:nvPicPr>
        <p:blipFill>
          <a:blip r:embed="rId2"/>
          <a:stretch>
            <a:fillRect/>
          </a:stretch>
        </p:blipFill>
        <p:spPr>
          <a:xfrm>
            <a:off x="4266197" y="0"/>
            <a:ext cx="7925803" cy="4857750"/>
          </a:xfrm>
          <a:prstGeom prst="rect">
            <a:avLst/>
          </a:prstGeom>
        </p:spPr>
      </p:pic>
      <p:pic>
        <p:nvPicPr>
          <p:cNvPr id="4" name="Picture 3">
            <a:extLst>
              <a:ext uri="{FF2B5EF4-FFF2-40B4-BE49-F238E27FC236}">
                <a16:creationId xmlns:a16="http://schemas.microsoft.com/office/drawing/2014/main" id="{45672D07-9067-CDBB-9364-2AD5FBAEEAF9}"/>
              </a:ext>
            </a:extLst>
          </p:cNvPr>
          <p:cNvPicPr>
            <a:picLocks noChangeAspect="1"/>
          </p:cNvPicPr>
          <p:nvPr/>
        </p:nvPicPr>
        <p:blipFill>
          <a:blip r:embed="rId3"/>
          <a:stretch>
            <a:fillRect/>
          </a:stretch>
        </p:blipFill>
        <p:spPr>
          <a:xfrm>
            <a:off x="0" y="2505075"/>
            <a:ext cx="5829300" cy="4366348"/>
          </a:xfrm>
          <a:prstGeom prst="rect">
            <a:avLst/>
          </a:prstGeom>
        </p:spPr>
      </p:pic>
    </p:spTree>
    <p:extLst>
      <p:ext uri="{BB962C8B-B14F-4D97-AF65-F5344CB8AC3E}">
        <p14:creationId xmlns:p14="http://schemas.microsoft.com/office/powerpoint/2010/main" val="273817736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30C729D-F63D-7105-C5F3-D5C600C8483B}"/>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41643BC2-F356-053B-BBBE-DF4EB36B6322}"/>
              </a:ext>
            </a:extLst>
          </p:cNvPr>
          <p:cNvSpPr>
            <a:spLocks noGrp="1"/>
          </p:cNvSpPr>
          <p:nvPr>
            <p:ph type="sldNum" sz="quarter" idx="12"/>
          </p:nvPr>
        </p:nvSpPr>
        <p:spPr/>
        <p:txBody>
          <a:bodyPr/>
          <a:lstStyle/>
          <a:p>
            <a:fld id="{312CC964-A50B-4C29-B4E4-2C30BB34CCF3}" type="slidenum">
              <a:rPr lang="en-US" smtClean="0"/>
              <a:t>85</a:t>
            </a:fld>
            <a:endParaRPr lang="en-US" dirty="0"/>
          </a:p>
        </p:txBody>
      </p:sp>
      <p:pic>
        <p:nvPicPr>
          <p:cNvPr id="4" name="Picture 3">
            <a:extLst>
              <a:ext uri="{FF2B5EF4-FFF2-40B4-BE49-F238E27FC236}">
                <a16:creationId xmlns:a16="http://schemas.microsoft.com/office/drawing/2014/main" id="{05CD5131-9739-7F91-EF2E-33C034670C7A}"/>
              </a:ext>
            </a:extLst>
          </p:cNvPr>
          <p:cNvPicPr>
            <a:picLocks noChangeAspect="1"/>
          </p:cNvPicPr>
          <p:nvPr/>
        </p:nvPicPr>
        <p:blipFill>
          <a:blip r:embed="rId2"/>
          <a:stretch>
            <a:fillRect/>
          </a:stretch>
        </p:blipFill>
        <p:spPr>
          <a:xfrm>
            <a:off x="923925" y="0"/>
            <a:ext cx="10344150" cy="6883562"/>
          </a:xfrm>
          <a:prstGeom prst="rect">
            <a:avLst/>
          </a:prstGeom>
        </p:spPr>
      </p:pic>
    </p:spTree>
    <p:extLst>
      <p:ext uri="{BB962C8B-B14F-4D97-AF65-F5344CB8AC3E}">
        <p14:creationId xmlns:p14="http://schemas.microsoft.com/office/powerpoint/2010/main" val="341138739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1F16C5-FA18-E352-6B3F-5E51B135A13B}"/>
              </a:ext>
            </a:extLst>
          </p:cNvPr>
          <p:cNvPicPr>
            <a:picLocks noChangeAspect="1"/>
          </p:cNvPicPr>
          <p:nvPr/>
        </p:nvPicPr>
        <p:blipFill>
          <a:blip r:embed="rId2"/>
          <a:stretch>
            <a:fillRect/>
          </a:stretch>
        </p:blipFill>
        <p:spPr>
          <a:xfrm>
            <a:off x="1129816" y="0"/>
            <a:ext cx="9932367" cy="6879084"/>
          </a:xfrm>
          <a:prstGeom prst="rect">
            <a:avLst/>
          </a:prstGeom>
        </p:spPr>
      </p:pic>
    </p:spTree>
    <p:extLst>
      <p:ext uri="{BB962C8B-B14F-4D97-AF65-F5344CB8AC3E}">
        <p14:creationId xmlns:p14="http://schemas.microsoft.com/office/powerpoint/2010/main" val="165442280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B2D24A-2580-5015-D0FE-0142721FEDCB}"/>
              </a:ext>
            </a:extLst>
          </p:cNvPr>
          <p:cNvPicPr>
            <a:picLocks noChangeAspect="1"/>
          </p:cNvPicPr>
          <p:nvPr/>
        </p:nvPicPr>
        <p:blipFill rotWithShape="1">
          <a:blip r:embed="rId2"/>
          <a:srcRect b="3486"/>
          <a:stretch/>
        </p:blipFill>
        <p:spPr>
          <a:xfrm>
            <a:off x="910796" y="0"/>
            <a:ext cx="10370408" cy="6858000"/>
          </a:xfrm>
          <a:prstGeom prst="rect">
            <a:avLst/>
          </a:prstGeom>
        </p:spPr>
      </p:pic>
    </p:spTree>
    <p:extLst>
      <p:ext uri="{BB962C8B-B14F-4D97-AF65-F5344CB8AC3E}">
        <p14:creationId xmlns:p14="http://schemas.microsoft.com/office/powerpoint/2010/main" val="220792610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7EEFB1-1C2B-FC14-6A05-BD1A03DDCD12}"/>
              </a:ext>
            </a:extLst>
          </p:cNvPr>
          <p:cNvPicPr>
            <a:picLocks noChangeAspect="1"/>
          </p:cNvPicPr>
          <p:nvPr/>
        </p:nvPicPr>
        <p:blipFill>
          <a:blip r:embed="rId2"/>
          <a:stretch>
            <a:fillRect/>
          </a:stretch>
        </p:blipFill>
        <p:spPr>
          <a:xfrm>
            <a:off x="590550" y="-482599"/>
            <a:ext cx="11010900" cy="7340599"/>
          </a:xfrm>
          <a:prstGeom prst="rect">
            <a:avLst/>
          </a:prstGeom>
        </p:spPr>
      </p:pic>
    </p:spTree>
    <p:extLst>
      <p:ext uri="{BB962C8B-B14F-4D97-AF65-F5344CB8AC3E}">
        <p14:creationId xmlns:p14="http://schemas.microsoft.com/office/powerpoint/2010/main" val="321542974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D3FEF4-5EF4-E240-DCAB-33FB9AF889C4}"/>
              </a:ext>
            </a:extLst>
          </p:cNvPr>
          <p:cNvPicPr>
            <a:picLocks noChangeAspect="1"/>
          </p:cNvPicPr>
          <p:nvPr/>
        </p:nvPicPr>
        <p:blipFill>
          <a:blip r:embed="rId2"/>
          <a:stretch>
            <a:fillRect/>
          </a:stretch>
        </p:blipFill>
        <p:spPr>
          <a:xfrm>
            <a:off x="3532466" y="0"/>
            <a:ext cx="5135284" cy="6868990"/>
          </a:xfrm>
          <a:prstGeom prst="rect">
            <a:avLst/>
          </a:prstGeom>
        </p:spPr>
      </p:pic>
    </p:spTree>
    <p:extLst>
      <p:ext uri="{BB962C8B-B14F-4D97-AF65-F5344CB8AC3E}">
        <p14:creationId xmlns:p14="http://schemas.microsoft.com/office/powerpoint/2010/main" val="58887137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EDD08A-778C-DEFE-5D59-D04E1F43BCD5}"/>
              </a:ext>
            </a:extLst>
          </p:cNvPr>
          <p:cNvPicPr>
            <a:picLocks noChangeAspect="1"/>
          </p:cNvPicPr>
          <p:nvPr/>
        </p:nvPicPr>
        <p:blipFill>
          <a:blip r:embed="rId2"/>
          <a:stretch>
            <a:fillRect/>
          </a:stretch>
        </p:blipFill>
        <p:spPr>
          <a:xfrm>
            <a:off x="0" y="0"/>
            <a:ext cx="12676908" cy="6858000"/>
          </a:xfrm>
          <a:prstGeom prst="rect">
            <a:avLst/>
          </a:prstGeom>
        </p:spPr>
      </p:pic>
    </p:spTree>
    <p:extLst>
      <p:ext uri="{BB962C8B-B14F-4D97-AF65-F5344CB8AC3E}">
        <p14:creationId xmlns:p14="http://schemas.microsoft.com/office/powerpoint/2010/main" val="79477334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3BB90C-0181-CA18-A241-FEB016C70A2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0981002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5FE139-6239-EA7C-88A9-07CDF1B0496A}"/>
              </a:ext>
            </a:extLst>
          </p:cNvPr>
          <p:cNvPicPr>
            <a:picLocks noChangeAspect="1"/>
          </p:cNvPicPr>
          <p:nvPr/>
        </p:nvPicPr>
        <p:blipFill>
          <a:blip r:embed="rId2"/>
          <a:stretch>
            <a:fillRect/>
          </a:stretch>
        </p:blipFill>
        <p:spPr>
          <a:xfrm>
            <a:off x="1346667" y="0"/>
            <a:ext cx="9659153" cy="6857999"/>
          </a:xfrm>
          <a:prstGeom prst="rect">
            <a:avLst/>
          </a:prstGeom>
        </p:spPr>
      </p:pic>
    </p:spTree>
    <p:extLst>
      <p:ext uri="{BB962C8B-B14F-4D97-AF65-F5344CB8AC3E}">
        <p14:creationId xmlns:p14="http://schemas.microsoft.com/office/powerpoint/2010/main" val="80472962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CC92F6-C4BA-4EFF-9C45-80B5934D7F38}"/>
              </a:ext>
            </a:extLst>
          </p:cNvPr>
          <p:cNvPicPr>
            <a:picLocks noChangeAspect="1"/>
          </p:cNvPicPr>
          <p:nvPr/>
        </p:nvPicPr>
        <p:blipFill rotWithShape="1">
          <a:blip r:embed="rId2"/>
          <a:srcRect b="9418"/>
          <a:stretch/>
        </p:blipFill>
        <p:spPr>
          <a:xfrm>
            <a:off x="2367098" y="0"/>
            <a:ext cx="10084377" cy="6858000"/>
          </a:xfrm>
          <a:prstGeom prst="rect">
            <a:avLst/>
          </a:prstGeom>
        </p:spPr>
      </p:pic>
      <p:pic>
        <p:nvPicPr>
          <p:cNvPr id="12290" name="Picture 2" descr="Notre Top 10 des meilleurs architectes -">
            <a:extLst>
              <a:ext uri="{FF2B5EF4-FFF2-40B4-BE49-F238E27FC236}">
                <a16:creationId xmlns:a16="http://schemas.microsoft.com/office/drawing/2014/main" id="{23FD95C3-72B2-B686-BDDA-9ED3C2C12C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791200" cy="2618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63406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B085DFE-F409-E715-D625-3F85B477D1D1}"/>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E699A5B1-7BCD-E84C-8A0C-639B5E018E0D}"/>
              </a:ext>
            </a:extLst>
          </p:cNvPr>
          <p:cNvSpPr>
            <a:spLocks noGrp="1"/>
          </p:cNvSpPr>
          <p:nvPr>
            <p:ph type="sldNum" sz="quarter" idx="12"/>
          </p:nvPr>
        </p:nvSpPr>
        <p:spPr/>
        <p:txBody>
          <a:bodyPr/>
          <a:lstStyle/>
          <a:p>
            <a:fld id="{312CC964-A50B-4C29-B4E4-2C30BB34CCF3}" type="slidenum">
              <a:rPr lang="en-US" smtClean="0"/>
              <a:t>94</a:t>
            </a:fld>
            <a:endParaRPr lang="en-US" dirty="0"/>
          </a:p>
        </p:txBody>
      </p:sp>
      <p:pic>
        <p:nvPicPr>
          <p:cNvPr id="5" name="Picture 4">
            <a:extLst>
              <a:ext uri="{FF2B5EF4-FFF2-40B4-BE49-F238E27FC236}">
                <a16:creationId xmlns:a16="http://schemas.microsoft.com/office/drawing/2014/main" id="{1309512D-83B6-BC28-DF65-4DCE330619A1}"/>
              </a:ext>
            </a:extLst>
          </p:cNvPr>
          <p:cNvPicPr>
            <a:picLocks noChangeAspect="1"/>
          </p:cNvPicPr>
          <p:nvPr/>
        </p:nvPicPr>
        <p:blipFill rotWithShape="1">
          <a:blip r:embed="rId2"/>
          <a:srcRect l="2669" b="9630"/>
          <a:stretch/>
        </p:blipFill>
        <p:spPr>
          <a:xfrm>
            <a:off x="-28480" y="0"/>
            <a:ext cx="6240594" cy="6867302"/>
          </a:xfrm>
          <a:prstGeom prst="rect">
            <a:avLst/>
          </a:prstGeom>
        </p:spPr>
      </p:pic>
      <p:pic>
        <p:nvPicPr>
          <p:cNvPr id="7" name="Picture 6">
            <a:extLst>
              <a:ext uri="{FF2B5EF4-FFF2-40B4-BE49-F238E27FC236}">
                <a16:creationId xmlns:a16="http://schemas.microsoft.com/office/drawing/2014/main" id="{BB2C4A7B-B556-9B00-FB83-76A160F322D9}"/>
              </a:ext>
            </a:extLst>
          </p:cNvPr>
          <p:cNvPicPr>
            <a:picLocks noChangeAspect="1"/>
          </p:cNvPicPr>
          <p:nvPr/>
        </p:nvPicPr>
        <p:blipFill rotWithShape="1">
          <a:blip r:embed="rId3"/>
          <a:srcRect l="12482" b="5069"/>
          <a:stretch/>
        </p:blipFill>
        <p:spPr>
          <a:xfrm>
            <a:off x="6181832" y="1317171"/>
            <a:ext cx="6038385" cy="4299857"/>
          </a:xfrm>
          <a:prstGeom prst="rect">
            <a:avLst/>
          </a:prstGeom>
        </p:spPr>
      </p:pic>
    </p:spTree>
    <p:extLst>
      <p:ext uri="{BB962C8B-B14F-4D97-AF65-F5344CB8AC3E}">
        <p14:creationId xmlns:p14="http://schemas.microsoft.com/office/powerpoint/2010/main" val="130967282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45F0458-E87D-300D-8C09-DDF795C02960}"/>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B2B8D99C-FAE2-63C4-5DB1-4A7FAA443BCA}"/>
              </a:ext>
            </a:extLst>
          </p:cNvPr>
          <p:cNvSpPr>
            <a:spLocks noGrp="1"/>
          </p:cNvSpPr>
          <p:nvPr>
            <p:ph type="sldNum" sz="quarter" idx="12"/>
          </p:nvPr>
        </p:nvSpPr>
        <p:spPr/>
        <p:txBody>
          <a:bodyPr/>
          <a:lstStyle/>
          <a:p>
            <a:fld id="{312CC964-A50B-4C29-B4E4-2C30BB34CCF3}" type="slidenum">
              <a:rPr lang="en-US" smtClean="0"/>
              <a:t>95</a:t>
            </a:fld>
            <a:endParaRPr lang="en-US" dirty="0"/>
          </a:p>
        </p:txBody>
      </p:sp>
      <p:pic>
        <p:nvPicPr>
          <p:cNvPr id="4" name="Picture 3">
            <a:extLst>
              <a:ext uri="{FF2B5EF4-FFF2-40B4-BE49-F238E27FC236}">
                <a16:creationId xmlns:a16="http://schemas.microsoft.com/office/drawing/2014/main" id="{C8C7FE47-CFF9-E13C-A8CB-3E844F7ECB24}"/>
              </a:ext>
            </a:extLst>
          </p:cNvPr>
          <p:cNvPicPr>
            <a:picLocks noChangeAspect="1"/>
          </p:cNvPicPr>
          <p:nvPr/>
        </p:nvPicPr>
        <p:blipFill>
          <a:blip r:embed="rId2"/>
          <a:stretch>
            <a:fillRect/>
          </a:stretch>
        </p:blipFill>
        <p:spPr>
          <a:xfrm>
            <a:off x="711200" y="-28778"/>
            <a:ext cx="10392229" cy="6915556"/>
          </a:xfrm>
          <a:prstGeom prst="rect">
            <a:avLst/>
          </a:prstGeom>
        </p:spPr>
      </p:pic>
    </p:spTree>
    <p:extLst>
      <p:ext uri="{BB962C8B-B14F-4D97-AF65-F5344CB8AC3E}">
        <p14:creationId xmlns:p14="http://schemas.microsoft.com/office/powerpoint/2010/main" val="310039953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1DF122-B3BF-7482-329D-148F4D6CC0F4}"/>
              </a:ext>
            </a:extLst>
          </p:cNvPr>
          <p:cNvSpPr>
            <a:spLocks noGrp="1"/>
          </p:cNvSpPr>
          <p:nvPr>
            <p:ph type="ctrTitle"/>
          </p:nvPr>
        </p:nvSpPr>
        <p:spPr>
          <a:xfrm>
            <a:off x="655570" y="1324455"/>
            <a:ext cx="11182350" cy="3514245"/>
          </a:xfrm>
        </p:spPr>
        <p:txBody>
          <a:bodyPr/>
          <a:lstStyle/>
          <a:p>
            <a:r>
              <a:rPr lang="en-US" sz="4800" i="0" dirty="0"/>
              <a:t>Composition </a:t>
            </a:r>
            <a:r>
              <a:rPr lang="en-US" sz="4800" i="0" dirty="0" err="1"/>
              <a:t>volumetrique</a:t>
            </a:r>
            <a:r>
              <a:rPr lang="en-US" sz="4800" i="0" dirty="0"/>
              <a:t> </a:t>
            </a:r>
            <a:r>
              <a:rPr lang="en-US" sz="4800" i="0" dirty="0" err="1"/>
              <a:t>inspiree</a:t>
            </a:r>
            <a:r>
              <a:rPr lang="en-US" sz="4800" i="0" dirty="0"/>
              <a:t> de </a:t>
            </a:r>
            <a:br>
              <a:rPr lang="en-US" i="0" dirty="0"/>
            </a:br>
            <a:r>
              <a:rPr lang="en-US" sz="4800" b="1" i="0" dirty="0" err="1"/>
              <a:t>formes</a:t>
            </a:r>
            <a:r>
              <a:rPr lang="en-US" sz="4800" b="1" i="0" dirty="0"/>
              <a:t> </a:t>
            </a:r>
            <a:r>
              <a:rPr lang="en-US" sz="4800" b="1" i="0" dirty="0" err="1"/>
              <a:t>géométriques</a:t>
            </a:r>
            <a:r>
              <a:rPr lang="en-US" sz="4800" b="1" i="0" dirty="0"/>
              <a:t> de base</a:t>
            </a:r>
            <a:br>
              <a:rPr lang="en-US" sz="4800" b="1" i="0" dirty="0"/>
            </a:br>
            <a:r>
              <a:rPr lang="en-US" sz="4800" b="1" i="0" dirty="0"/>
              <a:t>-</a:t>
            </a:r>
            <a:r>
              <a:rPr lang="en-US" sz="4800" b="1" i="0" dirty="0" err="1"/>
              <a:t>forme</a:t>
            </a:r>
            <a:r>
              <a:rPr lang="en-US" sz="4800" b="1" i="0" dirty="0"/>
              <a:t> </a:t>
            </a:r>
            <a:r>
              <a:rPr lang="en-US" sz="4800" b="1" i="0" dirty="0" err="1"/>
              <a:t>réguliére</a:t>
            </a:r>
            <a:r>
              <a:rPr lang="en-US" sz="4800" b="1" i="0" dirty="0"/>
              <a:t>- </a:t>
            </a:r>
            <a:endParaRPr lang="en-US" b="1" i="0" dirty="0"/>
          </a:p>
        </p:txBody>
      </p:sp>
      <p:sp>
        <p:nvSpPr>
          <p:cNvPr id="5" name="Footer Placeholder 4">
            <a:extLst>
              <a:ext uri="{FF2B5EF4-FFF2-40B4-BE49-F238E27FC236}">
                <a16:creationId xmlns:a16="http://schemas.microsoft.com/office/drawing/2014/main" id="{940A2725-8E99-10C4-FAF3-91CBE7175D2A}"/>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66F5A3E7-75F0-E771-E546-EB7E55CE3C8B}"/>
              </a:ext>
            </a:extLst>
          </p:cNvPr>
          <p:cNvSpPr>
            <a:spLocks noGrp="1"/>
          </p:cNvSpPr>
          <p:nvPr>
            <p:ph type="sldNum" sz="quarter" idx="12"/>
          </p:nvPr>
        </p:nvSpPr>
        <p:spPr/>
        <p:txBody>
          <a:bodyPr/>
          <a:lstStyle/>
          <a:p>
            <a:fld id="{312CC964-A50B-4C29-B4E4-2C30BB34CCF3}" type="slidenum">
              <a:rPr lang="en-US" smtClean="0"/>
              <a:t>96</a:t>
            </a:fld>
            <a:endParaRPr lang="en-US" dirty="0"/>
          </a:p>
        </p:txBody>
      </p:sp>
    </p:spTree>
    <p:extLst>
      <p:ext uri="{BB962C8B-B14F-4D97-AF65-F5344CB8AC3E}">
        <p14:creationId xmlns:p14="http://schemas.microsoft.com/office/powerpoint/2010/main" val="327734012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B4E48D-7C85-58C7-1862-E1BFF8B9DCD0}"/>
              </a:ext>
            </a:extLst>
          </p:cNvPr>
          <p:cNvPicPr>
            <a:picLocks noChangeAspect="1"/>
          </p:cNvPicPr>
          <p:nvPr/>
        </p:nvPicPr>
        <p:blipFill>
          <a:blip r:embed="rId2"/>
          <a:stretch>
            <a:fillRect/>
          </a:stretch>
        </p:blipFill>
        <p:spPr>
          <a:xfrm>
            <a:off x="5552007" y="781051"/>
            <a:ext cx="6639994" cy="4369910"/>
          </a:xfrm>
          <a:prstGeom prst="rect">
            <a:avLst/>
          </a:prstGeom>
        </p:spPr>
      </p:pic>
      <p:pic>
        <p:nvPicPr>
          <p:cNvPr id="10242" name="Picture 2" descr="Folie des grandeurs : les projets architecturaux les plus fous jamais  réalisés">
            <a:extLst>
              <a:ext uri="{FF2B5EF4-FFF2-40B4-BE49-F238E27FC236}">
                <a16:creationId xmlns:a16="http://schemas.microsoft.com/office/drawing/2014/main" id="{11EFF2B7-76C9-9430-91EE-4F91334048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632"/>
            <a:ext cx="5732777" cy="6851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9080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52C4B7-9060-FB33-7CC0-523C008571C9}"/>
              </a:ext>
            </a:extLst>
          </p:cNvPr>
          <p:cNvPicPr>
            <a:picLocks noChangeAspect="1"/>
          </p:cNvPicPr>
          <p:nvPr/>
        </p:nvPicPr>
        <p:blipFill>
          <a:blip r:embed="rId2"/>
          <a:stretch>
            <a:fillRect/>
          </a:stretch>
        </p:blipFill>
        <p:spPr>
          <a:xfrm>
            <a:off x="6453231" y="1"/>
            <a:ext cx="5738769" cy="3818890"/>
          </a:xfrm>
          <a:prstGeom prst="rect">
            <a:avLst/>
          </a:prstGeom>
        </p:spPr>
      </p:pic>
      <p:pic>
        <p:nvPicPr>
          <p:cNvPr id="4" name="Picture 3">
            <a:extLst>
              <a:ext uri="{FF2B5EF4-FFF2-40B4-BE49-F238E27FC236}">
                <a16:creationId xmlns:a16="http://schemas.microsoft.com/office/drawing/2014/main" id="{A34A421C-4E54-FF4C-F844-7E73698A0C9A}"/>
              </a:ext>
            </a:extLst>
          </p:cNvPr>
          <p:cNvPicPr>
            <a:picLocks noChangeAspect="1"/>
          </p:cNvPicPr>
          <p:nvPr/>
        </p:nvPicPr>
        <p:blipFill>
          <a:blip r:embed="rId3"/>
          <a:stretch>
            <a:fillRect/>
          </a:stretch>
        </p:blipFill>
        <p:spPr>
          <a:xfrm>
            <a:off x="6765018" y="3818890"/>
            <a:ext cx="5426982" cy="3039110"/>
          </a:xfrm>
          <a:prstGeom prst="rect">
            <a:avLst/>
          </a:prstGeom>
        </p:spPr>
      </p:pic>
      <p:pic>
        <p:nvPicPr>
          <p:cNvPr id="2" name="Picture 1">
            <a:extLst>
              <a:ext uri="{FF2B5EF4-FFF2-40B4-BE49-F238E27FC236}">
                <a16:creationId xmlns:a16="http://schemas.microsoft.com/office/drawing/2014/main" id="{A369DD76-0A3D-7A1E-CF37-1FEAD3CE0060}"/>
              </a:ext>
            </a:extLst>
          </p:cNvPr>
          <p:cNvPicPr>
            <a:picLocks noChangeAspect="1"/>
          </p:cNvPicPr>
          <p:nvPr/>
        </p:nvPicPr>
        <p:blipFill>
          <a:blip r:embed="rId4"/>
          <a:stretch>
            <a:fillRect/>
          </a:stretch>
        </p:blipFill>
        <p:spPr>
          <a:xfrm>
            <a:off x="0" y="0"/>
            <a:ext cx="6765018" cy="4501812"/>
          </a:xfrm>
          <a:prstGeom prst="rect">
            <a:avLst/>
          </a:prstGeom>
        </p:spPr>
      </p:pic>
    </p:spTree>
    <p:extLst>
      <p:ext uri="{BB962C8B-B14F-4D97-AF65-F5344CB8AC3E}">
        <p14:creationId xmlns:p14="http://schemas.microsoft.com/office/powerpoint/2010/main" val="389105797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6AB5FB-A881-3C03-E420-360E457FBB68}"/>
              </a:ext>
            </a:extLst>
          </p:cNvPr>
          <p:cNvPicPr>
            <a:picLocks noChangeAspect="1"/>
          </p:cNvPicPr>
          <p:nvPr/>
        </p:nvPicPr>
        <p:blipFill>
          <a:blip r:embed="rId2"/>
          <a:stretch>
            <a:fillRect/>
          </a:stretch>
        </p:blipFill>
        <p:spPr>
          <a:xfrm>
            <a:off x="0" y="0"/>
            <a:ext cx="5322173" cy="6858000"/>
          </a:xfrm>
          <a:prstGeom prst="rect">
            <a:avLst/>
          </a:prstGeom>
        </p:spPr>
      </p:pic>
      <p:pic>
        <p:nvPicPr>
          <p:cNvPr id="3" name="Picture 2">
            <a:extLst>
              <a:ext uri="{FF2B5EF4-FFF2-40B4-BE49-F238E27FC236}">
                <a16:creationId xmlns:a16="http://schemas.microsoft.com/office/drawing/2014/main" id="{9D4EA657-F625-1285-498C-82AD7E210CA7}"/>
              </a:ext>
            </a:extLst>
          </p:cNvPr>
          <p:cNvPicPr>
            <a:picLocks noChangeAspect="1"/>
          </p:cNvPicPr>
          <p:nvPr/>
        </p:nvPicPr>
        <p:blipFill>
          <a:blip r:embed="rId3"/>
          <a:stretch>
            <a:fillRect/>
          </a:stretch>
        </p:blipFill>
        <p:spPr>
          <a:xfrm>
            <a:off x="5318072" y="1197863"/>
            <a:ext cx="6873928" cy="4574287"/>
          </a:xfrm>
          <a:prstGeom prst="rect">
            <a:avLst/>
          </a:prstGeom>
        </p:spPr>
      </p:pic>
    </p:spTree>
    <p:extLst>
      <p:ext uri="{BB962C8B-B14F-4D97-AF65-F5344CB8AC3E}">
        <p14:creationId xmlns:p14="http://schemas.microsoft.com/office/powerpoint/2010/main" val="367833548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B5CCBCC-2DDC-DDB4-0C71-59FFE1996AA1}"/>
              </a:ext>
            </a:extLst>
          </p:cNvPr>
          <p:cNvPicPr>
            <a:picLocks noChangeAspect="1"/>
          </p:cNvPicPr>
          <p:nvPr/>
        </p:nvPicPr>
        <p:blipFill rotWithShape="1">
          <a:blip r:embed="rId2"/>
          <a:srcRect b="10278"/>
          <a:stretch/>
        </p:blipFill>
        <p:spPr>
          <a:xfrm>
            <a:off x="882637" y="0"/>
            <a:ext cx="10426725" cy="6858000"/>
          </a:xfrm>
          <a:prstGeom prst="rect">
            <a:avLst/>
          </a:prstGeom>
        </p:spPr>
      </p:pic>
    </p:spTree>
    <p:extLst>
      <p:ext uri="{BB962C8B-B14F-4D97-AF65-F5344CB8AC3E}">
        <p14:creationId xmlns:p14="http://schemas.microsoft.com/office/powerpoint/2010/main" val="40371584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C0C9E3-9116-C442-6820-F434C0FD77A2}"/>
              </a:ext>
            </a:extLst>
          </p:cNvPr>
          <p:cNvPicPr>
            <a:picLocks noChangeAspect="1"/>
          </p:cNvPicPr>
          <p:nvPr/>
        </p:nvPicPr>
        <p:blipFill>
          <a:blip r:embed="rId2"/>
          <a:stretch>
            <a:fillRect/>
          </a:stretch>
        </p:blipFill>
        <p:spPr>
          <a:xfrm>
            <a:off x="930646" y="0"/>
            <a:ext cx="10330707" cy="6858000"/>
          </a:xfrm>
          <a:prstGeom prst="rect">
            <a:avLst/>
          </a:prstGeom>
        </p:spPr>
      </p:pic>
    </p:spTree>
    <p:extLst>
      <p:ext uri="{BB962C8B-B14F-4D97-AF65-F5344CB8AC3E}">
        <p14:creationId xmlns:p14="http://schemas.microsoft.com/office/powerpoint/2010/main" val="410553760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F5D8E3-17C3-CC5A-C345-4882D083C7B9}"/>
              </a:ext>
            </a:extLst>
          </p:cNvPr>
          <p:cNvPicPr>
            <a:picLocks noChangeAspect="1"/>
          </p:cNvPicPr>
          <p:nvPr/>
        </p:nvPicPr>
        <p:blipFill>
          <a:blip r:embed="rId2"/>
          <a:stretch>
            <a:fillRect/>
          </a:stretch>
        </p:blipFill>
        <p:spPr>
          <a:xfrm>
            <a:off x="4389120" y="2224984"/>
            <a:ext cx="7802880" cy="4502262"/>
          </a:xfrm>
          <a:prstGeom prst="rect">
            <a:avLst/>
          </a:prstGeom>
        </p:spPr>
      </p:pic>
      <p:pic>
        <p:nvPicPr>
          <p:cNvPr id="2" name="Picture 1">
            <a:extLst>
              <a:ext uri="{FF2B5EF4-FFF2-40B4-BE49-F238E27FC236}">
                <a16:creationId xmlns:a16="http://schemas.microsoft.com/office/drawing/2014/main" id="{87376274-32BB-B215-EBB5-0178B82D175E}"/>
              </a:ext>
            </a:extLst>
          </p:cNvPr>
          <p:cNvPicPr>
            <a:picLocks noChangeAspect="1"/>
          </p:cNvPicPr>
          <p:nvPr/>
        </p:nvPicPr>
        <p:blipFill>
          <a:blip r:embed="rId3"/>
          <a:stretch>
            <a:fillRect/>
          </a:stretch>
        </p:blipFill>
        <p:spPr>
          <a:xfrm>
            <a:off x="0" y="0"/>
            <a:ext cx="6372225" cy="4248150"/>
          </a:xfrm>
          <a:prstGeom prst="rect">
            <a:avLst/>
          </a:prstGeom>
        </p:spPr>
      </p:pic>
    </p:spTree>
    <p:extLst>
      <p:ext uri="{BB962C8B-B14F-4D97-AF65-F5344CB8AC3E}">
        <p14:creationId xmlns:p14="http://schemas.microsoft.com/office/powerpoint/2010/main" val="202584398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D3543E8-779A-BBCA-55FF-A984D4D3D93D}"/>
              </a:ext>
            </a:extLst>
          </p:cNvPr>
          <p:cNvPicPr>
            <a:picLocks noChangeAspect="1"/>
          </p:cNvPicPr>
          <p:nvPr/>
        </p:nvPicPr>
        <p:blipFill>
          <a:blip r:embed="rId2"/>
          <a:stretch>
            <a:fillRect/>
          </a:stretch>
        </p:blipFill>
        <p:spPr>
          <a:xfrm>
            <a:off x="0" y="371475"/>
            <a:ext cx="12230100" cy="6115050"/>
          </a:xfrm>
          <a:prstGeom prst="rect">
            <a:avLst/>
          </a:prstGeom>
        </p:spPr>
      </p:pic>
    </p:spTree>
    <p:extLst>
      <p:ext uri="{BB962C8B-B14F-4D97-AF65-F5344CB8AC3E}">
        <p14:creationId xmlns:p14="http://schemas.microsoft.com/office/powerpoint/2010/main" val="260371061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097E2F-0495-31B0-C172-D03A90FD144B}"/>
              </a:ext>
            </a:extLst>
          </p:cNvPr>
          <p:cNvPicPr>
            <a:picLocks noChangeAspect="1"/>
          </p:cNvPicPr>
          <p:nvPr/>
        </p:nvPicPr>
        <p:blipFill>
          <a:blip r:embed="rId2"/>
          <a:stretch>
            <a:fillRect/>
          </a:stretch>
        </p:blipFill>
        <p:spPr>
          <a:xfrm>
            <a:off x="5829300" y="0"/>
            <a:ext cx="6362700" cy="4772025"/>
          </a:xfrm>
          <a:prstGeom prst="rect">
            <a:avLst/>
          </a:prstGeom>
        </p:spPr>
      </p:pic>
      <p:pic>
        <p:nvPicPr>
          <p:cNvPr id="2" name="Picture 1">
            <a:extLst>
              <a:ext uri="{FF2B5EF4-FFF2-40B4-BE49-F238E27FC236}">
                <a16:creationId xmlns:a16="http://schemas.microsoft.com/office/drawing/2014/main" id="{C8A743A0-A03F-E278-D0F7-EFE7B40C21B1}"/>
              </a:ext>
            </a:extLst>
          </p:cNvPr>
          <p:cNvPicPr>
            <a:picLocks noChangeAspect="1"/>
          </p:cNvPicPr>
          <p:nvPr/>
        </p:nvPicPr>
        <p:blipFill>
          <a:blip r:embed="rId3"/>
          <a:stretch>
            <a:fillRect/>
          </a:stretch>
        </p:blipFill>
        <p:spPr>
          <a:xfrm>
            <a:off x="0" y="0"/>
            <a:ext cx="5829300" cy="4124325"/>
          </a:xfrm>
          <a:prstGeom prst="rect">
            <a:avLst/>
          </a:prstGeom>
        </p:spPr>
      </p:pic>
      <p:pic>
        <p:nvPicPr>
          <p:cNvPr id="3" name="Picture 2">
            <a:extLst>
              <a:ext uri="{FF2B5EF4-FFF2-40B4-BE49-F238E27FC236}">
                <a16:creationId xmlns:a16="http://schemas.microsoft.com/office/drawing/2014/main" id="{823232A9-84CF-A769-205D-EEEACBCE8957}"/>
              </a:ext>
            </a:extLst>
          </p:cNvPr>
          <p:cNvPicPr>
            <a:picLocks noChangeAspect="1"/>
          </p:cNvPicPr>
          <p:nvPr/>
        </p:nvPicPr>
        <p:blipFill>
          <a:blip r:embed="rId4"/>
          <a:stretch>
            <a:fillRect/>
          </a:stretch>
        </p:blipFill>
        <p:spPr>
          <a:xfrm>
            <a:off x="3152774" y="3646169"/>
            <a:ext cx="5353051" cy="3211831"/>
          </a:xfrm>
          <a:prstGeom prst="rect">
            <a:avLst/>
          </a:prstGeom>
        </p:spPr>
      </p:pic>
    </p:spTree>
    <p:extLst>
      <p:ext uri="{BB962C8B-B14F-4D97-AF65-F5344CB8AC3E}">
        <p14:creationId xmlns:p14="http://schemas.microsoft.com/office/powerpoint/2010/main" val="372148787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6DD2E9-9B7D-5451-DAF3-CCD12310D27B}"/>
              </a:ext>
            </a:extLst>
          </p:cNvPr>
          <p:cNvPicPr>
            <a:picLocks noChangeAspect="1"/>
          </p:cNvPicPr>
          <p:nvPr/>
        </p:nvPicPr>
        <p:blipFill>
          <a:blip r:embed="rId3"/>
          <a:stretch>
            <a:fillRect/>
          </a:stretch>
        </p:blipFill>
        <p:spPr>
          <a:xfrm>
            <a:off x="0" y="0"/>
            <a:ext cx="6858000" cy="6858000"/>
          </a:xfrm>
          <a:prstGeom prst="rect">
            <a:avLst/>
          </a:prstGeom>
        </p:spPr>
      </p:pic>
      <p:pic>
        <p:nvPicPr>
          <p:cNvPr id="3" name="Picture 2">
            <a:extLst>
              <a:ext uri="{FF2B5EF4-FFF2-40B4-BE49-F238E27FC236}">
                <a16:creationId xmlns:a16="http://schemas.microsoft.com/office/drawing/2014/main" id="{D3141ABF-0C5E-EB19-63BA-9AA94249A203}"/>
              </a:ext>
            </a:extLst>
          </p:cNvPr>
          <p:cNvPicPr>
            <a:picLocks noChangeAspect="1"/>
          </p:cNvPicPr>
          <p:nvPr/>
        </p:nvPicPr>
        <p:blipFill>
          <a:blip r:embed="rId4"/>
          <a:stretch>
            <a:fillRect/>
          </a:stretch>
        </p:blipFill>
        <p:spPr>
          <a:xfrm>
            <a:off x="6570688" y="0"/>
            <a:ext cx="5621312" cy="6858000"/>
          </a:xfrm>
          <a:prstGeom prst="rect">
            <a:avLst/>
          </a:prstGeom>
        </p:spPr>
      </p:pic>
      <p:pic>
        <p:nvPicPr>
          <p:cNvPr id="4" name="Picture 3">
            <a:extLst>
              <a:ext uri="{FF2B5EF4-FFF2-40B4-BE49-F238E27FC236}">
                <a16:creationId xmlns:a16="http://schemas.microsoft.com/office/drawing/2014/main" id="{356BA849-6017-B113-7B48-6A6C5F966EC9}"/>
              </a:ext>
            </a:extLst>
          </p:cNvPr>
          <p:cNvPicPr>
            <a:picLocks noChangeAspect="1"/>
          </p:cNvPicPr>
          <p:nvPr/>
        </p:nvPicPr>
        <p:blipFill>
          <a:blip r:embed="rId5"/>
          <a:stretch>
            <a:fillRect/>
          </a:stretch>
        </p:blipFill>
        <p:spPr>
          <a:xfrm>
            <a:off x="6570688" y="0"/>
            <a:ext cx="4019550" cy="3010783"/>
          </a:xfrm>
          <a:prstGeom prst="rect">
            <a:avLst/>
          </a:prstGeom>
        </p:spPr>
      </p:pic>
    </p:spTree>
    <p:extLst>
      <p:ext uri="{BB962C8B-B14F-4D97-AF65-F5344CB8AC3E}">
        <p14:creationId xmlns:p14="http://schemas.microsoft.com/office/powerpoint/2010/main" val="266165059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40E313-0764-CB5D-DA00-33D436A9B53E}"/>
              </a:ext>
            </a:extLst>
          </p:cNvPr>
          <p:cNvPicPr>
            <a:picLocks noChangeAspect="1"/>
          </p:cNvPicPr>
          <p:nvPr/>
        </p:nvPicPr>
        <p:blipFill>
          <a:blip r:embed="rId2"/>
          <a:stretch>
            <a:fillRect/>
          </a:stretch>
        </p:blipFill>
        <p:spPr>
          <a:xfrm>
            <a:off x="1016000" y="-12700"/>
            <a:ext cx="10160000" cy="6870700"/>
          </a:xfrm>
          <a:prstGeom prst="rect">
            <a:avLst/>
          </a:prstGeom>
        </p:spPr>
      </p:pic>
    </p:spTree>
    <p:extLst>
      <p:ext uri="{BB962C8B-B14F-4D97-AF65-F5344CB8AC3E}">
        <p14:creationId xmlns:p14="http://schemas.microsoft.com/office/powerpoint/2010/main" val="68830976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E21B1D-4C1B-9C88-33BA-AD83D6F2DECC}"/>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47870722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22317E-06A4-CA61-F707-9E170BA7E23C}"/>
              </a:ext>
            </a:extLst>
          </p:cNvPr>
          <p:cNvPicPr>
            <a:picLocks noChangeAspect="1"/>
          </p:cNvPicPr>
          <p:nvPr/>
        </p:nvPicPr>
        <p:blipFill>
          <a:blip r:embed="rId2"/>
          <a:stretch>
            <a:fillRect/>
          </a:stretch>
        </p:blipFill>
        <p:spPr>
          <a:xfrm>
            <a:off x="1516743" y="0"/>
            <a:ext cx="9158514" cy="6860045"/>
          </a:xfrm>
          <a:prstGeom prst="rect">
            <a:avLst/>
          </a:prstGeom>
        </p:spPr>
      </p:pic>
    </p:spTree>
    <p:extLst>
      <p:ext uri="{BB962C8B-B14F-4D97-AF65-F5344CB8AC3E}">
        <p14:creationId xmlns:p14="http://schemas.microsoft.com/office/powerpoint/2010/main" val="274454564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23963FA-1FA1-E904-F6EF-9F0F298E6AC4}"/>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F6851B52-9952-8635-FA8E-080FA70A719D}"/>
              </a:ext>
            </a:extLst>
          </p:cNvPr>
          <p:cNvSpPr>
            <a:spLocks noGrp="1"/>
          </p:cNvSpPr>
          <p:nvPr>
            <p:ph type="sldNum" sz="quarter" idx="12"/>
          </p:nvPr>
        </p:nvSpPr>
        <p:spPr/>
        <p:txBody>
          <a:bodyPr/>
          <a:lstStyle/>
          <a:p>
            <a:fld id="{312CC964-A50B-4C29-B4E4-2C30BB34CCF3}" type="slidenum">
              <a:rPr lang="en-US" smtClean="0"/>
              <a:t>109</a:t>
            </a:fld>
            <a:endParaRPr lang="en-US" dirty="0"/>
          </a:p>
        </p:txBody>
      </p:sp>
      <p:pic>
        <p:nvPicPr>
          <p:cNvPr id="5" name="Picture 4">
            <a:extLst>
              <a:ext uri="{FF2B5EF4-FFF2-40B4-BE49-F238E27FC236}">
                <a16:creationId xmlns:a16="http://schemas.microsoft.com/office/drawing/2014/main" id="{A4C7D929-26DD-D27F-2C96-36870697E080}"/>
              </a:ext>
            </a:extLst>
          </p:cNvPr>
          <p:cNvPicPr>
            <a:picLocks noChangeAspect="1"/>
          </p:cNvPicPr>
          <p:nvPr/>
        </p:nvPicPr>
        <p:blipFill>
          <a:blip r:embed="rId2"/>
          <a:stretch>
            <a:fillRect/>
          </a:stretch>
        </p:blipFill>
        <p:spPr>
          <a:xfrm>
            <a:off x="6466979" y="943429"/>
            <a:ext cx="5725021" cy="4405086"/>
          </a:xfrm>
          <a:prstGeom prst="rect">
            <a:avLst/>
          </a:prstGeom>
        </p:spPr>
      </p:pic>
      <p:pic>
        <p:nvPicPr>
          <p:cNvPr id="7" name="Picture 6">
            <a:extLst>
              <a:ext uri="{FF2B5EF4-FFF2-40B4-BE49-F238E27FC236}">
                <a16:creationId xmlns:a16="http://schemas.microsoft.com/office/drawing/2014/main" id="{0664E550-6F0B-DE2A-3D6B-78253873FC4D}"/>
              </a:ext>
            </a:extLst>
          </p:cNvPr>
          <p:cNvPicPr>
            <a:picLocks noChangeAspect="1"/>
          </p:cNvPicPr>
          <p:nvPr/>
        </p:nvPicPr>
        <p:blipFill>
          <a:blip r:embed="rId3"/>
          <a:stretch>
            <a:fillRect/>
          </a:stretch>
        </p:blipFill>
        <p:spPr>
          <a:xfrm>
            <a:off x="1" y="943429"/>
            <a:ext cx="5987988" cy="4405086"/>
          </a:xfrm>
          <a:prstGeom prst="rect">
            <a:avLst/>
          </a:prstGeom>
        </p:spPr>
      </p:pic>
    </p:spTree>
    <p:extLst>
      <p:ext uri="{BB962C8B-B14F-4D97-AF65-F5344CB8AC3E}">
        <p14:creationId xmlns:p14="http://schemas.microsoft.com/office/powerpoint/2010/main" val="262213430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75E3509-0FDA-B0FC-443E-50F7BD47B69C}"/>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C5F7EF8F-64F9-8F78-D891-117354E9E213}"/>
              </a:ext>
            </a:extLst>
          </p:cNvPr>
          <p:cNvSpPr>
            <a:spLocks noGrp="1"/>
          </p:cNvSpPr>
          <p:nvPr>
            <p:ph type="sldNum" sz="quarter" idx="12"/>
          </p:nvPr>
        </p:nvSpPr>
        <p:spPr/>
        <p:txBody>
          <a:bodyPr/>
          <a:lstStyle/>
          <a:p>
            <a:fld id="{312CC964-A50B-4C29-B4E4-2C30BB34CCF3}" type="slidenum">
              <a:rPr lang="en-US" smtClean="0"/>
              <a:t>110</a:t>
            </a:fld>
            <a:endParaRPr lang="en-US" dirty="0"/>
          </a:p>
        </p:txBody>
      </p:sp>
      <p:pic>
        <p:nvPicPr>
          <p:cNvPr id="5" name="Picture 4">
            <a:extLst>
              <a:ext uri="{FF2B5EF4-FFF2-40B4-BE49-F238E27FC236}">
                <a16:creationId xmlns:a16="http://schemas.microsoft.com/office/drawing/2014/main" id="{B700ECC2-6AF7-D28F-338D-DB50CD778277}"/>
              </a:ext>
            </a:extLst>
          </p:cNvPr>
          <p:cNvPicPr>
            <a:picLocks noChangeAspect="1"/>
          </p:cNvPicPr>
          <p:nvPr/>
        </p:nvPicPr>
        <p:blipFill rotWithShape="1">
          <a:blip r:embed="rId2"/>
          <a:srcRect b="21202"/>
          <a:stretch/>
        </p:blipFill>
        <p:spPr>
          <a:xfrm>
            <a:off x="154429" y="354125"/>
            <a:ext cx="11821528" cy="6149749"/>
          </a:xfrm>
          <a:prstGeom prst="rect">
            <a:avLst/>
          </a:prstGeom>
        </p:spPr>
      </p:pic>
    </p:spTree>
    <p:extLst>
      <p:ext uri="{BB962C8B-B14F-4D97-AF65-F5344CB8AC3E}">
        <p14:creationId xmlns:p14="http://schemas.microsoft.com/office/powerpoint/2010/main" val="91886797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894C6D-615C-E4B7-1C05-821430BCD389}"/>
              </a:ext>
            </a:extLst>
          </p:cNvPr>
          <p:cNvSpPr>
            <a:spLocks noGrp="1"/>
          </p:cNvSpPr>
          <p:nvPr>
            <p:ph type="ctrTitle"/>
          </p:nvPr>
        </p:nvSpPr>
        <p:spPr>
          <a:xfrm>
            <a:off x="5364948" y="1110584"/>
            <a:ext cx="6153912" cy="3922755"/>
          </a:xfrm>
        </p:spPr>
        <p:txBody>
          <a:bodyPr/>
          <a:lstStyle/>
          <a:p>
            <a:br>
              <a:rPr lang="en-US" sz="4800" b="1" dirty="0"/>
            </a:br>
            <a:r>
              <a:rPr lang="fr-CA" sz="4800" b="1" dirty="0"/>
              <a:t>L’Ambiance</a:t>
            </a:r>
            <a:endParaRPr lang="en-US" sz="4800" b="1" dirty="0"/>
          </a:p>
        </p:txBody>
      </p:sp>
      <p:sp>
        <p:nvSpPr>
          <p:cNvPr id="9" name="Subtitle 8">
            <a:extLst>
              <a:ext uri="{FF2B5EF4-FFF2-40B4-BE49-F238E27FC236}">
                <a16:creationId xmlns:a16="http://schemas.microsoft.com/office/drawing/2014/main" id="{6BC40853-CAA5-BD0D-9CAE-764679D49539}"/>
              </a:ext>
            </a:extLst>
          </p:cNvPr>
          <p:cNvSpPr>
            <a:spLocks noGrp="1"/>
          </p:cNvSpPr>
          <p:nvPr>
            <p:ph type="subTitle" idx="1"/>
          </p:nvPr>
        </p:nvSpPr>
        <p:spPr>
          <a:xfrm>
            <a:off x="5364948" y="5033339"/>
            <a:ext cx="6157951" cy="835833"/>
          </a:xfrm>
        </p:spPr>
        <p:txBody>
          <a:bodyPr/>
          <a:lstStyle/>
          <a:p>
            <a:r>
              <a:rPr lang="fr-CA" sz="2000" dirty="0"/>
              <a:t>Ambiance lumineuse, ambiance sonore, ambiance olfactive, textures</a:t>
            </a:r>
            <a:endParaRPr lang="en-US" sz="2000" dirty="0"/>
          </a:p>
        </p:txBody>
      </p:sp>
      <p:sp>
        <p:nvSpPr>
          <p:cNvPr id="4" name="Footer Placeholder 3">
            <a:extLst>
              <a:ext uri="{FF2B5EF4-FFF2-40B4-BE49-F238E27FC236}">
                <a16:creationId xmlns:a16="http://schemas.microsoft.com/office/drawing/2014/main" id="{3FB3C1AF-F94F-B1E4-B8B8-7C05B29FF51C}"/>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3FFEBF80-9170-3770-F3F7-CDA928C0A3A2}"/>
              </a:ext>
            </a:extLst>
          </p:cNvPr>
          <p:cNvSpPr>
            <a:spLocks noGrp="1"/>
          </p:cNvSpPr>
          <p:nvPr>
            <p:ph type="sldNum" sz="quarter" idx="12"/>
          </p:nvPr>
        </p:nvSpPr>
        <p:spPr/>
        <p:txBody>
          <a:bodyPr/>
          <a:lstStyle/>
          <a:p>
            <a:fld id="{312CC964-A50B-4C29-B4E4-2C30BB34CCF3}" type="slidenum">
              <a:rPr lang="en-US" smtClean="0"/>
              <a:t>111</a:t>
            </a:fld>
            <a:endParaRPr lang="en-US" dirty="0"/>
          </a:p>
        </p:txBody>
      </p:sp>
      <p:pic>
        <p:nvPicPr>
          <p:cNvPr id="2" name="Picture Placeholder 1">
            <a:extLst>
              <a:ext uri="{FF2B5EF4-FFF2-40B4-BE49-F238E27FC236}">
                <a16:creationId xmlns:a16="http://schemas.microsoft.com/office/drawing/2014/main" id="{3D15A907-A280-A2CB-6B02-C6F9C5677B0A}"/>
              </a:ext>
            </a:extLst>
          </p:cNvPr>
          <p:cNvPicPr>
            <a:picLocks noGrp="1" noChangeAspect="1"/>
          </p:cNvPicPr>
          <p:nvPr>
            <p:ph type="pic" sz="quarter" idx="13"/>
          </p:nvPr>
        </p:nvPicPr>
        <p:blipFill>
          <a:blip r:embed="rId2"/>
          <a:srcRect l="21935" r="21935"/>
          <a:stretch>
            <a:fillRect/>
          </a:stretch>
        </p:blipFill>
        <p:spPr>
          <a:xfrm>
            <a:off x="-4763" y="0"/>
            <a:ext cx="4811713" cy="6858000"/>
          </a:xfrm>
          <a:prstGeom prst="rect">
            <a:avLst/>
          </a:prstGeom>
        </p:spPr>
      </p:pic>
    </p:spTree>
    <p:extLst>
      <p:ext uri="{BB962C8B-B14F-4D97-AF65-F5344CB8AC3E}">
        <p14:creationId xmlns:p14="http://schemas.microsoft.com/office/powerpoint/2010/main" val="13688778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839788" y="457200"/>
            <a:ext cx="9381172" cy="1600200"/>
          </a:xfrm>
        </p:spPr>
        <p:txBody>
          <a:bodyPr>
            <a:normAutofit fontScale="90000"/>
          </a:bodyPr>
          <a:lstStyle/>
          <a:p>
            <a:r>
              <a:rPr lang="fr-FR" sz="4000" b="1" dirty="0"/>
              <a:t>L’architecte travaille et crée </a:t>
            </a:r>
            <a:r>
              <a:rPr lang="fr-CA" sz="4000" b="1" dirty="0"/>
              <a:t>l’ambiance tout comme un artiste</a:t>
            </a:r>
            <a:br>
              <a:rPr lang="fr-FR" sz="2400" kern="100" dirty="0">
                <a:effectLst/>
                <a:ea typeface="Calibri" panose="020F0502020204030204" pitchFamily="34" charset="0"/>
                <a:cs typeface="Arial" panose="020B0604020202020204" pitchFamily="34" charset="0"/>
              </a:rPr>
            </a:br>
            <a:endParaRPr lang="fr-FR" sz="4000" b="1" dirty="0"/>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type="body" sz="half" idx="2"/>
          </p:nvPr>
        </p:nvSpPr>
        <p:spPr>
          <a:xfrm>
            <a:off x="348345" y="1596231"/>
            <a:ext cx="4438196" cy="5167771"/>
          </a:xfrm>
        </p:spPr>
        <p:txBody>
          <a:bodyPr>
            <a:noAutofit/>
          </a:bodyPr>
          <a:lstStyle/>
          <a:p>
            <a:pPr indent="449580" algn="just">
              <a:lnSpc>
                <a:spcPct val="150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"ambiance" refers to the atmosphere, emotional state, or tone present in a specific place, situation, or environment.</a:t>
            </a:r>
          </a:p>
          <a:p>
            <a:pPr indent="449580" algn="just">
              <a:lnSpc>
                <a:spcPct val="150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 It encompasses the sensations, emotions, impressions, and perceptions experienced by individuals in response to their surroundings.</a:t>
            </a:r>
          </a:p>
          <a:p>
            <a:pPr indent="449580" algn="just">
              <a:lnSpc>
                <a:spcPct val="150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 Ambiance can be influenced by various factors such as decoration, lighting, music, social interactions, weather, the nature of the place, and more.</a:t>
            </a:r>
            <a:endParaRPr lang="fr-FR" sz="1400" kern="100" dirty="0">
              <a:effectLst/>
              <a:ea typeface="Calibri" panose="020F0502020204030204" pitchFamily="34" charset="0"/>
              <a:cs typeface="Arial" panose="020B0604020202020204" pitchFamily="34" charset="0"/>
            </a:endParaRPr>
          </a:p>
        </p:txBody>
      </p:sp>
      <p:sp>
        <p:nvSpPr>
          <p:cNvPr id="17" name="Footer Placeholder 16">
            <a:extLst>
              <a:ext uri="{FF2B5EF4-FFF2-40B4-BE49-F238E27FC236}">
                <a16:creationId xmlns:a16="http://schemas.microsoft.com/office/drawing/2014/main" id="{A372FF69-5317-4BE5-B218-0E85D7FE0FB1}"/>
              </a:ext>
            </a:extLst>
          </p:cNvPr>
          <p:cNvSpPr>
            <a:spLocks noGrp="1"/>
          </p:cNvSpPr>
          <p:nvPr>
            <p:ph type="ftr" sz="quarter" idx="11"/>
          </p:nvPr>
        </p:nvSpPr>
        <p:spPr>
          <a:xfrm>
            <a:off x="9296400" y="6538912"/>
            <a:ext cx="4114800" cy="365125"/>
          </a:xfrm>
        </p:spPr>
        <p:txBody>
          <a:bodyPr>
            <a:normAutofit fontScale="92500" lnSpcReduction="10000"/>
          </a:bodyPr>
          <a:lstStyle/>
          <a:p>
            <a:r>
              <a:rPr lang="en-US" sz="2000" kern="100" dirty="0">
                <a:cs typeface="Arial" panose="020B0604020202020204" pitchFamily="34" charset="0"/>
              </a:rPr>
              <a:t>TP1 2023-2024</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p:txBody>
          <a:bodyPr/>
          <a:lstStyle/>
          <a:p>
            <a:fld id="{312CC964-A50B-4C29-B4E4-2C30BB34CCF3}" type="slidenum">
              <a:rPr lang="en-US" smtClean="0"/>
              <a:pPr/>
              <a:t>112</a:t>
            </a:fld>
            <a:endParaRPr lang="en-US" dirty="0"/>
          </a:p>
        </p:txBody>
      </p:sp>
      <p:pic>
        <p:nvPicPr>
          <p:cNvPr id="6" name="Picture Placeholder 5">
            <a:extLst>
              <a:ext uri="{FF2B5EF4-FFF2-40B4-BE49-F238E27FC236}">
                <a16:creationId xmlns:a16="http://schemas.microsoft.com/office/drawing/2014/main" id="{2F871DBB-A883-42EE-1612-38CAD350DFEB}"/>
              </a:ext>
            </a:extLst>
          </p:cNvPr>
          <p:cNvPicPr>
            <a:picLocks noGrp="1" noChangeAspect="1"/>
          </p:cNvPicPr>
          <p:nvPr>
            <p:ph type="pic" idx="1"/>
          </p:nvPr>
        </p:nvPicPr>
        <p:blipFill rotWithShape="1">
          <a:blip r:embed="rId2"/>
          <a:srcRect l="-35010" t="-598" r="-34922" b="-37"/>
          <a:stretch/>
        </p:blipFill>
        <p:spPr>
          <a:xfrm>
            <a:off x="5180013" y="1597025"/>
            <a:ext cx="6172200" cy="4873625"/>
          </a:xfrm>
        </p:spPr>
      </p:pic>
    </p:spTree>
    <p:extLst>
      <p:ext uri="{BB962C8B-B14F-4D97-AF65-F5344CB8AC3E}">
        <p14:creationId xmlns:p14="http://schemas.microsoft.com/office/powerpoint/2010/main" val="103555356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8DDE2E6-A4B6-C599-41EF-8080D661DD1D}"/>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8DFAB585-0B2B-FABC-8A4A-D449BA756B30}"/>
              </a:ext>
            </a:extLst>
          </p:cNvPr>
          <p:cNvSpPr>
            <a:spLocks noGrp="1"/>
          </p:cNvSpPr>
          <p:nvPr>
            <p:ph idx="1"/>
          </p:nvPr>
        </p:nvSpPr>
        <p:spPr/>
        <p:txBody>
          <a:bodyPr>
            <a:normAutofit/>
          </a:bodyPr>
          <a:lstStyle/>
          <a:p>
            <a:pPr algn="ctr"/>
            <a:r>
              <a:rPr lang="en-US" kern="100" dirty="0">
                <a:effectLst/>
                <a:latin typeface="Calibri" panose="020F0502020204030204" pitchFamily="34" charset="0"/>
                <a:ea typeface="Calibri" panose="020F0502020204030204" pitchFamily="34" charset="0"/>
                <a:cs typeface="Arial" panose="020B0604020202020204" pitchFamily="34" charset="0"/>
              </a:rPr>
              <a:t>Ambiance can be warm, joyful, festive, gloomy, tense, relaxed, romantic, eerie, and so on. It plays an essential role in how people perceive and interact with their environment, whether it's in a restaurant, a party, a movie, a book, a workplace, or any other place or situation.</a:t>
            </a:r>
            <a:endParaRPr lang="fr-FR" kern="100" dirty="0">
              <a:effectLst/>
              <a:latin typeface="Calibri" panose="020F0502020204030204" pitchFamily="34" charset="0"/>
              <a:ea typeface="Calibri" panose="020F0502020204030204" pitchFamily="34" charset="0"/>
              <a:cs typeface="Arial" panose="020B0604020202020204" pitchFamily="34" charset="0"/>
            </a:endParaRPr>
          </a:p>
          <a:p>
            <a:pPr algn="ctr"/>
            <a:endParaRPr lang="en-US" sz="3200" dirty="0"/>
          </a:p>
        </p:txBody>
      </p:sp>
      <p:sp>
        <p:nvSpPr>
          <p:cNvPr id="5" name="Footer Placeholder 4">
            <a:extLst>
              <a:ext uri="{FF2B5EF4-FFF2-40B4-BE49-F238E27FC236}">
                <a16:creationId xmlns:a16="http://schemas.microsoft.com/office/drawing/2014/main" id="{397CD884-2B77-00B1-91A4-057577C0179E}"/>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81BE7B4D-89E3-78A4-71C2-E2697D868F70}"/>
              </a:ext>
            </a:extLst>
          </p:cNvPr>
          <p:cNvSpPr>
            <a:spLocks noGrp="1"/>
          </p:cNvSpPr>
          <p:nvPr>
            <p:ph type="sldNum" sz="quarter" idx="12"/>
          </p:nvPr>
        </p:nvSpPr>
        <p:spPr/>
        <p:txBody>
          <a:bodyPr/>
          <a:lstStyle/>
          <a:p>
            <a:fld id="{312CC964-A50B-4C29-B4E4-2C30BB34CCF3}" type="slidenum">
              <a:rPr lang="en-US" smtClean="0"/>
              <a:t>113</a:t>
            </a:fld>
            <a:endParaRPr lang="en-US" dirty="0"/>
          </a:p>
        </p:txBody>
      </p:sp>
      <p:pic>
        <p:nvPicPr>
          <p:cNvPr id="14" name="Picture Placeholder 13">
            <a:extLst>
              <a:ext uri="{FF2B5EF4-FFF2-40B4-BE49-F238E27FC236}">
                <a16:creationId xmlns:a16="http://schemas.microsoft.com/office/drawing/2014/main" id="{4B727794-13B7-FD1A-0BDF-56363A2A4215}"/>
              </a:ext>
            </a:extLst>
          </p:cNvPr>
          <p:cNvPicPr>
            <a:picLocks noGrp="1" noChangeAspect="1"/>
          </p:cNvPicPr>
          <p:nvPr>
            <p:ph type="pic" sz="quarter" idx="13"/>
          </p:nvPr>
        </p:nvPicPr>
        <p:blipFill>
          <a:blip r:embed="rId2"/>
          <a:srcRect l="6571" r="6571"/>
          <a:stretch>
            <a:fillRect/>
          </a:stretch>
        </p:blipFill>
        <p:spPr>
          <a:xfrm>
            <a:off x="0" y="0"/>
            <a:ext cx="5178425" cy="3433763"/>
          </a:xfrm>
          <a:prstGeom prst="rect">
            <a:avLst/>
          </a:prstGeom>
        </p:spPr>
      </p:pic>
      <p:pic>
        <p:nvPicPr>
          <p:cNvPr id="15" name="Picture Placeholder 14">
            <a:extLst>
              <a:ext uri="{FF2B5EF4-FFF2-40B4-BE49-F238E27FC236}">
                <a16:creationId xmlns:a16="http://schemas.microsoft.com/office/drawing/2014/main" id="{58A1D031-2D24-51D1-11A5-71272E54A4A7}"/>
              </a:ext>
            </a:extLst>
          </p:cNvPr>
          <p:cNvPicPr>
            <a:picLocks noGrp="1" noChangeAspect="1"/>
          </p:cNvPicPr>
          <p:nvPr>
            <p:ph type="pic" sz="quarter" idx="14"/>
          </p:nvPr>
        </p:nvPicPr>
        <p:blipFill>
          <a:blip r:embed="rId3"/>
          <a:srcRect t="383" b="383"/>
          <a:stretch>
            <a:fillRect/>
          </a:stretch>
        </p:blipFill>
        <p:spPr>
          <a:xfrm>
            <a:off x="0" y="3432175"/>
            <a:ext cx="5178425" cy="3425825"/>
          </a:xfrm>
          <a:prstGeom prst="rect">
            <a:avLst/>
          </a:prstGeom>
        </p:spPr>
      </p:pic>
    </p:spTree>
    <p:extLst>
      <p:ext uri="{BB962C8B-B14F-4D97-AF65-F5344CB8AC3E}">
        <p14:creationId xmlns:p14="http://schemas.microsoft.com/office/powerpoint/2010/main" val="293696391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AD40E8-5ED1-2358-0FD7-1F921432C70A}"/>
              </a:ext>
            </a:extLst>
          </p:cNvPr>
          <p:cNvSpPr>
            <a:spLocks noGrp="1"/>
          </p:cNvSpPr>
          <p:nvPr>
            <p:ph type="title"/>
          </p:nvPr>
        </p:nvSpPr>
        <p:spPr/>
        <p:txBody>
          <a:bodyPr/>
          <a:lstStyle/>
          <a:p>
            <a:endParaRPr lang="en-US"/>
          </a:p>
        </p:txBody>
      </p:sp>
      <p:sp>
        <p:nvSpPr>
          <p:cNvPr id="5" name="Footer Placeholder 4">
            <a:extLst>
              <a:ext uri="{FF2B5EF4-FFF2-40B4-BE49-F238E27FC236}">
                <a16:creationId xmlns:a16="http://schemas.microsoft.com/office/drawing/2014/main" id="{E77451F2-1AC1-5AAD-A812-7715A751F140}"/>
              </a:ext>
            </a:extLst>
          </p:cNvPr>
          <p:cNvSpPr>
            <a:spLocks noGrp="1"/>
          </p:cNvSpPr>
          <p:nvPr>
            <p:ph type="ftr" sz="quarter" idx="11"/>
          </p:nvPr>
        </p:nvSpPr>
        <p:spPr/>
        <p:txBody>
          <a:bodyPr/>
          <a:lstStyle/>
          <a:p>
            <a:r>
              <a:rPr lang="en-US"/>
              <a:t>TP1 2023-2024</a:t>
            </a:r>
            <a:endParaRPr lang="en-US" dirty="0"/>
          </a:p>
        </p:txBody>
      </p:sp>
      <p:sp>
        <p:nvSpPr>
          <p:cNvPr id="4" name="Text Placeholder 3">
            <a:extLst>
              <a:ext uri="{FF2B5EF4-FFF2-40B4-BE49-F238E27FC236}">
                <a16:creationId xmlns:a16="http://schemas.microsoft.com/office/drawing/2014/main" id="{CF3770CC-7E5A-CAE7-DE2F-AB640C30ADE0}"/>
              </a:ext>
            </a:extLst>
          </p:cNvPr>
          <p:cNvSpPr>
            <a:spLocks noGrp="1"/>
          </p:cNvSpPr>
          <p:nvPr>
            <p:ph idx="1"/>
          </p:nvPr>
        </p:nvSpPr>
        <p:spPr/>
        <p:txBody>
          <a:bodyPr>
            <a:normAutofit/>
          </a:bodyPr>
          <a:lstStyle/>
          <a:p>
            <a:pPr algn="ctr"/>
            <a:r>
              <a:rPr lang="en-US" sz="2800" kern="100" dirty="0">
                <a:effectLst/>
                <a:latin typeface="Calibri" panose="020F0502020204030204" pitchFamily="34" charset="0"/>
                <a:ea typeface="Calibri" panose="020F0502020204030204" pitchFamily="34" charset="0"/>
                <a:cs typeface="Arial" panose="020B0604020202020204" pitchFamily="34" charset="0"/>
              </a:rPr>
              <a:t>Ambiance can also be deliberately created or modified to influence the emotions and behaviors of individuals, as seen in marketing, interior design, visual art, music, and other areas where emotional impact is significant.</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a:p>
            <a:pPr algn="ctr"/>
            <a:endParaRPr lang="en-US" sz="3600" dirty="0"/>
          </a:p>
        </p:txBody>
      </p:sp>
      <p:sp>
        <p:nvSpPr>
          <p:cNvPr id="6" name="Slide Number Placeholder 5">
            <a:extLst>
              <a:ext uri="{FF2B5EF4-FFF2-40B4-BE49-F238E27FC236}">
                <a16:creationId xmlns:a16="http://schemas.microsoft.com/office/drawing/2014/main" id="{EA016BCB-4D4E-27AC-880C-40A8059ABAA8}"/>
              </a:ext>
            </a:extLst>
          </p:cNvPr>
          <p:cNvSpPr>
            <a:spLocks noGrp="1"/>
          </p:cNvSpPr>
          <p:nvPr>
            <p:ph type="sldNum" sz="quarter" idx="12"/>
          </p:nvPr>
        </p:nvSpPr>
        <p:spPr/>
        <p:txBody>
          <a:bodyPr/>
          <a:lstStyle/>
          <a:p>
            <a:fld id="{312CC964-A50B-4C29-B4E4-2C30BB34CCF3}" type="slidenum">
              <a:rPr lang="en-US" smtClean="0"/>
              <a:t>114</a:t>
            </a:fld>
            <a:endParaRPr lang="en-US" dirty="0"/>
          </a:p>
        </p:txBody>
      </p:sp>
      <p:pic>
        <p:nvPicPr>
          <p:cNvPr id="2" name="Picture Placeholder 1">
            <a:extLst>
              <a:ext uri="{FF2B5EF4-FFF2-40B4-BE49-F238E27FC236}">
                <a16:creationId xmlns:a16="http://schemas.microsoft.com/office/drawing/2014/main" id="{0982D488-44A0-EFE5-28C9-22C5AAB5147C}"/>
              </a:ext>
            </a:extLst>
          </p:cNvPr>
          <p:cNvPicPr>
            <a:picLocks noGrp="1" noChangeAspect="1"/>
          </p:cNvPicPr>
          <p:nvPr>
            <p:ph type="pic" sz="quarter" idx="13"/>
          </p:nvPr>
        </p:nvPicPr>
        <p:blipFill rotWithShape="1">
          <a:blip r:embed="rId2"/>
          <a:srcRect l="9837" t="46" r="35995" b="-46"/>
          <a:stretch/>
        </p:blipFill>
        <p:spPr>
          <a:xfrm>
            <a:off x="0" y="3175"/>
            <a:ext cx="4965700" cy="6875463"/>
          </a:xfrm>
          <a:prstGeom prst="rect">
            <a:avLst/>
          </a:prstGeom>
        </p:spPr>
      </p:pic>
    </p:spTree>
    <p:extLst>
      <p:ext uri="{BB962C8B-B14F-4D97-AF65-F5344CB8AC3E}">
        <p14:creationId xmlns:p14="http://schemas.microsoft.com/office/powerpoint/2010/main" val="102529400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1887-6B2A-9CAF-83E9-7CD297FB4078}"/>
              </a:ext>
            </a:extLst>
          </p:cNvPr>
          <p:cNvSpPr>
            <a:spLocks noGrp="1"/>
          </p:cNvSpPr>
          <p:nvPr>
            <p:ph type="title"/>
          </p:nvPr>
        </p:nvSpPr>
        <p:spPr>
          <a:xfrm>
            <a:off x="26507" y="504373"/>
            <a:ext cx="12046857" cy="1382156"/>
          </a:xfrm>
        </p:spPr>
        <p:txBody>
          <a:bodyPr/>
          <a:lstStyle/>
          <a:p>
            <a:pPr algn="ctr"/>
            <a:r>
              <a:rPr lang="en-US" dirty="0"/>
              <a:t>La perception de </a:t>
            </a:r>
            <a:r>
              <a:rPr lang="en-US" dirty="0" err="1"/>
              <a:t>l’ambiance</a:t>
            </a:r>
            <a:r>
              <a:rPr lang="en-US" dirty="0"/>
              <a:t> se fait a travers </a:t>
            </a:r>
            <a:r>
              <a:rPr lang="en-US" sz="4400" b="1" dirty="0" err="1"/>
              <a:t>nos</a:t>
            </a:r>
            <a:r>
              <a:rPr lang="en-US" sz="4400" b="1" dirty="0"/>
              <a:t> 5 </a:t>
            </a:r>
            <a:r>
              <a:rPr lang="en-US" sz="4400" b="1" dirty="0" err="1"/>
              <a:t>sens</a:t>
            </a:r>
            <a:r>
              <a:rPr lang="en-US" sz="4400" b="1" dirty="0"/>
              <a:t> </a:t>
            </a:r>
            <a:endParaRPr lang="en-US" b="1" dirty="0"/>
          </a:p>
        </p:txBody>
      </p:sp>
      <p:sp>
        <p:nvSpPr>
          <p:cNvPr id="5" name="Footer Placeholder 4">
            <a:extLst>
              <a:ext uri="{FF2B5EF4-FFF2-40B4-BE49-F238E27FC236}">
                <a16:creationId xmlns:a16="http://schemas.microsoft.com/office/drawing/2014/main" id="{8F5C65E4-25E6-6103-70BF-E123BFBD24EE}"/>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92272DF7-533E-12D4-B58B-0E6439626DB4}"/>
              </a:ext>
            </a:extLst>
          </p:cNvPr>
          <p:cNvSpPr>
            <a:spLocks noGrp="1"/>
          </p:cNvSpPr>
          <p:nvPr>
            <p:ph type="sldNum" sz="quarter" idx="12"/>
          </p:nvPr>
        </p:nvSpPr>
        <p:spPr/>
        <p:txBody>
          <a:bodyPr/>
          <a:lstStyle/>
          <a:p>
            <a:fld id="{312CC964-A50B-4C29-B4E4-2C30BB34CCF3}" type="slidenum">
              <a:rPr lang="en-US" smtClean="0"/>
              <a:t>115</a:t>
            </a:fld>
            <a:endParaRPr lang="en-US" dirty="0"/>
          </a:p>
        </p:txBody>
      </p:sp>
      <p:pic>
        <p:nvPicPr>
          <p:cNvPr id="7" name="Picture 6">
            <a:extLst>
              <a:ext uri="{FF2B5EF4-FFF2-40B4-BE49-F238E27FC236}">
                <a16:creationId xmlns:a16="http://schemas.microsoft.com/office/drawing/2014/main" id="{3749C4B0-AD06-672A-F4D0-865222CDC8EC}"/>
              </a:ext>
            </a:extLst>
          </p:cNvPr>
          <p:cNvPicPr>
            <a:picLocks noChangeAspect="1"/>
          </p:cNvPicPr>
          <p:nvPr/>
        </p:nvPicPr>
        <p:blipFill>
          <a:blip r:embed="rId2"/>
          <a:stretch>
            <a:fillRect/>
          </a:stretch>
        </p:blipFill>
        <p:spPr>
          <a:xfrm>
            <a:off x="3734676" y="1959149"/>
            <a:ext cx="4722648" cy="4622291"/>
          </a:xfrm>
          <a:prstGeom prst="rect">
            <a:avLst/>
          </a:prstGeom>
        </p:spPr>
      </p:pic>
    </p:spTree>
    <p:extLst>
      <p:ext uri="{BB962C8B-B14F-4D97-AF65-F5344CB8AC3E}">
        <p14:creationId xmlns:p14="http://schemas.microsoft.com/office/powerpoint/2010/main" val="37658933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0BF8E5-701E-AB9A-503A-16B4C0C69982}"/>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225321725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D93B81-4DC1-C8FE-F385-6B8444CA549E}"/>
              </a:ext>
            </a:extLst>
          </p:cNvPr>
          <p:cNvSpPr>
            <a:spLocks noGrp="1"/>
          </p:cNvSpPr>
          <p:nvPr>
            <p:ph type="title"/>
          </p:nvPr>
        </p:nvSpPr>
        <p:spPr>
          <a:xfrm>
            <a:off x="303156" y="465159"/>
            <a:ext cx="4199860" cy="2379921"/>
          </a:xfrm>
        </p:spPr>
        <p:txBody>
          <a:bodyPr/>
          <a:lstStyle/>
          <a:p>
            <a:r>
              <a:rPr lang="en-US" sz="3200" dirty="0">
                <a:effectLst/>
                <a:latin typeface="Calibri" panose="020F0502020204030204" pitchFamily="34" charset="0"/>
                <a:ea typeface="Calibri" panose="020F0502020204030204" pitchFamily="34" charset="0"/>
                <a:cs typeface="Arial" panose="020B0604020202020204" pitchFamily="34" charset="0"/>
              </a:rPr>
              <a:t>lighting ambiance or </a:t>
            </a:r>
            <a:br>
              <a:rPr lang="en-US" sz="3200" dirty="0">
                <a:effectLst/>
                <a:latin typeface="Calibri" panose="020F0502020204030204" pitchFamily="34" charset="0"/>
                <a:ea typeface="Calibri" panose="020F0502020204030204" pitchFamily="34" charset="0"/>
                <a:cs typeface="Arial" panose="020B0604020202020204" pitchFamily="34" charset="0"/>
              </a:rPr>
            </a:br>
            <a:r>
              <a:rPr lang="en-US" sz="3200" dirty="0">
                <a:effectLst/>
                <a:latin typeface="Calibri" panose="020F0502020204030204" pitchFamily="34" charset="0"/>
                <a:ea typeface="Calibri" panose="020F0502020204030204" pitchFamily="34" charset="0"/>
                <a:cs typeface="Arial" panose="020B0604020202020204" pitchFamily="34" charset="0"/>
              </a:rPr>
              <a:t>lighting atmosphere</a:t>
            </a:r>
            <a:endParaRPr lang="en-US" sz="5400" dirty="0"/>
          </a:p>
        </p:txBody>
      </p:sp>
      <p:sp>
        <p:nvSpPr>
          <p:cNvPr id="5" name="Content Placeholder 4">
            <a:extLst>
              <a:ext uri="{FF2B5EF4-FFF2-40B4-BE49-F238E27FC236}">
                <a16:creationId xmlns:a16="http://schemas.microsoft.com/office/drawing/2014/main" id="{86901484-3654-FD58-D97F-5A8697DBB8E6}"/>
              </a:ext>
            </a:extLst>
          </p:cNvPr>
          <p:cNvSpPr>
            <a:spLocks noGrp="1"/>
          </p:cNvSpPr>
          <p:nvPr>
            <p:ph idx="1"/>
          </p:nvPr>
        </p:nvSpPr>
        <p:spPr>
          <a:xfrm>
            <a:off x="4464621" y="533400"/>
            <a:ext cx="4497315" cy="6230603"/>
          </a:xfrm>
        </p:spPr>
        <p:txBody>
          <a:bodyPr>
            <a:normAutofit/>
          </a:bodyPr>
          <a:lstStyle/>
          <a:p>
            <a:pPr algn="just"/>
            <a:r>
              <a:rPr lang="en-US" kern="100" dirty="0">
                <a:effectLst/>
                <a:latin typeface="Calibri" panose="020F0502020204030204" pitchFamily="34" charset="0"/>
                <a:ea typeface="Calibri" panose="020F0502020204030204" pitchFamily="34" charset="0"/>
                <a:cs typeface="Arial" panose="020B0604020202020204" pitchFamily="34" charset="0"/>
              </a:rPr>
              <a:t>   A lighting ambiance refers to the overall lighting and visual effect created in a particular environment to establish a specific atmosphere. It encompasses how light is used to influence mood, emotion, and the perception of a place or situation. Lighting ambiance can vary significantly based on its purpose and context. </a:t>
            </a:r>
            <a:endParaRPr lang="en-US" dirty="0"/>
          </a:p>
        </p:txBody>
      </p:sp>
      <p:sp>
        <p:nvSpPr>
          <p:cNvPr id="2" name="Footer Placeholder 1">
            <a:extLst>
              <a:ext uri="{FF2B5EF4-FFF2-40B4-BE49-F238E27FC236}">
                <a16:creationId xmlns:a16="http://schemas.microsoft.com/office/drawing/2014/main" id="{721D4A07-17C6-4707-0357-4421D2B37867}"/>
              </a:ext>
            </a:extLst>
          </p:cNvPr>
          <p:cNvSpPr>
            <a:spLocks noGrp="1"/>
          </p:cNvSpPr>
          <p:nvPr>
            <p:ph type="ftr" sz="quarter" idx="11"/>
          </p:nvPr>
        </p:nvSpPr>
        <p:spPr/>
        <p:txBody>
          <a:bodyPr/>
          <a:lstStyle/>
          <a:p>
            <a:r>
              <a:rPr lang="en-US" dirty="0"/>
              <a:t>TP1 2023-2024</a:t>
            </a:r>
          </a:p>
        </p:txBody>
      </p:sp>
      <p:sp>
        <p:nvSpPr>
          <p:cNvPr id="3" name="Slide Number Placeholder 2">
            <a:extLst>
              <a:ext uri="{FF2B5EF4-FFF2-40B4-BE49-F238E27FC236}">
                <a16:creationId xmlns:a16="http://schemas.microsoft.com/office/drawing/2014/main" id="{A6880ACE-6BEC-9F56-1A7A-69D885AE5A23}"/>
              </a:ext>
            </a:extLst>
          </p:cNvPr>
          <p:cNvSpPr>
            <a:spLocks noGrp="1"/>
          </p:cNvSpPr>
          <p:nvPr>
            <p:ph type="sldNum" sz="quarter" idx="12"/>
          </p:nvPr>
        </p:nvSpPr>
        <p:spPr/>
        <p:txBody>
          <a:bodyPr/>
          <a:lstStyle/>
          <a:p>
            <a:fld id="{312CC964-A50B-4C29-B4E4-2C30BB34CCF3}" type="slidenum">
              <a:rPr lang="en-US" smtClean="0"/>
              <a:t>117</a:t>
            </a:fld>
            <a:endParaRPr lang="en-US" dirty="0"/>
          </a:p>
        </p:txBody>
      </p:sp>
      <p:sp>
        <p:nvSpPr>
          <p:cNvPr id="9" name="TextBox 8">
            <a:extLst>
              <a:ext uri="{FF2B5EF4-FFF2-40B4-BE49-F238E27FC236}">
                <a16:creationId xmlns:a16="http://schemas.microsoft.com/office/drawing/2014/main" id="{87C5DF4E-11CC-BA84-5F4A-222F6D619667}"/>
              </a:ext>
            </a:extLst>
          </p:cNvPr>
          <p:cNvSpPr txBox="1"/>
          <p:nvPr/>
        </p:nvSpPr>
        <p:spPr>
          <a:xfrm>
            <a:off x="469447" y="5059958"/>
            <a:ext cx="8364594" cy="1394997"/>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a:spAutoFit/>
          </a:bodyPr>
          <a:lstStyle/>
          <a:p>
            <a:pPr algn="just">
              <a:lnSpc>
                <a:spcPct val="107000"/>
              </a:lnSpc>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Think of it as the art of painting with light. Just as an artist uses colors, strokes, and shading to evoke different emotions in a painting, architects use light to create specific atmospheres within their designs. This is achieved through a combination of natural and artificial lighting sources, fixtures, and controls.</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2" name="Picture Placeholder 7">
            <a:extLst>
              <a:ext uri="{FF2B5EF4-FFF2-40B4-BE49-F238E27FC236}">
                <a16:creationId xmlns:a16="http://schemas.microsoft.com/office/drawing/2014/main" id="{D3AECE60-5059-21A7-41CE-8F73E90E8532}"/>
              </a:ext>
            </a:extLst>
          </p:cNvPr>
          <p:cNvPicPr>
            <a:picLocks noGrp="1" noChangeAspect="1"/>
          </p:cNvPicPr>
          <p:nvPr>
            <p:ph type="pic" sz="quarter" idx="14"/>
          </p:nvPr>
        </p:nvPicPr>
        <p:blipFill>
          <a:blip r:embed="rId2"/>
          <a:srcRect l="24478" r="24478"/>
          <a:stretch>
            <a:fillRect/>
          </a:stretch>
        </p:blipFill>
        <p:spPr>
          <a:xfrm>
            <a:off x="9531350" y="3382963"/>
            <a:ext cx="2660650" cy="3475037"/>
          </a:xfrm>
          <a:prstGeom prst="rect">
            <a:avLst/>
          </a:prstGeom>
        </p:spPr>
      </p:pic>
      <p:pic>
        <p:nvPicPr>
          <p:cNvPr id="13" name="Picture Placeholder 12">
            <a:extLst>
              <a:ext uri="{FF2B5EF4-FFF2-40B4-BE49-F238E27FC236}">
                <a16:creationId xmlns:a16="http://schemas.microsoft.com/office/drawing/2014/main" id="{824601BB-C2C1-C50A-BD0C-22E712A6DBDE}"/>
              </a:ext>
            </a:extLst>
          </p:cNvPr>
          <p:cNvPicPr>
            <a:picLocks noGrp="1" noChangeAspect="1"/>
          </p:cNvPicPr>
          <p:nvPr>
            <p:ph type="pic" sz="quarter" idx="13"/>
          </p:nvPr>
        </p:nvPicPr>
        <p:blipFill>
          <a:blip r:embed="rId3"/>
          <a:srcRect l="27225" r="27225"/>
          <a:stretch>
            <a:fillRect/>
          </a:stretch>
        </p:blipFill>
        <p:spPr>
          <a:xfrm>
            <a:off x="9531350" y="0"/>
            <a:ext cx="2660650" cy="3429000"/>
          </a:xfrm>
          <a:prstGeom prst="rect">
            <a:avLst/>
          </a:prstGeom>
        </p:spPr>
      </p:pic>
    </p:spTree>
    <p:extLst>
      <p:ext uri="{BB962C8B-B14F-4D97-AF65-F5344CB8AC3E}">
        <p14:creationId xmlns:p14="http://schemas.microsoft.com/office/powerpoint/2010/main" val="268135847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718CFB-CA30-39FD-DDB1-0C63F8B019EA}"/>
              </a:ext>
            </a:extLst>
          </p:cNvPr>
          <p:cNvPicPr>
            <a:picLocks noChangeAspect="1"/>
          </p:cNvPicPr>
          <p:nvPr/>
        </p:nvPicPr>
        <p:blipFill>
          <a:blip r:embed="rId2"/>
          <a:stretch>
            <a:fillRect/>
          </a:stretch>
        </p:blipFill>
        <p:spPr>
          <a:xfrm>
            <a:off x="518538" y="0"/>
            <a:ext cx="5148978" cy="6858000"/>
          </a:xfrm>
          <a:prstGeom prst="rect">
            <a:avLst/>
          </a:prstGeom>
        </p:spPr>
      </p:pic>
      <p:pic>
        <p:nvPicPr>
          <p:cNvPr id="3" name="Picture 2">
            <a:extLst>
              <a:ext uri="{FF2B5EF4-FFF2-40B4-BE49-F238E27FC236}">
                <a16:creationId xmlns:a16="http://schemas.microsoft.com/office/drawing/2014/main" id="{E99F002D-1387-AF45-B8BE-67652A6B3D03}"/>
              </a:ext>
            </a:extLst>
          </p:cNvPr>
          <p:cNvPicPr>
            <a:picLocks noChangeAspect="1"/>
          </p:cNvPicPr>
          <p:nvPr/>
        </p:nvPicPr>
        <p:blipFill>
          <a:blip r:embed="rId3"/>
          <a:stretch>
            <a:fillRect/>
          </a:stretch>
        </p:blipFill>
        <p:spPr>
          <a:xfrm>
            <a:off x="7230139" y="-27538"/>
            <a:ext cx="4443323" cy="6885537"/>
          </a:xfrm>
          <a:prstGeom prst="rect">
            <a:avLst/>
          </a:prstGeom>
        </p:spPr>
      </p:pic>
      <p:sp>
        <p:nvSpPr>
          <p:cNvPr id="5" name="TextBox 4">
            <a:extLst>
              <a:ext uri="{FF2B5EF4-FFF2-40B4-BE49-F238E27FC236}">
                <a16:creationId xmlns:a16="http://schemas.microsoft.com/office/drawing/2014/main" id="{2066412B-4441-1F15-4E9F-9FFBA0BA2D49}"/>
              </a:ext>
            </a:extLst>
          </p:cNvPr>
          <p:cNvSpPr txBox="1"/>
          <p:nvPr/>
        </p:nvSpPr>
        <p:spPr>
          <a:xfrm>
            <a:off x="0" y="0"/>
            <a:ext cx="12230986" cy="707886"/>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4000" b="1" dirty="0">
                <a:solidFill>
                  <a:schemeClr val="tx1"/>
                </a:solidFill>
                <a:effectLst/>
                <a:latin typeface="Calibri" panose="020F0502020204030204" pitchFamily="34" charset="0"/>
                <a:ea typeface="Calibri" panose="020F0502020204030204" pitchFamily="34" charset="0"/>
                <a:cs typeface="Arial" panose="020B0604020202020204" pitchFamily="34" charset="0"/>
              </a:rPr>
              <a:t>lighting ambiance </a:t>
            </a:r>
            <a:endParaRPr lang="en-US" sz="4000" b="1" dirty="0">
              <a:solidFill>
                <a:schemeClr val="tx1"/>
              </a:solidFill>
            </a:endParaRPr>
          </a:p>
        </p:txBody>
      </p:sp>
    </p:spTree>
    <p:extLst>
      <p:ext uri="{BB962C8B-B14F-4D97-AF65-F5344CB8AC3E}">
        <p14:creationId xmlns:p14="http://schemas.microsoft.com/office/powerpoint/2010/main" val="152365447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4B3C970-46A1-33F8-19C7-91A3DB66B856}"/>
              </a:ext>
            </a:extLst>
          </p:cNvPr>
          <p:cNvSpPr>
            <a:spLocks noGrp="1"/>
          </p:cNvSpPr>
          <p:nvPr>
            <p:ph type="title"/>
          </p:nvPr>
        </p:nvSpPr>
        <p:spPr>
          <a:xfrm>
            <a:off x="839788" y="0"/>
            <a:ext cx="3932237" cy="1331650"/>
          </a:xfrm>
        </p:spPr>
        <p:txBody>
          <a:bodyPr/>
          <a:lstStyle/>
          <a:p>
            <a:r>
              <a:rPr lang="en-US" sz="2800" b="1" kern="0" dirty="0">
                <a:solidFill>
                  <a:srgbClr val="374151"/>
                </a:solidFill>
                <a:effectLst/>
                <a:latin typeface="Segoe UI" panose="020B0502040204020203" pitchFamily="34" charset="0"/>
                <a:ea typeface="Times New Roman" panose="02020603050405020304" pitchFamily="18" charset="0"/>
              </a:rPr>
              <a:t>Natural Lighting</a:t>
            </a:r>
            <a:endParaRPr lang="en-US" sz="2800" dirty="0"/>
          </a:p>
        </p:txBody>
      </p:sp>
      <p:sp>
        <p:nvSpPr>
          <p:cNvPr id="10" name="Text Placeholder 9">
            <a:extLst>
              <a:ext uri="{FF2B5EF4-FFF2-40B4-BE49-F238E27FC236}">
                <a16:creationId xmlns:a16="http://schemas.microsoft.com/office/drawing/2014/main" id="{4FB18305-F7E5-6D60-72A5-12705693D362}"/>
              </a:ext>
            </a:extLst>
          </p:cNvPr>
          <p:cNvSpPr>
            <a:spLocks noGrp="1"/>
          </p:cNvSpPr>
          <p:nvPr>
            <p:ph type="body" sz="half" idx="2"/>
          </p:nvPr>
        </p:nvSpPr>
        <p:spPr>
          <a:xfrm>
            <a:off x="637954" y="1695892"/>
            <a:ext cx="4130896" cy="4165157"/>
          </a:xfrm>
        </p:spPr>
        <p:txBody>
          <a:bodyPr>
            <a:normAutofit/>
          </a:bodyPr>
          <a:lstStyle/>
          <a:p>
            <a:pPr algn="just"/>
            <a:r>
              <a:rPr lang="en-US" sz="2400" kern="0" dirty="0">
                <a:solidFill>
                  <a:srgbClr val="374151"/>
                </a:solidFill>
                <a:effectLst/>
                <a:latin typeface="Segoe UI" panose="020B0502040204020203" pitchFamily="34" charset="0"/>
                <a:ea typeface="Times New Roman" panose="02020603050405020304" pitchFamily="18" charset="0"/>
              </a:rPr>
              <a:t>Natural lighting refers to the illumination provided by sunlight during the day. It's a dynamic and ever-changing light source. Understanding how to harness natural light is essential for creating sustainable and pleasant spaces.</a:t>
            </a:r>
            <a:endParaRPr lang="en-US" sz="2400" dirty="0"/>
          </a:p>
        </p:txBody>
      </p:sp>
      <p:sp>
        <p:nvSpPr>
          <p:cNvPr id="4" name="Footer Placeholder 3">
            <a:extLst>
              <a:ext uri="{FF2B5EF4-FFF2-40B4-BE49-F238E27FC236}">
                <a16:creationId xmlns:a16="http://schemas.microsoft.com/office/drawing/2014/main" id="{53179E88-623C-4BAF-F08F-1537C9D3204B}"/>
              </a:ext>
            </a:extLst>
          </p:cNvPr>
          <p:cNvSpPr>
            <a:spLocks noGrp="1"/>
          </p:cNvSpPr>
          <p:nvPr>
            <p:ph type="ftr" sz="quarter" idx="11"/>
          </p:nvPr>
        </p:nvSpPr>
        <p:spPr/>
        <p:txBody>
          <a:bodyPr/>
          <a:lstStyle/>
          <a:p>
            <a:r>
              <a:rPr lang="en-US"/>
              <a:t>TP1 2023-2024</a:t>
            </a:r>
            <a:endParaRPr lang="en-US" dirty="0"/>
          </a:p>
        </p:txBody>
      </p:sp>
      <p:sp>
        <p:nvSpPr>
          <p:cNvPr id="7" name="Slide Number Placeholder 6">
            <a:extLst>
              <a:ext uri="{FF2B5EF4-FFF2-40B4-BE49-F238E27FC236}">
                <a16:creationId xmlns:a16="http://schemas.microsoft.com/office/drawing/2014/main" id="{D456FA89-C2A0-B9D6-A272-F6E39ECC40F9}"/>
              </a:ext>
            </a:extLst>
          </p:cNvPr>
          <p:cNvSpPr>
            <a:spLocks noGrp="1"/>
          </p:cNvSpPr>
          <p:nvPr>
            <p:ph type="sldNum" sz="quarter" idx="12"/>
          </p:nvPr>
        </p:nvSpPr>
        <p:spPr/>
        <p:txBody>
          <a:bodyPr/>
          <a:lstStyle/>
          <a:p>
            <a:fld id="{312CC964-A50B-4C29-B4E4-2C30BB34CCF3}" type="slidenum">
              <a:rPr lang="en-US" smtClean="0"/>
              <a:t>119</a:t>
            </a:fld>
            <a:endParaRPr lang="en-US" dirty="0"/>
          </a:p>
        </p:txBody>
      </p:sp>
      <p:pic>
        <p:nvPicPr>
          <p:cNvPr id="2" name="Content Placeholder 1">
            <a:extLst>
              <a:ext uri="{FF2B5EF4-FFF2-40B4-BE49-F238E27FC236}">
                <a16:creationId xmlns:a16="http://schemas.microsoft.com/office/drawing/2014/main" id="{1C226E1B-E326-DAA3-2235-F6FACE1B5E8B}"/>
              </a:ext>
            </a:extLst>
          </p:cNvPr>
          <p:cNvPicPr>
            <a:picLocks noGrp="1" noChangeAspect="1"/>
          </p:cNvPicPr>
          <p:nvPr>
            <p:ph idx="1"/>
          </p:nvPr>
        </p:nvPicPr>
        <p:blipFill>
          <a:blip r:embed="rId2"/>
          <a:stretch>
            <a:fillRect/>
          </a:stretch>
        </p:blipFill>
        <p:spPr>
          <a:xfrm>
            <a:off x="4999737" y="1110876"/>
            <a:ext cx="7073627" cy="4750173"/>
          </a:xfrm>
          <a:prstGeom prst="rect">
            <a:avLst/>
          </a:prstGeom>
        </p:spPr>
      </p:pic>
    </p:spTree>
    <p:extLst>
      <p:ext uri="{BB962C8B-B14F-4D97-AF65-F5344CB8AC3E}">
        <p14:creationId xmlns:p14="http://schemas.microsoft.com/office/powerpoint/2010/main" val="277609159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59E3C9E-9E23-6139-31A9-BA4B862A7CF4}"/>
              </a:ext>
            </a:extLst>
          </p:cNvPr>
          <p:cNvSpPr>
            <a:spLocks noGrp="1"/>
          </p:cNvSpPr>
          <p:nvPr>
            <p:ph type="title"/>
          </p:nvPr>
        </p:nvSpPr>
        <p:spPr/>
        <p:txBody>
          <a:bodyPr/>
          <a:lstStyle/>
          <a:p>
            <a:r>
              <a:rPr lang="en-US" sz="3200" b="1" kern="0" dirty="0">
                <a:solidFill>
                  <a:srgbClr val="374151"/>
                </a:solidFill>
                <a:effectLst/>
                <a:latin typeface="Segoe UI" panose="020B0502040204020203" pitchFamily="34" charset="0"/>
                <a:ea typeface="Times New Roman" panose="02020603050405020304" pitchFamily="18" charset="0"/>
              </a:rPr>
              <a:t>Natural Lighting</a:t>
            </a:r>
            <a:endParaRPr lang="en-US" sz="5400" dirty="0"/>
          </a:p>
        </p:txBody>
      </p:sp>
      <p:sp>
        <p:nvSpPr>
          <p:cNvPr id="8" name="Text Placeholder 7">
            <a:extLst>
              <a:ext uri="{FF2B5EF4-FFF2-40B4-BE49-F238E27FC236}">
                <a16:creationId xmlns:a16="http://schemas.microsoft.com/office/drawing/2014/main" id="{19472E6B-1AD8-DD18-752D-5104174B942D}"/>
              </a:ext>
            </a:extLst>
          </p:cNvPr>
          <p:cNvSpPr>
            <a:spLocks noGrp="1"/>
          </p:cNvSpPr>
          <p:nvPr>
            <p:ph type="body" idx="1"/>
          </p:nvPr>
        </p:nvSpPr>
        <p:spPr/>
        <p:txBody>
          <a:bodyPr/>
          <a:lstStyle/>
          <a:p>
            <a:r>
              <a:rPr lang="en-US" sz="2400" b="1" kern="0" dirty="0">
                <a:solidFill>
                  <a:srgbClr val="374151"/>
                </a:solidFill>
                <a:effectLst/>
                <a:latin typeface="Segoe UI" panose="020B0502040204020203" pitchFamily="34" charset="0"/>
                <a:ea typeface="Times New Roman" panose="02020603050405020304" pitchFamily="18" charset="0"/>
              </a:rPr>
              <a:t>Orientation</a:t>
            </a:r>
            <a:endParaRPr lang="en-US" sz="2400" dirty="0"/>
          </a:p>
        </p:txBody>
      </p:sp>
      <p:sp>
        <p:nvSpPr>
          <p:cNvPr id="9" name="Content Placeholder 8">
            <a:extLst>
              <a:ext uri="{FF2B5EF4-FFF2-40B4-BE49-F238E27FC236}">
                <a16:creationId xmlns:a16="http://schemas.microsoft.com/office/drawing/2014/main" id="{52671744-8D32-98DA-5190-F92FD246183C}"/>
              </a:ext>
            </a:extLst>
          </p:cNvPr>
          <p:cNvSpPr>
            <a:spLocks noGrp="1"/>
          </p:cNvSpPr>
          <p:nvPr>
            <p:ph sz="half" idx="2"/>
          </p:nvPr>
        </p:nvSpPr>
        <p:spPr/>
        <p:txBody>
          <a:bodyPr>
            <a:normAutofit/>
          </a:bodyPr>
          <a:lstStyle/>
          <a:p>
            <a:pPr algn="just"/>
            <a:r>
              <a:rPr lang="en-US" kern="0" dirty="0">
                <a:solidFill>
                  <a:srgbClr val="374151"/>
                </a:solidFill>
                <a:effectLst/>
                <a:latin typeface="Segoe UI" panose="020B0502040204020203" pitchFamily="34" charset="0"/>
                <a:ea typeface="Times New Roman" panose="02020603050405020304" pitchFamily="18" charset="0"/>
              </a:rPr>
              <a:t>When designing a building, consider its orientation in relation to the sun's path. South-facing windows, for instance, allow for ample sunlight throughout the day.</a:t>
            </a:r>
            <a:endParaRPr lang="en-US" dirty="0"/>
          </a:p>
        </p:txBody>
      </p:sp>
      <p:sp>
        <p:nvSpPr>
          <p:cNvPr id="10" name="Text Placeholder 9">
            <a:extLst>
              <a:ext uri="{FF2B5EF4-FFF2-40B4-BE49-F238E27FC236}">
                <a16:creationId xmlns:a16="http://schemas.microsoft.com/office/drawing/2014/main" id="{7FA026F1-B5F3-44FB-E2A8-8F50D324B7F0}"/>
              </a:ext>
            </a:extLst>
          </p:cNvPr>
          <p:cNvSpPr>
            <a:spLocks noGrp="1"/>
          </p:cNvSpPr>
          <p:nvPr>
            <p:ph type="body" sz="quarter" idx="3"/>
          </p:nvPr>
        </p:nvSpPr>
        <p:spPr/>
        <p:txBody>
          <a:bodyPr/>
          <a:lstStyle/>
          <a:p>
            <a:r>
              <a:rPr lang="en-US" sz="2400" b="1" kern="0" dirty="0">
                <a:solidFill>
                  <a:srgbClr val="374151"/>
                </a:solidFill>
                <a:effectLst/>
                <a:latin typeface="Segoe UI" panose="020B0502040204020203" pitchFamily="34" charset="0"/>
                <a:ea typeface="Times New Roman" panose="02020603050405020304" pitchFamily="18" charset="0"/>
              </a:rPr>
              <a:t>Daylighting</a:t>
            </a:r>
            <a:endParaRPr lang="en-US" sz="2400" dirty="0"/>
          </a:p>
        </p:txBody>
      </p:sp>
      <p:sp>
        <p:nvSpPr>
          <p:cNvPr id="11" name="Content Placeholder 10">
            <a:extLst>
              <a:ext uri="{FF2B5EF4-FFF2-40B4-BE49-F238E27FC236}">
                <a16:creationId xmlns:a16="http://schemas.microsoft.com/office/drawing/2014/main" id="{8573190E-0E80-5254-1351-6E6BCF85A4DF}"/>
              </a:ext>
            </a:extLst>
          </p:cNvPr>
          <p:cNvSpPr>
            <a:spLocks noGrp="1"/>
          </p:cNvSpPr>
          <p:nvPr>
            <p:ph sz="quarter" idx="4"/>
          </p:nvPr>
        </p:nvSpPr>
        <p:spPr/>
        <p:txBody>
          <a:bodyPr>
            <a:normAutofit/>
          </a:bodyPr>
          <a:lstStyle/>
          <a:p>
            <a:pPr algn="just"/>
            <a:r>
              <a:rPr lang="en-US" kern="0" dirty="0">
                <a:solidFill>
                  <a:srgbClr val="374151"/>
                </a:solidFill>
                <a:effectLst/>
                <a:latin typeface="Segoe UI" panose="020B0502040204020203" pitchFamily="34" charset="0"/>
                <a:ea typeface="Times New Roman" panose="02020603050405020304" pitchFamily="18" charset="0"/>
              </a:rPr>
              <a:t>This is the practice of strategically placing windows, skylights, and other openings to optimize the entry of natural light. It reduces the need for artificial lighting and creates a connection between the interior and the exterior.</a:t>
            </a:r>
            <a:endParaRPr lang="en-US" dirty="0"/>
          </a:p>
        </p:txBody>
      </p:sp>
      <p:sp>
        <p:nvSpPr>
          <p:cNvPr id="5" name="Footer Placeholder 4">
            <a:extLst>
              <a:ext uri="{FF2B5EF4-FFF2-40B4-BE49-F238E27FC236}">
                <a16:creationId xmlns:a16="http://schemas.microsoft.com/office/drawing/2014/main" id="{EF2643F0-2BE2-9E3E-83BC-D3573B0DAC37}"/>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9977F0F8-0EEA-F810-04EB-0B4A0A404151}"/>
              </a:ext>
            </a:extLst>
          </p:cNvPr>
          <p:cNvSpPr>
            <a:spLocks noGrp="1"/>
          </p:cNvSpPr>
          <p:nvPr>
            <p:ph type="sldNum" sz="quarter" idx="12"/>
          </p:nvPr>
        </p:nvSpPr>
        <p:spPr/>
        <p:txBody>
          <a:bodyPr/>
          <a:lstStyle/>
          <a:p>
            <a:fld id="{312CC964-A50B-4C29-B4E4-2C30BB34CCF3}" type="slidenum">
              <a:rPr lang="en-US" smtClean="0"/>
              <a:t>120</a:t>
            </a:fld>
            <a:endParaRPr lang="en-US" dirty="0"/>
          </a:p>
        </p:txBody>
      </p:sp>
    </p:spTree>
    <p:extLst>
      <p:ext uri="{BB962C8B-B14F-4D97-AF65-F5344CB8AC3E}">
        <p14:creationId xmlns:p14="http://schemas.microsoft.com/office/powerpoint/2010/main" val="129298823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FAE076-A8DC-EC28-82FD-CF7F31811D89}"/>
              </a:ext>
            </a:extLst>
          </p:cNvPr>
          <p:cNvPicPr>
            <a:picLocks noChangeAspect="1"/>
          </p:cNvPicPr>
          <p:nvPr/>
        </p:nvPicPr>
        <p:blipFill>
          <a:blip r:embed="rId2"/>
          <a:stretch>
            <a:fillRect/>
          </a:stretch>
        </p:blipFill>
        <p:spPr>
          <a:xfrm>
            <a:off x="0" y="-1"/>
            <a:ext cx="12192000" cy="8135625"/>
          </a:xfrm>
          <a:prstGeom prst="rect">
            <a:avLst/>
          </a:prstGeom>
        </p:spPr>
      </p:pic>
      <p:sp>
        <p:nvSpPr>
          <p:cNvPr id="3" name="Text Placeholder 9">
            <a:extLst>
              <a:ext uri="{FF2B5EF4-FFF2-40B4-BE49-F238E27FC236}">
                <a16:creationId xmlns:a16="http://schemas.microsoft.com/office/drawing/2014/main" id="{05657850-FD3F-971C-9398-2117DF92E231}"/>
              </a:ext>
            </a:extLst>
          </p:cNvPr>
          <p:cNvSpPr txBox="1">
            <a:spLocks/>
          </p:cNvSpPr>
          <p:nvPr/>
        </p:nvSpPr>
        <p:spPr>
          <a:xfrm>
            <a:off x="-1" y="0"/>
            <a:ext cx="12191999" cy="82391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kern="0" dirty="0">
                <a:solidFill>
                  <a:srgbClr val="374151"/>
                </a:solidFill>
                <a:effectLst/>
                <a:latin typeface="Segoe UI" panose="020B0502040204020203" pitchFamily="34" charset="0"/>
                <a:ea typeface="Times New Roman" panose="02020603050405020304" pitchFamily="18" charset="0"/>
              </a:rPr>
              <a:t>Natural Lighting / </a:t>
            </a:r>
            <a:r>
              <a:rPr lang="en-US" sz="3600" b="1" kern="0" dirty="0">
                <a:solidFill>
                  <a:srgbClr val="374151"/>
                </a:solidFill>
                <a:latin typeface="Segoe UI" panose="020B0502040204020203" pitchFamily="34" charset="0"/>
                <a:ea typeface="Times New Roman" panose="02020603050405020304" pitchFamily="18" charset="0"/>
              </a:rPr>
              <a:t>Daylighting</a:t>
            </a:r>
            <a:endParaRPr lang="en-US" sz="3600" dirty="0"/>
          </a:p>
        </p:txBody>
      </p:sp>
    </p:spTree>
    <p:extLst>
      <p:ext uri="{BB962C8B-B14F-4D97-AF65-F5344CB8AC3E}">
        <p14:creationId xmlns:p14="http://schemas.microsoft.com/office/powerpoint/2010/main" val="413259661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9DEEA1-9B72-3C76-5E9E-323273ABF0DC}"/>
              </a:ext>
            </a:extLst>
          </p:cNvPr>
          <p:cNvPicPr>
            <a:picLocks noChangeAspect="1"/>
          </p:cNvPicPr>
          <p:nvPr/>
        </p:nvPicPr>
        <p:blipFill>
          <a:blip r:embed="rId2"/>
          <a:stretch>
            <a:fillRect/>
          </a:stretch>
        </p:blipFill>
        <p:spPr>
          <a:xfrm>
            <a:off x="-4430" y="-637953"/>
            <a:ext cx="12196430" cy="8130953"/>
          </a:xfrm>
          <a:prstGeom prst="rect">
            <a:avLst/>
          </a:prstGeom>
        </p:spPr>
      </p:pic>
      <p:sp>
        <p:nvSpPr>
          <p:cNvPr id="3" name="Text Placeholder 9">
            <a:extLst>
              <a:ext uri="{FF2B5EF4-FFF2-40B4-BE49-F238E27FC236}">
                <a16:creationId xmlns:a16="http://schemas.microsoft.com/office/drawing/2014/main" id="{A223F962-13F4-50A7-D3E5-71279DDCD768}"/>
              </a:ext>
            </a:extLst>
          </p:cNvPr>
          <p:cNvSpPr txBox="1">
            <a:spLocks/>
          </p:cNvSpPr>
          <p:nvPr/>
        </p:nvSpPr>
        <p:spPr>
          <a:xfrm>
            <a:off x="4820" y="0"/>
            <a:ext cx="11234680" cy="82391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kern="0" dirty="0">
                <a:solidFill>
                  <a:srgbClr val="374151"/>
                </a:solidFill>
                <a:latin typeface="Segoe UI" panose="020B0502040204020203" pitchFamily="34" charset="0"/>
                <a:ea typeface="Times New Roman" panose="02020603050405020304" pitchFamily="18" charset="0"/>
              </a:rPr>
              <a:t>Daylighting and space function </a:t>
            </a:r>
            <a:endParaRPr lang="en-US" sz="3600" dirty="0"/>
          </a:p>
        </p:txBody>
      </p:sp>
    </p:spTree>
    <p:extLst>
      <p:ext uri="{BB962C8B-B14F-4D97-AF65-F5344CB8AC3E}">
        <p14:creationId xmlns:p14="http://schemas.microsoft.com/office/powerpoint/2010/main" val="130741912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59ACD2-E58B-D7FB-F161-CEAE14E18EA3}"/>
              </a:ext>
            </a:extLst>
          </p:cNvPr>
          <p:cNvPicPr>
            <a:picLocks noChangeAspect="1"/>
          </p:cNvPicPr>
          <p:nvPr/>
        </p:nvPicPr>
        <p:blipFill>
          <a:blip r:embed="rId2"/>
          <a:stretch>
            <a:fillRect/>
          </a:stretch>
        </p:blipFill>
        <p:spPr>
          <a:xfrm>
            <a:off x="-6977" y="-1271258"/>
            <a:ext cx="12198975" cy="8129258"/>
          </a:xfrm>
          <a:prstGeom prst="rect">
            <a:avLst/>
          </a:prstGeom>
        </p:spPr>
      </p:pic>
      <p:sp>
        <p:nvSpPr>
          <p:cNvPr id="3" name="Text Placeholder 9">
            <a:extLst>
              <a:ext uri="{FF2B5EF4-FFF2-40B4-BE49-F238E27FC236}">
                <a16:creationId xmlns:a16="http://schemas.microsoft.com/office/drawing/2014/main" id="{0EE47C7D-78FF-7F07-6B25-1C2EA5B584E6}"/>
              </a:ext>
            </a:extLst>
          </p:cNvPr>
          <p:cNvSpPr txBox="1">
            <a:spLocks/>
          </p:cNvSpPr>
          <p:nvPr/>
        </p:nvSpPr>
        <p:spPr>
          <a:xfrm>
            <a:off x="-1" y="0"/>
            <a:ext cx="12191999" cy="82391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kern="0" dirty="0">
                <a:solidFill>
                  <a:srgbClr val="374151"/>
                </a:solidFill>
                <a:effectLst/>
                <a:latin typeface="Segoe UI" panose="020B0502040204020203" pitchFamily="34" charset="0"/>
                <a:ea typeface="Times New Roman" panose="02020603050405020304" pitchFamily="18" charset="0"/>
              </a:rPr>
              <a:t>Natural Lighting / Orientation</a:t>
            </a:r>
            <a:endParaRPr lang="en-US" sz="3600" dirty="0"/>
          </a:p>
        </p:txBody>
      </p:sp>
    </p:spTree>
    <p:extLst>
      <p:ext uri="{BB962C8B-B14F-4D97-AF65-F5344CB8AC3E}">
        <p14:creationId xmlns:p14="http://schemas.microsoft.com/office/powerpoint/2010/main" val="132606814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FD4C35-A9CE-A9D9-1B41-63E39E0A5EFB}"/>
              </a:ext>
            </a:extLst>
          </p:cNvPr>
          <p:cNvPicPr>
            <a:picLocks noChangeAspect="1"/>
          </p:cNvPicPr>
          <p:nvPr/>
        </p:nvPicPr>
        <p:blipFill>
          <a:blip r:embed="rId2"/>
          <a:stretch>
            <a:fillRect/>
          </a:stretch>
        </p:blipFill>
        <p:spPr>
          <a:xfrm>
            <a:off x="6347636" y="1702321"/>
            <a:ext cx="6822487" cy="4581524"/>
          </a:xfrm>
          <a:prstGeom prst="rect">
            <a:avLst/>
          </a:prstGeom>
        </p:spPr>
      </p:pic>
      <p:pic>
        <p:nvPicPr>
          <p:cNvPr id="3" name="Picture 2">
            <a:extLst>
              <a:ext uri="{FF2B5EF4-FFF2-40B4-BE49-F238E27FC236}">
                <a16:creationId xmlns:a16="http://schemas.microsoft.com/office/drawing/2014/main" id="{A804A97F-93EF-2F00-4E8D-3330E5C4351F}"/>
              </a:ext>
            </a:extLst>
          </p:cNvPr>
          <p:cNvPicPr>
            <a:picLocks noChangeAspect="1"/>
          </p:cNvPicPr>
          <p:nvPr/>
        </p:nvPicPr>
        <p:blipFill>
          <a:blip r:embed="rId3"/>
          <a:stretch>
            <a:fillRect/>
          </a:stretch>
        </p:blipFill>
        <p:spPr>
          <a:xfrm>
            <a:off x="8744" y="1702320"/>
            <a:ext cx="6858000" cy="4581525"/>
          </a:xfrm>
          <a:prstGeom prst="rect">
            <a:avLst/>
          </a:prstGeom>
        </p:spPr>
      </p:pic>
      <p:sp>
        <p:nvSpPr>
          <p:cNvPr id="4" name="Title 7">
            <a:extLst>
              <a:ext uri="{FF2B5EF4-FFF2-40B4-BE49-F238E27FC236}">
                <a16:creationId xmlns:a16="http://schemas.microsoft.com/office/drawing/2014/main" id="{FB72749F-C38D-DF36-A892-0EE646D1D735}"/>
              </a:ext>
            </a:extLst>
          </p:cNvPr>
          <p:cNvSpPr txBox="1">
            <a:spLocks/>
          </p:cNvSpPr>
          <p:nvPr/>
        </p:nvSpPr>
        <p:spPr>
          <a:xfrm>
            <a:off x="8744" y="574155"/>
            <a:ext cx="12183256" cy="70175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rgbClr val="374151"/>
                </a:solidFill>
                <a:latin typeface="Segoe UI" panose="020B0502040204020203" pitchFamily="34" charset="0"/>
                <a:ea typeface="Times New Roman" panose="02020603050405020304" pitchFamily="18" charset="0"/>
              </a:rPr>
              <a:t>Natural Lighting and well being</a:t>
            </a:r>
            <a:endParaRPr lang="en-US" dirty="0"/>
          </a:p>
        </p:txBody>
      </p:sp>
    </p:spTree>
    <p:extLst>
      <p:ext uri="{BB962C8B-B14F-4D97-AF65-F5344CB8AC3E}">
        <p14:creationId xmlns:p14="http://schemas.microsoft.com/office/powerpoint/2010/main" val="169247179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Vue de l'ambiance lumineuse intérieure">
            <a:extLst>
              <a:ext uri="{FF2B5EF4-FFF2-40B4-BE49-F238E27FC236}">
                <a16:creationId xmlns:a16="http://schemas.microsoft.com/office/drawing/2014/main" id="{E429DCEF-97A3-657F-BDD4-991C6015E6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245" y="0"/>
            <a:ext cx="10870523" cy="689050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mbiance lumineuse : quels enjeux dans les bâtiments performants ?">
            <a:extLst>
              <a:ext uri="{FF2B5EF4-FFF2-40B4-BE49-F238E27FC236}">
                <a16:creationId xmlns:a16="http://schemas.microsoft.com/office/drawing/2014/main" id="{B2F3B829-1B9C-4919-9E70-78EDA7BEA3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7793" y="0"/>
            <a:ext cx="454420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7">
            <a:extLst>
              <a:ext uri="{FF2B5EF4-FFF2-40B4-BE49-F238E27FC236}">
                <a16:creationId xmlns:a16="http://schemas.microsoft.com/office/drawing/2014/main" id="{137DA60B-3597-1EB4-1DF7-E5EC62824B5A}"/>
              </a:ext>
            </a:extLst>
          </p:cNvPr>
          <p:cNvSpPr txBox="1">
            <a:spLocks/>
          </p:cNvSpPr>
          <p:nvPr/>
        </p:nvSpPr>
        <p:spPr>
          <a:xfrm>
            <a:off x="-982245" y="3429000"/>
            <a:ext cx="13165501" cy="70175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err="1">
                <a:solidFill>
                  <a:schemeClr val="bg1"/>
                </a:solidFill>
                <a:latin typeface="Segoe UI" panose="020B0502040204020203" pitchFamily="34" charset="0"/>
                <a:ea typeface="Times New Roman" panose="02020603050405020304" pitchFamily="18" charset="0"/>
              </a:rPr>
              <a:t>Eclairage</a:t>
            </a:r>
            <a:r>
              <a:rPr lang="en-US" b="1" kern="0" dirty="0">
                <a:solidFill>
                  <a:schemeClr val="bg1"/>
                </a:solidFill>
                <a:latin typeface="Segoe UI" panose="020B0502040204020203" pitchFamily="34" charset="0"/>
                <a:ea typeface="Times New Roman" panose="02020603050405020304" pitchFamily="18" charset="0"/>
              </a:rPr>
              <a:t> naturel et Types </a:t>
            </a:r>
            <a:r>
              <a:rPr lang="en-US" b="1" kern="0" dirty="0" err="1">
                <a:solidFill>
                  <a:schemeClr val="bg1"/>
                </a:solidFill>
                <a:latin typeface="Segoe UI" panose="020B0502040204020203" pitchFamily="34" charset="0"/>
                <a:ea typeface="Times New Roman" panose="02020603050405020304" pitchFamily="18" charset="0"/>
              </a:rPr>
              <a:t>d’ouvertures</a:t>
            </a:r>
            <a:endParaRPr lang="en-US" dirty="0">
              <a:solidFill>
                <a:schemeClr val="bg1"/>
              </a:solidFill>
            </a:endParaRPr>
          </a:p>
        </p:txBody>
      </p:sp>
    </p:spTree>
    <p:extLst>
      <p:ext uri="{BB962C8B-B14F-4D97-AF65-F5344CB8AC3E}">
        <p14:creationId xmlns:p14="http://schemas.microsoft.com/office/powerpoint/2010/main" val="261856001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A2FFC-810E-B8BA-8EF3-E9FAA47E99D0}"/>
              </a:ext>
            </a:extLst>
          </p:cNvPr>
          <p:cNvSpPr>
            <a:spLocks noGrp="1"/>
          </p:cNvSpPr>
          <p:nvPr>
            <p:ph type="title"/>
          </p:nvPr>
        </p:nvSpPr>
        <p:spPr>
          <a:xfrm>
            <a:off x="719507" y="-205020"/>
            <a:ext cx="3932237" cy="1331650"/>
          </a:xfrm>
        </p:spPr>
        <p:txBody>
          <a:bodyPr/>
          <a:lstStyle/>
          <a:p>
            <a:r>
              <a:rPr lang="en-US" sz="2800" b="1" kern="0" dirty="0">
                <a:solidFill>
                  <a:srgbClr val="374151"/>
                </a:solidFill>
                <a:effectLst/>
                <a:latin typeface="Segoe UI" panose="020B0502040204020203" pitchFamily="34" charset="0"/>
                <a:ea typeface="Times New Roman" panose="02020603050405020304" pitchFamily="18" charset="0"/>
              </a:rPr>
              <a:t>Artificial Lighting</a:t>
            </a:r>
            <a:endParaRPr lang="en-US" sz="2800" dirty="0"/>
          </a:p>
        </p:txBody>
      </p:sp>
      <p:sp>
        <p:nvSpPr>
          <p:cNvPr id="4" name="Text Placeholder 3">
            <a:extLst>
              <a:ext uri="{FF2B5EF4-FFF2-40B4-BE49-F238E27FC236}">
                <a16:creationId xmlns:a16="http://schemas.microsoft.com/office/drawing/2014/main" id="{DF2AB08F-C889-EFFC-84A6-18958EC0367E}"/>
              </a:ext>
            </a:extLst>
          </p:cNvPr>
          <p:cNvSpPr>
            <a:spLocks noGrp="1"/>
          </p:cNvSpPr>
          <p:nvPr>
            <p:ph type="body" sz="half" idx="2"/>
          </p:nvPr>
        </p:nvSpPr>
        <p:spPr>
          <a:xfrm>
            <a:off x="446568" y="1518442"/>
            <a:ext cx="4205176" cy="4873625"/>
          </a:xfrm>
        </p:spPr>
        <p:txBody>
          <a:bodyPr>
            <a:noAutofit/>
          </a:bodyPr>
          <a:lstStyle/>
          <a:p>
            <a:pPr algn="just"/>
            <a:r>
              <a:rPr lang="en-US" sz="2400" kern="0" dirty="0">
                <a:solidFill>
                  <a:srgbClr val="374151"/>
                </a:solidFill>
                <a:effectLst/>
                <a:latin typeface="Segoe UI" panose="020B0502040204020203" pitchFamily="34" charset="0"/>
                <a:ea typeface="Times New Roman" panose="02020603050405020304" pitchFamily="18" charset="0"/>
              </a:rPr>
              <a:t>Artificial lighting involves the use of man-made light sources, such as electric bulbs, LEDs, and fixtures. It is especially important for nighttime and interior environments. Architects have the creative task of selecting and arranging artificial lighting to achieve various goals</a:t>
            </a:r>
            <a:endParaRPr lang="en-US" sz="2400" dirty="0"/>
          </a:p>
        </p:txBody>
      </p:sp>
      <p:sp>
        <p:nvSpPr>
          <p:cNvPr id="5" name="Footer Placeholder 4">
            <a:extLst>
              <a:ext uri="{FF2B5EF4-FFF2-40B4-BE49-F238E27FC236}">
                <a16:creationId xmlns:a16="http://schemas.microsoft.com/office/drawing/2014/main" id="{20495309-9957-0539-F2A7-D3096E1493E2}"/>
              </a:ext>
            </a:extLst>
          </p:cNvPr>
          <p:cNvSpPr>
            <a:spLocks noGrp="1"/>
          </p:cNvSpPr>
          <p:nvPr>
            <p:ph type="ftr" sz="quarter" idx="11"/>
          </p:nvPr>
        </p:nvSpPr>
        <p:spPr/>
        <p:txBody>
          <a:bodyPr/>
          <a:lstStyle/>
          <a:p>
            <a:r>
              <a:rPr lang="en-US" dirty="0"/>
              <a:t>TP1 2023-2024</a:t>
            </a:r>
          </a:p>
        </p:txBody>
      </p:sp>
      <p:sp>
        <p:nvSpPr>
          <p:cNvPr id="6" name="Slide Number Placeholder 5">
            <a:extLst>
              <a:ext uri="{FF2B5EF4-FFF2-40B4-BE49-F238E27FC236}">
                <a16:creationId xmlns:a16="http://schemas.microsoft.com/office/drawing/2014/main" id="{9B5FC470-006C-F3D3-94F2-2F2651EC9D1E}"/>
              </a:ext>
            </a:extLst>
          </p:cNvPr>
          <p:cNvSpPr>
            <a:spLocks noGrp="1"/>
          </p:cNvSpPr>
          <p:nvPr>
            <p:ph type="sldNum" sz="quarter" idx="12"/>
          </p:nvPr>
        </p:nvSpPr>
        <p:spPr/>
        <p:txBody>
          <a:bodyPr/>
          <a:lstStyle/>
          <a:p>
            <a:fld id="{312CC964-A50B-4C29-B4E4-2C30BB34CCF3}" type="slidenum">
              <a:rPr lang="en-US" smtClean="0"/>
              <a:t>126</a:t>
            </a:fld>
            <a:endParaRPr lang="en-US" dirty="0"/>
          </a:p>
        </p:txBody>
      </p:sp>
      <p:pic>
        <p:nvPicPr>
          <p:cNvPr id="10" name="Content Placeholder 9">
            <a:extLst>
              <a:ext uri="{FF2B5EF4-FFF2-40B4-BE49-F238E27FC236}">
                <a16:creationId xmlns:a16="http://schemas.microsoft.com/office/drawing/2014/main" id="{EFE292D2-11C0-3E6C-0738-EB18197B39D9}"/>
              </a:ext>
            </a:extLst>
          </p:cNvPr>
          <p:cNvPicPr>
            <a:picLocks noGrp="1" noChangeAspect="1"/>
          </p:cNvPicPr>
          <p:nvPr>
            <p:ph idx="1"/>
          </p:nvPr>
        </p:nvPicPr>
        <p:blipFill>
          <a:blip r:embed="rId2"/>
          <a:stretch>
            <a:fillRect/>
          </a:stretch>
        </p:blipFill>
        <p:spPr>
          <a:xfrm>
            <a:off x="5117769" y="1223795"/>
            <a:ext cx="6627663" cy="4410409"/>
          </a:xfrm>
          <a:prstGeom prst="rect">
            <a:avLst/>
          </a:prstGeom>
        </p:spPr>
      </p:pic>
    </p:spTree>
    <p:extLst>
      <p:ext uri="{BB962C8B-B14F-4D97-AF65-F5344CB8AC3E}">
        <p14:creationId xmlns:p14="http://schemas.microsoft.com/office/powerpoint/2010/main" val="130775750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56B358-A10B-ECC8-AE2B-90BF31638BC6}"/>
              </a:ext>
            </a:extLst>
          </p:cNvPr>
          <p:cNvPicPr>
            <a:picLocks noChangeAspect="1"/>
          </p:cNvPicPr>
          <p:nvPr/>
        </p:nvPicPr>
        <p:blipFill>
          <a:blip r:embed="rId2"/>
          <a:stretch>
            <a:fillRect/>
          </a:stretch>
        </p:blipFill>
        <p:spPr>
          <a:xfrm>
            <a:off x="0" y="1049964"/>
            <a:ext cx="12245336" cy="4245050"/>
          </a:xfrm>
          <a:prstGeom prst="rect">
            <a:avLst/>
          </a:prstGeom>
        </p:spPr>
      </p:pic>
    </p:spTree>
    <p:extLst>
      <p:ext uri="{BB962C8B-B14F-4D97-AF65-F5344CB8AC3E}">
        <p14:creationId xmlns:p14="http://schemas.microsoft.com/office/powerpoint/2010/main" val="105807258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F163AF-60E8-C35C-B64B-99FCD15952E8}"/>
              </a:ext>
            </a:extLst>
          </p:cNvPr>
          <p:cNvPicPr>
            <a:picLocks noChangeAspect="1"/>
          </p:cNvPicPr>
          <p:nvPr/>
        </p:nvPicPr>
        <p:blipFill>
          <a:blip r:embed="rId2"/>
          <a:stretch>
            <a:fillRect/>
          </a:stretch>
        </p:blipFill>
        <p:spPr>
          <a:xfrm>
            <a:off x="1809750" y="0"/>
            <a:ext cx="8572500" cy="6858000"/>
          </a:xfrm>
          <a:prstGeom prst="rect">
            <a:avLst/>
          </a:prstGeom>
        </p:spPr>
      </p:pic>
    </p:spTree>
    <p:extLst>
      <p:ext uri="{BB962C8B-B14F-4D97-AF65-F5344CB8AC3E}">
        <p14:creationId xmlns:p14="http://schemas.microsoft.com/office/powerpoint/2010/main" val="4175940717"/>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A01D8A-92E1-17F3-5EC2-D8AC2A7EF928}"/>
              </a:ext>
            </a:extLst>
          </p:cNvPr>
          <p:cNvPicPr>
            <a:picLocks noChangeAspect="1"/>
          </p:cNvPicPr>
          <p:nvPr/>
        </p:nvPicPr>
        <p:blipFill>
          <a:blip r:embed="rId2"/>
          <a:stretch>
            <a:fillRect/>
          </a:stretch>
        </p:blipFill>
        <p:spPr>
          <a:xfrm>
            <a:off x="0" y="373291"/>
            <a:ext cx="12192000" cy="6111417"/>
          </a:xfrm>
          <a:prstGeom prst="rect">
            <a:avLst/>
          </a:prstGeom>
        </p:spPr>
      </p:pic>
    </p:spTree>
    <p:extLst>
      <p:ext uri="{BB962C8B-B14F-4D97-AF65-F5344CB8AC3E}">
        <p14:creationId xmlns:p14="http://schemas.microsoft.com/office/powerpoint/2010/main" val="5047827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A81497-DF1D-F376-DCB3-08A89662F531}"/>
              </a:ext>
            </a:extLst>
          </p:cNvPr>
          <p:cNvPicPr>
            <a:picLocks noChangeAspect="1"/>
          </p:cNvPicPr>
          <p:nvPr/>
        </p:nvPicPr>
        <p:blipFill>
          <a:blip r:embed="rId2"/>
          <a:stretch>
            <a:fillRect/>
          </a:stretch>
        </p:blipFill>
        <p:spPr>
          <a:xfrm>
            <a:off x="332226" y="918088"/>
            <a:ext cx="5194439" cy="2378177"/>
          </a:xfrm>
          <a:prstGeom prst="rect">
            <a:avLst/>
          </a:prstGeom>
        </p:spPr>
      </p:pic>
      <p:pic>
        <p:nvPicPr>
          <p:cNvPr id="3" name="Picture 2">
            <a:extLst>
              <a:ext uri="{FF2B5EF4-FFF2-40B4-BE49-F238E27FC236}">
                <a16:creationId xmlns:a16="http://schemas.microsoft.com/office/drawing/2014/main" id="{36FBABD2-FCE6-4EF1-9ACC-72B18305D13A}"/>
              </a:ext>
            </a:extLst>
          </p:cNvPr>
          <p:cNvPicPr>
            <a:picLocks noChangeAspect="1"/>
          </p:cNvPicPr>
          <p:nvPr/>
        </p:nvPicPr>
        <p:blipFill>
          <a:blip r:embed="rId3"/>
          <a:stretch>
            <a:fillRect/>
          </a:stretch>
        </p:blipFill>
        <p:spPr>
          <a:xfrm>
            <a:off x="6096000" y="918089"/>
            <a:ext cx="5763774" cy="2378176"/>
          </a:xfrm>
          <a:prstGeom prst="rect">
            <a:avLst/>
          </a:prstGeom>
        </p:spPr>
      </p:pic>
      <p:pic>
        <p:nvPicPr>
          <p:cNvPr id="4" name="Picture 3">
            <a:extLst>
              <a:ext uri="{FF2B5EF4-FFF2-40B4-BE49-F238E27FC236}">
                <a16:creationId xmlns:a16="http://schemas.microsoft.com/office/drawing/2014/main" id="{EC1F506D-86E9-B243-1818-BE130B72BFD5}"/>
              </a:ext>
            </a:extLst>
          </p:cNvPr>
          <p:cNvPicPr>
            <a:picLocks noChangeAspect="1"/>
          </p:cNvPicPr>
          <p:nvPr/>
        </p:nvPicPr>
        <p:blipFill>
          <a:blip r:embed="rId4"/>
          <a:stretch>
            <a:fillRect/>
          </a:stretch>
        </p:blipFill>
        <p:spPr>
          <a:xfrm>
            <a:off x="748336" y="3561735"/>
            <a:ext cx="10695328" cy="3296265"/>
          </a:xfrm>
          <a:prstGeom prst="rect">
            <a:avLst/>
          </a:prstGeom>
        </p:spPr>
      </p:pic>
    </p:spTree>
    <p:extLst>
      <p:ext uri="{BB962C8B-B14F-4D97-AF65-F5344CB8AC3E}">
        <p14:creationId xmlns:p14="http://schemas.microsoft.com/office/powerpoint/2010/main" val="198619972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27416011-5B76-C41C-EF50-919AC7376FC9}"/>
              </a:ext>
            </a:extLst>
          </p:cNvPr>
          <p:cNvSpPr>
            <a:spLocks noGrp="1"/>
          </p:cNvSpPr>
          <p:nvPr>
            <p:ph type="title"/>
          </p:nvPr>
        </p:nvSpPr>
        <p:spPr/>
        <p:txBody>
          <a:bodyPr/>
          <a:lstStyle/>
          <a:p>
            <a:r>
              <a:rPr lang="en-US" sz="2800" b="1" kern="0" dirty="0">
                <a:solidFill>
                  <a:srgbClr val="374151"/>
                </a:solidFill>
                <a:effectLst/>
                <a:latin typeface="Segoe UI" panose="020B0502040204020203" pitchFamily="34" charset="0"/>
                <a:ea typeface="Times New Roman" panose="02020603050405020304" pitchFamily="18" charset="0"/>
              </a:rPr>
              <a:t>Artificial Lighting</a:t>
            </a:r>
            <a:endParaRPr lang="en-US" sz="2800" dirty="0"/>
          </a:p>
        </p:txBody>
      </p:sp>
      <p:sp>
        <p:nvSpPr>
          <p:cNvPr id="16" name="Text Placeholder 15">
            <a:extLst>
              <a:ext uri="{FF2B5EF4-FFF2-40B4-BE49-F238E27FC236}">
                <a16:creationId xmlns:a16="http://schemas.microsoft.com/office/drawing/2014/main" id="{6E8DA8DA-F9FC-76C8-6905-E1C3E0F1F1D6}"/>
              </a:ext>
            </a:extLst>
          </p:cNvPr>
          <p:cNvSpPr>
            <a:spLocks noGrp="1"/>
          </p:cNvSpPr>
          <p:nvPr>
            <p:ph type="body" idx="1"/>
          </p:nvPr>
        </p:nvSpPr>
        <p:spPr/>
        <p:txBody>
          <a:bodyPr/>
          <a:lstStyle/>
          <a:p>
            <a:r>
              <a:rPr lang="en-US" b="1" kern="0" dirty="0">
                <a:solidFill>
                  <a:srgbClr val="374151"/>
                </a:solidFill>
                <a:effectLst/>
                <a:latin typeface="Segoe UI" panose="020B0502040204020203" pitchFamily="34" charset="0"/>
                <a:ea typeface="Times New Roman" panose="02020603050405020304" pitchFamily="18" charset="0"/>
              </a:rPr>
              <a:t>Functionality</a:t>
            </a:r>
            <a:endParaRPr lang="en-US" dirty="0"/>
          </a:p>
        </p:txBody>
      </p:sp>
      <p:sp>
        <p:nvSpPr>
          <p:cNvPr id="17" name="Text Placeholder 16">
            <a:extLst>
              <a:ext uri="{FF2B5EF4-FFF2-40B4-BE49-F238E27FC236}">
                <a16:creationId xmlns:a16="http://schemas.microsoft.com/office/drawing/2014/main" id="{96A024BB-579B-7F8D-356D-89FF04970521}"/>
              </a:ext>
            </a:extLst>
          </p:cNvPr>
          <p:cNvSpPr>
            <a:spLocks noGrp="1"/>
          </p:cNvSpPr>
          <p:nvPr>
            <p:ph type="body" sz="quarter" idx="3"/>
          </p:nvPr>
        </p:nvSpPr>
        <p:spPr/>
        <p:txBody>
          <a:bodyPr/>
          <a:lstStyle/>
          <a:p>
            <a:r>
              <a:rPr lang="en-US" b="1" kern="0" dirty="0">
                <a:solidFill>
                  <a:srgbClr val="374151"/>
                </a:solidFill>
                <a:effectLst/>
                <a:latin typeface="Segoe UI" panose="020B0502040204020203" pitchFamily="34" charset="0"/>
                <a:ea typeface="Times New Roman" panose="02020603050405020304" pitchFamily="18" charset="0"/>
              </a:rPr>
              <a:t>Ambiance</a:t>
            </a:r>
            <a:endParaRPr lang="en-US" dirty="0"/>
          </a:p>
        </p:txBody>
      </p:sp>
      <p:sp>
        <p:nvSpPr>
          <p:cNvPr id="18" name="Text Placeholder 17">
            <a:extLst>
              <a:ext uri="{FF2B5EF4-FFF2-40B4-BE49-F238E27FC236}">
                <a16:creationId xmlns:a16="http://schemas.microsoft.com/office/drawing/2014/main" id="{71F95478-ADEA-2437-5F5F-F725C3CA4389}"/>
              </a:ext>
            </a:extLst>
          </p:cNvPr>
          <p:cNvSpPr>
            <a:spLocks noGrp="1"/>
          </p:cNvSpPr>
          <p:nvPr>
            <p:ph type="body" sz="quarter" idx="13"/>
          </p:nvPr>
        </p:nvSpPr>
        <p:spPr>
          <a:xfrm>
            <a:off x="8151812" y="1734325"/>
            <a:ext cx="3656012" cy="823912"/>
          </a:xfrm>
        </p:spPr>
        <p:txBody>
          <a:bodyPr/>
          <a:lstStyle/>
          <a:p>
            <a:r>
              <a:rPr lang="en-US" sz="2000" b="1" kern="0" dirty="0">
                <a:solidFill>
                  <a:srgbClr val="374151"/>
                </a:solidFill>
                <a:effectLst/>
                <a:latin typeface="Segoe UI" panose="020B0502040204020203" pitchFamily="34" charset="0"/>
                <a:ea typeface="Times New Roman" panose="02020603050405020304" pitchFamily="18" charset="0"/>
              </a:rPr>
              <a:t>Highlighting Architectural Features</a:t>
            </a:r>
            <a:endParaRPr lang="en-US" sz="2000" dirty="0"/>
          </a:p>
        </p:txBody>
      </p:sp>
      <p:sp>
        <p:nvSpPr>
          <p:cNvPr id="19" name="Content Placeholder 18">
            <a:extLst>
              <a:ext uri="{FF2B5EF4-FFF2-40B4-BE49-F238E27FC236}">
                <a16:creationId xmlns:a16="http://schemas.microsoft.com/office/drawing/2014/main" id="{0BB756A9-DAE8-0AC4-23BB-AFD8E755E744}"/>
              </a:ext>
            </a:extLst>
          </p:cNvPr>
          <p:cNvSpPr>
            <a:spLocks noGrp="1"/>
          </p:cNvSpPr>
          <p:nvPr>
            <p:ph sz="quarter" idx="15"/>
          </p:nvPr>
        </p:nvSpPr>
        <p:spPr/>
        <p:txBody>
          <a:bodyPr/>
          <a:lstStyle/>
          <a:p>
            <a:pPr marL="266700" lvl="1" indent="-171450" algn="just">
              <a:lnSpc>
                <a:spcPct val="107000"/>
              </a:lnSpc>
              <a:spcAft>
                <a:spcPts val="800"/>
              </a:spcAft>
              <a:buSzPts val="1000"/>
              <a:tabLst>
                <a:tab pos="914400" algn="l"/>
              </a:tabLst>
            </a:pPr>
            <a:r>
              <a:rPr lang="en-US" sz="24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In spaces like offices or kitchens, we use task lighting to provide ample light for work or food preparation.</a:t>
            </a:r>
            <a:endParaRPr lang="fr-FR" sz="2400" kern="100" dirty="0">
              <a:solidFill>
                <a:srgbClr val="374151"/>
              </a:solidFill>
              <a:effectLst/>
              <a:latin typeface="Calibri" panose="020F0502020204030204" pitchFamily="34" charset="0"/>
              <a:ea typeface="Calibri" panose="020F0502020204030204" pitchFamily="34" charset="0"/>
              <a:cs typeface="Arial" panose="020B0604020202020204" pitchFamily="34" charset="0"/>
            </a:endParaRPr>
          </a:p>
          <a:p>
            <a:pPr algn="just"/>
            <a:endParaRPr lang="en-US" dirty="0"/>
          </a:p>
        </p:txBody>
      </p:sp>
      <p:sp>
        <p:nvSpPr>
          <p:cNvPr id="20" name="Content Placeholder 19">
            <a:extLst>
              <a:ext uri="{FF2B5EF4-FFF2-40B4-BE49-F238E27FC236}">
                <a16:creationId xmlns:a16="http://schemas.microsoft.com/office/drawing/2014/main" id="{CE74F872-3CB3-6FEE-24BE-706FB62CB102}"/>
              </a:ext>
            </a:extLst>
          </p:cNvPr>
          <p:cNvSpPr>
            <a:spLocks noGrp="1"/>
          </p:cNvSpPr>
          <p:nvPr>
            <p:ph sz="quarter" idx="16"/>
          </p:nvPr>
        </p:nvSpPr>
        <p:spPr/>
        <p:txBody>
          <a:bodyPr>
            <a:normAutofit/>
          </a:bodyPr>
          <a:lstStyle/>
          <a:p>
            <a:pPr algn="just"/>
            <a:r>
              <a:rPr lang="en-US" sz="2400" kern="0" dirty="0">
                <a:solidFill>
                  <a:srgbClr val="374151"/>
                </a:solidFill>
                <a:effectLst/>
                <a:latin typeface="Segoe UI" panose="020B0502040204020203" pitchFamily="34" charset="0"/>
                <a:ea typeface="Times New Roman" panose="02020603050405020304" pitchFamily="18" charset="0"/>
              </a:rPr>
              <a:t>As we discussed earlier, lighting ambiance is essential. For example, in a restaurant, carefully chosen fixtures can create a cozy and inviting atmosphere.</a:t>
            </a:r>
            <a:endParaRPr lang="en-US" sz="2400" dirty="0"/>
          </a:p>
        </p:txBody>
      </p:sp>
      <p:sp>
        <p:nvSpPr>
          <p:cNvPr id="21" name="Content Placeholder 20">
            <a:extLst>
              <a:ext uri="{FF2B5EF4-FFF2-40B4-BE49-F238E27FC236}">
                <a16:creationId xmlns:a16="http://schemas.microsoft.com/office/drawing/2014/main" id="{7481AF32-4D84-E5FF-FE8F-2635652ECB74}"/>
              </a:ext>
            </a:extLst>
          </p:cNvPr>
          <p:cNvSpPr>
            <a:spLocks noGrp="1"/>
          </p:cNvSpPr>
          <p:nvPr>
            <p:ph sz="quarter" idx="17"/>
          </p:nvPr>
        </p:nvSpPr>
        <p:spPr/>
        <p:txBody>
          <a:bodyPr>
            <a:normAutofit/>
          </a:bodyPr>
          <a:lstStyle/>
          <a:p>
            <a:pPr algn="just"/>
            <a:r>
              <a:rPr lang="en-US" sz="2400" kern="0" dirty="0">
                <a:solidFill>
                  <a:srgbClr val="374151"/>
                </a:solidFill>
                <a:effectLst/>
                <a:latin typeface="Segoe UI" panose="020B0502040204020203" pitchFamily="34" charset="0"/>
                <a:ea typeface="Times New Roman" panose="02020603050405020304" pitchFamily="18" charset="0"/>
              </a:rPr>
              <a:t>Lighting can be used to draw attention to specific architectural elements or artworks, adding drama and visual interest to a space.</a:t>
            </a:r>
            <a:endParaRPr lang="en-US" sz="2400" dirty="0"/>
          </a:p>
        </p:txBody>
      </p:sp>
      <p:sp>
        <p:nvSpPr>
          <p:cNvPr id="5" name="Footer Placeholder 4">
            <a:extLst>
              <a:ext uri="{FF2B5EF4-FFF2-40B4-BE49-F238E27FC236}">
                <a16:creationId xmlns:a16="http://schemas.microsoft.com/office/drawing/2014/main" id="{EFB0BEA6-A760-593C-F8D7-BECA76AB96BD}"/>
              </a:ext>
            </a:extLst>
          </p:cNvPr>
          <p:cNvSpPr>
            <a:spLocks noGrp="1"/>
          </p:cNvSpPr>
          <p:nvPr>
            <p:ph type="ftr" sz="quarter" idx="11"/>
          </p:nvPr>
        </p:nvSpPr>
        <p:spPr/>
        <p:txBody>
          <a:bodyPr/>
          <a:lstStyle/>
          <a:p>
            <a:r>
              <a:rPr lang="en-US" dirty="0"/>
              <a:t>TP1 2023-2024</a:t>
            </a:r>
          </a:p>
        </p:txBody>
      </p:sp>
      <p:sp>
        <p:nvSpPr>
          <p:cNvPr id="6" name="Slide Number Placeholder 5">
            <a:extLst>
              <a:ext uri="{FF2B5EF4-FFF2-40B4-BE49-F238E27FC236}">
                <a16:creationId xmlns:a16="http://schemas.microsoft.com/office/drawing/2014/main" id="{44339784-F415-A0FB-2A5C-F93580408DC0}"/>
              </a:ext>
            </a:extLst>
          </p:cNvPr>
          <p:cNvSpPr>
            <a:spLocks noGrp="1"/>
          </p:cNvSpPr>
          <p:nvPr>
            <p:ph type="sldNum" sz="quarter" idx="12"/>
          </p:nvPr>
        </p:nvSpPr>
        <p:spPr/>
        <p:txBody>
          <a:bodyPr/>
          <a:lstStyle/>
          <a:p>
            <a:fld id="{312CC964-A50B-4C29-B4E4-2C30BB34CCF3}" type="slidenum">
              <a:rPr lang="en-US" smtClean="0"/>
              <a:t>131</a:t>
            </a:fld>
            <a:endParaRPr lang="en-US" dirty="0"/>
          </a:p>
        </p:txBody>
      </p:sp>
    </p:spTree>
    <p:extLst>
      <p:ext uri="{BB962C8B-B14F-4D97-AF65-F5344CB8AC3E}">
        <p14:creationId xmlns:p14="http://schemas.microsoft.com/office/powerpoint/2010/main" val="375279164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8">
            <a:extLst>
              <a:ext uri="{FF2B5EF4-FFF2-40B4-BE49-F238E27FC236}">
                <a16:creationId xmlns:a16="http://schemas.microsoft.com/office/drawing/2014/main" id="{DA2C6351-23E6-2B5A-BAD4-B8E84DAB6F54}"/>
              </a:ext>
            </a:extLst>
          </p:cNvPr>
          <p:cNvSpPr>
            <a:spLocks noGrp="1"/>
          </p:cNvSpPr>
          <p:nvPr>
            <p:ph type="ftr" sz="quarter" idx="11"/>
          </p:nvPr>
        </p:nvSpPr>
        <p:spPr/>
        <p:txBody>
          <a:bodyPr/>
          <a:lstStyle/>
          <a:p>
            <a:r>
              <a:rPr lang="en-US"/>
              <a:t>TP1 2023-2024</a:t>
            </a:r>
            <a:endParaRPr lang="en-US" dirty="0"/>
          </a:p>
        </p:txBody>
      </p:sp>
      <p:sp>
        <p:nvSpPr>
          <p:cNvPr id="10" name="Slide Number Placeholder 9">
            <a:extLst>
              <a:ext uri="{FF2B5EF4-FFF2-40B4-BE49-F238E27FC236}">
                <a16:creationId xmlns:a16="http://schemas.microsoft.com/office/drawing/2014/main" id="{18DBDC92-8165-DFC0-98ED-83D6202E8F3F}"/>
              </a:ext>
            </a:extLst>
          </p:cNvPr>
          <p:cNvSpPr>
            <a:spLocks noGrp="1"/>
          </p:cNvSpPr>
          <p:nvPr>
            <p:ph type="sldNum" sz="quarter" idx="12"/>
          </p:nvPr>
        </p:nvSpPr>
        <p:spPr/>
        <p:txBody>
          <a:bodyPr/>
          <a:lstStyle/>
          <a:p>
            <a:fld id="{312CC964-A50B-4C29-B4E4-2C30BB34CCF3}" type="slidenum">
              <a:rPr lang="en-US" smtClean="0"/>
              <a:t>132</a:t>
            </a:fld>
            <a:endParaRPr lang="en-US" dirty="0"/>
          </a:p>
        </p:txBody>
      </p:sp>
      <p:pic>
        <p:nvPicPr>
          <p:cNvPr id="11" name="Picture 10">
            <a:extLst>
              <a:ext uri="{FF2B5EF4-FFF2-40B4-BE49-F238E27FC236}">
                <a16:creationId xmlns:a16="http://schemas.microsoft.com/office/drawing/2014/main" id="{A21E7486-0CD8-D111-EF18-F211A09E8E38}"/>
              </a:ext>
            </a:extLst>
          </p:cNvPr>
          <p:cNvPicPr>
            <a:picLocks noChangeAspect="1"/>
          </p:cNvPicPr>
          <p:nvPr/>
        </p:nvPicPr>
        <p:blipFill>
          <a:blip r:embed="rId2"/>
          <a:stretch>
            <a:fillRect/>
          </a:stretch>
        </p:blipFill>
        <p:spPr>
          <a:xfrm>
            <a:off x="0" y="0"/>
            <a:ext cx="12192000" cy="7181850"/>
          </a:xfrm>
          <a:prstGeom prst="rect">
            <a:avLst/>
          </a:prstGeom>
        </p:spPr>
      </p:pic>
      <p:sp>
        <p:nvSpPr>
          <p:cNvPr id="12" name="Title 14">
            <a:extLst>
              <a:ext uri="{FF2B5EF4-FFF2-40B4-BE49-F238E27FC236}">
                <a16:creationId xmlns:a16="http://schemas.microsoft.com/office/drawing/2014/main" id="{8AC4BEF8-3BA1-ECBB-3E04-588FF6FFD154}"/>
              </a:ext>
            </a:extLst>
          </p:cNvPr>
          <p:cNvSpPr txBox="1">
            <a:spLocks/>
          </p:cNvSpPr>
          <p:nvPr/>
        </p:nvSpPr>
        <p:spPr>
          <a:xfrm>
            <a:off x="0" y="365126"/>
            <a:ext cx="12191999"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Functionality; Ambiance;  Highlighting Architectural Features</a:t>
            </a:r>
            <a:endParaRPr lang="en-US" sz="2600" b="1" dirty="0">
              <a:solidFill>
                <a:schemeClr val="bg1"/>
              </a:solidFill>
            </a:endParaRPr>
          </a:p>
        </p:txBody>
      </p:sp>
    </p:spTree>
    <p:extLst>
      <p:ext uri="{BB962C8B-B14F-4D97-AF65-F5344CB8AC3E}">
        <p14:creationId xmlns:p14="http://schemas.microsoft.com/office/powerpoint/2010/main" val="274030453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F9D28D-780D-2411-2B9A-7A90BCF576AF}"/>
              </a:ext>
            </a:extLst>
          </p:cNvPr>
          <p:cNvPicPr>
            <a:picLocks noChangeAspect="1"/>
          </p:cNvPicPr>
          <p:nvPr/>
        </p:nvPicPr>
        <p:blipFill>
          <a:blip r:embed="rId2"/>
          <a:stretch>
            <a:fillRect/>
          </a:stretch>
        </p:blipFill>
        <p:spPr>
          <a:xfrm>
            <a:off x="-1" y="0"/>
            <a:ext cx="12618721" cy="6858000"/>
          </a:xfrm>
          <a:prstGeom prst="rect">
            <a:avLst/>
          </a:prstGeom>
        </p:spPr>
      </p:pic>
      <p:sp>
        <p:nvSpPr>
          <p:cNvPr id="4" name="Title 14">
            <a:extLst>
              <a:ext uri="{FF2B5EF4-FFF2-40B4-BE49-F238E27FC236}">
                <a16:creationId xmlns:a16="http://schemas.microsoft.com/office/drawing/2014/main" id="{52789EF9-FEE7-9A37-1C33-0D41C68AE1B5}"/>
              </a:ext>
            </a:extLst>
          </p:cNvPr>
          <p:cNvSpPr txBox="1">
            <a:spLocks/>
          </p:cNvSpPr>
          <p:nvPr/>
        </p:nvSpPr>
        <p:spPr>
          <a:xfrm>
            <a:off x="-1" y="3429000"/>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Functionality; Ambiance;  Highlighting Architectural Features</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3822464192"/>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F7E73A-568C-4ABF-1FEA-097BBE95130F}"/>
              </a:ext>
            </a:extLst>
          </p:cNvPr>
          <p:cNvPicPr>
            <a:picLocks noChangeAspect="1"/>
          </p:cNvPicPr>
          <p:nvPr/>
        </p:nvPicPr>
        <p:blipFill>
          <a:blip r:embed="rId2"/>
          <a:stretch>
            <a:fillRect/>
          </a:stretch>
        </p:blipFill>
        <p:spPr>
          <a:xfrm>
            <a:off x="0" y="-1"/>
            <a:ext cx="10305736" cy="6857999"/>
          </a:xfrm>
          <a:prstGeom prst="rect">
            <a:avLst/>
          </a:prstGeom>
        </p:spPr>
      </p:pic>
      <p:pic>
        <p:nvPicPr>
          <p:cNvPr id="3" name="Picture 2">
            <a:extLst>
              <a:ext uri="{FF2B5EF4-FFF2-40B4-BE49-F238E27FC236}">
                <a16:creationId xmlns:a16="http://schemas.microsoft.com/office/drawing/2014/main" id="{C44C61B9-FA7D-5916-B96B-87388AC9D566}"/>
              </a:ext>
            </a:extLst>
          </p:cNvPr>
          <p:cNvPicPr>
            <a:picLocks noChangeAspect="1"/>
          </p:cNvPicPr>
          <p:nvPr/>
        </p:nvPicPr>
        <p:blipFill>
          <a:blip r:embed="rId3"/>
          <a:stretch>
            <a:fillRect/>
          </a:stretch>
        </p:blipFill>
        <p:spPr>
          <a:xfrm>
            <a:off x="7580589" y="-42532"/>
            <a:ext cx="4611412" cy="6900531"/>
          </a:xfrm>
          <a:prstGeom prst="rect">
            <a:avLst/>
          </a:prstGeom>
        </p:spPr>
      </p:pic>
      <p:sp>
        <p:nvSpPr>
          <p:cNvPr id="4" name="Title 14">
            <a:extLst>
              <a:ext uri="{FF2B5EF4-FFF2-40B4-BE49-F238E27FC236}">
                <a16:creationId xmlns:a16="http://schemas.microsoft.com/office/drawing/2014/main" id="{C3A3609F-2A99-6180-FC34-883721FBD577}"/>
              </a:ext>
            </a:extLst>
          </p:cNvPr>
          <p:cNvSpPr txBox="1">
            <a:spLocks/>
          </p:cNvSpPr>
          <p:nvPr/>
        </p:nvSpPr>
        <p:spPr>
          <a:xfrm>
            <a:off x="-1" y="3429000"/>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Functionality; Ambiance;  Highlighting Architectural Features</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297851847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E7F9F6-6AAD-C55E-2F11-81588771B089}"/>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14">
            <a:extLst>
              <a:ext uri="{FF2B5EF4-FFF2-40B4-BE49-F238E27FC236}">
                <a16:creationId xmlns:a16="http://schemas.microsoft.com/office/drawing/2014/main" id="{2AC8F110-018D-9E96-FC5D-EA502CA935E2}"/>
              </a:ext>
            </a:extLst>
          </p:cNvPr>
          <p:cNvSpPr txBox="1">
            <a:spLocks/>
          </p:cNvSpPr>
          <p:nvPr/>
        </p:nvSpPr>
        <p:spPr>
          <a:xfrm>
            <a:off x="-213360" y="53831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Functionality; Ambiance;  Highlighting Architectural Features</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10234559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3FC1CA-EF05-3988-69D4-D5F8692F092D}"/>
              </a:ext>
            </a:extLst>
          </p:cNvPr>
          <p:cNvPicPr>
            <a:picLocks noChangeAspect="1"/>
          </p:cNvPicPr>
          <p:nvPr/>
        </p:nvPicPr>
        <p:blipFill>
          <a:blip r:embed="rId2"/>
          <a:stretch>
            <a:fillRect/>
          </a:stretch>
        </p:blipFill>
        <p:spPr>
          <a:xfrm>
            <a:off x="-1" y="0"/>
            <a:ext cx="12211665" cy="8141110"/>
          </a:xfrm>
          <a:prstGeom prst="rect">
            <a:avLst/>
          </a:prstGeom>
        </p:spPr>
      </p:pic>
      <p:sp>
        <p:nvSpPr>
          <p:cNvPr id="3" name="Title 14">
            <a:extLst>
              <a:ext uri="{FF2B5EF4-FFF2-40B4-BE49-F238E27FC236}">
                <a16:creationId xmlns:a16="http://schemas.microsoft.com/office/drawing/2014/main" id="{8810CFC5-B5CE-ACA6-A2DD-7EB51B5C0CEA}"/>
              </a:ext>
            </a:extLst>
          </p:cNvPr>
          <p:cNvSpPr txBox="1">
            <a:spLocks/>
          </p:cNvSpPr>
          <p:nvPr/>
        </p:nvSpPr>
        <p:spPr>
          <a:xfrm>
            <a:off x="-1" y="331838"/>
            <a:ext cx="12211665"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Functionality; Ambiance;  well being</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4178887147"/>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85A581-998B-49DD-0F00-B551C6FE9B91}"/>
              </a:ext>
            </a:extLst>
          </p:cNvPr>
          <p:cNvPicPr>
            <a:picLocks noChangeAspect="1"/>
          </p:cNvPicPr>
          <p:nvPr/>
        </p:nvPicPr>
        <p:blipFill>
          <a:blip r:embed="rId2"/>
          <a:stretch>
            <a:fillRect/>
          </a:stretch>
        </p:blipFill>
        <p:spPr>
          <a:xfrm>
            <a:off x="5800493" y="19674"/>
            <a:ext cx="6391507" cy="6942771"/>
          </a:xfrm>
          <a:prstGeom prst="rect">
            <a:avLst/>
          </a:prstGeom>
        </p:spPr>
      </p:pic>
      <p:pic>
        <p:nvPicPr>
          <p:cNvPr id="3" name="Picture 2">
            <a:extLst>
              <a:ext uri="{FF2B5EF4-FFF2-40B4-BE49-F238E27FC236}">
                <a16:creationId xmlns:a16="http://schemas.microsoft.com/office/drawing/2014/main" id="{9F81708C-4AF9-710F-7B3C-E7DC4366EC5F}"/>
              </a:ext>
            </a:extLst>
          </p:cNvPr>
          <p:cNvPicPr>
            <a:picLocks noChangeAspect="1"/>
          </p:cNvPicPr>
          <p:nvPr/>
        </p:nvPicPr>
        <p:blipFill>
          <a:blip r:embed="rId3"/>
          <a:stretch>
            <a:fillRect/>
          </a:stretch>
        </p:blipFill>
        <p:spPr>
          <a:xfrm>
            <a:off x="0" y="0"/>
            <a:ext cx="6942772" cy="6942772"/>
          </a:xfrm>
          <a:prstGeom prst="rect">
            <a:avLst/>
          </a:prstGeom>
        </p:spPr>
      </p:pic>
      <p:sp>
        <p:nvSpPr>
          <p:cNvPr id="4" name="Title 14">
            <a:extLst>
              <a:ext uri="{FF2B5EF4-FFF2-40B4-BE49-F238E27FC236}">
                <a16:creationId xmlns:a16="http://schemas.microsoft.com/office/drawing/2014/main" id="{D638A7B2-BBE1-2F60-9F98-8F18C47CC3EC}"/>
              </a:ext>
            </a:extLst>
          </p:cNvPr>
          <p:cNvSpPr txBox="1">
            <a:spLocks/>
          </p:cNvSpPr>
          <p:nvPr/>
        </p:nvSpPr>
        <p:spPr>
          <a:xfrm>
            <a:off x="-213360" y="53831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Functionality; Ambiance;  Highlighting Architectural Features</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241177884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C05C99-23D7-72C8-A174-076631FF23C4}"/>
              </a:ext>
            </a:extLst>
          </p:cNvPr>
          <p:cNvPicPr>
            <a:picLocks noChangeAspect="1"/>
          </p:cNvPicPr>
          <p:nvPr/>
        </p:nvPicPr>
        <p:blipFill>
          <a:blip r:embed="rId2"/>
          <a:stretch>
            <a:fillRect/>
          </a:stretch>
        </p:blipFill>
        <p:spPr>
          <a:xfrm>
            <a:off x="334346" y="7374"/>
            <a:ext cx="11523307" cy="6850626"/>
          </a:xfrm>
          <a:prstGeom prst="rect">
            <a:avLst/>
          </a:prstGeom>
        </p:spPr>
      </p:pic>
      <p:sp>
        <p:nvSpPr>
          <p:cNvPr id="5" name="Title 14">
            <a:extLst>
              <a:ext uri="{FF2B5EF4-FFF2-40B4-BE49-F238E27FC236}">
                <a16:creationId xmlns:a16="http://schemas.microsoft.com/office/drawing/2014/main" id="{713DB1BC-81DC-C376-A94F-214CD17565EC}"/>
              </a:ext>
            </a:extLst>
          </p:cNvPr>
          <p:cNvSpPr txBox="1">
            <a:spLocks/>
          </p:cNvSpPr>
          <p:nvPr/>
        </p:nvSpPr>
        <p:spPr>
          <a:xfrm>
            <a:off x="-213360" y="53831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Ambiance</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325686117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0976633-A6C2-5CD8-8325-68911DEBC53C}"/>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A6148603-F3E8-9F47-FEA6-3C46958641FF}"/>
              </a:ext>
            </a:extLst>
          </p:cNvPr>
          <p:cNvSpPr>
            <a:spLocks noGrp="1"/>
          </p:cNvSpPr>
          <p:nvPr>
            <p:ph type="sldNum" sz="quarter" idx="12"/>
          </p:nvPr>
        </p:nvSpPr>
        <p:spPr/>
        <p:txBody>
          <a:bodyPr/>
          <a:lstStyle/>
          <a:p>
            <a:fld id="{312CC964-A50B-4C29-B4E4-2C30BB34CCF3}" type="slidenum">
              <a:rPr lang="en-US" smtClean="0"/>
              <a:t>139</a:t>
            </a:fld>
            <a:endParaRPr lang="en-US" dirty="0"/>
          </a:p>
        </p:txBody>
      </p:sp>
      <p:pic>
        <p:nvPicPr>
          <p:cNvPr id="4" name="Picture 3">
            <a:extLst>
              <a:ext uri="{FF2B5EF4-FFF2-40B4-BE49-F238E27FC236}">
                <a16:creationId xmlns:a16="http://schemas.microsoft.com/office/drawing/2014/main" id="{05B93D7C-A563-E8EC-2629-4B81BE9C379D}"/>
              </a:ext>
            </a:extLst>
          </p:cNvPr>
          <p:cNvPicPr>
            <a:picLocks noChangeAspect="1"/>
          </p:cNvPicPr>
          <p:nvPr/>
        </p:nvPicPr>
        <p:blipFill>
          <a:blip r:embed="rId2"/>
          <a:stretch>
            <a:fillRect/>
          </a:stretch>
        </p:blipFill>
        <p:spPr>
          <a:xfrm>
            <a:off x="1509251" y="5506"/>
            <a:ext cx="9173497" cy="6880123"/>
          </a:xfrm>
          <a:prstGeom prst="rect">
            <a:avLst/>
          </a:prstGeom>
        </p:spPr>
      </p:pic>
      <p:sp>
        <p:nvSpPr>
          <p:cNvPr id="5" name="Title 14">
            <a:extLst>
              <a:ext uri="{FF2B5EF4-FFF2-40B4-BE49-F238E27FC236}">
                <a16:creationId xmlns:a16="http://schemas.microsoft.com/office/drawing/2014/main" id="{D87C2EE3-55AD-894C-C9B9-A41C45DCE0B7}"/>
              </a:ext>
            </a:extLst>
          </p:cNvPr>
          <p:cNvSpPr txBox="1">
            <a:spLocks/>
          </p:cNvSpPr>
          <p:nvPr/>
        </p:nvSpPr>
        <p:spPr>
          <a:xfrm>
            <a:off x="-213361" y="128870"/>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Ambiance</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332151166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598FBA-E489-2CB8-6391-27A9E2B265E8}"/>
              </a:ext>
            </a:extLst>
          </p:cNvPr>
          <p:cNvPicPr>
            <a:picLocks noChangeAspect="1"/>
          </p:cNvPicPr>
          <p:nvPr/>
        </p:nvPicPr>
        <p:blipFill>
          <a:blip r:embed="rId2"/>
          <a:stretch>
            <a:fillRect/>
          </a:stretch>
        </p:blipFill>
        <p:spPr>
          <a:xfrm>
            <a:off x="952500" y="0"/>
            <a:ext cx="10287000" cy="6858000"/>
          </a:xfrm>
          <a:prstGeom prst="rect">
            <a:avLst/>
          </a:prstGeom>
        </p:spPr>
      </p:pic>
      <p:sp>
        <p:nvSpPr>
          <p:cNvPr id="3" name="Title 14">
            <a:extLst>
              <a:ext uri="{FF2B5EF4-FFF2-40B4-BE49-F238E27FC236}">
                <a16:creationId xmlns:a16="http://schemas.microsoft.com/office/drawing/2014/main" id="{105CBD09-D78E-CA67-B6B1-D908CECAF643}"/>
              </a:ext>
            </a:extLst>
          </p:cNvPr>
          <p:cNvSpPr txBox="1">
            <a:spLocks/>
          </p:cNvSpPr>
          <p:nvPr/>
        </p:nvSpPr>
        <p:spPr>
          <a:xfrm>
            <a:off x="-213360" y="53831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Ambiance </a:t>
            </a:r>
            <a:r>
              <a:rPr lang="en-US" sz="2600" b="1" kern="0" dirty="0" err="1">
                <a:solidFill>
                  <a:schemeClr val="bg1"/>
                </a:solidFill>
                <a:latin typeface="Segoe UI" panose="020B0502040204020203" pitchFamily="34" charset="0"/>
              </a:rPr>
              <a:t>Lumineuse</a:t>
            </a:r>
            <a:r>
              <a:rPr lang="en-US" sz="2600" b="1" kern="0" dirty="0">
                <a:solidFill>
                  <a:schemeClr val="bg1"/>
                </a:solidFill>
                <a:latin typeface="Segoe UI" panose="020B0502040204020203" pitchFamily="34" charset="0"/>
              </a:rPr>
              <a:t> </a:t>
            </a:r>
            <a:r>
              <a:rPr lang="en-US" sz="2600" b="1" kern="0" dirty="0" err="1">
                <a:solidFill>
                  <a:schemeClr val="bg1"/>
                </a:solidFill>
                <a:latin typeface="Segoe UI" panose="020B0502040204020203" pitchFamily="34" charset="0"/>
              </a:rPr>
              <a:t>artificielle</a:t>
            </a:r>
            <a:r>
              <a:rPr lang="en-US" sz="2600" b="1" kern="0" dirty="0">
                <a:solidFill>
                  <a:schemeClr val="bg1"/>
                </a:solidFill>
                <a:latin typeface="Segoe UI" panose="020B0502040204020203" pitchFamily="34" charset="0"/>
              </a:rPr>
              <a:t> </a:t>
            </a:r>
            <a:r>
              <a:rPr lang="en-US" sz="2600" b="1" kern="0" dirty="0" err="1">
                <a:solidFill>
                  <a:schemeClr val="bg1"/>
                </a:solidFill>
                <a:latin typeface="Segoe UI" panose="020B0502040204020203" pitchFamily="34" charset="0"/>
              </a:rPr>
              <a:t>Urbaine</a:t>
            </a:r>
            <a:r>
              <a:rPr lang="en-US" sz="2600" b="1" kern="0" dirty="0">
                <a:solidFill>
                  <a:schemeClr val="bg1"/>
                </a:solidFill>
                <a:latin typeface="Segoe UI" panose="020B0502040204020203" pitchFamily="34" charset="0"/>
              </a:rPr>
              <a:t> nocturne</a:t>
            </a:r>
          </a:p>
          <a:p>
            <a:pPr algn="ctr"/>
            <a:r>
              <a:rPr lang="en-US" sz="2600" b="1" kern="0" dirty="0">
                <a:solidFill>
                  <a:schemeClr val="bg1"/>
                </a:solidFill>
                <a:latin typeface="Segoe UI" panose="020B0502040204020203" pitchFamily="34" charset="0"/>
              </a:rPr>
              <a:t>(Place </a:t>
            </a:r>
            <a:r>
              <a:rPr lang="en-US" sz="2600" b="1" kern="0" dirty="0" err="1">
                <a:solidFill>
                  <a:schemeClr val="bg1"/>
                </a:solidFill>
                <a:latin typeface="Segoe UI" panose="020B0502040204020203" pitchFamily="34" charset="0"/>
              </a:rPr>
              <a:t>publique</a:t>
            </a:r>
            <a:r>
              <a:rPr lang="en-US" sz="2600" b="1" kern="0" dirty="0">
                <a:solidFill>
                  <a:schemeClr val="bg1"/>
                </a:solidFill>
                <a:latin typeface="Segoe UI" panose="020B0502040204020203" pitchFamily="34" charset="0"/>
              </a:rPr>
              <a:t>)</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2913046823"/>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D1AA0CE-78B4-DE1E-FE1D-63E9C75A2E25}"/>
              </a:ext>
            </a:extLst>
          </p:cNvPr>
          <p:cNvPicPr>
            <a:picLocks noChangeAspect="1"/>
          </p:cNvPicPr>
          <p:nvPr/>
        </p:nvPicPr>
        <p:blipFill>
          <a:blip r:embed="rId2"/>
          <a:stretch>
            <a:fillRect/>
          </a:stretch>
        </p:blipFill>
        <p:spPr>
          <a:xfrm>
            <a:off x="952500" y="0"/>
            <a:ext cx="10287000" cy="6858000"/>
          </a:xfrm>
          <a:prstGeom prst="rect">
            <a:avLst/>
          </a:prstGeom>
        </p:spPr>
      </p:pic>
      <p:sp>
        <p:nvSpPr>
          <p:cNvPr id="3" name="Title 14">
            <a:extLst>
              <a:ext uri="{FF2B5EF4-FFF2-40B4-BE49-F238E27FC236}">
                <a16:creationId xmlns:a16="http://schemas.microsoft.com/office/drawing/2014/main" id="{1C9BF4B7-5E13-5B74-FCC9-A4EEC26DEBA0}"/>
              </a:ext>
            </a:extLst>
          </p:cNvPr>
          <p:cNvSpPr txBox="1">
            <a:spLocks/>
          </p:cNvSpPr>
          <p:nvPr/>
        </p:nvSpPr>
        <p:spPr>
          <a:xfrm>
            <a:off x="-213360" y="53831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Ambiance </a:t>
            </a:r>
            <a:r>
              <a:rPr lang="en-US" sz="2600" b="1" kern="0" dirty="0" err="1">
                <a:solidFill>
                  <a:schemeClr val="bg1"/>
                </a:solidFill>
                <a:latin typeface="Segoe UI" panose="020B0502040204020203" pitchFamily="34" charset="0"/>
              </a:rPr>
              <a:t>Lumineuse</a:t>
            </a:r>
            <a:r>
              <a:rPr lang="en-US" sz="2600" b="1" kern="0" dirty="0">
                <a:solidFill>
                  <a:schemeClr val="bg1"/>
                </a:solidFill>
                <a:latin typeface="Segoe UI" panose="020B0502040204020203" pitchFamily="34" charset="0"/>
              </a:rPr>
              <a:t> </a:t>
            </a:r>
            <a:r>
              <a:rPr lang="en-US" sz="2600" b="1" kern="0" dirty="0" err="1">
                <a:solidFill>
                  <a:schemeClr val="bg1"/>
                </a:solidFill>
                <a:latin typeface="Segoe UI" panose="020B0502040204020203" pitchFamily="34" charset="0"/>
              </a:rPr>
              <a:t>artificielle</a:t>
            </a:r>
            <a:r>
              <a:rPr lang="en-US" sz="2600" b="1" kern="0" dirty="0">
                <a:solidFill>
                  <a:schemeClr val="bg1"/>
                </a:solidFill>
                <a:latin typeface="Segoe UI" panose="020B0502040204020203" pitchFamily="34" charset="0"/>
              </a:rPr>
              <a:t> </a:t>
            </a:r>
            <a:r>
              <a:rPr lang="en-US" sz="2600" b="1" kern="0" dirty="0" err="1">
                <a:solidFill>
                  <a:schemeClr val="bg1"/>
                </a:solidFill>
                <a:latin typeface="Segoe UI" panose="020B0502040204020203" pitchFamily="34" charset="0"/>
              </a:rPr>
              <a:t>Urbaine</a:t>
            </a:r>
            <a:r>
              <a:rPr lang="en-US" sz="2600" b="1" kern="0" dirty="0">
                <a:solidFill>
                  <a:schemeClr val="bg1"/>
                </a:solidFill>
                <a:latin typeface="Segoe UI" panose="020B0502040204020203" pitchFamily="34" charset="0"/>
              </a:rPr>
              <a:t> nocturne</a:t>
            </a:r>
          </a:p>
          <a:p>
            <a:pPr algn="ctr"/>
            <a:r>
              <a:rPr lang="en-US" sz="2600" b="1" kern="0" dirty="0">
                <a:solidFill>
                  <a:schemeClr val="bg1"/>
                </a:solidFill>
                <a:latin typeface="Segoe UI" panose="020B0502040204020203" pitchFamily="34" charset="0"/>
              </a:rPr>
              <a:t>(Place </a:t>
            </a:r>
            <a:r>
              <a:rPr lang="en-US" sz="2600" b="1" kern="0" dirty="0" err="1">
                <a:solidFill>
                  <a:schemeClr val="bg1"/>
                </a:solidFill>
                <a:latin typeface="Segoe UI" panose="020B0502040204020203" pitchFamily="34" charset="0"/>
              </a:rPr>
              <a:t>publique</a:t>
            </a:r>
            <a:r>
              <a:rPr lang="en-US" sz="2600" b="1" kern="0" dirty="0">
                <a:solidFill>
                  <a:schemeClr val="bg1"/>
                </a:solidFill>
                <a:latin typeface="Segoe UI" panose="020B0502040204020203" pitchFamily="34" charset="0"/>
              </a:rPr>
              <a:t>)</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1510564292"/>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578E65-5BF5-CF37-7669-514596835808}"/>
              </a:ext>
            </a:extLst>
          </p:cNvPr>
          <p:cNvPicPr>
            <a:picLocks noChangeAspect="1"/>
          </p:cNvPicPr>
          <p:nvPr/>
        </p:nvPicPr>
        <p:blipFill>
          <a:blip r:embed="rId2"/>
          <a:stretch>
            <a:fillRect/>
          </a:stretch>
        </p:blipFill>
        <p:spPr>
          <a:xfrm>
            <a:off x="2317750" y="1"/>
            <a:ext cx="7112000" cy="6858000"/>
          </a:xfrm>
          <a:prstGeom prst="rect">
            <a:avLst/>
          </a:prstGeom>
        </p:spPr>
      </p:pic>
      <p:sp>
        <p:nvSpPr>
          <p:cNvPr id="3" name="Title 14">
            <a:extLst>
              <a:ext uri="{FF2B5EF4-FFF2-40B4-BE49-F238E27FC236}">
                <a16:creationId xmlns:a16="http://schemas.microsoft.com/office/drawing/2014/main" id="{66EF3CB9-1D19-6C27-DD02-2F23EFE053C3}"/>
              </a:ext>
            </a:extLst>
          </p:cNvPr>
          <p:cNvSpPr txBox="1">
            <a:spLocks/>
          </p:cNvSpPr>
          <p:nvPr/>
        </p:nvSpPr>
        <p:spPr>
          <a:xfrm>
            <a:off x="-213360" y="53831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600" b="1" kern="0" dirty="0">
                <a:solidFill>
                  <a:schemeClr val="bg1"/>
                </a:solidFill>
                <a:latin typeface="Segoe UI" panose="020B0502040204020203" pitchFamily="34" charset="0"/>
              </a:rPr>
              <a:t>Ambiance </a:t>
            </a:r>
            <a:r>
              <a:rPr lang="en-US" sz="2600" b="1" kern="0" dirty="0" err="1">
                <a:solidFill>
                  <a:schemeClr val="bg1"/>
                </a:solidFill>
                <a:latin typeface="Segoe UI" panose="020B0502040204020203" pitchFamily="34" charset="0"/>
              </a:rPr>
              <a:t>Lumineuse</a:t>
            </a:r>
            <a:r>
              <a:rPr lang="en-US" sz="2600" b="1" kern="0" dirty="0">
                <a:solidFill>
                  <a:schemeClr val="bg1"/>
                </a:solidFill>
                <a:latin typeface="Segoe UI" panose="020B0502040204020203" pitchFamily="34" charset="0"/>
              </a:rPr>
              <a:t> </a:t>
            </a:r>
            <a:r>
              <a:rPr lang="en-US" sz="2600" b="1" kern="0" dirty="0" err="1">
                <a:solidFill>
                  <a:schemeClr val="bg1"/>
                </a:solidFill>
                <a:latin typeface="Segoe UI" panose="020B0502040204020203" pitchFamily="34" charset="0"/>
              </a:rPr>
              <a:t>artificielle</a:t>
            </a:r>
            <a:r>
              <a:rPr lang="en-US" sz="2600" b="1" kern="0" dirty="0">
                <a:solidFill>
                  <a:schemeClr val="bg1"/>
                </a:solidFill>
                <a:latin typeface="Segoe UI" panose="020B0502040204020203" pitchFamily="34" charset="0"/>
              </a:rPr>
              <a:t> </a:t>
            </a:r>
            <a:r>
              <a:rPr lang="en-US" sz="2600" b="1" kern="0" dirty="0" err="1">
                <a:solidFill>
                  <a:schemeClr val="bg1"/>
                </a:solidFill>
                <a:latin typeface="Segoe UI" panose="020B0502040204020203" pitchFamily="34" charset="0"/>
              </a:rPr>
              <a:t>Urbaine</a:t>
            </a:r>
            <a:r>
              <a:rPr lang="en-US" sz="2600" b="1" kern="0" dirty="0">
                <a:solidFill>
                  <a:schemeClr val="bg1"/>
                </a:solidFill>
                <a:latin typeface="Segoe UI" panose="020B0502040204020203" pitchFamily="34" charset="0"/>
              </a:rPr>
              <a:t> nocturne</a:t>
            </a:r>
          </a:p>
          <a:p>
            <a:pPr algn="ctr"/>
            <a:r>
              <a:rPr lang="en-US" sz="2600" b="1" kern="0" dirty="0">
                <a:solidFill>
                  <a:schemeClr val="bg1"/>
                </a:solidFill>
                <a:latin typeface="Segoe UI" panose="020B0502040204020203" pitchFamily="34" charset="0"/>
              </a:rPr>
              <a:t>Mise </a:t>
            </a:r>
            <a:r>
              <a:rPr lang="en-US" sz="2600" b="1" kern="0" dirty="0" err="1">
                <a:solidFill>
                  <a:schemeClr val="bg1"/>
                </a:solidFill>
                <a:latin typeface="Segoe UI" panose="020B0502040204020203" pitchFamily="34" charset="0"/>
              </a:rPr>
              <a:t>en</a:t>
            </a:r>
            <a:r>
              <a:rPr lang="en-US" sz="2600" b="1" kern="0" dirty="0">
                <a:solidFill>
                  <a:schemeClr val="bg1"/>
                </a:solidFill>
                <a:latin typeface="Segoe UI" panose="020B0502040204020203" pitchFamily="34" charset="0"/>
              </a:rPr>
              <a:t> Valeur d’un detail </a:t>
            </a:r>
            <a:r>
              <a:rPr lang="en-US" sz="2600" b="1" kern="0" dirty="0" err="1">
                <a:solidFill>
                  <a:schemeClr val="bg1"/>
                </a:solidFill>
                <a:latin typeface="Segoe UI" panose="020B0502040204020203" pitchFamily="34" charset="0"/>
              </a:rPr>
              <a:t>architectonique</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3290524350"/>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22E9D7-9A0C-0DB2-F2A5-159C29D097F5}"/>
              </a:ext>
            </a:extLst>
          </p:cNvPr>
          <p:cNvPicPr>
            <a:picLocks noChangeAspect="1"/>
          </p:cNvPicPr>
          <p:nvPr/>
        </p:nvPicPr>
        <p:blipFill>
          <a:blip r:embed="rId2"/>
          <a:stretch>
            <a:fillRect/>
          </a:stretch>
        </p:blipFill>
        <p:spPr>
          <a:xfrm>
            <a:off x="0" y="1519084"/>
            <a:ext cx="5338916" cy="5338916"/>
          </a:xfrm>
          <a:prstGeom prst="rect">
            <a:avLst/>
          </a:prstGeom>
        </p:spPr>
      </p:pic>
      <p:pic>
        <p:nvPicPr>
          <p:cNvPr id="3" name="Picture 2">
            <a:extLst>
              <a:ext uri="{FF2B5EF4-FFF2-40B4-BE49-F238E27FC236}">
                <a16:creationId xmlns:a16="http://schemas.microsoft.com/office/drawing/2014/main" id="{3DCBC64B-F70E-484F-2682-340D1A2264A3}"/>
              </a:ext>
            </a:extLst>
          </p:cNvPr>
          <p:cNvPicPr>
            <a:picLocks noChangeAspect="1"/>
          </p:cNvPicPr>
          <p:nvPr/>
        </p:nvPicPr>
        <p:blipFill>
          <a:blip r:embed="rId3"/>
          <a:stretch>
            <a:fillRect/>
          </a:stretch>
        </p:blipFill>
        <p:spPr>
          <a:xfrm>
            <a:off x="5309419" y="-24581"/>
            <a:ext cx="6882581" cy="6882581"/>
          </a:xfrm>
          <a:prstGeom prst="rect">
            <a:avLst/>
          </a:prstGeom>
        </p:spPr>
      </p:pic>
      <p:sp>
        <p:nvSpPr>
          <p:cNvPr id="4" name="Title 14">
            <a:extLst>
              <a:ext uri="{FF2B5EF4-FFF2-40B4-BE49-F238E27FC236}">
                <a16:creationId xmlns:a16="http://schemas.microsoft.com/office/drawing/2014/main" id="{456E7D71-B235-A968-3729-A55BD346B392}"/>
              </a:ext>
            </a:extLst>
          </p:cNvPr>
          <p:cNvSpPr txBox="1">
            <a:spLocks/>
          </p:cNvSpPr>
          <p:nvPr/>
        </p:nvSpPr>
        <p:spPr>
          <a:xfrm>
            <a:off x="-426720" y="335296"/>
            <a:ext cx="12618720" cy="823912"/>
          </a:xfrm>
          <a:prstGeom prst="rect">
            <a:avLst/>
          </a:prstGeom>
          <a:solidFill>
            <a:schemeClr val="accent3">
              <a:alpha val="50000"/>
            </a:schemeClr>
          </a:solidFill>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2800" b="1" kern="0" dirty="0">
                <a:solidFill>
                  <a:schemeClr val="bg1"/>
                </a:solidFill>
                <a:latin typeface="Segoe UI" panose="020B0502040204020203" pitchFamily="34" charset="0"/>
              </a:rPr>
              <a:t>Ambiance </a:t>
            </a:r>
            <a:r>
              <a:rPr lang="en-US" sz="2800" b="1" kern="0" dirty="0" err="1">
                <a:solidFill>
                  <a:schemeClr val="bg1"/>
                </a:solidFill>
                <a:latin typeface="Segoe UI" panose="020B0502040204020203" pitchFamily="34" charset="0"/>
              </a:rPr>
              <a:t>Lumineuse</a:t>
            </a:r>
            <a:r>
              <a:rPr lang="en-US" sz="2800" b="1" kern="0" dirty="0">
                <a:solidFill>
                  <a:schemeClr val="bg1"/>
                </a:solidFill>
                <a:latin typeface="Segoe UI" panose="020B0502040204020203" pitchFamily="34" charset="0"/>
              </a:rPr>
              <a:t> </a:t>
            </a:r>
            <a:r>
              <a:rPr lang="en-US" sz="2800" b="1" kern="0" dirty="0" err="1">
                <a:solidFill>
                  <a:schemeClr val="bg1"/>
                </a:solidFill>
                <a:latin typeface="Segoe UI" panose="020B0502040204020203" pitchFamily="34" charset="0"/>
              </a:rPr>
              <a:t>artificielle</a:t>
            </a:r>
            <a:r>
              <a:rPr lang="en-US" sz="2800" b="1" kern="0" dirty="0">
                <a:solidFill>
                  <a:schemeClr val="bg1"/>
                </a:solidFill>
                <a:latin typeface="Segoe UI" panose="020B0502040204020203" pitchFamily="34" charset="0"/>
              </a:rPr>
              <a:t> </a:t>
            </a:r>
            <a:r>
              <a:rPr lang="en-US" sz="2800" b="1" kern="0" dirty="0" err="1">
                <a:solidFill>
                  <a:schemeClr val="bg1"/>
                </a:solidFill>
                <a:latin typeface="Segoe UI" panose="020B0502040204020203" pitchFamily="34" charset="0"/>
              </a:rPr>
              <a:t>Urbaine</a:t>
            </a:r>
            <a:r>
              <a:rPr lang="en-US" sz="2800" b="1" kern="0" dirty="0">
                <a:solidFill>
                  <a:schemeClr val="bg1"/>
                </a:solidFill>
                <a:latin typeface="Segoe UI" panose="020B0502040204020203" pitchFamily="34" charset="0"/>
              </a:rPr>
              <a:t> Nocturne</a:t>
            </a:r>
          </a:p>
          <a:p>
            <a:pPr algn="ctr"/>
            <a:r>
              <a:rPr lang="en-US" sz="2600" b="1" kern="0" dirty="0">
                <a:solidFill>
                  <a:schemeClr val="bg1"/>
                </a:solidFill>
                <a:latin typeface="Segoe UI" panose="020B0502040204020203" pitchFamily="34" charset="0"/>
              </a:rPr>
              <a:t>Mise </a:t>
            </a:r>
            <a:r>
              <a:rPr lang="en-US" sz="2600" b="1" kern="0" dirty="0" err="1">
                <a:solidFill>
                  <a:schemeClr val="bg1"/>
                </a:solidFill>
                <a:latin typeface="Segoe UI" panose="020B0502040204020203" pitchFamily="34" charset="0"/>
              </a:rPr>
              <a:t>en</a:t>
            </a:r>
            <a:r>
              <a:rPr lang="en-US" sz="2600" b="1" kern="0" dirty="0">
                <a:solidFill>
                  <a:schemeClr val="bg1"/>
                </a:solidFill>
                <a:latin typeface="Segoe UI" panose="020B0502040204020203" pitchFamily="34" charset="0"/>
              </a:rPr>
              <a:t> Valeur d’un detail </a:t>
            </a:r>
            <a:r>
              <a:rPr lang="en-US" sz="2600" b="1" kern="0" dirty="0" err="1">
                <a:solidFill>
                  <a:schemeClr val="bg1"/>
                </a:solidFill>
                <a:latin typeface="Segoe UI" panose="020B0502040204020203" pitchFamily="34" charset="0"/>
              </a:rPr>
              <a:t>architectonique</a:t>
            </a:r>
            <a:br>
              <a:rPr lang="en-US" sz="2600" b="1" dirty="0">
                <a:solidFill>
                  <a:schemeClr val="bg1"/>
                </a:solidFill>
              </a:rPr>
            </a:br>
            <a:r>
              <a:rPr lang="en-US" sz="2600" b="1" kern="0" dirty="0">
                <a:solidFill>
                  <a:schemeClr val="bg1"/>
                </a:solidFill>
                <a:latin typeface="Segoe UI" panose="020B0502040204020203" pitchFamily="34" charset="0"/>
                <a:ea typeface="Times New Roman" panose="02020603050405020304" pitchFamily="18" charset="0"/>
              </a:rPr>
              <a:t> </a:t>
            </a:r>
            <a:endParaRPr lang="en-US" sz="2600" b="1" dirty="0">
              <a:solidFill>
                <a:schemeClr val="bg1"/>
              </a:solidFill>
            </a:endParaRPr>
          </a:p>
        </p:txBody>
      </p:sp>
    </p:spTree>
    <p:extLst>
      <p:ext uri="{BB962C8B-B14F-4D97-AF65-F5344CB8AC3E}">
        <p14:creationId xmlns:p14="http://schemas.microsoft.com/office/powerpoint/2010/main" val="334198104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7C583E-7F36-FE90-EEB6-EB181A38F8F2}"/>
              </a:ext>
            </a:extLst>
          </p:cNvPr>
          <p:cNvPicPr>
            <a:picLocks noChangeAspect="1"/>
          </p:cNvPicPr>
          <p:nvPr/>
        </p:nvPicPr>
        <p:blipFill>
          <a:blip r:embed="rId2"/>
          <a:stretch>
            <a:fillRect/>
          </a:stretch>
        </p:blipFill>
        <p:spPr>
          <a:xfrm>
            <a:off x="3714750" y="61912"/>
            <a:ext cx="4762500" cy="6734175"/>
          </a:xfrm>
          <a:prstGeom prst="rect">
            <a:avLst/>
          </a:prstGeom>
        </p:spPr>
      </p:pic>
    </p:spTree>
    <p:extLst>
      <p:ext uri="{BB962C8B-B14F-4D97-AF65-F5344CB8AC3E}">
        <p14:creationId xmlns:p14="http://schemas.microsoft.com/office/powerpoint/2010/main" val="483292506"/>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D93B81-4DC1-C8FE-F385-6B8444CA549E}"/>
              </a:ext>
            </a:extLst>
          </p:cNvPr>
          <p:cNvSpPr>
            <a:spLocks noGrp="1"/>
          </p:cNvSpPr>
          <p:nvPr>
            <p:ph type="title"/>
          </p:nvPr>
        </p:nvSpPr>
        <p:spPr>
          <a:xfrm>
            <a:off x="304320" y="-235485"/>
            <a:ext cx="8555836" cy="1601147"/>
          </a:xfrm>
        </p:spPr>
        <p:txBody>
          <a:bodyPr/>
          <a:lstStyle/>
          <a:p>
            <a:r>
              <a:rPr lang="en-US" sz="3200" b="1" dirty="0">
                <a:effectLst/>
                <a:latin typeface="Calibri" panose="020F0502020204030204" pitchFamily="34" charset="0"/>
                <a:ea typeface="Calibri" panose="020F0502020204030204" pitchFamily="34" charset="0"/>
                <a:cs typeface="Arial" panose="020B0604020202020204" pitchFamily="34" charset="0"/>
              </a:rPr>
              <a:t>sound ambiance or acoustic ambiance</a:t>
            </a:r>
            <a:endParaRPr lang="en-US" sz="3200" dirty="0"/>
          </a:p>
        </p:txBody>
      </p:sp>
      <p:sp>
        <p:nvSpPr>
          <p:cNvPr id="5" name="Content Placeholder 4">
            <a:extLst>
              <a:ext uri="{FF2B5EF4-FFF2-40B4-BE49-F238E27FC236}">
                <a16:creationId xmlns:a16="http://schemas.microsoft.com/office/drawing/2014/main" id="{86901484-3654-FD58-D97F-5A8697DBB8E6}"/>
              </a:ext>
            </a:extLst>
          </p:cNvPr>
          <p:cNvSpPr>
            <a:spLocks noGrp="1"/>
          </p:cNvSpPr>
          <p:nvPr>
            <p:ph idx="1"/>
          </p:nvPr>
        </p:nvSpPr>
        <p:spPr>
          <a:xfrm>
            <a:off x="5251445" y="1655119"/>
            <a:ext cx="6202303" cy="6230603"/>
          </a:xfrm>
        </p:spPr>
        <p:txBody>
          <a:bodyPr>
            <a:normAutofit/>
          </a:bodyPr>
          <a:lstStyle/>
          <a:p>
            <a:pPr algn="just">
              <a:lnSpc>
                <a:spcPct val="110000"/>
              </a:lnSpc>
            </a:pPr>
            <a:r>
              <a:rPr lang="en-US" kern="100" dirty="0">
                <a:latin typeface="Calibri" panose="020F0502020204030204" pitchFamily="34" charset="0"/>
                <a:cs typeface="Arial" panose="020B0604020202020204" pitchFamily="34" charset="0"/>
              </a:rPr>
              <a:t>Sound ambiance refers to the overall auditory environment or atmosphere in a specific location or situation. </a:t>
            </a:r>
          </a:p>
          <a:p>
            <a:pPr algn="just">
              <a:lnSpc>
                <a:spcPct val="110000"/>
              </a:lnSpc>
            </a:pPr>
            <a:r>
              <a:rPr lang="en-US" kern="100" dirty="0">
                <a:latin typeface="Calibri" panose="020F0502020204030204" pitchFamily="34" charset="0"/>
                <a:cs typeface="Arial" panose="020B0604020202020204" pitchFamily="34" charset="0"/>
              </a:rPr>
              <a:t>It encompasses the sounds, noises, and acoustic characteristics that influence the mood, perception, and experience of individuals within a given space. </a:t>
            </a:r>
          </a:p>
          <a:p>
            <a:pPr algn="just">
              <a:lnSpc>
                <a:spcPct val="110000"/>
              </a:lnSpc>
            </a:pPr>
            <a:r>
              <a:rPr lang="en-US" kern="100" dirty="0">
                <a:latin typeface="Calibri" panose="020F0502020204030204" pitchFamily="34" charset="0"/>
                <a:cs typeface="Arial" panose="020B0604020202020204" pitchFamily="34" charset="0"/>
              </a:rPr>
              <a:t>Sound ambiance can vary widely based on its context and purpose. </a:t>
            </a:r>
          </a:p>
        </p:txBody>
      </p:sp>
      <p:sp>
        <p:nvSpPr>
          <p:cNvPr id="2" name="Footer Placeholder 1">
            <a:extLst>
              <a:ext uri="{FF2B5EF4-FFF2-40B4-BE49-F238E27FC236}">
                <a16:creationId xmlns:a16="http://schemas.microsoft.com/office/drawing/2014/main" id="{721D4A07-17C6-4707-0357-4421D2B37867}"/>
              </a:ext>
            </a:extLst>
          </p:cNvPr>
          <p:cNvSpPr>
            <a:spLocks noGrp="1"/>
          </p:cNvSpPr>
          <p:nvPr>
            <p:ph type="ftr" sz="quarter" idx="11"/>
          </p:nvPr>
        </p:nvSpPr>
        <p:spPr/>
        <p:txBody>
          <a:bodyPr/>
          <a:lstStyle/>
          <a:p>
            <a:r>
              <a:rPr lang="en-US" dirty="0"/>
              <a:t>TP1 2023-2024</a:t>
            </a:r>
          </a:p>
        </p:txBody>
      </p:sp>
      <p:sp>
        <p:nvSpPr>
          <p:cNvPr id="3" name="Slide Number Placeholder 2">
            <a:extLst>
              <a:ext uri="{FF2B5EF4-FFF2-40B4-BE49-F238E27FC236}">
                <a16:creationId xmlns:a16="http://schemas.microsoft.com/office/drawing/2014/main" id="{A6880ACE-6BEC-9F56-1A7A-69D885AE5A23}"/>
              </a:ext>
            </a:extLst>
          </p:cNvPr>
          <p:cNvSpPr>
            <a:spLocks noGrp="1"/>
          </p:cNvSpPr>
          <p:nvPr>
            <p:ph type="sldNum" sz="quarter" idx="12"/>
          </p:nvPr>
        </p:nvSpPr>
        <p:spPr/>
        <p:txBody>
          <a:bodyPr/>
          <a:lstStyle/>
          <a:p>
            <a:fld id="{312CC964-A50B-4C29-B4E4-2C30BB34CCF3}" type="slidenum">
              <a:rPr lang="en-US" smtClean="0"/>
              <a:t>145</a:t>
            </a:fld>
            <a:endParaRPr lang="en-US" dirty="0"/>
          </a:p>
        </p:txBody>
      </p:sp>
      <p:pic>
        <p:nvPicPr>
          <p:cNvPr id="6" name="Picture Placeholder 7">
            <a:extLst>
              <a:ext uri="{FF2B5EF4-FFF2-40B4-BE49-F238E27FC236}">
                <a16:creationId xmlns:a16="http://schemas.microsoft.com/office/drawing/2014/main" id="{E3E13F05-C363-FE85-5585-07B23E15A31C}"/>
              </a:ext>
            </a:extLst>
          </p:cNvPr>
          <p:cNvPicPr>
            <a:picLocks noChangeAspect="1"/>
          </p:cNvPicPr>
          <p:nvPr/>
        </p:nvPicPr>
        <p:blipFill>
          <a:blip r:embed="rId2"/>
          <a:srcRect l="33435" r="33435"/>
          <a:stretch>
            <a:fillRect/>
          </a:stretch>
        </p:blipFill>
        <p:spPr>
          <a:xfrm>
            <a:off x="303738" y="1918812"/>
            <a:ext cx="4198695" cy="3429000"/>
          </a:xfrm>
          <a:prstGeom prst="rect">
            <a:avLst/>
          </a:prstGeom>
          <a:solidFill>
            <a:schemeClr val="accent2"/>
          </a:solidFill>
        </p:spPr>
      </p:pic>
    </p:spTree>
    <p:extLst>
      <p:ext uri="{BB962C8B-B14F-4D97-AF65-F5344CB8AC3E}">
        <p14:creationId xmlns:p14="http://schemas.microsoft.com/office/powerpoint/2010/main" val="4021748950"/>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F1957B4-FFD9-05BD-1B35-D1B302AE4879}"/>
              </a:ext>
            </a:extLst>
          </p:cNvPr>
          <p:cNvSpPr>
            <a:spLocks noGrp="1"/>
          </p:cNvSpPr>
          <p:nvPr>
            <p:ph type="body" sz="half" idx="2"/>
          </p:nvPr>
        </p:nvSpPr>
        <p:spPr>
          <a:xfrm>
            <a:off x="451315" y="1561191"/>
            <a:ext cx="4617596" cy="5103444"/>
          </a:xfrm>
        </p:spPr>
        <p:txBody>
          <a:bodyPr>
            <a:normAutofit/>
          </a:bodyPr>
          <a:lstStyle/>
          <a:p>
            <a:pPr algn="just"/>
            <a:r>
              <a:rPr lang="en-US" sz="2400" kern="100" dirty="0">
                <a:effectLst/>
                <a:latin typeface="Calibri" panose="020F0502020204030204" pitchFamily="34" charset="0"/>
                <a:ea typeface="Calibri" panose="020F0502020204030204" pitchFamily="34" charset="0"/>
                <a:cs typeface="Arial" panose="020B0604020202020204" pitchFamily="34" charset="0"/>
              </a:rPr>
              <a:t>Understanding and managing sound ambiance is essential in architecture and interior design, as it can significantly impact the functionality and emotional response within a space. Proper acoustic design and the use of sound-absorbing materials or </a:t>
            </a:r>
            <a:r>
              <a:rPr lang="en-US" sz="2400" kern="100" dirty="0" err="1">
                <a:effectLst/>
                <a:latin typeface="Calibri" panose="020F0502020204030204" pitchFamily="34" charset="0"/>
                <a:ea typeface="Calibri" panose="020F0502020204030204" pitchFamily="34" charset="0"/>
                <a:cs typeface="Arial" panose="020B0604020202020204" pitchFamily="34" charset="0"/>
              </a:rPr>
              <a:t>soundscaping</a:t>
            </a:r>
            <a:r>
              <a:rPr lang="en-US" sz="2400" kern="100" dirty="0">
                <a:effectLst/>
                <a:latin typeface="Calibri" panose="020F0502020204030204" pitchFamily="34" charset="0"/>
                <a:ea typeface="Calibri" panose="020F0502020204030204" pitchFamily="34" charset="0"/>
                <a:cs typeface="Arial" panose="020B0604020202020204" pitchFamily="34" charset="0"/>
              </a:rPr>
              <a:t> techniques can be employed to shape and optimize sound ambiance to achieve the desired atmosphere and experience.</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a:endParaRPr lang="en-US" sz="2400" dirty="0"/>
          </a:p>
        </p:txBody>
      </p:sp>
      <p:sp>
        <p:nvSpPr>
          <p:cNvPr id="5" name="Footer Placeholder 4">
            <a:extLst>
              <a:ext uri="{FF2B5EF4-FFF2-40B4-BE49-F238E27FC236}">
                <a16:creationId xmlns:a16="http://schemas.microsoft.com/office/drawing/2014/main" id="{13A5D211-E8DD-AFD6-286D-AAF113AD6214}"/>
              </a:ext>
            </a:extLst>
          </p:cNvPr>
          <p:cNvSpPr>
            <a:spLocks noGrp="1"/>
          </p:cNvSpPr>
          <p:nvPr>
            <p:ph type="ftr" sz="quarter" idx="11"/>
          </p:nvPr>
        </p:nvSpPr>
        <p:spPr/>
        <p:txBody>
          <a:bodyPr/>
          <a:lstStyle/>
          <a:p>
            <a:r>
              <a:rPr lang="en-US"/>
              <a:t>TP1 2023-2024</a:t>
            </a:r>
            <a:endParaRPr lang="en-US" dirty="0"/>
          </a:p>
        </p:txBody>
      </p:sp>
      <p:sp>
        <p:nvSpPr>
          <p:cNvPr id="6" name="Slide Number Placeholder 5">
            <a:extLst>
              <a:ext uri="{FF2B5EF4-FFF2-40B4-BE49-F238E27FC236}">
                <a16:creationId xmlns:a16="http://schemas.microsoft.com/office/drawing/2014/main" id="{9052297D-4566-0747-FB32-ABE571979C3C}"/>
              </a:ext>
            </a:extLst>
          </p:cNvPr>
          <p:cNvSpPr>
            <a:spLocks noGrp="1"/>
          </p:cNvSpPr>
          <p:nvPr>
            <p:ph type="sldNum" sz="quarter" idx="12"/>
          </p:nvPr>
        </p:nvSpPr>
        <p:spPr/>
        <p:txBody>
          <a:bodyPr/>
          <a:lstStyle/>
          <a:p>
            <a:fld id="{312CC964-A50B-4C29-B4E4-2C30BB34CCF3}" type="slidenum">
              <a:rPr lang="en-US" smtClean="0"/>
              <a:t>146</a:t>
            </a:fld>
            <a:endParaRPr lang="en-US" dirty="0"/>
          </a:p>
        </p:txBody>
      </p:sp>
      <p:pic>
        <p:nvPicPr>
          <p:cNvPr id="7" name="Content Placeholder 6">
            <a:extLst>
              <a:ext uri="{FF2B5EF4-FFF2-40B4-BE49-F238E27FC236}">
                <a16:creationId xmlns:a16="http://schemas.microsoft.com/office/drawing/2014/main" id="{771CBC21-C091-2C1E-B48E-F6BA217C19CF}"/>
              </a:ext>
            </a:extLst>
          </p:cNvPr>
          <p:cNvPicPr>
            <a:picLocks noGrp="1" noChangeAspect="1"/>
          </p:cNvPicPr>
          <p:nvPr>
            <p:ph idx="1"/>
          </p:nvPr>
        </p:nvPicPr>
        <p:blipFill>
          <a:blip r:embed="rId2"/>
          <a:stretch>
            <a:fillRect/>
          </a:stretch>
        </p:blipFill>
        <p:spPr>
          <a:xfrm>
            <a:off x="5527572" y="1561191"/>
            <a:ext cx="6172200" cy="4573600"/>
          </a:xfrm>
          <a:prstGeom prst="rect">
            <a:avLst/>
          </a:prstGeom>
        </p:spPr>
      </p:pic>
      <p:sp>
        <p:nvSpPr>
          <p:cNvPr id="2" name="Title 3">
            <a:extLst>
              <a:ext uri="{FF2B5EF4-FFF2-40B4-BE49-F238E27FC236}">
                <a16:creationId xmlns:a16="http://schemas.microsoft.com/office/drawing/2014/main" id="{87E8091F-59DE-1E71-2817-80E3A2F64C52}"/>
              </a:ext>
            </a:extLst>
          </p:cNvPr>
          <p:cNvSpPr>
            <a:spLocks noGrp="1"/>
          </p:cNvSpPr>
          <p:nvPr>
            <p:ph type="title"/>
          </p:nvPr>
        </p:nvSpPr>
        <p:spPr>
          <a:xfrm>
            <a:off x="451315" y="-437365"/>
            <a:ext cx="8555836" cy="1601147"/>
          </a:xfrm>
        </p:spPr>
        <p:txBody>
          <a:bodyPr/>
          <a:lstStyle/>
          <a:p>
            <a:r>
              <a:rPr lang="en-US" sz="3200" b="1" dirty="0">
                <a:effectLst/>
                <a:latin typeface="Calibri" panose="020F0502020204030204" pitchFamily="34" charset="0"/>
                <a:ea typeface="Calibri" panose="020F0502020204030204" pitchFamily="34" charset="0"/>
                <a:cs typeface="Arial" panose="020B0604020202020204" pitchFamily="34" charset="0"/>
              </a:rPr>
              <a:t>sound ambiance or acoustic ambiance</a:t>
            </a:r>
            <a:endParaRPr lang="en-US" sz="3200" dirty="0"/>
          </a:p>
        </p:txBody>
      </p:sp>
    </p:spTree>
    <p:extLst>
      <p:ext uri="{BB962C8B-B14F-4D97-AF65-F5344CB8AC3E}">
        <p14:creationId xmlns:p14="http://schemas.microsoft.com/office/powerpoint/2010/main" val="315830035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D3FAE-3598-DD81-E76C-85E78114BC54}"/>
              </a:ext>
            </a:extLst>
          </p:cNvPr>
          <p:cNvPicPr>
            <a:picLocks noChangeAspect="1"/>
          </p:cNvPicPr>
          <p:nvPr/>
        </p:nvPicPr>
        <p:blipFill>
          <a:blip r:embed="rId2"/>
          <a:stretch>
            <a:fillRect/>
          </a:stretch>
        </p:blipFill>
        <p:spPr>
          <a:xfrm>
            <a:off x="-1" y="-28287"/>
            <a:ext cx="6464595" cy="6868632"/>
          </a:xfrm>
          <a:prstGeom prst="rect">
            <a:avLst/>
          </a:prstGeom>
        </p:spPr>
      </p:pic>
      <p:pic>
        <p:nvPicPr>
          <p:cNvPr id="4" name="Picture 3">
            <a:extLst>
              <a:ext uri="{FF2B5EF4-FFF2-40B4-BE49-F238E27FC236}">
                <a16:creationId xmlns:a16="http://schemas.microsoft.com/office/drawing/2014/main" id="{71D631AD-06EC-174D-8650-3CF45EE73C84}"/>
              </a:ext>
            </a:extLst>
          </p:cNvPr>
          <p:cNvPicPr>
            <a:picLocks noChangeAspect="1"/>
          </p:cNvPicPr>
          <p:nvPr/>
        </p:nvPicPr>
        <p:blipFill>
          <a:blip r:embed="rId3"/>
          <a:stretch>
            <a:fillRect/>
          </a:stretch>
        </p:blipFill>
        <p:spPr>
          <a:xfrm>
            <a:off x="6464594" y="2377101"/>
            <a:ext cx="6191250" cy="3000375"/>
          </a:xfrm>
          <a:prstGeom prst="rect">
            <a:avLst/>
          </a:prstGeom>
        </p:spPr>
      </p:pic>
    </p:spTree>
    <p:extLst>
      <p:ext uri="{BB962C8B-B14F-4D97-AF65-F5344CB8AC3E}">
        <p14:creationId xmlns:p14="http://schemas.microsoft.com/office/powerpoint/2010/main" val="324773924"/>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02CC80-E6A7-F20F-82A4-6E2D849666FE}"/>
              </a:ext>
            </a:extLst>
          </p:cNvPr>
          <p:cNvPicPr>
            <a:picLocks noChangeAspect="1"/>
          </p:cNvPicPr>
          <p:nvPr/>
        </p:nvPicPr>
        <p:blipFill>
          <a:blip r:embed="rId2"/>
          <a:stretch>
            <a:fillRect/>
          </a:stretch>
        </p:blipFill>
        <p:spPr>
          <a:xfrm>
            <a:off x="-3416" y="0"/>
            <a:ext cx="12198832" cy="6857999"/>
          </a:xfrm>
          <a:prstGeom prst="rect">
            <a:avLst/>
          </a:prstGeom>
        </p:spPr>
      </p:pic>
    </p:spTree>
    <p:extLst>
      <p:ext uri="{BB962C8B-B14F-4D97-AF65-F5344CB8AC3E}">
        <p14:creationId xmlns:p14="http://schemas.microsoft.com/office/powerpoint/2010/main" val="420555983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A18F0AD-CD25-9527-C123-097C84CD6E90}"/>
              </a:ext>
            </a:extLst>
          </p:cNvPr>
          <p:cNvPicPr>
            <a:picLocks noChangeAspect="1"/>
          </p:cNvPicPr>
          <p:nvPr/>
        </p:nvPicPr>
        <p:blipFill>
          <a:blip r:embed="rId2"/>
          <a:stretch>
            <a:fillRect/>
          </a:stretch>
        </p:blipFill>
        <p:spPr>
          <a:xfrm>
            <a:off x="0" y="-644237"/>
            <a:ext cx="12192000" cy="8146473"/>
          </a:xfrm>
          <a:prstGeom prst="rect">
            <a:avLst/>
          </a:prstGeom>
        </p:spPr>
      </p:pic>
    </p:spTree>
    <p:extLst>
      <p:ext uri="{BB962C8B-B14F-4D97-AF65-F5344CB8AC3E}">
        <p14:creationId xmlns:p14="http://schemas.microsoft.com/office/powerpoint/2010/main" val="1011666773"/>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41229A1-D1E7-0F8A-FC3F-DF98FB54D64A}"/>
              </a:ext>
            </a:extLst>
          </p:cNvPr>
          <p:cNvSpPr>
            <a:spLocks noGrp="1"/>
          </p:cNvSpPr>
          <p:nvPr>
            <p:ph type="title"/>
          </p:nvPr>
        </p:nvSpPr>
        <p:spPr>
          <a:xfrm>
            <a:off x="836612" y="173741"/>
            <a:ext cx="3932237" cy="1331650"/>
          </a:xfrm>
        </p:spPr>
        <p:txBody>
          <a:bodyPr/>
          <a:lstStyle/>
          <a:p>
            <a:r>
              <a:rPr lang="en-US" sz="2800" b="1" dirty="0">
                <a:effectLst/>
                <a:latin typeface="Calibri" panose="020F0502020204030204" pitchFamily="34" charset="0"/>
                <a:ea typeface="Calibri" panose="020F0502020204030204" pitchFamily="34" charset="0"/>
                <a:cs typeface="Arial" panose="020B0604020202020204" pitchFamily="34" charset="0"/>
              </a:rPr>
              <a:t>Relaxing Sound Ambiance</a:t>
            </a:r>
            <a:endParaRPr lang="en-US" sz="2800" dirty="0"/>
          </a:p>
        </p:txBody>
      </p:sp>
      <p:pic>
        <p:nvPicPr>
          <p:cNvPr id="3" name="Content Placeholder 2">
            <a:extLst>
              <a:ext uri="{FF2B5EF4-FFF2-40B4-BE49-F238E27FC236}">
                <a16:creationId xmlns:a16="http://schemas.microsoft.com/office/drawing/2014/main" id="{15D2A51A-AA75-2D98-35D2-651626B898A3}"/>
              </a:ext>
            </a:extLst>
          </p:cNvPr>
          <p:cNvPicPr>
            <a:picLocks noGrp="1" noChangeAspect="1"/>
          </p:cNvPicPr>
          <p:nvPr>
            <p:ph idx="1"/>
          </p:nvPr>
        </p:nvPicPr>
        <p:blipFill rotWithShape="1">
          <a:blip r:embed="rId2"/>
          <a:srcRect t="10628" r="2008" b="64756"/>
          <a:stretch/>
        </p:blipFill>
        <p:spPr>
          <a:xfrm>
            <a:off x="5017163" y="1505391"/>
            <a:ext cx="6585314" cy="3676209"/>
          </a:xfrm>
        </p:spPr>
      </p:pic>
      <p:sp>
        <p:nvSpPr>
          <p:cNvPr id="10" name="Text Placeholder 9">
            <a:extLst>
              <a:ext uri="{FF2B5EF4-FFF2-40B4-BE49-F238E27FC236}">
                <a16:creationId xmlns:a16="http://schemas.microsoft.com/office/drawing/2014/main" id="{5919C444-FB72-46A7-DE00-3FD4CB79498D}"/>
              </a:ext>
            </a:extLst>
          </p:cNvPr>
          <p:cNvSpPr>
            <a:spLocks noGrp="1"/>
          </p:cNvSpPr>
          <p:nvPr>
            <p:ph type="body" sz="half" idx="2"/>
          </p:nvPr>
        </p:nvSpPr>
        <p:spPr/>
        <p:txBody>
          <a:bodyPr>
            <a:normAutofit/>
          </a:bodyPr>
          <a:lstStyle/>
          <a:p>
            <a:pPr algn="just"/>
            <a:r>
              <a:rPr lang="en-US" sz="2400" dirty="0">
                <a:effectLst/>
                <a:latin typeface="Calibri" panose="020F0502020204030204" pitchFamily="34" charset="0"/>
                <a:ea typeface="Calibri" panose="020F0502020204030204" pitchFamily="34" charset="0"/>
                <a:cs typeface="Arial" panose="020B0604020202020204" pitchFamily="34" charset="0"/>
              </a:rPr>
              <a:t>In a spa or meditation room, soothing sounds like flowing water, soft music, or nature sounds may be used to create a relaxing and calming atmosphere.</a:t>
            </a:r>
            <a:endParaRPr lang="en-US" sz="2400" dirty="0"/>
          </a:p>
        </p:txBody>
      </p:sp>
      <p:sp>
        <p:nvSpPr>
          <p:cNvPr id="4" name="Footer Placeholder 3">
            <a:extLst>
              <a:ext uri="{FF2B5EF4-FFF2-40B4-BE49-F238E27FC236}">
                <a16:creationId xmlns:a16="http://schemas.microsoft.com/office/drawing/2014/main" id="{158B712C-B5DE-3E62-1899-18E90AE76BCC}"/>
              </a:ext>
            </a:extLst>
          </p:cNvPr>
          <p:cNvSpPr>
            <a:spLocks noGrp="1"/>
          </p:cNvSpPr>
          <p:nvPr>
            <p:ph type="ftr" sz="quarter" idx="11"/>
          </p:nvPr>
        </p:nvSpPr>
        <p:spPr/>
        <p:txBody>
          <a:bodyPr/>
          <a:lstStyle/>
          <a:p>
            <a:r>
              <a:rPr lang="en-US" dirty="0"/>
              <a:t>TP1 2023-2024</a:t>
            </a:r>
          </a:p>
        </p:txBody>
      </p:sp>
      <p:sp>
        <p:nvSpPr>
          <p:cNvPr id="7" name="Slide Number Placeholder 6">
            <a:extLst>
              <a:ext uri="{FF2B5EF4-FFF2-40B4-BE49-F238E27FC236}">
                <a16:creationId xmlns:a16="http://schemas.microsoft.com/office/drawing/2014/main" id="{8E867EC8-CC88-94DA-2A88-B0CB5CC2B7D1}"/>
              </a:ext>
            </a:extLst>
          </p:cNvPr>
          <p:cNvSpPr>
            <a:spLocks noGrp="1"/>
          </p:cNvSpPr>
          <p:nvPr>
            <p:ph type="sldNum" sz="quarter" idx="12"/>
          </p:nvPr>
        </p:nvSpPr>
        <p:spPr/>
        <p:txBody>
          <a:bodyPr/>
          <a:lstStyle/>
          <a:p>
            <a:fld id="{312CC964-A50B-4C29-B4E4-2C30BB34CCF3}" type="slidenum">
              <a:rPr lang="en-US" smtClean="0"/>
              <a:t>150</a:t>
            </a:fld>
            <a:endParaRPr lang="en-US" dirty="0"/>
          </a:p>
        </p:txBody>
      </p:sp>
    </p:spTree>
    <p:extLst>
      <p:ext uri="{BB962C8B-B14F-4D97-AF65-F5344CB8AC3E}">
        <p14:creationId xmlns:p14="http://schemas.microsoft.com/office/powerpoint/2010/main" val="362396706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A2EBE-8676-A21C-D1DA-D433BFDCE5E9}"/>
              </a:ext>
            </a:extLst>
          </p:cNvPr>
          <p:cNvSpPr>
            <a:spLocks noGrp="1"/>
          </p:cNvSpPr>
          <p:nvPr>
            <p:ph type="title"/>
          </p:nvPr>
        </p:nvSpPr>
        <p:spPr/>
        <p:txBody>
          <a:bodyPr/>
          <a:lstStyle/>
          <a:p>
            <a:r>
              <a:rPr lang="en-US" sz="3200" b="1" kern="100" dirty="0">
                <a:effectLst/>
                <a:latin typeface="Calibri" panose="020F0502020204030204" pitchFamily="34" charset="0"/>
                <a:ea typeface="Calibri" panose="020F0502020204030204" pitchFamily="34" charset="0"/>
                <a:cs typeface="Arial" panose="020B0604020202020204" pitchFamily="34" charset="0"/>
              </a:rPr>
              <a:t>Urban Sound Ambiance</a:t>
            </a:r>
            <a:endParaRPr lang="en-US" dirty="0"/>
          </a:p>
        </p:txBody>
      </p:sp>
      <p:pic>
        <p:nvPicPr>
          <p:cNvPr id="8" name="Content Placeholder 7">
            <a:extLst>
              <a:ext uri="{FF2B5EF4-FFF2-40B4-BE49-F238E27FC236}">
                <a16:creationId xmlns:a16="http://schemas.microsoft.com/office/drawing/2014/main" id="{6F70CD5F-D5F8-EB58-C3D3-D1D064A03E53}"/>
              </a:ext>
            </a:extLst>
          </p:cNvPr>
          <p:cNvPicPr>
            <a:picLocks noGrp="1" noChangeAspect="1"/>
          </p:cNvPicPr>
          <p:nvPr>
            <p:ph idx="1"/>
          </p:nvPr>
        </p:nvPicPr>
        <p:blipFill rotWithShape="1">
          <a:blip r:embed="rId2"/>
          <a:srcRect l="4845" t="11792" r="5955" b="33484"/>
          <a:stretch/>
        </p:blipFill>
        <p:spPr>
          <a:xfrm>
            <a:off x="5943600" y="677600"/>
            <a:ext cx="4165600" cy="5678884"/>
          </a:xfrm>
        </p:spPr>
      </p:pic>
      <p:sp>
        <p:nvSpPr>
          <p:cNvPr id="4" name="Text Placeholder 3">
            <a:extLst>
              <a:ext uri="{FF2B5EF4-FFF2-40B4-BE49-F238E27FC236}">
                <a16:creationId xmlns:a16="http://schemas.microsoft.com/office/drawing/2014/main" id="{3A734C67-281A-845F-F9FC-8D13CB1ECE86}"/>
              </a:ext>
            </a:extLst>
          </p:cNvPr>
          <p:cNvSpPr>
            <a:spLocks noGrp="1"/>
          </p:cNvSpPr>
          <p:nvPr>
            <p:ph type="body" sz="half" idx="2"/>
          </p:nvPr>
        </p:nvSpPr>
        <p:spPr/>
        <p:txBody>
          <a:bodyPr/>
          <a:lstStyle/>
          <a:p>
            <a:pPr algn="just"/>
            <a:r>
              <a:rPr lang="en-US" sz="2400" kern="100" dirty="0">
                <a:effectLst/>
                <a:latin typeface="Calibri" panose="020F0502020204030204" pitchFamily="34" charset="0"/>
                <a:ea typeface="Calibri" panose="020F0502020204030204" pitchFamily="34" charset="0"/>
                <a:cs typeface="Arial" panose="020B0604020202020204" pitchFamily="34" charset="0"/>
              </a:rPr>
              <a:t>In a bustling city center, the sound ambiance may include traffic noise, conversations, and other urban sounds that reflect the energy and vibrancy of the area.</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endParaRPr lang="en-US" dirty="0"/>
          </a:p>
        </p:txBody>
      </p:sp>
      <p:sp>
        <p:nvSpPr>
          <p:cNvPr id="5" name="Footer Placeholder 4">
            <a:extLst>
              <a:ext uri="{FF2B5EF4-FFF2-40B4-BE49-F238E27FC236}">
                <a16:creationId xmlns:a16="http://schemas.microsoft.com/office/drawing/2014/main" id="{F89D1B91-A566-2A15-6601-C2E7DA8F58F9}"/>
              </a:ext>
            </a:extLst>
          </p:cNvPr>
          <p:cNvSpPr>
            <a:spLocks noGrp="1"/>
          </p:cNvSpPr>
          <p:nvPr>
            <p:ph type="ftr" sz="quarter" idx="11"/>
          </p:nvPr>
        </p:nvSpPr>
        <p:spPr/>
        <p:txBody>
          <a:bodyPr/>
          <a:lstStyle/>
          <a:p>
            <a:r>
              <a:rPr lang="en-US" dirty="0"/>
              <a:t>TP1 2023-2024</a:t>
            </a:r>
          </a:p>
        </p:txBody>
      </p:sp>
      <p:sp>
        <p:nvSpPr>
          <p:cNvPr id="6" name="Slide Number Placeholder 5">
            <a:extLst>
              <a:ext uri="{FF2B5EF4-FFF2-40B4-BE49-F238E27FC236}">
                <a16:creationId xmlns:a16="http://schemas.microsoft.com/office/drawing/2014/main" id="{7B09A465-4C6E-D06D-4B2B-48B92B63435D}"/>
              </a:ext>
            </a:extLst>
          </p:cNvPr>
          <p:cNvSpPr>
            <a:spLocks noGrp="1"/>
          </p:cNvSpPr>
          <p:nvPr>
            <p:ph type="sldNum" sz="quarter" idx="12"/>
          </p:nvPr>
        </p:nvSpPr>
        <p:spPr/>
        <p:txBody>
          <a:bodyPr/>
          <a:lstStyle/>
          <a:p>
            <a:fld id="{312CC964-A50B-4C29-B4E4-2C30BB34CCF3}" type="slidenum">
              <a:rPr lang="en-US" smtClean="0"/>
              <a:t>151</a:t>
            </a:fld>
            <a:endParaRPr lang="en-US" dirty="0"/>
          </a:p>
        </p:txBody>
      </p:sp>
    </p:spTree>
    <p:extLst>
      <p:ext uri="{BB962C8B-B14F-4D97-AF65-F5344CB8AC3E}">
        <p14:creationId xmlns:p14="http://schemas.microsoft.com/office/powerpoint/2010/main" val="3395227622"/>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B131B-43C0-FD21-FC62-34168CEC814D}"/>
              </a:ext>
            </a:extLst>
          </p:cNvPr>
          <p:cNvSpPr>
            <a:spLocks noGrp="1"/>
          </p:cNvSpPr>
          <p:nvPr>
            <p:ph type="title"/>
          </p:nvPr>
        </p:nvSpPr>
        <p:spPr/>
        <p:txBody>
          <a:bodyPr/>
          <a:lstStyle/>
          <a:p>
            <a:r>
              <a:rPr lang="en-US" sz="3200" b="1" kern="100" dirty="0">
                <a:effectLst/>
                <a:latin typeface="Calibri" panose="020F0502020204030204" pitchFamily="34" charset="0"/>
                <a:ea typeface="Calibri" panose="020F0502020204030204" pitchFamily="34" charset="0"/>
                <a:cs typeface="Arial" panose="020B0604020202020204" pitchFamily="34" charset="0"/>
              </a:rPr>
              <a:t>Theatrical Sound Ambiance</a:t>
            </a:r>
            <a:endParaRPr lang="en-US" dirty="0"/>
          </a:p>
        </p:txBody>
      </p:sp>
      <p:sp>
        <p:nvSpPr>
          <p:cNvPr id="4" name="Text Placeholder 3">
            <a:extLst>
              <a:ext uri="{FF2B5EF4-FFF2-40B4-BE49-F238E27FC236}">
                <a16:creationId xmlns:a16="http://schemas.microsoft.com/office/drawing/2014/main" id="{04AF2498-3849-D4B6-38B5-BB5E8640D8FA}"/>
              </a:ext>
            </a:extLst>
          </p:cNvPr>
          <p:cNvSpPr>
            <a:spLocks noGrp="1"/>
          </p:cNvSpPr>
          <p:nvPr>
            <p:ph type="body" sz="half" idx="2"/>
          </p:nvPr>
        </p:nvSpPr>
        <p:spPr/>
        <p:txBody>
          <a:bodyPr>
            <a:normAutofit/>
          </a:bodyPr>
          <a:lstStyle/>
          <a:p>
            <a:pPr algn="just"/>
            <a:r>
              <a:rPr lang="en-US" sz="2400" kern="100" dirty="0">
                <a:effectLst/>
                <a:latin typeface="Calibri" panose="020F0502020204030204" pitchFamily="34" charset="0"/>
                <a:ea typeface="Calibri" panose="020F0502020204030204" pitchFamily="34" charset="0"/>
                <a:cs typeface="Arial" panose="020B0604020202020204" pitchFamily="34" charset="0"/>
              </a:rPr>
              <a:t>In a theater or cinema, the use of surround sound systems and carefully designed acoustics can enhance the audience's immersion in the performance or film.</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a:endParaRPr lang="en-US" sz="2400" dirty="0"/>
          </a:p>
        </p:txBody>
      </p:sp>
      <p:sp>
        <p:nvSpPr>
          <p:cNvPr id="5" name="Footer Placeholder 4">
            <a:extLst>
              <a:ext uri="{FF2B5EF4-FFF2-40B4-BE49-F238E27FC236}">
                <a16:creationId xmlns:a16="http://schemas.microsoft.com/office/drawing/2014/main" id="{59B408AD-0291-277D-53CD-A4D4F3821732}"/>
              </a:ext>
            </a:extLst>
          </p:cNvPr>
          <p:cNvSpPr>
            <a:spLocks noGrp="1"/>
          </p:cNvSpPr>
          <p:nvPr>
            <p:ph type="ftr" sz="quarter" idx="11"/>
          </p:nvPr>
        </p:nvSpPr>
        <p:spPr/>
        <p:txBody>
          <a:bodyPr/>
          <a:lstStyle/>
          <a:p>
            <a:r>
              <a:rPr lang="en-US" dirty="0"/>
              <a:t>TP1 2023-2024</a:t>
            </a:r>
          </a:p>
        </p:txBody>
      </p:sp>
      <p:sp>
        <p:nvSpPr>
          <p:cNvPr id="6" name="Slide Number Placeholder 5">
            <a:extLst>
              <a:ext uri="{FF2B5EF4-FFF2-40B4-BE49-F238E27FC236}">
                <a16:creationId xmlns:a16="http://schemas.microsoft.com/office/drawing/2014/main" id="{B5E25E89-1BD1-3822-A5AA-20210B89B057}"/>
              </a:ext>
            </a:extLst>
          </p:cNvPr>
          <p:cNvSpPr>
            <a:spLocks noGrp="1"/>
          </p:cNvSpPr>
          <p:nvPr>
            <p:ph type="sldNum" sz="quarter" idx="12"/>
          </p:nvPr>
        </p:nvSpPr>
        <p:spPr/>
        <p:txBody>
          <a:bodyPr/>
          <a:lstStyle/>
          <a:p>
            <a:fld id="{312CC964-A50B-4C29-B4E4-2C30BB34CCF3}" type="slidenum">
              <a:rPr lang="en-US" smtClean="0"/>
              <a:t>152</a:t>
            </a:fld>
            <a:endParaRPr lang="en-US" dirty="0"/>
          </a:p>
        </p:txBody>
      </p:sp>
      <p:pic>
        <p:nvPicPr>
          <p:cNvPr id="9" name="Content Placeholder 8">
            <a:extLst>
              <a:ext uri="{FF2B5EF4-FFF2-40B4-BE49-F238E27FC236}">
                <a16:creationId xmlns:a16="http://schemas.microsoft.com/office/drawing/2014/main" id="{6DB0CAD1-1878-D833-036B-8C103755B9D2}"/>
              </a:ext>
            </a:extLst>
          </p:cNvPr>
          <p:cNvPicPr>
            <a:picLocks noGrp="1" noChangeAspect="1"/>
          </p:cNvPicPr>
          <p:nvPr>
            <p:ph idx="1"/>
          </p:nvPr>
        </p:nvPicPr>
        <p:blipFill rotWithShape="1">
          <a:blip r:embed="rId2"/>
          <a:srcRect t="10749" r="-3782" b="66319"/>
          <a:stretch/>
        </p:blipFill>
        <p:spPr>
          <a:xfrm>
            <a:off x="5492931" y="1778000"/>
            <a:ext cx="6000569" cy="2946400"/>
          </a:xfrm>
          <a:prstGeom prst="rect">
            <a:avLst/>
          </a:prstGeom>
        </p:spPr>
      </p:pic>
    </p:spTree>
    <p:extLst>
      <p:ext uri="{BB962C8B-B14F-4D97-AF65-F5344CB8AC3E}">
        <p14:creationId xmlns:p14="http://schemas.microsoft.com/office/powerpoint/2010/main" val="1858753234"/>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83E357-5439-C3F6-93BA-78680467707D}"/>
              </a:ext>
            </a:extLst>
          </p:cNvPr>
          <p:cNvPicPr>
            <a:picLocks noChangeAspect="1"/>
          </p:cNvPicPr>
          <p:nvPr/>
        </p:nvPicPr>
        <p:blipFill>
          <a:blip r:embed="rId2"/>
          <a:stretch>
            <a:fillRect/>
          </a:stretch>
        </p:blipFill>
        <p:spPr>
          <a:xfrm>
            <a:off x="0" y="-1270000"/>
            <a:ext cx="12192000" cy="8128000"/>
          </a:xfrm>
          <a:prstGeom prst="rect">
            <a:avLst/>
          </a:prstGeom>
        </p:spPr>
      </p:pic>
    </p:spTree>
    <p:extLst>
      <p:ext uri="{BB962C8B-B14F-4D97-AF65-F5344CB8AC3E}">
        <p14:creationId xmlns:p14="http://schemas.microsoft.com/office/powerpoint/2010/main" val="3847278829"/>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DE3308-9438-60B8-18AF-D9105B352B59}"/>
              </a:ext>
            </a:extLst>
          </p:cNvPr>
          <p:cNvPicPr>
            <a:picLocks noChangeAspect="1"/>
          </p:cNvPicPr>
          <p:nvPr/>
        </p:nvPicPr>
        <p:blipFill>
          <a:blip r:embed="rId2"/>
          <a:stretch>
            <a:fillRect/>
          </a:stretch>
        </p:blipFill>
        <p:spPr>
          <a:xfrm>
            <a:off x="957852" y="0"/>
            <a:ext cx="10276296" cy="6858000"/>
          </a:xfrm>
          <a:prstGeom prst="rect">
            <a:avLst/>
          </a:prstGeom>
        </p:spPr>
      </p:pic>
    </p:spTree>
    <p:extLst>
      <p:ext uri="{BB962C8B-B14F-4D97-AF65-F5344CB8AC3E}">
        <p14:creationId xmlns:p14="http://schemas.microsoft.com/office/powerpoint/2010/main" val="105158848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5E25EB-4943-775B-1F2A-1A4CA302534E}"/>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3225885151"/>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6F557A-1795-7F52-4204-76C49FF61E7A}"/>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1877935567"/>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D93B81-4DC1-C8FE-F385-6B8444CA549E}"/>
              </a:ext>
            </a:extLst>
          </p:cNvPr>
          <p:cNvSpPr>
            <a:spLocks noGrp="1"/>
          </p:cNvSpPr>
          <p:nvPr>
            <p:ph type="title"/>
          </p:nvPr>
        </p:nvSpPr>
        <p:spPr>
          <a:xfrm>
            <a:off x="154429" y="176824"/>
            <a:ext cx="5672213" cy="1429304"/>
          </a:xfrm>
        </p:spPr>
        <p:txBody>
          <a:bodyPr/>
          <a:lstStyle/>
          <a:p>
            <a:br>
              <a:rPr lang="en-US" sz="3200" b="1" dirty="0">
                <a:effectLst/>
                <a:latin typeface="Calibri" panose="020F0502020204030204" pitchFamily="34" charset="0"/>
                <a:ea typeface="Calibri" panose="020F0502020204030204" pitchFamily="34" charset="0"/>
                <a:cs typeface="Arial" panose="020B0604020202020204" pitchFamily="34" charset="0"/>
              </a:rPr>
            </a:br>
            <a:r>
              <a:rPr lang="fr-FR" sz="3200" b="1" kern="100" dirty="0" err="1">
                <a:effectLst/>
                <a:latin typeface="Calibri" panose="020F0502020204030204" pitchFamily="34" charset="0"/>
                <a:ea typeface="Calibri" panose="020F0502020204030204" pitchFamily="34" charset="0"/>
                <a:cs typeface="Arial" panose="020B0604020202020204" pitchFamily="34" charset="0"/>
              </a:rPr>
              <a:t>olfactory</a:t>
            </a:r>
            <a:r>
              <a:rPr lang="fr-FR" sz="3200" b="1" kern="100" dirty="0">
                <a:effectLst/>
                <a:latin typeface="Calibri" panose="020F0502020204030204" pitchFamily="34" charset="0"/>
                <a:ea typeface="Calibri" panose="020F0502020204030204" pitchFamily="34" charset="0"/>
                <a:cs typeface="Arial" panose="020B0604020202020204" pitchFamily="34" charset="0"/>
              </a:rPr>
              <a:t> ambiance </a:t>
            </a:r>
            <a:br>
              <a:rPr lang="fr-FR" sz="3200" b="1" kern="100" dirty="0">
                <a:effectLst/>
                <a:latin typeface="Calibri" panose="020F0502020204030204" pitchFamily="34" charset="0"/>
                <a:ea typeface="Calibri" panose="020F0502020204030204" pitchFamily="34" charset="0"/>
                <a:cs typeface="Arial" panose="020B0604020202020204" pitchFamily="34" charset="0"/>
              </a:rPr>
            </a:br>
            <a:r>
              <a:rPr lang="fr-FR" sz="3200" b="1" kern="100" dirty="0">
                <a:effectLst/>
                <a:latin typeface="Calibri" panose="020F0502020204030204" pitchFamily="34" charset="0"/>
                <a:ea typeface="Calibri" panose="020F0502020204030204" pitchFamily="34" charset="0"/>
                <a:cs typeface="Arial" panose="020B0604020202020204" pitchFamily="34" charset="0"/>
              </a:rPr>
              <a:t>or </a:t>
            </a:r>
            <a:br>
              <a:rPr lang="fr-FR" sz="3200" b="1" kern="100" dirty="0">
                <a:effectLst/>
                <a:latin typeface="Calibri" panose="020F0502020204030204" pitchFamily="34" charset="0"/>
                <a:ea typeface="Calibri" panose="020F0502020204030204" pitchFamily="34" charset="0"/>
                <a:cs typeface="Arial" panose="020B0604020202020204" pitchFamily="34" charset="0"/>
              </a:rPr>
            </a:br>
            <a:r>
              <a:rPr lang="fr-FR" sz="3200" b="1" kern="100" dirty="0" err="1">
                <a:effectLst/>
                <a:latin typeface="Calibri" panose="020F0502020204030204" pitchFamily="34" charset="0"/>
                <a:ea typeface="Calibri" panose="020F0502020204030204" pitchFamily="34" charset="0"/>
                <a:cs typeface="Arial" panose="020B0604020202020204" pitchFamily="34" charset="0"/>
              </a:rPr>
              <a:t>scented</a:t>
            </a:r>
            <a:r>
              <a:rPr lang="fr-FR" sz="3200" b="1" kern="100" dirty="0">
                <a:effectLst/>
                <a:latin typeface="Calibri" panose="020F0502020204030204" pitchFamily="34" charset="0"/>
                <a:ea typeface="Calibri" panose="020F0502020204030204" pitchFamily="34" charset="0"/>
                <a:cs typeface="Arial" panose="020B0604020202020204" pitchFamily="34" charset="0"/>
              </a:rPr>
              <a:t> ambiance</a:t>
            </a:r>
            <a:endParaRPr lang="en-US" sz="3200" dirty="0"/>
          </a:p>
        </p:txBody>
      </p:sp>
      <p:sp>
        <p:nvSpPr>
          <p:cNvPr id="5" name="Content Placeholder 4">
            <a:extLst>
              <a:ext uri="{FF2B5EF4-FFF2-40B4-BE49-F238E27FC236}">
                <a16:creationId xmlns:a16="http://schemas.microsoft.com/office/drawing/2014/main" id="{86901484-3654-FD58-D97F-5A8697DBB8E6}"/>
              </a:ext>
            </a:extLst>
          </p:cNvPr>
          <p:cNvSpPr>
            <a:spLocks noGrp="1"/>
          </p:cNvSpPr>
          <p:nvPr>
            <p:ph type="body" sz="half" idx="2"/>
          </p:nvPr>
        </p:nvSpPr>
        <p:spPr>
          <a:xfrm>
            <a:off x="343065" y="1739383"/>
            <a:ext cx="4651487" cy="3811588"/>
          </a:xfrm>
        </p:spPr>
        <p:txBody>
          <a:bodyPr>
            <a:noAutofit/>
          </a:bodyPr>
          <a:lstStyle/>
          <a:p>
            <a:pPr algn="just">
              <a:lnSpc>
                <a:spcPct val="110000"/>
              </a:lnSpc>
            </a:pPr>
            <a:r>
              <a:rPr lang="fr-FR" sz="2400" dirty="0">
                <a:effectLst/>
                <a:latin typeface="Calibri" panose="020F0502020204030204" pitchFamily="34" charset="0"/>
                <a:ea typeface="Calibri" panose="020F0502020204030204" pitchFamily="34" charset="0"/>
                <a:cs typeface="Arial" panose="020B0604020202020204" pitchFamily="34" charset="0"/>
              </a:rPr>
              <a:t>L'ambiance olfactive fait référence à l'environnement créé en utilisant des parfums ou des odeurs spécifiques pour influencer l'atmosphère et les émotions dans un espace donné. Cela implique la diffusion de parfums, d'huiles essentielles, ou d'autres fragrances pour créer une expérience sensorielle particulière. </a:t>
            </a:r>
            <a:endParaRPr lang="en-US" sz="2400" kern="100" dirty="0">
              <a:latin typeface="Calibri" panose="020F050202020403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721D4A07-17C6-4707-0357-4421D2B37867}"/>
              </a:ext>
            </a:extLst>
          </p:cNvPr>
          <p:cNvSpPr>
            <a:spLocks noGrp="1"/>
          </p:cNvSpPr>
          <p:nvPr>
            <p:ph type="ftr" sz="quarter" idx="11"/>
          </p:nvPr>
        </p:nvSpPr>
        <p:spPr/>
        <p:txBody>
          <a:bodyPr/>
          <a:lstStyle/>
          <a:p>
            <a:r>
              <a:rPr lang="en-US" dirty="0"/>
              <a:t>TP1 2023-2024</a:t>
            </a:r>
          </a:p>
        </p:txBody>
      </p:sp>
      <p:sp>
        <p:nvSpPr>
          <p:cNvPr id="3" name="Slide Number Placeholder 2">
            <a:extLst>
              <a:ext uri="{FF2B5EF4-FFF2-40B4-BE49-F238E27FC236}">
                <a16:creationId xmlns:a16="http://schemas.microsoft.com/office/drawing/2014/main" id="{A6880ACE-6BEC-9F56-1A7A-69D885AE5A23}"/>
              </a:ext>
            </a:extLst>
          </p:cNvPr>
          <p:cNvSpPr>
            <a:spLocks noGrp="1"/>
          </p:cNvSpPr>
          <p:nvPr>
            <p:ph type="sldNum" sz="quarter" idx="12"/>
          </p:nvPr>
        </p:nvSpPr>
        <p:spPr/>
        <p:txBody>
          <a:bodyPr/>
          <a:lstStyle/>
          <a:p>
            <a:fld id="{312CC964-A50B-4C29-B4E4-2C30BB34CCF3}" type="slidenum">
              <a:rPr lang="en-US" smtClean="0"/>
              <a:t>157</a:t>
            </a:fld>
            <a:endParaRPr lang="en-US" dirty="0"/>
          </a:p>
        </p:txBody>
      </p:sp>
      <p:pic>
        <p:nvPicPr>
          <p:cNvPr id="15" name="Picture Placeholder 14">
            <a:extLst>
              <a:ext uri="{FF2B5EF4-FFF2-40B4-BE49-F238E27FC236}">
                <a16:creationId xmlns:a16="http://schemas.microsoft.com/office/drawing/2014/main" id="{5127B52E-61E6-DF59-554A-B427C6284470}"/>
              </a:ext>
            </a:extLst>
          </p:cNvPr>
          <p:cNvPicPr>
            <a:picLocks noGrp="1" noChangeAspect="1"/>
          </p:cNvPicPr>
          <p:nvPr>
            <p:ph type="pic" idx="1"/>
          </p:nvPr>
        </p:nvPicPr>
        <p:blipFill>
          <a:blip r:embed="rId2"/>
          <a:srcRect l="7785" r="7785"/>
          <a:stretch>
            <a:fillRect/>
          </a:stretch>
        </p:blipFill>
        <p:spPr>
          <a:xfrm>
            <a:off x="5183187" y="987425"/>
            <a:ext cx="6665747" cy="5263334"/>
          </a:xfrm>
          <a:prstGeom prst="rect">
            <a:avLst/>
          </a:prstGeom>
        </p:spPr>
      </p:pic>
    </p:spTree>
    <p:extLst>
      <p:ext uri="{BB962C8B-B14F-4D97-AF65-F5344CB8AC3E}">
        <p14:creationId xmlns:p14="http://schemas.microsoft.com/office/powerpoint/2010/main" val="4064694061"/>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164B1-A31B-2B04-49DC-2F355165AF4E}"/>
              </a:ext>
            </a:extLst>
          </p:cNvPr>
          <p:cNvPicPr>
            <a:picLocks noChangeAspect="1"/>
          </p:cNvPicPr>
          <p:nvPr/>
        </p:nvPicPr>
        <p:blipFill>
          <a:blip r:embed="rId2"/>
          <a:stretch>
            <a:fillRect/>
          </a:stretch>
        </p:blipFill>
        <p:spPr>
          <a:xfrm>
            <a:off x="928576" y="0"/>
            <a:ext cx="10334847" cy="6877371"/>
          </a:xfrm>
          <a:prstGeom prst="rect">
            <a:avLst/>
          </a:prstGeom>
        </p:spPr>
      </p:pic>
      <p:sp>
        <p:nvSpPr>
          <p:cNvPr id="3" name="Title 7">
            <a:extLst>
              <a:ext uri="{FF2B5EF4-FFF2-40B4-BE49-F238E27FC236}">
                <a16:creationId xmlns:a16="http://schemas.microsoft.com/office/drawing/2014/main" id="{5AECFC63-DB3F-B4BE-6227-BFC68F805C76}"/>
              </a:ext>
            </a:extLst>
          </p:cNvPr>
          <p:cNvSpPr txBox="1">
            <a:spLocks/>
          </p:cNvSpPr>
          <p:nvPr/>
        </p:nvSpPr>
        <p:spPr>
          <a:xfrm>
            <a:off x="8744" y="574155"/>
            <a:ext cx="12183256" cy="70175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 (</a:t>
            </a:r>
            <a:r>
              <a:rPr lang="en-US" b="1" kern="0" dirty="0" err="1">
                <a:solidFill>
                  <a:schemeClr val="bg1"/>
                </a:solidFill>
                <a:latin typeface="Segoe UI" panose="020B0502040204020203" pitchFamily="34" charset="0"/>
                <a:ea typeface="Times New Roman" panose="02020603050405020304" pitchFamily="18" charset="0"/>
              </a:rPr>
              <a:t>huiles</a:t>
            </a:r>
            <a:r>
              <a:rPr lang="en-US" b="1" kern="0" dirty="0">
                <a:solidFill>
                  <a:schemeClr val="bg1"/>
                </a:solidFill>
                <a:latin typeface="Segoe UI" panose="020B0502040204020203" pitchFamily="34" charset="0"/>
                <a:ea typeface="Times New Roman" panose="02020603050405020304" pitchFamily="18" charset="0"/>
              </a:rPr>
              <a:t> </a:t>
            </a:r>
            <a:r>
              <a:rPr lang="en-US" b="1" kern="0" dirty="0" err="1">
                <a:solidFill>
                  <a:schemeClr val="bg1"/>
                </a:solidFill>
                <a:latin typeface="Segoe UI" panose="020B0502040204020203" pitchFamily="34" charset="0"/>
                <a:ea typeface="Times New Roman" panose="02020603050405020304" pitchFamily="18" charset="0"/>
              </a:rPr>
              <a:t>essentielles</a:t>
            </a:r>
            <a:r>
              <a:rPr lang="en-US" b="1" kern="0" dirty="0">
                <a:solidFill>
                  <a:schemeClr val="bg1"/>
                </a:solidFill>
                <a:latin typeface="Segoe UI" panose="020B0502040204020203" pitchFamily="34" charset="0"/>
                <a:ea typeface="Times New Roman" panose="02020603050405020304" pitchFamily="18" charset="0"/>
              </a:rPr>
              <a:t>)</a:t>
            </a:r>
            <a:endParaRPr lang="en-US" dirty="0">
              <a:solidFill>
                <a:schemeClr val="bg1"/>
              </a:solidFill>
            </a:endParaRPr>
          </a:p>
        </p:txBody>
      </p:sp>
    </p:spTree>
    <p:extLst>
      <p:ext uri="{BB962C8B-B14F-4D97-AF65-F5344CB8AC3E}">
        <p14:creationId xmlns:p14="http://schemas.microsoft.com/office/powerpoint/2010/main" val="1437801691"/>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4ADEB4D-58CE-27EF-6096-41216750F3A5}"/>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BA8524A2-286F-219C-8618-E413FF2FE319}"/>
              </a:ext>
            </a:extLst>
          </p:cNvPr>
          <p:cNvSpPr>
            <a:spLocks noGrp="1"/>
          </p:cNvSpPr>
          <p:nvPr>
            <p:ph type="sldNum" sz="quarter" idx="12"/>
          </p:nvPr>
        </p:nvSpPr>
        <p:spPr/>
        <p:txBody>
          <a:bodyPr/>
          <a:lstStyle/>
          <a:p>
            <a:fld id="{312CC964-A50B-4C29-B4E4-2C30BB34CCF3}" type="slidenum">
              <a:rPr lang="en-US" smtClean="0"/>
              <a:t>159</a:t>
            </a:fld>
            <a:endParaRPr lang="en-US" dirty="0"/>
          </a:p>
        </p:txBody>
      </p:sp>
      <p:pic>
        <p:nvPicPr>
          <p:cNvPr id="4" name="Picture 3">
            <a:extLst>
              <a:ext uri="{FF2B5EF4-FFF2-40B4-BE49-F238E27FC236}">
                <a16:creationId xmlns:a16="http://schemas.microsoft.com/office/drawing/2014/main" id="{5F07E204-ECF3-3EED-7CA2-06CA7661C352}"/>
              </a:ext>
            </a:extLst>
          </p:cNvPr>
          <p:cNvPicPr>
            <a:picLocks noChangeAspect="1"/>
          </p:cNvPicPr>
          <p:nvPr/>
        </p:nvPicPr>
        <p:blipFill>
          <a:blip r:embed="rId2"/>
          <a:stretch>
            <a:fillRect/>
          </a:stretch>
        </p:blipFill>
        <p:spPr>
          <a:xfrm>
            <a:off x="947320" y="0"/>
            <a:ext cx="10365721" cy="6903529"/>
          </a:xfrm>
          <a:prstGeom prst="rect">
            <a:avLst/>
          </a:prstGeom>
        </p:spPr>
      </p:pic>
      <p:sp>
        <p:nvSpPr>
          <p:cNvPr id="5" name="Title 7">
            <a:extLst>
              <a:ext uri="{FF2B5EF4-FFF2-40B4-BE49-F238E27FC236}">
                <a16:creationId xmlns:a16="http://schemas.microsoft.com/office/drawing/2014/main" id="{07F1BF6F-8580-AB25-C6ED-D0AA79718129}"/>
              </a:ext>
            </a:extLst>
          </p:cNvPr>
          <p:cNvSpPr txBox="1">
            <a:spLocks/>
          </p:cNvSpPr>
          <p:nvPr/>
        </p:nvSpPr>
        <p:spPr>
          <a:xfrm>
            <a:off x="8744" y="574155"/>
            <a:ext cx="12183256" cy="70175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err="1">
                <a:solidFill>
                  <a:schemeClr val="bg1"/>
                </a:solidFill>
                <a:latin typeface="Segoe UI" panose="020B0502040204020203" pitchFamily="34" charset="0"/>
                <a:ea typeface="Times New Roman" panose="02020603050405020304" pitchFamily="18" charset="0"/>
              </a:rPr>
              <a:t>L’Odorat</a:t>
            </a:r>
            <a:endParaRPr lang="en-US" dirty="0">
              <a:solidFill>
                <a:schemeClr val="bg1"/>
              </a:solidFill>
            </a:endParaRPr>
          </a:p>
        </p:txBody>
      </p:sp>
    </p:spTree>
    <p:extLst>
      <p:ext uri="{BB962C8B-B14F-4D97-AF65-F5344CB8AC3E}">
        <p14:creationId xmlns:p14="http://schemas.microsoft.com/office/powerpoint/2010/main" val="2456812911"/>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AF9333-A2AB-5296-9FF8-08B67DABE28D}"/>
              </a:ext>
            </a:extLst>
          </p:cNvPr>
          <p:cNvPicPr>
            <a:picLocks noChangeAspect="1"/>
          </p:cNvPicPr>
          <p:nvPr/>
        </p:nvPicPr>
        <p:blipFill>
          <a:blip r:embed="rId2"/>
          <a:stretch>
            <a:fillRect/>
          </a:stretch>
        </p:blipFill>
        <p:spPr>
          <a:xfrm>
            <a:off x="0" y="-635000"/>
            <a:ext cx="12192000" cy="8128000"/>
          </a:xfrm>
          <a:prstGeom prst="rect">
            <a:avLst/>
          </a:prstGeom>
        </p:spPr>
      </p:pic>
      <p:sp>
        <p:nvSpPr>
          <p:cNvPr id="3" name="Title 7">
            <a:extLst>
              <a:ext uri="{FF2B5EF4-FFF2-40B4-BE49-F238E27FC236}">
                <a16:creationId xmlns:a16="http://schemas.microsoft.com/office/drawing/2014/main" id="{90F198B0-238B-B336-AF9A-827A8507F0CE}"/>
              </a:ext>
            </a:extLst>
          </p:cNvPr>
          <p:cNvSpPr txBox="1">
            <a:spLocks/>
          </p:cNvSpPr>
          <p:nvPr/>
        </p:nvSpPr>
        <p:spPr>
          <a:xfrm>
            <a:off x="8744" y="574155"/>
            <a:ext cx="12183256" cy="70175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a:t>
            </a:r>
            <a:endParaRPr lang="en-US" dirty="0">
              <a:solidFill>
                <a:schemeClr val="bg1"/>
              </a:solidFill>
            </a:endParaRPr>
          </a:p>
        </p:txBody>
      </p:sp>
    </p:spTree>
    <p:extLst>
      <p:ext uri="{BB962C8B-B14F-4D97-AF65-F5344CB8AC3E}">
        <p14:creationId xmlns:p14="http://schemas.microsoft.com/office/powerpoint/2010/main" val="518618218"/>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2D808E-3311-A348-9D4F-056D91747643}"/>
              </a:ext>
            </a:extLst>
          </p:cNvPr>
          <p:cNvPicPr>
            <a:picLocks noChangeAspect="1"/>
          </p:cNvPicPr>
          <p:nvPr/>
        </p:nvPicPr>
        <p:blipFill>
          <a:blip r:embed="rId2"/>
          <a:stretch>
            <a:fillRect/>
          </a:stretch>
        </p:blipFill>
        <p:spPr>
          <a:xfrm>
            <a:off x="0" y="-635000"/>
            <a:ext cx="12192000" cy="8128000"/>
          </a:xfrm>
          <a:prstGeom prst="rect">
            <a:avLst/>
          </a:prstGeom>
        </p:spPr>
      </p:pic>
      <p:sp>
        <p:nvSpPr>
          <p:cNvPr id="2" name="Title 7">
            <a:extLst>
              <a:ext uri="{FF2B5EF4-FFF2-40B4-BE49-F238E27FC236}">
                <a16:creationId xmlns:a16="http://schemas.microsoft.com/office/drawing/2014/main" id="{CAA11610-CEDD-038C-DA4E-C5DCE19A6509}"/>
              </a:ext>
            </a:extLst>
          </p:cNvPr>
          <p:cNvSpPr txBox="1">
            <a:spLocks/>
          </p:cNvSpPr>
          <p:nvPr/>
        </p:nvSpPr>
        <p:spPr>
          <a:xfrm>
            <a:off x="8744" y="574154"/>
            <a:ext cx="12183256" cy="1005263"/>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 </a:t>
            </a:r>
            <a:r>
              <a:rPr lang="en-US" b="1" kern="0" dirty="0" err="1">
                <a:solidFill>
                  <a:schemeClr val="bg1"/>
                </a:solidFill>
                <a:latin typeface="Segoe UI" panose="020B0502040204020203" pitchFamily="34" charset="0"/>
                <a:ea typeface="Times New Roman" panose="02020603050405020304" pitchFamily="18" charset="0"/>
              </a:rPr>
              <a:t>Espace</a:t>
            </a:r>
            <a:r>
              <a:rPr lang="en-US" b="1" kern="0" dirty="0">
                <a:solidFill>
                  <a:schemeClr val="bg1"/>
                </a:solidFill>
                <a:latin typeface="Segoe UI" panose="020B0502040204020203" pitchFamily="34" charset="0"/>
                <a:ea typeface="Times New Roman" panose="02020603050405020304" pitchFamily="18" charset="0"/>
              </a:rPr>
              <a:t> public</a:t>
            </a:r>
          </a:p>
          <a:p>
            <a:pPr algn="ctr"/>
            <a:r>
              <a:rPr lang="en-US" b="1" kern="0" dirty="0">
                <a:solidFill>
                  <a:schemeClr val="bg1"/>
                </a:solidFill>
                <a:latin typeface="Segoe UI" panose="020B0502040204020203" pitchFamily="34" charset="0"/>
              </a:rPr>
              <a:t>Jardin </a:t>
            </a:r>
            <a:r>
              <a:rPr lang="en-US" b="1" kern="0" dirty="0" err="1">
                <a:solidFill>
                  <a:schemeClr val="bg1"/>
                </a:solidFill>
                <a:latin typeface="Segoe UI" panose="020B0502040204020203" pitchFamily="34" charset="0"/>
              </a:rPr>
              <a:t>olfactif</a:t>
            </a:r>
            <a:endParaRPr lang="en-US" dirty="0">
              <a:solidFill>
                <a:schemeClr val="bg1"/>
              </a:solidFill>
            </a:endParaRPr>
          </a:p>
        </p:txBody>
      </p:sp>
    </p:spTree>
    <p:extLst>
      <p:ext uri="{BB962C8B-B14F-4D97-AF65-F5344CB8AC3E}">
        <p14:creationId xmlns:p14="http://schemas.microsoft.com/office/powerpoint/2010/main" val="3155374300"/>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F05271-5BB6-83A0-6301-264B5C461B7C}"/>
              </a:ext>
            </a:extLst>
          </p:cNvPr>
          <p:cNvPicPr>
            <a:picLocks noChangeAspect="1"/>
          </p:cNvPicPr>
          <p:nvPr/>
        </p:nvPicPr>
        <p:blipFill>
          <a:blip r:embed="rId2"/>
          <a:stretch>
            <a:fillRect/>
          </a:stretch>
        </p:blipFill>
        <p:spPr>
          <a:xfrm>
            <a:off x="0" y="-635000"/>
            <a:ext cx="12192000" cy="8128000"/>
          </a:xfrm>
          <a:prstGeom prst="rect">
            <a:avLst/>
          </a:prstGeom>
        </p:spPr>
      </p:pic>
      <p:sp>
        <p:nvSpPr>
          <p:cNvPr id="3" name="Title 7">
            <a:extLst>
              <a:ext uri="{FF2B5EF4-FFF2-40B4-BE49-F238E27FC236}">
                <a16:creationId xmlns:a16="http://schemas.microsoft.com/office/drawing/2014/main" id="{6DBA798C-3B8A-EEC9-F802-9AAE210954D6}"/>
              </a:ext>
            </a:extLst>
          </p:cNvPr>
          <p:cNvSpPr txBox="1">
            <a:spLocks/>
          </p:cNvSpPr>
          <p:nvPr/>
        </p:nvSpPr>
        <p:spPr>
          <a:xfrm>
            <a:off x="8744" y="574154"/>
            <a:ext cx="12183256" cy="1005263"/>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 </a:t>
            </a:r>
            <a:r>
              <a:rPr lang="en-US" b="1" kern="0" dirty="0" err="1">
                <a:solidFill>
                  <a:schemeClr val="bg1"/>
                </a:solidFill>
                <a:latin typeface="Segoe UI" panose="020B0502040204020203" pitchFamily="34" charset="0"/>
                <a:ea typeface="Times New Roman" panose="02020603050405020304" pitchFamily="18" charset="0"/>
              </a:rPr>
              <a:t>espace</a:t>
            </a:r>
            <a:r>
              <a:rPr lang="en-US" b="1" kern="0" dirty="0">
                <a:solidFill>
                  <a:schemeClr val="bg1"/>
                </a:solidFill>
                <a:latin typeface="Segoe UI" panose="020B0502040204020203" pitchFamily="34" charset="0"/>
                <a:ea typeface="Times New Roman" panose="02020603050405020304" pitchFamily="18" charset="0"/>
              </a:rPr>
              <a:t> </a:t>
            </a:r>
            <a:r>
              <a:rPr lang="en-US" b="1" kern="0" dirty="0" err="1">
                <a:solidFill>
                  <a:schemeClr val="bg1"/>
                </a:solidFill>
                <a:latin typeface="Segoe UI" panose="020B0502040204020203" pitchFamily="34" charset="0"/>
                <a:ea typeface="Times New Roman" panose="02020603050405020304" pitchFamily="18" charset="0"/>
              </a:rPr>
              <a:t>intérieur</a:t>
            </a:r>
            <a:endParaRPr lang="en-US" dirty="0">
              <a:solidFill>
                <a:schemeClr val="bg1"/>
              </a:solidFill>
            </a:endParaRPr>
          </a:p>
        </p:txBody>
      </p:sp>
    </p:spTree>
    <p:extLst>
      <p:ext uri="{BB962C8B-B14F-4D97-AF65-F5344CB8AC3E}">
        <p14:creationId xmlns:p14="http://schemas.microsoft.com/office/powerpoint/2010/main" val="85294608"/>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CC5F8B-E3A5-4E1C-07D7-759CF38979C1}"/>
              </a:ext>
            </a:extLst>
          </p:cNvPr>
          <p:cNvPicPr>
            <a:picLocks noChangeAspect="1"/>
          </p:cNvPicPr>
          <p:nvPr/>
        </p:nvPicPr>
        <p:blipFill>
          <a:blip r:embed="rId2"/>
          <a:stretch>
            <a:fillRect/>
          </a:stretch>
        </p:blipFill>
        <p:spPr>
          <a:xfrm>
            <a:off x="8744" y="-1147074"/>
            <a:ext cx="12174512" cy="9130884"/>
          </a:xfrm>
          <a:prstGeom prst="rect">
            <a:avLst/>
          </a:prstGeom>
        </p:spPr>
      </p:pic>
      <p:sp>
        <p:nvSpPr>
          <p:cNvPr id="3" name="Title 7">
            <a:extLst>
              <a:ext uri="{FF2B5EF4-FFF2-40B4-BE49-F238E27FC236}">
                <a16:creationId xmlns:a16="http://schemas.microsoft.com/office/drawing/2014/main" id="{50036EC2-24C0-B5D2-FE3E-3085A377336E}"/>
              </a:ext>
            </a:extLst>
          </p:cNvPr>
          <p:cNvSpPr txBox="1">
            <a:spLocks/>
          </p:cNvSpPr>
          <p:nvPr/>
        </p:nvSpPr>
        <p:spPr>
          <a:xfrm>
            <a:off x="8744" y="574154"/>
            <a:ext cx="12183256" cy="63712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 </a:t>
            </a:r>
            <a:r>
              <a:rPr lang="en-US" b="1" kern="0" dirty="0" err="1">
                <a:solidFill>
                  <a:schemeClr val="bg1"/>
                </a:solidFill>
                <a:latin typeface="Segoe UI" panose="020B0502040204020203" pitchFamily="34" charset="0"/>
                <a:ea typeface="Times New Roman" panose="02020603050405020304" pitchFamily="18" charset="0"/>
              </a:rPr>
              <a:t>spécifique</a:t>
            </a:r>
            <a:r>
              <a:rPr lang="en-US" b="1" kern="0" dirty="0">
                <a:solidFill>
                  <a:schemeClr val="bg1"/>
                </a:solidFill>
                <a:latin typeface="Segoe UI" panose="020B0502040204020203" pitchFamily="34" charset="0"/>
                <a:ea typeface="Times New Roman" panose="02020603050405020304" pitchFamily="18" charset="0"/>
              </a:rPr>
              <a:t> a un lieu </a:t>
            </a:r>
            <a:endParaRPr lang="en-US" dirty="0">
              <a:solidFill>
                <a:schemeClr val="bg1"/>
              </a:solidFill>
            </a:endParaRPr>
          </a:p>
        </p:txBody>
      </p:sp>
    </p:spTree>
    <p:extLst>
      <p:ext uri="{BB962C8B-B14F-4D97-AF65-F5344CB8AC3E}">
        <p14:creationId xmlns:p14="http://schemas.microsoft.com/office/powerpoint/2010/main" val="58837762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5D8AF0-1D34-88E4-5F18-DDF1D0A5C373}"/>
              </a:ext>
            </a:extLst>
          </p:cNvPr>
          <p:cNvPicPr>
            <a:picLocks noChangeAspect="1"/>
          </p:cNvPicPr>
          <p:nvPr/>
        </p:nvPicPr>
        <p:blipFill>
          <a:blip r:embed="rId2"/>
          <a:stretch>
            <a:fillRect/>
          </a:stretch>
        </p:blipFill>
        <p:spPr>
          <a:xfrm>
            <a:off x="8744" y="-1136442"/>
            <a:ext cx="12174512" cy="9130884"/>
          </a:xfrm>
          <a:prstGeom prst="rect">
            <a:avLst/>
          </a:prstGeom>
        </p:spPr>
      </p:pic>
      <p:sp>
        <p:nvSpPr>
          <p:cNvPr id="3" name="Title 7">
            <a:extLst>
              <a:ext uri="{FF2B5EF4-FFF2-40B4-BE49-F238E27FC236}">
                <a16:creationId xmlns:a16="http://schemas.microsoft.com/office/drawing/2014/main" id="{A0DD4546-563D-589F-4B78-BAD0413238D7}"/>
              </a:ext>
            </a:extLst>
          </p:cNvPr>
          <p:cNvSpPr txBox="1">
            <a:spLocks/>
          </p:cNvSpPr>
          <p:nvPr/>
        </p:nvSpPr>
        <p:spPr>
          <a:xfrm>
            <a:off x="8744" y="574154"/>
            <a:ext cx="12183256" cy="63712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 Le Gout</a:t>
            </a:r>
            <a:endParaRPr lang="en-US" dirty="0">
              <a:solidFill>
                <a:schemeClr val="bg1"/>
              </a:solidFill>
            </a:endParaRPr>
          </a:p>
        </p:txBody>
      </p:sp>
    </p:spTree>
    <p:extLst>
      <p:ext uri="{BB962C8B-B14F-4D97-AF65-F5344CB8AC3E}">
        <p14:creationId xmlns:p14="http://schemas.microsoft.com/office/powerpoint/2010/main" val="2854114508"/>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EDF0E-8D1A-4FE5-DDB5-1853A8325CE8}"/>
              </a:ext>
            </a:extLst>
          </p:cNvPr>
          <p:cNvPicPr>
            <a:picLocks noChangeAspect="1"/>
          </p:cNvPicPr>
          <p:nvPr/>
        </p:nvPicPr>
        <p:blipFill>
          <a:blip r:embed="rId2"/>
          <a:stretch>
            <a:fillRect/>
          </a:stretch>
        </p:blipFill>
        <p:spPr>
          <a:xfrm>
            <a:off x="8744" y="-1136442"/>
            <a:ext cx="12174512" cy="9130884"/>
          </a:xfrm>
          <a:prstGeom prst="rect">
            <a:avLst/>
          </a:prstGeom>
        </p:spPr>
      </p:pic>
      <p:sp>
        <p:nvSpPr>
          <p:cNvPr id="4" name="Title 7">
            <a:extLst>
              <a:ext uri="{FF2B5EF4-FFF2-40B4-BE49-F238E27FC236}">
                <a16:creationId xmlns:a16="http://schemas.microsoft.com/office/drawing/2014/main" id="{9FC63EBD-FA97-E596-3881-93A9EB60671D}"/>
              </a:ext>
            </a:extLst>
          </p:cNvPr>
          <p:cNvSpPr txBox="1">
            <a:spLocks/>
          </p:cNvSpPr>
          <p:nvPr/>
        </p:nvSpPr>
        <p:spPr>
          <a:xfrm>
            <a:off x="8744" y="574154"/>
            <a:ext cx="12183256" cy="63712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3600" i="1" kern="1200" cap="all" baseline="0">
                <a:solidFill>
                  <a:schemeClr val="tx2"/>
                </a:solidFill>
                <a:latin typeface="+mj-lt"/>
                <a:ea typeface="+mj-ea"/>
                <a:cs typeface="+mj-cs"/>
              </a:defRPr>
            </a:lvl1pPr>
          </a:lstStyle>
          <a:p>
            <a:pPr algn="ctr"/>
            <a:r>
              <a:rPr lang="en-US" b="1" kern="0" dirty="0">
                <a:solidFill>
                  <a:schemeClr val="bg1"/>
                </a:solidFill>
                <a:latin typeface="Segoe UI" panose="020B0502040204020203" pitchFamily="34" charset="0"/>
                <a:ea typeface="Times New Roman" panose="02020603050405020304" pitchFamily="18" charset="0"/>
              </a:rPr>
              <a:t>Ambiance olfactive/ Le Gout</a:t>
            </a:r>
            <a:endParaRPr lang="en-US" dirty="0">
              <a:solidFill>
                <a:schemeClr val="bg1"/>
              </a:solidFill>
            </a:endParaRPr>
          </a:p>
        </p:txBody>
      </p:sp>
    </p:spTree>
    <p:extLst>
      <p:ext uri="{BB962C8B-B14F-4D97-AF65-F5344CB8AC3E}">
        <p14:creationId xmlns:p14="http://schemas.microsoft.com/office/powerpoint/2010/main" val="2359712123"/>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393EEF-3106-64BD-DF7D-A1FC3B5ACB88}"/>
              </a:ext>
            </a:extLst>
          </p:cNvPr>
          <p:cNvSpPr>
            <a:spLocks noGrp="1"/>
          </p:cNvSpPr>
          <p:nvPr>
            <p:ph type="ctrTitle"/>
          </p:nvPr>
        </p:nvSpPr>
        <p:spPr/>
        <p:txBody>
          <a:bodyPr/>
          <a:lstStyle/>
          <a:p>
            <a:r>
              <a:rPr lang="en-US" dirty="0" err="1"/>
              <a:t>Planche</a:t>
            </a:r>
            <a:r>
              <a:rPr lang="en-US" dirty="0"/>
              <a:t> tendance</a:t>
            </a:r>
            <a:br>
              <a:rPr lang="en-US" dirty="0"/>
            </a:br>
            <a:r>
              <a:rPr lang="en-US" b="1" dirty="0" err="1"/>
              <a:t>Moodboard</a:t>
            </a:r>
            <a:endParaRPr lang="en-US" b="1" dirty="0"/>
          </a:p>
        </p:txBody>
      </p:sp>
      <p:sp>
        <p:nvSpPr>
          <p:cNvPr id="5" name="Subtitle 4">
            <a:extLst>
              <a:ext uri="{FF2B5EF4-FFF2-40B4-BE49-F238E27FC236}">
                <a16:creationId xmlns:a16="http://schemas.microsoft.com/office/drawing/2014/main" id="{CA242A07-9B17-399B-EE35-4C35E9B483A5}"/>
              </a:ext>
            </a:extLst>
          </p:cNvPr>
          <p:cNvSpPr>
            <a:spLocks noGrp="1"/>
          </p:cNvSpPr>
          <p:nvPr>
            <p:ph type="subTitle" idx="1"/>
          </p:nvPr>
        </p:nvSpPr>
        <p:spPr/>
        <p:txBody>
          <a:bodyPr/>
          <a:lstStyle/>
          <a:p>
            <a:endParaRPr lang="en-US" dirty="0"/>
          </a:p>
        </p:txBody>
      </p:sp>
      <p:sp>
        <p:nvSpPr>
          <p:cNvPr id="2" name="Footer Placeholder 1">
            <a:extLst>
              <a:ext uri="{FF2B5EF4-FFF2-40B4-BE49-F238E27FC236}">
                <a16:creationId xmlns:a16="http://schemas.microsoft.com/office/drawing/2014/main" id="{5C6B3564-91D5-676B-C820-B01E8ECDCA21}"/>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D46948E7-E300-DB9C-04FA-F066F284774B}"/>
              </a:ext>
            </a:extLst>
          </p:cNvPr>
          <p:cNvSpPr>
            <a:spLocks noGrp="1"/>
          </p:cNvSpPr>
          <p:nvPr>
            <p:ph type="sldNum" sz="quarter" idx="12"/>
          </p:nvPr>
        </p:nvSpPr>
        <p:spPr/>
        <p:txBody>
          <a:bodyPr/>
          <a:lstStyle/>
          <a:p>
            <a:fld id="{312CC964-A50B-4C29-B4E4-2C30BB34CCF3}" type="slidenum">
              <a:rPr lang="en-US" smtClean="0"/>
              <a:t>166</a:t>
            </a:fld>
            <a:endParaRPr lang="en-US" dirty="0"/>
          </a:p>
        </p:txBody>
      </p:sp>
    </p:spTree>
    <p:extLst>
      <p:ext uri="{BB962C8B-B14F-4D97-AF65-F5344CB8AC3E}">
        <p14:creationId xmlns:p14="http://schemas.microsoft.com/office/powerpoint/2010/main" val="163675121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655802A-A35D-7CF1-928D-097CED08EC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5E26B6-8087-3A72-5641-EE1DF815E2C8}"/>
              </a:ext>
            </a:extLst>
          </p:cNvPr>
          <p:cNvSpPr>
            <a:spLocks noGrp="1"/>
          </p:cNvSpPr>
          <p:nvPr>
            <p:ph type="sldNum" sz="quarter" idx="12"/>
          </p:nvPr>
        </p:nvSpPr>
        <p:spPr/>
        <p:txBody>
          <a:bodyPr/>
          <a:lstStyle/>
          <a:p>
            <a:fld id="{EDBA546E-4A91-4069-9DDE-7BB6369D65F0}" type="slidenum">
              <a:rPr lang="en-US" smtClean="0"/>
              <a:t>167</a:t>
            </a:fld>
            <a:endParaRPr lang="en-US"/>
          </a:p>
        </p:txBody>
      </p:sp>
      <p:pic>
        <p:nvPicPr>
          <p:cNvPr id="7" name="Picture 6">
            <a:extLst>
              <a:ext uri="{FF2B5EF4-FFF2-40B4-BE49-F238E27FC236}">
                <a16:creationId xmlns:a16="http://schemas.microsoft.com/office/drawing/2014/main" id="{ADE55F82-7538-685F-ED4C-DC601DA897C9}"/>
              </a:ext>
            </a:extLst>
          </p:cNvPr>
          <p:cNvPicPr>
            <a:picLocks noChangeAspect="1"/>
          </p:cNvPicPr>
          <p:nvPr/>
        </p:nvPicPr>
        <p:blipFill>
          <a:blip r:embed="rId2"/>
          <a:stretch>
            <a:fillRect/>
          </a:stretch>
        </p:blipFill>
        <p:spPr>
          <a:xfrm>
            <a:off x="1003300" y="1"/>
            <a:ext cx="9459310" cy="6858000"/>
          </a:xfrm>
          <a:prstGeom prst="rect">
            <a:avLst/>
          </a:prstGeom>
        </p:spPr>
      </p:pic>
    </p:spTree>
    <p:extLst>
      <p:ext uri="{BB962C8B-B14F-4D97-AF65-F5344CB8AC3E}">
        <p14:creationId xmlns:p14="http://schemas.microsoft.com/office/powerpoint/2010/main" val="106405586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8CE6816-CAFC-E777-0C4B-3C57DDF411D5}"/>
              </a:ext>
            </a:extLst>
          </p:cNvPr>
          <p:cNvSpPr>
            <a:spLocks noGrp="1"/>
          </p:cNvSpPr>
          <p:nvPr>
            <p:ph type="ftr" sz="quarter" idx="11"/>
          </p:nvPr>
        </p:nvSpPr>
        <p:spPr/>
        <p:txBody>
          <a:bodyPr/>
          <a:lstStyle/>
          <a:p>
            <a:r>
              <a:rPr lang="en-US"/>
              <a:t>TP1 2023-2024</a:t>
            </a:r>
            <a:endParaRPr lang="en-US" dirty="0"/>
          </a:p>
        </p:txBody>
      </p:sp>
      <p:sp>
        <p:nvSpPr>
          <p:cNvPr id="3" name="Slide Number Placeholder 2">
            <a:extLst>
              <a:ext uri="{FF2B5EF4-FFF2-40B4-BE49-F238E27FC236}">
                <a16:creationId xmlns:a16="http://schemas.microsoft.com/office/drawing/2014/main" id="{BC11EDD8-37AE-10E2-C723-E0A6248C0903}"/>
              </a:ext>
            </a:extLst>
          </p:cNvPr>
          <p:cNvSpPr>
            <a:spLocks noGrp="1"/>
          </p:cNvSpPr>
          <p:nvPr>
            <p:ph type="sldNum" sz="quarter" idx="12"/>
          </p:nvPr>
        </p:nvSpPr>
        <p:spPr/>
        <p:txBody>
          <a:bodyPr/>
          <a:lstStyle/>
          <a:p>
            <a:fld id="{312CC964-A50B-4C29-B4E4-2C30BB34CCF3}" type="slidenum">
              <a:rPr lang="en-US" smtClean="0"/>
              <a:t>168</a:t>
            </a:fld>
            <a:endParaRPr lang="en-US" dirty="0"/>
          </a:p>
        </p:txBody>
      </p:sp>
      <p:pic>
        <p:nvPicPr>
          <p:cNvPr id="5" name="Picture 4">
            <a:extLst>
              <a:ext uri="{FF2B5EF4-FFF2-40B4-BE49-F238E27FC236}">
                <a16:creationId xmlns:a16="http://schemas.microsoft.com/office/drawing/2014/main" id="{49150A04-CB36-68B2-AB6A-78636365E752}"/>
              </a:ext>
            </a:extLst>
          </p:cNvPr>
          <p:cNvPicPr>
            <a:picLocks noChangeAspect="1"/>
          </p:cNvPicPr>
          <p:nvPr/>
        </p:nvPicPr>
        <p:blipFill>
          <a:blip r:embed="rId2"/>
          <a:stretch>
            <a:fillRect/>
          </a:stretch>
        </p:blipFill>
        <p:spPr>
          <a:xfrm>
            <a:off x="880171" y="0"/>
            <a:ext cx="10431658" cy="6858000"/>
          </a:xfrm>
          <a:prstGeom prst="rect">
            <a:avLst/>
          </a:prstGeom>
        </p:spPr>
      </p:pic>
    </p:spTree>
    <p:extLst>
      <p:ext uri="{BB962C8B-B14F-4D97-AF65-F5344CB8AC3E}">
        <p14:creationId xmlns:p14="http://schemas.microsoft.com/office/powerpoint/2010/main" val="1185182711"/>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F5E5-F47C-7907-8E6A-BEC66A22F463}"/>
              </a:ext>
            </a:extLst>
          </p:cNvPr>
          <p:cNvSpPr>
            <a:spLocks noGrp="1"/>
          </p:cNvSpPr>
          <p:nvPr>
            <p:ph type="title"/>
          </p:nvPr>
        </p:nvSpPr>
        <p:spPr>
          <a:xfrm>
            <a:off x="838200" y="365125"/>
            <a:ext cx="10515600" cy="2284290"/>
          </a:xfrm>
        </p:spPr>
        <p:txBody>
          <a:bodyPr>
            <a:normAutofit fontScale="90000"/>
          </a:bodyPr>
          <a:lstStyle/>
          <a:p>
            <a:r>
              <a:rPr lang="fr-CA" dirty="0"/>
              <a:t>D’après les exemples de projets architecturaux et de détails architectoniques que l’ont vient de parcourir     </a:t>
            </a:r>
            <a:r>
              <a:rPr lang="fr-CA" dirty="0">
                <a:sym typeface="Wingdings" panose="05000000000000000000" pitchFamily="2" charset="2"/>
              </a:rPr>
              <a:t> </a:t>
            </a:r>
            <a:br>
              <a:rPr lang="fr-CA" dirty="0"/>
            </a:br>
            <a:endParaRPr lang="en-US" dirty="0"/>
          </a:p>
        </p:txBody>
      </p:sp>
      <p:sp>
        <p:nvSpPr>
          <p:cNvPr id="3" name="Content Placeholder 2">
            <a:extLst>
              <a:ext uri="{FF2B5EF4-FFF2-40B4-BE49-F238E27FC236}">
                <a16:creationId xmlns:a16="http://schemas.microsoft.com/office/drawing/2014/main" id="{DCCDF8A9-2C21-E89C-3E59-633998F1AD15}"/>
              </a:ext>
            </a:extLst>
          </p:cNvPr>
          <p:cNvSpPr>
            <a:spLocks noGrp="1"/>
          </p:cNvSpPr>
          <p:nvPr>
            <p:ph idx="1"/>
          </p:nvPr>
        </p:nvSpPr>
        <p:spPr/>
        <p:txBody>
          <a:bodyPr>
            <a:normAutofit fontScale="92500" lnSpcReduction="10000"/>
          </a:bodyPr>
          <a:lstStyle/>
          <a:p>
            <a:pPr marL="0" indent="0">
              <a:buNone/>
            </a:pPr>
            <a:endParaRPr lang="fr-CA" dirty="0"/>
          </a:p>
          <a:p>
            <a:pPr marL="0" indent="0">
              <a:buNone/>
            </a:pPr>
            <a:endParaRPr lang="fr-CA" dirty="0"/>
          </a:p>
          <a:p>
            <a:pPr marL="2427288">
              <a:buFont typeface="Wingdings" panose="05000000000000000000" pitchFamily="2" charset="2"/>
              <a:buChar char="q"/>
            </a:pPr>
            <a:r>
              <a:rPr lang="fr-CA" sz="3600" dirty="0"/>
              <a:t> Quelles sont les différences notables ?</a:t>
            </a:r>
          </a:p>
          <a:p>
            <a:pPr marL="2427288">
              <a:buFont typeface="Wingdings" panose="05000000000000000000" pitchFamily="2" charset="2"/>
              <a:buChar char="q"/>
            </a:pPr>
            <a:endParaRPr lang="fr-CA" sz="3600" dirty="0"/>
          </a:p>
          <a:p>
            <a:pPr marL="2427288">
              <a:buFont typeface="Wingdings" panose="05000000000000000000" pitchFamily="2" charset="2"/>
              <a:buChar char="q"/>
            </a:pPr>
            <a:r>
              <a:rPr lang="fr-CA" sz="3600" dirty="0"/>
              <a:t>Qu’est ce qui les caractérisent ?</a:t>
            </a:r>
            <a:endParaRPr lang="en-US" sz="3600" dirty="0"/>
          </a:p>
        </p:txBody>
      </p:sp>
    </p:spTree>
    <p:extLst>
      <p:ext uri="{BB962C8B-B14F-4D97-AF65-F5344CB8AC3E}">
        <p14:creationId xmlns:p14="http://schemas.microsoft.com/office/powerpoint/2010/main" val="1730201618"/>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5A447ACC-927E-114F-8B2C-DFD145DE8419}"/>
              </a:ext>
            </a:extLst>
          </p:cNvPr>
          <p:cNvPicPr>
            <a:picLocks noGrp="1" noChangeAspect="1"/>
          </p:cNvPicPr>
          <p:nvPr>
            <p:ph type="pic" sz="quarter" idx="13"/>
          </p:nvPr>
        </p:nvPicPr>
        <p:blipFill>
          <a:blip r:embed="rId3"/>
          <a:srcRect t="3428" b="3428"/>
          <a:stretch/>
        </p:blipFill>
        <p:spPr/>
      </p:pic>
      <p:sp>
        <p:nvSpPr>
          <p:cNvPr id="3" name="Content Placeholder 2">
            <a:extLst>
              <a:ext uri="{FF2B5EF4-FFF2-40B4-BE49-F238E27FC236}">
                <a16:creationId xmlns:a16="http://schemas.microsoft.com/office/drawing/2014/main" id="{57D557CD-B3F1-57BD-D0CC-27CB6ADCA5AD}"/>
              </a:ext>
            </a:extLst>
          </p:cNvPr>
          <p:cNvSpPr>
            <a:spLocks noGrp="1"/>
          </p:cNvSpPr>
          <p:nvPr>
            <p:ph type="body" sz="quarter" idx="14"/>
          </p:nvPr>
        </p:nvSpPr>
        <p:spPr>
          <a:xfrm>
            <a:off x="0" y="4721212"/>
            <a:ext cx="12382500" cy="2136788"/>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marL="742950" lvl="1" indent="-285750">
              <a:spcBef>
                <a:spcPts val="0"/>
              </a:spcBef>
              <a:buFont typeface="Wingdings" panose="05000000000000000000" pitchFamily="2" charset="2"/>
              <a:buChar char="Ø"/>
            </a:pPr>
            <a:r>
              <a:rPr lang="fr-CA" sz="2800" dirty="0"/>
              <a:t>Suivant la fonction</a:t>
            </a:r>
          </a:p>
          <a:p>
            <a:pPr marL="742950" lvl="1" indent="-285750">
              <a:spcBef>
                <a:spcPts val="0"/>
              </a:spcBef>
              <a:buFont typeface="Wingdings" panose="05000000000000000000" pitchFamily="2" charset="2"/>
              <a:buChar char="Ø"/>
            </a:pPr>
            <a:r>
              <a:rPr lang="fr-CA" sz="2800" dirty="0"/>
              <a:t>Suivant l’époque </a:t>
            </a:r>
          </a:p>
          <a:p>
            <a:pPr marL="742950" lvl="1" indent="-285750">
              <a:spcBef>
                <a:spcPts val="0"/>
              </a:spcBef>
              <a:buFont typeface="Wingdings" panose="05000000000000000000" pitchFamily="2" charset="2"/>
              <a:buChar char="Ø"/>
            </a:pPr>
            <a:r>
              <a:rPr lang="fr-CA" sz="2800" dirty="0"/>
              <a:t>Suivant le lieu </a:t>
            </a:r>
          </a:p>
          <a:p>
            <a:pPr marL="742950" lvl="1" indent="-285750">
              <a:spcBef>
                <a:spcPts val="0"/>
              </a:spcBef>
              <a:buFont typeface="Wingdings" panose="05000000000000000000" pitchFamily="2" charset="2"/>
              <a:buChar char="Ø"/>
            </a:pPr>
            <a:r>
              <a:rPr lang="fr-CA" sz="2800" dirty="0"/>
              <a:t>Suivant le concepteur « Architecte »</a:t>
            </a:r>
          </a:p>
        </p:txBody>
      </p:sp>
      <p:sp>
        <p:nvSpPr>
          <p:cNvPr id="2" name="Title 1">
            <a:extLst>
              <a:ext uri="{FF2B5EF4-FFF2-40B4-BE49-F238E27FC236}">
                <a16:creationId xmlns:a16="http://schemas.microsoft.com/office/drawing/2014/main" id="{F0BD4686-3FC1-A4F0-8CA0-5CB82C98D11B}"/>
              </a:ext>
            </a:extLst>
          </p:cNvPr>
          <p:cNvSpPr>
            <a:spLocks noGrp="1"/>
          </p:cNvSpPr>
          <p:nvPr>
            <p:ph type="title"/>
          </p:nvPr>
        </p:nvSpPr>
        <p:spPr>
          <a:xfrm>
            <a:off x="-101600" y="1228768"/>
            <a:ext cx="11404603" cy="908021"/>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lvl="0" algn="just">
              <a:lnSpc>
                <a:spcPct val="150000"/>
              </a:lnSpc>
              <a:spcBef>
                <a:spcPts val="1200"/>
              </a:spcBef>
            </a:pPr>
            <a:r>
              <a:rPr lang="fr-FR" sz="5400" b="1" kern="100" dirty="0">
                <a:effectLst/>
                <a:ea typeface="Times New Roman" panose="02020603050405020304" pitchFamily="18" charset="0"/>
                <a:cs typeface="Times New Roman" panose="02020603050405020304" pitchFamily="18" charset="0"/>
              </a:rPr>
              <a:t>2. Plusieurs</a:t>
            </a:r>
            <a:r>
              <a:rPr lang="en-US" sz="5400" b="1" kern="100" dirty="0">
                <a:effectLst/>
                <a:ea typeface="Times New Roman" panose="02020603050405020304" pitchFamily="18" charset="0"/>
                <a:cs typeface="Times New Roman" panose="02020603050405020304" pitchFamily="18" charset="0"/>
              </a:rPr>
              <a:t> architectures </a:t>
            </a:r>
            <a:endParaRPr lang="fr-FR" sz="5400" b="1" kern="100" dirty="0">
              <a:effectLst/>
              <a:ea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4248982036"/>
      </p:ext>
    </p:extLst>
  </p:cSld>
  <p:clrMapOvr>
    <a:masterClrMapping/>
  </p:clrMapOvr>
  <mc:AlternateContent xmlns:mc="http://schemas.openxmlformats.org/markup-compatibility/2006" xmlns:p14="http://schemas.microsoft.com/office/powerpoint/2010/main">
    <mc:Choice Requires="p14">
      <p:transition spd="slow" p14:dur="2000" advTm="61076"/>
    </mc:Choice>
    <mc:Fallback xmlns="">
      <p:transition spd="slow" advTm="61076"/>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5A447ACC-927E-114F-8B2C-DFD145DE8419}"/>
              </a:ext>
            </a:extLst>
          </p:cNvPr>
          <p:cNvPicPr>
            <a:picLocks noGrp="1" noChangeAspect="1"/>
          </p:cNvPicPr>
          <p:nvPr>
            <p:ph type="pic" sz="quarter" idx="13"/>
          </p:nvPr>
        </p:nvPicPr>
        <p:blipFill>
          <a:blip r:embed="rId3"/>
          <a:srcRect t="3428" b="3428"/>
          <a:stretch/>
        </p:blipFill>
        <p:spPr/>
      </p:pic>
      <p:sp>
        <p:nvSpPr>
          <p:cNvPr id="3" name="Content Placeholder 2">
            <a:extLst>
              <a:ext uri="{FF2B5EF4-FFF2-40B4-BE49-F238E27FC236}">
                <a16:creationId xmlns:a16="http://schemas.microsoft.com/office/drawing/2014/main" id="{57D557CD-B3F1-57BD-D0CC-27CB6ADCA5AD}"/>
              </a:ext>
            </a:extLst>
          </p:cNvPr>
          <p:cNvSpPr>
            <a:spLocks noGrp="1"/>
          </p:cNvSpPr>
          <p:nvPr>
            <p:ph type="body" sz="quarter" idx="14"/>
          </p:nvPr>
        </p:nvSpPr>
        <p:spPr>
          <a:xfrm>
            <a:off x="0" y="4721212"/>
            <a:ext cx="12382500" cy="2136788"/>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marL="742950" lvl="1" indent="-285750">
              <a:spcBef>
                <a:spcPts val="0"/>
              </a:spcBef>
              <a:buFont typeface="Wingdings" panose="05000000000000000000" pitchFamily="2" charset="2"/>
              <a:buChar char="Ø"/>
            </a:pPr>
            <a:r>
              <a:rPr lang="fr-CA" sz="2800" dirty="0"/>
              <a:t>Le Climat</a:t>
            </a:r>
          </a:p>
          <a:p>
            <a:pPr marL="742950" lvl="1" indent="-285750">
              <a:spcBef>
                <a:spcPts val="0"/>
              </a:spcBef>
              <a:buFont typeface="Wingdings" panose="05000000000000000000" pitchFamily="2" charset="2"/>
              <a:buChar char="Ø"/>
            </a:pPr>
            <a:r>
              <a:rPr lang="fr-CA" sz="2800" dirty="0"/>
              <a:t>La Culture</a:t>
            </a:r>
          </a:p>
          <a:p>
            <a:pPr marL="742950" lvl="1" indent="-285750">
              <a:spcBef>
                <a:spcPts val="0"/>
              </a:spcBef>
              <a:buFont typeface="Wingdings" panose="05000000000000000000" pitchFamily="2" charset="2"/>
              <a:buChar char="Ø"/>
            </a:pPr>
            <a:r>
              <a:rPr lang="fr-CA" sz="2800" dirty="0"/>
              <a:t>La Technologie</a:t>
            </a:r>
          </a:p>
          <a:p>
            <a:pPr marL="742950" lvl="1" indent="-285750">
              <a:spcBef>
                <a:spcPts val="0"/>
              </a:spcBef>
              <a:buFont typeface="Wingdings" panose="05000000000000000000" pitchFamily="2" charset="2"/>
              <a:buChar char="Ø"/>
            </a:pPr>
            <a:r>
              <a:rPr lang="fr-CA" sz="2800" dirty="0"/>
              <a:t>La société</a:t>
            </a:r>
          </a:p>
          <a:p>
            <a:pPr marL="742950" lvl="1" indent="-285750">
              <a:spcBef>
                <a:spcPts val="0"/>
              </a:spcBef>
              <a:buFont typeface="Wingdings" panose="05000000000000000000" pitchFamily="2" charset="2"/>
              <a:buChar char="Ø"/>
            </a:pPr>
            <a:r>
              <a:rPr lang="fr-CA" sz="2800" dirty="0"/>
              <a:t>Les besoins </a:t>
            </a:r>
          </a:p>
        </p:txBody>
      </p:sp>
      <p:sp>
        <p:nvSpPr>
          <p:cNvPr id="2" name="Title 1">
            <a:extLst>
              <a:ext uri="{FF2B5EF4-FFF2-40B4-BE49-F238E27FC236}">
                <a16:creationId xmlns:a16="http://schemas.microsoft.com/office/drawing/2014/main" id="{F0BD4686-3FC1-A4F0-8CA0-5CB82C98D11B}"/>
              </a:ext>
            </a:extLst>
          </p:cNvPr>
          <p:cNvSpPr>
            <a:spLocks noGrp="1"/>
          </p:cNvSpPr>
          <p:nvPr>
            <p:ph type="title"/>
          </p:nvPr>
        </p:nvSpPr>
        <p:spPr>
          <a:xfrm>
            <a:off x="-101600" y="1228768"/>
            <a:ext cx="11404603" cy="908021"/>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lvl="0" algn="just">
              <a:lnSpc>
                <a:spcPct val="150000"/>
              </a:lnSpc>
              <a:spcBef>
                <a:spcPts val="1200"/>
              </a:spcBef>
            </a:pPr>
            <a:r>
              <a:rPr lang="fr-FR" sz="5400" b="1" kern="100" dirty="0">
                <a:effectLst/>
                <a:ea typeface="Times New Roman" panose="02020603050405020304" pitchFamily="18" charset="0"/>
                <a:cs typeface="Times New Roman" panose="02020603050405020304" pitchFamily="18" charset="0"/>
              </a:rPr>
              <a:t>3. </a:t>
            </a:r>
            <a:r>
              <a:rPr lang="fr-CA" sz="5400" b="1" kern="100" dirty="0">
                <a:effectLst/>
                <a:ea typeface="Times New Roman" panose="02020603050405020304" pitchFamily="18" charset="0"/>
                <a:cs typeface="Times New Roman" panose="02020603050405020304" pitchFamily="18" charset="0"/>
              </a:rPr>
              <a:t>Facteurs influents sur l’Architecture</a:t>
            </a:r>
            <a:endParaRPr lang="fr-FR" sz="5400" b="1" kern="100" dirty="0">
              <a:effectLst/>
              <a:ea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77544353"/>
      </p:ext>
    </p:extLst>
  </p:cSld>
  <p:clrMapOvr>
    <a:masterClrMapping/>
  </p:clrMapOvr>
  <mc:AlternateContent xmlns:mc="http://schemas.openxmlformats.org/markup-compatibility/2006" xmlns:p14="http://schemas.microsoft.com/office/powerpoint/2010/main">
    <mc:Choice Requires="p14">
      <p:transition spd="slow" p14:dur="2000" advTm="61076"/>
    </mc:Choice>
    <mc:Fallback xmlns="">
      <p:transition spd="slow" advTm="61076"/>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451884" y="551197"/>
            <a:ext cx="4199860" cy="762000"/>
          </a:xfrm>
        </p:spPr>
        <p:txBody>
          <a:bodyPr/>
          <a:lstStyle/>
          <a:p>
            <a:r>
              <a:rPr lang="fr-FR" sz="4000" b="1" dirty="0"/>
              <a:t>Synthèse </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711200" y="1496678"/>
            <a:ext cx="8228706" cy="4993022"/>
          </a:xfrm>
        </p:spPr>
        <p:txBody>
          <a:bodyPr>
            <a:normAutofit/>
          </a:bodyPr>
          <a:lstStyle/>
          <a:p>
            <a:pPr marL="514350" indent="-514350">
              <a:buFont typeface="Wingdings" panose="05000000000000000000" pitchFamily="2" charset="2"/>
              <a:buChar char="§"/>
            </a:pPr>
            <a:r>
              <a:rPr lang="fr-CA" sz="2600" dirty="0"/>
              <a:t>L’Architecture est un langage qui a ses mots, ses règles, ses styles. </a:t>
            </a:r>
          </a:p>
          <a:p>
            <a:pPr marL="514350" indent="-514350">
              <a:buFont typeface="Wingdings" panose="05000000000000000000" pitchFamily="2" charset="2"/>
              <a:buChar char="§"/>
            </a:pPr>
            <a:r>
              <a:rPr lang="fr-CA" sz="2600" dirty="0"/>
              <a:t>Ce qui fait la valeur d’un architecte : sa façon TRES PERSONNELLE de maîtriser d’abord et d’utiliser ensuite ce langage.</a:t>
            </a:r>
          </a:p>
          <a:p>
            <a:pPr marL="514350" indent="-514350">
              <a:buFont typeface="Wingdings" panose="05000000000000000000" pitchFamily="2" charset="2"/>
              <a:buChar char="§"/>
            </a:pPr>
            <a:r>
              <a:rPr lang="fr-CA" sz="2600" dirty="0"/>
              <a:t>L'architecture a pour caractéristiques de se situer à l'intersection d'un ensemble de disciplines. </a:t>
            </a:r>
          </a:p>
          <a:p>
            <a:pPr marL="514350" indent="-514350">
              <a:buFont typeface="Wingdings" panose="05000000000000000000" pitchFamily="2" charset="2"/>
              <a:buChar char="§"/>
            </a:pPr>
            <a:r>
              <a:rPr lang="fr-CA" sz="2600" dirty="0"/>
              <a:t>L'architecture a pour caractéristiques également l’intervention à de nombreuses échelles : de l’échelle d’un détail d’un bâtiment (hôpital, mairie, lycée, tribunal …etc.) jusqu'à la celle de la ville entière.</a:t>
            </a:r>
            <a:endParaRPr lang="en-US" sz="2600" dirty="0"/>
          </a:p>
        </p:txBody>
      </p:sp>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154429" y="6398878"/>
            <a:ext cx="4497315" cy="365125"/>
          </a:xfrm>
        </p:spPr>
        <p:txBody>
          <a:bodyPr/>
          <a:lstStyle/>
          <a:p>
            <a:r>
              <a:rPr lang="en-US"/>
              <a:t>TP1 2023-2024</a:t>
            </a:r>
            <a:endParaRPr lang="en-US" dirty="0"/>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t="8" b="8"/>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l="67" r="67"/>
          <a:stretch/>
        </p:blipFill>
        <p:spPr>
          <a:xfrm>
            <a:off x="9531096" y="3383280"/>
            <a:ext cx="2660904" cy="3474720"/>
          </a:xfrm>
        </p:spPr>
      </p:pic>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172</a:t>
            </a:fld>
            <a:endParaRPr lang="en-US" dirty="0"/>
          </a:p>
        </p:txBody>
      </p:sp>
    </p:spTree>
    <p:extLst>
      <p:ext uri="{BB962C8B-B14F-4D97-AF65-F5344CB8AC3E}">
        <p14:creationId xmlns:p14="http://schemas.microsoft.com/office/powerpoint/2010/main" val="3315491505"/>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969264" y="2679192"/>
            <a:ext cx="4946904" cy="1671135"/>
          </a:xfrm>
        </p:spPr>
        <p:txBody>
          <a:bodyPr/>
          <a:lstStyle/>
          <a:p>
            <a:r>
              <a:rPr lang="fr-CA" sz="4400" b="1" dirty="0"/>
              <a:t>Questions !?</a:t>
            </a:r>
            <a:endParaRPr lang="en-US" sz="4400" b="1" dirty="0"/>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3" r="3"/>
          <a:stretch/>
        </p:blipFill>
        <p:spPr>
          <a:xfrm>
            <a:off x="3208292" y="3"/>
            <a:ext cx="8997356" cy="4581079"/>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l="88" r="88"/>
          <a:stretch/>
        </p:blipFill>
        <p:spPr>
          <a:xfrm>
            <a:off x="4234997" y="4574265"/>
            <a:ext cx="5074516" cy="2298983"/>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t="23" b="23"/>
          <a:stretch/>
        </p:blipFill>
        <p:spPr>
          <a:xfrm>
            <a:off x="7243070" y="883420"/>
            <a:ext cx="4948931" cy="5974580"/>
          </a:xfrm>
        </p:spPr>
      </p:pic>
    </p:spTree>
    <p:extLst>
      <p:ext uri="{BB962C8B-B14F-4D97-AF65-F5344CB8AC3E}">
        <p14:creationId xmlns:p14="http://schemas.microsoft.com/office/powerpoint/2010/main" val="38715687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9.1|23.6"/>
</p:tagLst>
</file>

<file path=ppt/tags/tag2.xml><?xml version="1.0" encoding="utf-8"?>
<p:tagLst xmlns:a="http://schemas.openxmlformats.org/drawingml/2006/main" xmlns:r="http://schemas.openxmlformats.org/officeDocument/2006/relationships" xmlns:p="http://schemas.openxmlformats.org/presentationml/2006/main">
  <p:tag name="TIMING" val="|9.1|23.6"/>
</p:tagLst>
</file>

<file path=ppt/tags/tag3.xml><?xml version="1.0" encoding="utf-8"?>
<p:tagLst xmlns:a="http://schemas.openxmlformats.org/drawingml/2006/main" xmlns:r="http://schemas.openxmlformats.org/officeDocument/2006/relationships" xmlns:p="http://schemas.openxmlformats.org/presentationml/2006/main">
  <p:tag name="TIMING" val="|9.1|23.6"/>
</p:tagLst>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 lines design_Win32_EF_V5" id="{8A2BB4D7-55A7-4713-936F-DD86F1FFB842}" vid="{E7EE806A-4A5B-4FE8-AB4B-4459E251A1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2B9BD14-1526-4CD4-B21B-7F6243CC19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93C874C-C09B-4CDD-8C9E-FCD7229EF1B3}">
  <ds:schemaRefs>
    <ds:schemaRef ds:uri="http://schemas.microsoft.com/sharepoint/v3/contenttype/forms"/>
  </ds:schemaRefs>
</ds:datastoreItem>
</file>

<file path=customXml/itemProps3.xml><?xml version="1.0" encoding="utf-8"?>
<ds:datastoreItem xmlns:ds="http://schemas.openxmlformats.org/officeDocument/2006/customXml" ds:itemID="{6C403EDB-2C7F-4D20-9421-0CE5DCA2BC9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1272</TotalTime>
  <Words>1964</Words>
  <Application>Microsoft Office PowerPoint</Application>
  <PresentationFormat>Widescreen</PresentationFormat>
  <Paragraphs>295</Paragraphs>
  <Slides>173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173</vt:i4>
      </vt:variant>
    </vt:vector>
  </HeadingPairs>
  <TitlesOfParts>
    <vt:vector size="181" baseType="lpstr">
      <vt:lpstr>Arial</vt:lpstr>
      <vt:lpstr>Calibri</vt:lpstr>
      <vt:lpstr>Segoe UI</vt:lpstr>
      <vt:lpstr>Times New Roman</vt:lpstr>
      <vt:lpstr>Univers Condensed Light</vt:lpstr>
      <vt:lpstr>Walbaum Display Light</vt:lpstr>
      <vt:lpstr>Wingdings</vt:lpstr>
      <vt:lpstr>AngleLinesVTI</vt:lpstr>
      <vt:lpstr>PowerPoint Presentation</vt:lpstr>
      <vt:lpstr>Éléments de la création architecturale </vt:lpstr>
      <vt:lpstr>Architecture:  une vaste discipline </vt:lpstr>
      <vt:lpstr>Structuration du cours</vt:lpstr>
      <vt:lpstr>L’ARCHITECTE CREE ET TRAVAILLE L’ESPACE</vt:lpstr>
      <vt:lpstr> Traitement des surfaces</vt:lpstr>
      <vt:lpstr>Architectural surfaces treatment</vt:lpstr>
      <vt:lpstr>L’architecte travaille et crée  des surfaces comme un peintre </vt:lpstr>
      <vt:lpstr>1. Form</vt:lpstr>
      <vt:lpstr>PowerPoint Presentation</vt:lpstr>
      <vt:lpstr>PowerPoint Presentation</vt:lpstr>
      <vt:lpstr>PowerPoint Presentation</vt:lpstr>
      <vt:lpstr>PowerPoint Presentation</vt:lpstr>
      <vt:lpstr>PowerPoint Presentation</vt:lpstr>
      <vt:lpstr>PowerPoint Presentation</vt:lpstr>
      <vt:lpstr>2. Color</vt:lpstr>
      <vt:lpstr>PowerPoint Presentation</vt:lpstr>
      <vt:lpstr>PowerPoint Presentation</vt:lpstr>
      <vt:lpstr>PowerPoint Presentation</vt:lpstr>
      <vt:lpstr>PowerPoint Presentation</vt:lpstr>
      <vt:lpstr>PowerPoint Presentation</vt:lpstr>
      <vt:lpstr>Comment proceder au choix de couleurs ? </vt:lpstr>
      <vt:lpstr>Comment proceder au choix de couleurs ? </vt:lpstr>
      <vt:lpstr>3. Materials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 Texture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 Technology</vt:lpstr>
      <vt:lpstr>PowerPoint Presentation</vt:lpstr>
      <vt:lpstr>PowerPoint Presentation</vt:lpstr>
      <vt:lpstr>PowerPoint Presentation</vt:lpstr>
      <vt:lpstr>PowerPoint Presentation</vt:lpstr>
      <vt:lpstr>Traitement des Surfaces et fonction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Traitement des Volumes</vt:lpstr>
      <vt:lpstr>L’architecte travaille et crée des volumes tout comme un sculpteur </vt:lpstr>
      <vt:lpstr>Composition volumetrique fluide inspiree de la nature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Composition volumetrique inspiree de  formes géométriques de base -forme réguliére-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Composition volumetrique inspiree de  formes géométriques de base -forme réguliére-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L’Ambiance</vt:lpstr>
      <vt:lpstr>L’architecte travaille et crée l’ambiance tout comme un artiste </vt:lpstr>
      <vt:lpstr>PowerPoint Presentation</vt:lpstr>
      <vt:lpstr>PowerPoint Presentation</vt:lpstr>
      <vt:lpstr>La perception de l’ambiance se fait a travers nos 5 sens </vt:lpstr>
      <vt:lpstr>PowerPoint Presentation</vt:lpstr>
      <vt:lpstr>lighting ambiance or  lighting atmosphere</vt:lpstr>
      <vt:lpstr>PowerPoint Presentation</vt:lpstr>
      <vt:lpstr>Natural Lighting</vt:lpstr>
      <vt:lpstr>Natural Lighting</vt:lpstr>
      <vt:lpstr>PowerPoint Presentation</vt:lpstr>
      <vt:lpstr>PowerPoint Presentation</vt:lpstr>
      <vt:lpstr>PowerPoint Presentation</vt:lpstr>
      <vt:lpstr>PowerPoint Presentation</vt:lpstr>
      <vt:lpstr>PowerPoint Presentation</vt:lpstr>
      <vt:lpstr>Artificial Lighting</vt:lpstr>
      <vt:lpstr>PowerPoint Presentation</vt:lpstr>
      <vt:lpstr>PowerPoint Presentation</vt:lpstr>
      <vt:lpstr>PowerPoint Presentation</vt:lpstr>
      <vt:lpstr>PowerPoint Presentation</vt:lpstr>
      <vt:lpstr>Artificial Lighting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sound ambiance or acoustic ambiance</vt:lpstr>
      <vt:lpstr>sound ambiance or acoustic ambiance</vt:lpstr>
      <vt:lpstr>PowerPoint Presentation</vt:lpstr>
      <vt:lpstr>PowerPoint Presentation</vt:lpstr>
      <vt:lpstr>PowerPoint Presentation</vt:lpstr>
      <vt:lpstr>Relaxing Sound Ambiance</vt:lpstr>
      <vt:lpstr>Urban Sound Ambiance</vt:lpstr>
      <vt:lpstr>Theatrical Sound Ambiance</vt:lpstr>
      <vt:lpstr>PowerPoint Presentation</vt:lpstr>
      <vt:lpstr>PowerPoint Presentation</vt:lpstr>
      <vt:lpstr>PowerPoint Presentation</vt:lpstr>
      <vt:lpstr>PowerPoint Presentation</vt:lpstr>
      <vt:lpstr> olfactory ambiance  or  scented ambiance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Planche tendance Moodboard</vt:lpstr>
      <vt:lpstr>PowerPoint Presentation</vt:lpstr>
      <vt:lpstr>PowerPoint Presentation</vt:lpstr>
      <vt:lpstr>D’après les exemples de projets architecturaux et de détails architectoniques que l’ont vient de parcourir       </vt:lpstr>
      <vt:lpstr>2. Plusieurs architectures </vt:lpstr>
      <vt:lpstr>3. Facteurs influents sur l’Architecture</vt:lpstr>
      <vt:lpstr>Synthèse </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cp:lastModifiedBy>soundouss Talan</cp:lastModifiedBy>
  <cp:revision>361</cp:revision>
  <dcterms:created xsi:type="dcterms:W3CDTF">2023-09-18T13:44:07Z</dcterms:created>
  <dcterms:modified xsi:type="dcterms:W3CDTF">2025-11-16T19:04:04Z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